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0" r:id="rId2"/>
    <p:sldId id="287" r:id="rId3"/>
    <p:sldId id="286" r:id="rId4"/>
    <p:sldId id="288" r:id="rId5"/>
    <p:sldId id="289" r:id="rId6"/>
    <p:sldId id="280" r:id="rId7"/>
    <p:sldId id="282" r:id="rId8"/>
    <p:sldId id="283" r:id="rId9"/>
    <p:sldId id="284" r:id="rId10"/>
    <p:sldId id="290" r:id="rId11"/>
    <p:sldId id="285" r:id="rId12"/>
    <p:sldId id="291" r:id="rId13"/>
    <p:sldId id="292" r:id="rId14"/>
    <p:sldId id="309" r:id="rId15"/>
    <p:sldId id="298" r:id="rId16"/>
    <p:sldId id="299" r:id="rId17"/>
    <p:sldId id="300" r:id="rId18"/>
    <p:sldId id="301" r:id="rId19"/>
    <p:sldId id="302" r:id="rId20"/>
    <p:sldId id="303" r:id="rId21"/>
    <p:sldId id="304" r:id="rId22"/>
    <p:sldId id="305" r:id="rId23"/>
    <p:sldId id="306" r:id="rId24"/>
    <p:sldId id="307" r:id="rId25"/>
  </p:sldIdLst>
  <p:sldSz cx="12192000" cy="6858000"/>
  <p:notesSz cx="7099300" cy="10234613"/>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olozzi, Donato" initials="SD" lastIdx="3" clrIdx="0">
    <p:extLst>
      <p:ext uri="{19B8F6BF-5375-455C-9EA6-DF929625EA0E}">
        <p15:presenceInfo xmlns:p15="http://schemas.microsoft.com/office/powerpoint/2012/main" userId="S-1-5-21-101065568-1301092265-227697207-66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D0F0"/>
    <a:srgbClr val="A10D59"/>
    <a:srgbClr val="002742"/>
    <a:srgbClr val="6C1F77"/>
    <a:srgbClr val="F68D2E"/>
    <a:srgbClr val="BC204B"/>
    <a:srgbClr val="EAAA00"/>
    <a:srgbClr val="43B02A"/>
    <a:srgbClr val="009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5" d="100"/>
          <a:sy n="65" d="100"/>
        </p:scale>
        <p:origin x="66"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TLE SLIDE 1 - Right light vertical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6" y="1"/>
            <a:ext cx="12192000" cy="6858000"/>
          </a:xfrm>
          <a:prstGeom prst="rect">
            <a:avLst/>
          </a:prstGeom>
        </p:spPr>
      </p:pic>
      <p:sp>
        <p:nvSpPr>
          <p:cNvPr id="8" name="Title 1"/>
          <p:cNvSpPr>
            <a:spLocks noGrp="1"/>
          </p:cNvSpPr>
          <p:nvPr>
            <p:ph type="ctrTitle" hasCustomPrompt="1"/>
          </p:nvPr>
        </p:nvSpPr>
        <p:spPr>
          <a:xfrm>
            <a:off x="980826" y="1435300"/>
            <a:ext cx="6581117" cy="3510000"/>
          </a:xfrm>
        </p:spPr>
        <p:txBody>
          <a:bodyPr anchor="t" anchorCtr="0"/>
          <a:lstStyle>
            <a:lvl1pPr algn="l">
              <a:defRPr sz="8000" baseline="0">
                <a:solidFill>
                  <a:schemeClr val="bg1"/>
                </a:solidFill>
              </a:defRPr>
            </a:lvl1pPr>
          </a:lstStyle>
          <a:p>
            <a:r>
              <a:rPr lang="en-GB" dirty="0" smtClean="0"/>
              <a:t>Title slide 1</a:t>
            </a:r>
            <a:br>
              <a:rPr lang="en-GB" dirty="0" smtClean="0"/>
            </a:br>
            <a:r>
              <a:rPr lang="en-GB" dirty="0" smtClean="0"/>
              <a:t>light right vertical image</a:t>
            </a:r>
            <a:endParaRPr lang="en-US" dirty="0"/>
          </a:p>
        </p:txBody>
      </p:sp>
      <p:sp>
        <p:nvSpPr>
          <p:cNvPr id="6" name="Text Placeholder 3"/>
          <p:cNvSpPr>
            <a:spLocks noGrp="1"/>
          </p:cNvSpPr>
          <p:nvPr>
            <p:ph type="body" sz="quarter" idx="11"/>
          </p:nvPr>
        </p:nvSpPr>
        <p:spPr>
          <a:xfrm>
            <a:off x="1020425" y="5390900"/>
            <a:ext cx="6541518"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smtClean="0"/>
              <a:t>Fare clic per modificare stili del testo dello schema</a:t>
            </a:r>
          </a:p>
        </p:txBody>
      </p:sp>
      <p:grpSp>
        <p:nvGrpSpPr>
          <p:cNvPr id="675" name="Gruppo 674"/>
          <p:cNvGrpSpPr/>
          <p:nvPr userDrawn="1"/>
        </p:nvGrpSpPr>
        <p:grpSpPr>
          <a:xfrm>
            <a:off x="-33338" y="5824537"/>
            <a:ext cx="12249400" cy="1089025"/>
            <a:chOff x="-57401" y="5824537"/>
            <a:chExt cx="12249400" cy="1089025"/>
          </a:xfrm>
        </p:grpSpPr>
        <p:sp>
          <p:nvSpPr>
            <p:cNvPr id="676" name="Rectangle 124"/>
            <p:cNvSpPr>
              <a:spLocks noChangeArrowheads="1"/>
            </p:cNvSpPr>
            <p:nvPr userDrawn="1"/>
          </p:nvSpPr>
          <p:spPr bwMode="auto">
            <a:xfrm>
              <a:off x="-57401" y="5824537"/>
              <a:ext cx="3152775" cy="1089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77" name="Rectangle 125"/>
            <p:cNvSpPr>
              <a:spLocks noChangeArrowheads="1"/>
            </p:cNvSpPr>
            <p:nvPr userDrawn="1"/>
          </p:nvSpPr>
          <p:spPr bwMode="auto">
            <a:xfrm>
              <a:off x="3100136" y="5824537"/>
              <a:ext cx="9091863" cy="1089025"/>
            </a:xfrm>
            <a:prstGeom prst="rect">
              <a:avLst/>
            </a:prstGeom>
            <a:solidFill>
              <a:srgbClr val="0027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grpSp>
          <p:nvGrpSpPr>
            <p:cNvPr id="678" name="Gruppo 677"/>
            <p:cNvGrpSpPr/>
            <p:nvPr userDrawn="1"/>
          </p:nvGrpSpPr>
          <p:grpSpPr>
            <a:xfrm>
              <a:off x="3951037" y="6094412"/>
              <a:ext cx="8208000" cy="558800"/>
              <a:chOff x="3951037" y="6094412"/>
              <a:chExt cx="5251450" cy="558800"/>
            </a:xfrm>
          </p:grpSpPr>
          <p:sp>
            <p:nvSpPr>
              <p:cNvPr id="1335" name="Freeform 126"/>
              <p:cNvSpPr>
                <a:spLocks/>
              </p:cNvSpPr>
              <p:nvPr userDrawn="1"/>
            </p:nvSpPr>
            <p:spPr bwMode="auto">
              <a:xfrm>
                <a:off x="3951037" y="6094412"/>
                <a:ext cx="1246188" cy="106363"/>
              </a:xfrm>
              <a:custGeom>
                <a:avLst/>
                <a:gdLst>
                  <a:gd name="T0" fmla="*/ 785 w 785"/>
                  <a:gd name="T1" fmla="*/ 61 h 67"/>
                  <a:gd name="T2" fmla="*/ 780 w 785"/>
                  <a:gd name="T3" fmla="*/ 67 h 67"/>
                  <a:gd name="T4" fmla="*/ 718 w 785"/>
                  <a:gd name="T5" fmla="*/ 8 h 67"/>
                  <a:gd name="T6" fmla="*/ 0 w 785"/>
                  <a:gd name="T7" fmla="*/ 8 h 67"/>
                  <a:gd name="T8" fmla="*/ 0 w 785"/>
                  <a:gd name="T9" fmla="*/ 0 h 67"/>
                  <a:gd name="T10" fmla="*/ 721 w 785"/>
                  <a:gd name="T11" fmla="*/ 0 h 67"/>
                  <a:gd name="T12" fmla="*/ 785 w 785"/>
                  <a:gd name="T13" fmla="*/ 61 h 67"/>
                </a:gdLst>
                <a:ahLst/>
                <a:cxnLst>
                  <a:cxn ang="0">
                    <a:pos x="T0" y="T1"/>
                  </a:cxn>
                  <a:cxn ang="0">
                    <a:pos x="T2" y="T3"/>
                  </a:cxn>
                  <a:cxn ang="0">
                    <a:pos x="T4" y="T5"/>
                  </a:cxn>
                  <a:cxn ang="0">
                    <a:pos x="T6" y="T7"/>
                  </a:cxn>
                  <a:cxn ang="0">
                    <a:pos x="T8" y="T9"/>
                  </a:cxn>
                  <a:cxn ang="0">
                    <a:pos x="T10" y="T11"/>
                  </a:cxn>
                  <a:cxn ang="0">
                    <a:pos x="T12" y="T13"/>
                  </a:cxn>
                </a:cxnLst>
                <a:rect l="0" t="0" r="r" b="b"/>
                <a:pathLst>
                  <a:path w="785" h="67">
                    <a:moveTo>
                      <a:pt x="785" y="61"/>
                    </a:moveTo>
                    <a:lnTo>
                      <a:pt x="780" y="67"/>
                    </a:lnTo>
                    <a:lnTo>
                      <a:pt x="718" y="8"/>
                    </a:lnTo>
                    <a:lnTo>
                      <a:pt x="0" y="8"/>
                    </a:lnTo>
                    <a:lnTo>
                      <a:pt x="0" y="0"/>
                    </a:lnTo>
                    <a:lnTo>
                      <a:pt x="721" y="0"/>
                    </a:lnTo>
                    <a:lnTo>
                      <a:pt x="78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grpSp>
            <p:nvGrpSpPr>
              <p:cNvPr id="1336" name="Gruppo 1335"/>
              <p:cNvGrpSpPr/>
              <p:nvPr userDrawn="1"/>
            </p:nvGrpSpPr>
            <p:grpSpPr>
              <a:xfrm>
                <a:off x="3951037" y="6094412"/>
                <a:ext cx="5251450" cy="558800"/>
                <a:chOff x="3951037" y="6094412"/>
                <a:chExt cx="5251450" cy="558800"/>
              </a:xfrm>
            </p:grpSpPr>
            <p:sp>
              <p:nvSpPr>
                <p:cNvPr id="1337" name="Freeform 127"/>
                <p:cNvSpPr>
                  <a:spLocks/>
                </p:cNvSpPr>
                <p:nvPr userDrawn="1"/>
              </p:nvSpPr>
              <p:spPr bwMode="auto">
                <a:xfrm>
                  <a:off x="3951037" y="6094412"/>
                  <a:ext cx="5251450" cy="287338"/>
                </a:xfrm>
                <a:custGeom>
                  <a:avLst/>
                  <a:gdLst>
                    <a:gd name="T0" fmla="*/ 844 w 3308"/>
                    <a:gd name="T1" fmla="*/ 0 h 181"/>
                    <a:gd name="T2" fmla="*/ 665 w 3308"/>
                    <a:gd name="T3" fmla="*/ 170 h 181"/>
                    <a:gd name="T4" fmla="*/ 0 w 3308"/>
                    <a:gd name="T5" fmla="*/ 170 h 181"/>
                    <a:gd name="T6" fmla="*/ 0 w 3308"/>
                    <a:gd name="T7" fmla="*/ 181 h 181"/>
                    <a:gd name="T8" fmla="*/ 671 w 3308"/>
                    <a:gd name="T9" fmla="*/ 181 h 181"/>
                    <a:gd name="T10" fmla="*/ 847 w 3308"/>
                    <a:gd name="T11" fmla="*/ 8 h 181"/>
                    <a:gd name="T12" fmla="*/ 3308 w 3308"/>
                    <a:gd name="T13" fmla="*/ 8 h 181"/>
                    <a:gd name="T14" fmla="*/ 3308 w 3308"/>
                    <a:gd name="T15" fmla="*/ 0 h 181"/>
                    <a:gd name="T16" fmla="*/ 844 w 3308"/>
                    <a:gd name="T1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8" h="181">
                      <a:moveTo>
                        <a:pt x="844" y="0"/>
                      </a:moveTo>
                      <a:lnTo>
                        <a:pt x="665" y="170"/>
                      </a:lnTo>
                      <a:lnTo>
                        <a:pt x="0" y="170"/>
                      </a:lnTo>
                      <a:lnTo>
                        <a:pt x="0" y="181"/>
                      </a:lnTo>
                      <a:lnTo>
                        <a:pt x="671" y="181"/>
                      </a:lnTo>
                      <a:lnTo>
                        <a:pt x="847" y="8"/>
                      </a:lnTo>
                      <a:lnTo>
                        <a:pt x="3308" y="8"/>
                      </a:lnTo>
                      <a:lnTo>
                        <a:pt x="3308" y="0"/>
                      </a:lnTo>
                      <a:lnTo>
                        <a:pt x="8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38" name="Freeform 128"/>
                <p:cNvSpPr>
                  <a:spLocks/>
                </p:cNvSpPr>
                <p:nvPr userDrawn="1"/>
              </p:nvSpPr>
              <p:spPr bwMode="auto">
                <a:xfrm>
                  <a:off x="5197224" y="6545262"/>
                  <a:ext cx="4005263" cy="107950"/>
                </a:xfrm>
                <a:custGeom>
                  <a:avLst/>
                  <a:gdLst>
                    <a:gd name="T0" fmla="*/ 0 w 2523"/>
                    <a:gd name="T1" fmla="*/ 6 h 68"/>
                    <a:gd name="T2" fmla="*/ 62 w 2523"/>
                    <a:gd name="T3" fmla="*/ 68 h 68"/>
                    <a:gd name="T4" fmla="*/ 2523 w 2523"/>
                    <a:gd name="T5" fmla="*/ 68 h 68"/>
                    <a:gd name="T6" fmla="*/ 2523 w 2523"/>
                    <a:gd name="T7" fmla="*/ 59 h 68"/>
                    <a:gd name="T8" fmla="*/ 68 w 2523"/>
                    <a:gd name="T9" fmla="*/ 59 h 68"/>
                    <a:gd name="T10" fmla="*/ 6 w 2523"/>
                    <a:gd name="T11" fmla="*/ 0 h 68"/>
                    <a:gd name="T12" fmla="*/ 0 w 2523"/>
                    <a:gd name="T13" fmla="*/ 6 h 68"/>
                  </a:gdLst>
                  <a:ahLst/>
                  <a:cxnLst>
                    <a:cxn ang="0">
                      <a:pos x="T0" y="T1"/>
                    </a:cxn>
                    <a:cxn ang="0">
                      <a:pos x="T2" y="T3"/>
                    </a:cxn>
                    <a:cxn ang="0">
                      <a:pos x="T4" y="T5"/>
                    </a:cxn>
                    <a:cxn ang="0">
                      <a:pos x="T6" y="T7"/>
                    </a:cxn>
                    <a:cxn ang="0">
                      <a:pos x="T8" y="T9"/>
                    </a:cxn>
                    <a:cxn ang="0">
                      <a:pos x="T10" y="T11"/>
                    </a:cxn>
                    <a:cxn ang="0">
                      <a:pos x="T12" y="T13"/>
                    </a:cxn>
                  </a:cxnLst>
                  <a:rect l="0" t="0" r="r" b="b"/>
                  <a:pathLst>
                    <a:path w="2523" h="68">
                      <a:moveTo>
                        <a:pt x="0" y="6"/>
                      </a:moveTo>
                      <a:lnTo>
                        <a:pt x="62" y="68"/>
                      </a:lnTo>
                      <a:lnTo>
                        <a:pt x="2523" y="68"/>
                      </a:lnTo>
                      <a:lnTo>
                        <a:pt x="2523" y="59"/>
                      </a:lnTo>
                      <a:lnTo>
                        <a:pt x="68" y="59"/>
                      </a:lnTo>
                      <a:lnTo>
                        <a:pt x="6"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39" name="Freeform 129"/>
                <p:cNvSpPr>
                  <a:spLocks/>
                </p:cNvSpPr>
                <p:nvPr userDrawn="1"/>
              </p:nvSpPr>
              <p:spPr bwMode="auto">
                <a:xfrm>
                  <a:off x="3951037" y="6364287"/>
                  <a:ext cx="5251450" cy="288925"/>
                </a:xfrm>
                <a:custGeom>
                  <a:avLst/>
                  <a:gdLst>
                    <a:gd name="T0" fmla="*/ 903 w 3308"/>
                    <a:gd name="T1" fmla="*/ 0 h 182"/>
                    <a:gd name="T2" fmla="*/ 727 w 3308"/>
                    <a:gd name="T3" fmla="*/ 173 h 182"/>
                    <a:gd name="T4" fmla="*/ 0 w 3308"/>
                    <a:gd name="T5" fmla="*/ 173 h 182"/>
                    <a:gd name="T6" fmla="*/ 0 w 3308"/>
                    <a:gd name="T7" fmla="*/ 182 h 182"/>
                    <a:gd name="T8" fmla="*/ 730 w 3308"/>
                    <a:gd name="T9" fmla="*/ 182 h 182"/>
                    <a:gd name="T10" fmla="*/ 909 w 3308"/>
                    <a:gd name="T11" fmla="*/ 11 h 182"/>
                    <a:gd name="T12" fmla="*/ 3308 w 3308"/>
                    <a:gd name="T13" fmla="*/ 11 h 182"/>
                    <a:gd name="T14" fmla="*/ 3308 w 3308"/>
                    <a:gd name="T15" fmla="*/ 0 h 182"/>
                    <a:gd name="T16" fmla="*/ 903 w 3308"/>
                    <a:gd name="T1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8" h="182">
                      <a:moveTo>
                        <a:pt x="903" y="0"/>
                      </a:moveTo>
                      <a:lnTo>
                        <a:pt x="727" y="173"/>
                      </a:lnTo>
                      <a:lnTo>
                        <a:pt x="0" y="173"/>
                      </a:lnTo>
                      <a:lnTo>
                        <a:pt x="0" y="182"/>
                      </a:lnTo>
                      <a:lnTo>
                        <a:pt x="730" y="182"/>
                      </a:lnTo>
                      <a:lnTo>
                        <a:pt x="909" y="11"/>
                      </a:lnTo>
                      <a:lnTo>
                        <a:pt x="3308" y="11"/>
                      </a:lnTo>
                      <a:lnTo>
                        <a:pt x="3308" y="0"/>
                      </a:lnTo>
                      <a:lnTo>
                        <a:pt x="9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grpSp>
        </p:grpSp>
        <p:sp>
          <p:nvSpPr>
            <p:cNvPr id="679" name="Freeform 130"/>
            <p:cNvSpPr>
              <a:spLocks noEditPoints="1"/>
            </p:cNvSpPr>
            <p:nvPr userDrawn="1"/>
          </p:nvSpPr>
          <p:spPr bwMode="auto">
            <a:xfrm>
              <a:off x="3951037" y="6140449"/>
              <a:ext cx="134938" cy="173038"/>
            </a:xfrm>
            <a:custGeom>
              <a:avLst/>
              <a:gdLst>
                <a:gd name="T0" fmla="*/ 10 w 29"/>
                <a:gd name="T1" fmla="*/ 0 h 37"/>
                <a:gd name="T2" fmla="*/ 22 w 29"/>
                <a:gd name="T3" fmla="*/ 11 h 37"/>
                <a:gd name="T4" fmla="*/ 16 w 29"/>
                <a:gd name="T5" fmla="*/ 20 h 37"/>
                <a:gd name="T6" fmla="*/ 24 w 29"/>
                <a:gd name="T7" fmla="*/ 30 h 37"/>
                <a:gd name="T8" fmla="*/ 29 w 29"/>
                <a:gd name="T9" fmla="*/ 37 h 37"/>
                <a:gd name="T10" fmla="*/ 23 w 29"/>
                <a:gd name="T11" fmla="*/ 37 h 37"/>
                <a:gd name="T12" fmla="*/ 18 w 29"/>
                <a:gd name="T13" fmla="*/ 30 h 37"/>
                <a:gd name="T14" fmla="*/ 8 w 29"/>
                <a:gd name="T15" fmla="*/ 21 h 37"/>
                <a:gd name="T16" fmla="*/ 6 w 29"/>
                <a:gd name="T17" fmla="*/ 21 h 37"/>
                <a:gd name="T18" fmla="*/ 6 w 29"/>
                <a:gd name="T19" fmla="*/ 37 h 37"/>
                <a:gd name="T20" fmla="*/ 0 w 29"/>
                <a:gd name="T21" fmla="*/ 37 h 37"/>
                <a:gd name="T22" fmla="*/ 0 w 29"/>
                <a:gd name="T23" fmla="*/ 0 h 37"/>
                <a:gd name="T24" fmla="*/ 10 w 29"/>
                <a:gd name="T25" fmla="*/ 0 h 37"/>
                <a:gd name="T26" fmla="*/ 6 w 29"/>
                <a:gd name="T27" fmla="*/ 17 h 37"/>
                <a:gd name="T28" fmla="*/ 9 w 29"/>
                <a:gd name="T29" fmla="*/ 17 h 37"/>
                <a:gd name="T30" fmla="*/ 16 w 29"/>
                <a:gd name="T31" fmla="*/ 10 h 37"/>
                <a:gd name="T32" fmla="*/ 9 w 29"/>
                <a:gd name="T33" fmla="*/ 5 h 37"/>
                <a:gd name="T34" fmla="*/ 6 w 29"/>
                <a:gd name="T35" fmla="*/ 5 h 37"/>
                <a:gd name="T36" fmla="*/ 6 w 29"/>
                <a:gd name="T37" fmla="*/ 1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37">
                  <a:moveTo>
                    <a:pt x="10" y="0"/>
                  </a:moveTo>
                  <a:cubicBezTo>
                    <a:pt x="17" y="0"/>
                    <a:pt x="22" y="4"/>
                    <a:pt x="22" y="11"/>
                  </a:cubicBezTo>
                  <a:cubicBezTo>
                    <a:pt x="22" y="15"/>
                    <a:pt x="20" y="18"/>
                    <a:pt x="16" y="20"/>
                  </a:cubicBezTo>
                  <a:cubicBezTo>
                    <a:pt x="19" y="22"/>
                    <a:pt x="21" y="25"/>
                    <a:pt x="24" y="30"/>
                  </a:cubicBezTo>
                  <a:cubicBezTo>
                    <a:pt x="26" y="33"/>
                    <a:pt x="27" y="34"/>
                    <a:pt x="29" y="37"/>
                  </a:cubicBezTo>
                  <a:cubicBezTo>
                    <a:pt x="23" y="37"/>
                    <a:pt x="23" y="37"/>
                    <a:pt x="23" y="37"/>
                  </a:cubicBezTo>
                  <a:cubicBezTo>
                    <a:pt x="18" y="30"/>
                    <a:pt x="18" y="30"/>
                    <a:pt x="18" y="30"/>
                  </a:cubicBezTo>
                  <a:cubicBezTo>
                    <a:pt x="13" y="22"/>
                    <a:pt x="11" y="21"/>
                    <a:pt x="8" y="21"/>
                  </a:cubicBezTo>
                  <a:cubicBezTo>
                    <a:pt x="6" y="21"/>
                    <a:pt x="6" y="21"/>
                    <a:pt x="6" y="21"/>
                  </a:cubicBezTo>
                  <a:cubicBezTo>
                    <a:pt x="6" y="37"/>
                    <a:pt x="6" y="37"/>
                    <a:pt x="6" y="37"/>
                  </a:cubicBezTo>
                  <a:cubicBezTo>
                    <a:pt x="0" y="37"/>
                    <a:pt x="0" y="37"/>
                    <a:pt x="0" y="37"/>
                  </a:cubicBezTo>
                  <a:cubicBezTo>
                    <a:pt x="0" y="0"/>
                    <a:pt x="0" y="0"/>
                    <a:pt x="0" y="0"/>
                  </a:cubicBezTo>
                  <a:cubicBezTo>
                    <a:pt x="10" y="0"/>
                    <a:pt x="10" y="0"/>
                    <a:pt x="10" y="0"/>
                  </a:cubicBezTo>
                  <a:moveTo>
                    <a:pt x="6" y="17"/>
                  </a:moveTo>
                  <a:cubicBezTo>
                    <a:pt x="9" y="17"/>
                    <a:pt x="9" y="17"/>
                    <a:pt x="9" y="17"/>
                  </a:cubicBezTo>
                  <a:cubicBezTo>
                    <a:pt x="15" y="17"/>
                    <a:pt x="17" y="14"/>
                    <a:pt x="16" y="10"/>
                  </a:cubicBezTo>
                  <a:cubicBezTo>
                    <a:pt x="16" y="7"/>
                    <a:pt x="14" y="5"/>
                    <a:pt x="9" y="5"/>
                  </a:cubicBezTo>
                  <a:cubicBezTo>
                    <a:pt x="6" y="5"/>
                    <a:pt x="6" y="5"/>
                    <a:pt x="6" y="5"/>
                  </a:cubicBezTo>
                  <a:lnTo>
                    <a:pt x="6"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80" name="Freeform 131"/>
            <p:cNvSpPr>
              <a:spLocks/>
            </p:cNvSpPr>
            <p:nvPr userDrawn="1"/>
          </p:nvSpPr>
          <p:spPr bwMode="auto">
            <a:xfrm>
              <a:off x="4100262" y="6140449"/>
              <a:ext cx="106363" cy="173038"/>
            </a:xfrm>
            <a:custGeom>
              <a:avLst/>
              <a:gdLst>
                <a:gd name="T0" fmla="*/ 64 w 67"/>
                <a:gd name="T1" fmla="*/ 15 h 109"/>
                <a:gd name="T2" fmla="*/ 18 w 67"/>
                <a:gd name="T3" fmla="*/ 15 h 109"/>
                <a:gd name="T4" fmla="*/ 18 w 67"/>
                <a:gd name="T5" fmla="*/ 47 h 109"/>
                <a:gd name="T6" fmla="*/ 64 w 67"/>
                <a:gd name="T7" fmla="*/ 47 h 109"/>
                <a:gd name="T8" fmla="*/ 64 w 67"/>
                <a:gd name="T9" fmla="*/ 62 h 109"/>
                <a:gd name="T10" fmla="*/ 18 w 67"/>
                <a:gd name="T11" fmla="*/ 62 h 109"/>
                <a:gd name="T12" fmla="*/ 18 w 67"/>
                <a:gd name="T13" fmla="*/ 97 h 109"/>
                <a:gd name="T14" fmla="*/ 67 w 67"/>
                <a:gd name="T15" fmla="*/ 97 h 109"/>
                <a:gd name="T16" fmla="*/ 67 w 67"/>
                <a:gd name="T17" fmla="*/ 109 h 109"/>
                <a:gd name="T18" fmla="*/ 0 w 67"/>
                <a:gd name="T19" fmla="*/ 109 h 109"/>
                <a:gd name="T20" fmla="*/ 0 w 67"/>
                <a:gd name="T21" fmla="*/ 0 h 109"/>
                <a:gd name="T22" fmla="*/ 64 w 67"/>
                <a:gd name="T23" fmla="*/ 0 h 109"/>
                <a:gd name="T24" fmla="*/ 64 w 67"/>
                <a:gd name="T25"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9">
                  <a:moveTo>
                    <a:pt x="64" y="15"/>
                  </a:moveTo>
                  <a:lnTo>
                    <a:pt x="18" y="15"/>
                  </a:lnTo>
                  <a:lnTo>
                    <a:pt x="18" y="47"/>
                  </a:lnTo>
                  <a:lnTo>
                    <a:pt x="64" y="47"/>
                  </a:lnTo>
                  <a:lnTo>
                    <a:pt x="64" y="62"/>
                  </a:lnTo>
                  <a:lnTo>
                    <a:pt x="18" y="62"/>
                  </a:lnTo>
                  <a:lnTo>
                    <a:pt x="18" y="97"/>
                  </a:lnTo>
                  <a:lnTo>
                    <a:pt x="67" y="97"/>
                  </a:lnTo>
                  <a:lnTo>
                    <a:pt x="67" y="109"/>
                  </a:lnTo>
                  <a:lnTo>
                    <a:pt x="0" y="109"/>
                  </a:lnTo>
                  <a:lnTo>
                    <a:pt x="0" y="0"/>
                  </a:lnTo>
                  <a:lnTo>
                    <a:pt x="64" y="0"/>
                  </a:lnTo>
                  <a:lnTo>
                    <a:pt x="6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81" name="Freeform 132"/>
            <p:cNvSpPr>
              <a:spLocks/>
            </p:cNvSpPr>
            <p:nvPr userDrawn="1"/>
          </p:nvSpPr>
          <p:spPr bwMode="auto">
            <a:xfrm>
              <a:off x="4220912" y="6140449"/>
              <a:ext cx="158750" cy="176213"/>
            </a:xfrm>
            <a:custGeom>
              <a:avLst/>
              <a:gdLst>
                <a:gd name="T0" fmla="*/ 34 w 34"/>
                <a:gd name="T1" fmla="*/ 35 h 38"/>
                <a:gd name="T2" fmla="*/ 20 w 34"/>
                <a:gd name="T3" fmla="*/ 38 h 38"/>
                <a:gd name="T4" fmla="*/ 0 w 34"/>
                <a:gd name="T5" fmla="*/ 19 h 38"/>
                <a:gd name="T6" fmla="*/ 20 w 34"/>
                <a:gd name="T7" fmla="*/ 0 h 38"/>
                <a:gd name="T8" fmla="*/ 33 w 34"/>
                <a:gd name="T9" fmla="*/ 3 h 38"/>
                <a:gd name="T10" fmla="*/ 33 w 34"/>
                <a:gd name="T11" fmla="*/ 8 h 38"/>
                <a:gd name="T12" fmla="*/ 20 w 34"/>
                <a:gd name="T13" fmla="*/ 5 h 38"/>
                <a:gd name="T14" fmla="*/ 6 w 34"/>
                <a:gd name="T15" fmla="*/ 19 h 38"/>
                <a:gd name="T16" fmla="*/ 21 w 34"/>
                <a:gd name="T17" fmla="*/ 33 h 38"/>
                <a:gd name="T18" fmla="*/ 29 w 34"/>
                <a:gd name="T19" fmla="*/ 32 h 38"/>
                <a:gd name="T20" fmla="*/ 29 w 34"/>
                <a:gd name="T21" fmla="*/ 24 h 38"/>
                <a:gd name="T22" fmla="*/ 22 w 34"/>
                <a:gd name="T23" fmla="*/ 24 h 38"/>
                <a:gd name="T24" fmla="*/ 22 w 34"/>
                <a:gd name="T25" fmla="*/ 19 h 38"/>
                <a:gd name="T26" fmla="*/ 34 w 34"/>
                <a:gd name="T27" fmla="*/ 19 h 38"/>
                <a:gd name="T28" fmla="*/ 34 w 34"/>
                <a:gd name="T29"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8">
                  <a:moveTo>
                    <a:pt x="34" y="35"/>
                  </a:moveTo>
                  <a:cubicBezTo>
                    <a:pt x="29" y="37"/>
                    <a:pt x="25" y="38"/>
                    <a:pt x="20" y="38"/>
                  </a:cubicBezTo>
                  <a:cubicBezTo>
                    <a:pt x="9" y="38"/>
                    <a:pt x="0" y="30"/>
                    <a:pt x="0" y="19"/>
                  </a:cubicBezTo>
                  <a:cubicBezTo>
                    <a:pt x="0" y="8"/>
                    <a:pt x="9" y="0"/>
                    <a:pt x="20" y="0"/>
                  </a:cubicBezTo>
                  <a:cubicBezTo>
                    <a:pt x="24" y="0"/>
                    <a:pt x="28" y="0"/>
                    <a:pt x="33" y="3"/>
                  </a:cubicBezTo>
                  <a:cubicBezTo>
                    <a:pt x="33" y="8"/>
                    <a:pt x="33" y="8"/>
                    <a:pt x="33" y="8"/>
                  </a:cubicBezTo>
                  <a:cubicBezTo>
                    <a:pt x="29" y="6"/>
                    <a:pt x="24" y="5"/>
                    <a:pt x="20" y="5"/>
                  </a:cubicBezTo>
                  <a:cubicBezTo>
                    <a:pt x="12" y="5"/>
                    <a:pt x="6" y="11"/>
                    <a:pt x="6" y="19"/>
                  </a:cubicBezTo>
                  <a:cubicBezTo>
                    <a:pt x="6" y="27"/>
                    <a:pt x="12" y="33"/>
                    <a:pt x="21" y="33"/>
                  </a:cubicBezTo>
                  <a:cubicBezTo>
                    <a:pt x="24" y="33"/>
                    <a:pt x="26" y="32"/>
                    <a:pt x="29" y="32"/>
                  </a:cubicBezTo>
                  <a:cubicBezTo>
                    <a:pt x="29" y="24"/>
                    <a:pt x="29" y="24"/>
                    <a:pt x="29" y="24"/>
                  </a:cubicBezTo>
                  <a:cubicBezTo>
                    <a:pt x="22" y="24"/>
                    <a:pt x="22" y="24"/>
                    <a:pt x="22" y="24"/>
                  </a:cubicBezTo>
                  <a:cubicBezTo>
                    <a:pt x="22" y="19"/>
                    <a:pt x="22" y="19"/>
                    <a:pt x="22" y="19"/>
                  </a:cubicBezTo>
                  <a:cubicBezTo>
                    <a:pt x="34" y="19"/>
                    <a:pt x="34" y="19"/>
                    <a:pt x="34" y="19"/>
                  </a:cubicBezTo>
                  <a:cubicBezTo>
                    <a:pt x="34" y="35"/>
                    <a:pt x="34" y="35"/>
                    <a:pt x="34" y="3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82" name="Rectangle 133"/>
            <p:cNvSpPr>
              <a:spLocks noChangeArrowheads="1"/>
            </p:cNvSpPr>
            <p:nvPr userDrawn="1"/>
          </p:nvSpPr>
          <p:spPr bwMode="auto">
            <a:xfrm>
              <a:off x="4411412" y="6140449"/>
              <a:ext cx="23813" cy="173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83" name="Freeform 134"/>
            <p:cNvSpPr>
              <a:spLocks noEditPoints="1"/>
            </p:cNvSpPr>
            <p:nvPr userDrawn="1"/>
          </p:nvSpPr>
          <p:spPr bwMode="auto">
            <a:xfrm>
              <a:off x="4454274" y="6140449"/>
              <a:ext cx="185738" cy="176213"/>
            </a:xfrm>
            <a:custGeom>
              <a:avLst/>
              <a:gdLst>
                <a:gd name="T0" fmla="*/ 20 w 40"/>
                <a:gd name="T1" fmla="*/ 0 h 38"/>
                <a:gd name="T2" fmla="*/ 40 w 40"/>
                <a:gd name="T3" fmla="*/ 19 h 38"/>
                <a:gd name="T4" fmla="*/ 20 w 40"/>
                <a:gd name="T5" fmla="*/ 38 h 38"/>
                <a:gd name="T6" fmla="*/ 0 w 40"/>
                <a:gd name="T7" fmla="*/ 19 h 38"/>
                <a:gd name="T8" fmla="*/ 20 w 40"/>
                <a:gd name="T9" fmla="*/ 0 h 38"/>
                <a:gd name="T10" fmla="*/ 20 w 40"/>
                <a:gd name="T11" fmla="*/ 33 h 38"/>
                <a:gd name="T12" fmla="*/ 35 w 40"/>
                <a:gd name="T13" fmla="*/ 19 h 38"/>
                <a:gd name="T14" fmla="*/ 20 w 40"/>
                <a:gd name="T15" fmla="*/ 5 h 38"/>
                <a:gd name="T16" fmla="*/ 6 w 40"/>
                <a:gd name="T17" fmla="*/ 19 h 38"/>
                <a:gd name="T18" fmla="*/ 20 w 40"/>
                <a:gd name="T19"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8">
                  <a:moveTo>
                    <a:pt x="20" y="0"/>
                  </a:moveTo>
                  <a:cubicBezTo>
                    <a:pt x="33" y="0"/>
                    <a:pt x="40" y="8"/>
                    <a:pt x="40" y="19"/>
                  </a:cubicBezTo>
                  <a:cubicBezTo>
                    <a:pt x="40" y="29"/>
                    <a:pt x="33" y="38"/>
                    <a:pt x="20" y="38"/>
                  </a:cubicBezTo>
                  <a:cubicBezTo>
                    <a:pt x="8" y="38"/>
                    <a:pt x="0" y="29"/>
                    <a:pt x="0" y="19"/>
                  </a:cubicBezTo>
                  <a:cubicBezTo>
                    <a:pt x="0" y="9"/>
                    <a:pt x="8" y="0"/>
                    <a:pt x="20" y="0"/>
                  </a:cubicBezTo>
                  <a:moveTo>
                    <a:pt x="20" y="33"/>
                  </a:moveTo>
                  <a:cubicBezTo>
                    <a:pt x="29" y="33"/>
                    <a:pt x="35" y="27"/>
                    <a:pt x="35" y="19"/>
                  </a:cubicBezTo>
                  <a:cubicBezTo>
                    <a:pt x="35" y="11"/>
                    <a:pt x="29" y="5"/>
                    <a:pt x="20" y="5"/>
                  </a:cubicBezTo>
                  <a:cubicBezTo>
                    <a:pt x="12" y="5"/>
                    <a:pt x="6" y="11"/>
                    <a:pt x="6" y="19"/>
                  </a:cubicBezTo>
                  <a:cubicBezTo>
                    <a:pt x="6" y="27"/>
                    <a:pt x="12" y="33"/>
                    <a:pt x="20" y="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84" name="Freeform 135"/>
            <p:cNvSpPr>
              <a:spLocks/>
            </p:cNvSpPr>
            <p:nvPr userDrawn="1"/>
          </p:nvSpPr>
          <p:spPr bwMode="auto">
            <a:xfrm>
              <a:off x="4663824" y="6140449"/>
              <a:ext cx="157163" cy="173038"/>
            </a:xfrm>
            <a:custGeom>
              <a:avLst/>
              <a:gdLst>
                <a:gd name="T0" fmla="*/ 99 w 99"/>
                <a:gd name="T1" fmla="*/ 109 h 109"/>
                <a:gd name="T2" fmla="*/ 87 w 99"/>
                <a:gd name="T3" fmla="*/ 109 h 109"/>
                <a:gd name="T4" fmla="*/ 14 w 99"/>
                <a:gd name="T5" fmla="*/ 26 h 109"/>
                <a:gd name="T6" fmla="*/ 14 w 99"/>
                <a:gd name="T7" fmla="*/ 109 h 109"/>
                <a:gd name="T8" fmla="*/ 0 w 99"/>
                <a:gd name="T9" fmla="*/ 109 h 109"/>
                <a:gd name="T10" fmla="*/ 0 w 99"/>
                <a:gd name="T11" fmla="*/ 0 h 109"/>
                <a:gd name="T12" fmla="*/ 11 w 99"/>
                <a:gd name="T13" fmla="*/ 0 h 109"/>
                <a:gd name="T14" fmla="*/ 85 w 99"/>
                <a:gd name="T15" fmla="*/ 85 h 109"/>
                <a:gd name="T16" fmla="*/ 85 w 99"/>
                <a:gd name="T17" fmla="*/ 0 h 109"/>
                <a:gd name="T18" fmla="*/ 99 w 99"/>
                <a:gd name="T19" fmla="*/ 0 h 109"/>
                <a:gd name="T20" fmla="*/ 99 w 99"/>
                <a:gd name="T2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09">
                  <a:moveTo>
                    <a:pt x="99" y="109"/>
                  </a:moveTo>
                  <a:lnTo>
                    <a:pt x="87" y="109"/>
                  </a:lnTo>
                  <a:lnTo>
                    <a:pt x="14" y="26"/>
                  </a:lnTo>
                  <a:lnTo>
                    <a:pt x="14" y="109"/>
                  </a:lnTo>
                  <a:lnTo>
                    <a:pt x="0" y="109"/>
                  </a:lnTo>
                  <a:lnTo>
                    <a:pt x="0" y="0"/>
                  </a:lnTo>
                  <a:lnTo>
                    <a:pt x="11" y="0"/>
                  </a:lnTo>
                  <a:lnTo>
                    <a:pt x="85" y="85"/>
                  </a:lnTo>
                  <a:lnTo>
                    <a:pt x="85" y="0"/>
                  </a:lnTo>
                  <a:lnTo>
                    <a:pt x="99" y="0"/>
                  </a:lnTo>
                  <a:lnTo>
                    <a:pt x="99"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85" name="Freeform 136"/>
            <p:cNvSpPr>
              <a:spLocks/>
            </p:cNvSpPr>
            <p:nvPr userDrawn="1"/>
          </p:nvSpPr>
          <p:spPr bwMode="auto">
            <a:xfrm>
              <a:off x="4854324" y="6140449"/>
              <a:ext cx="106363" cy="173038"/>
            </a:xfrm>
            <a:custGeom>
              <a:avLst/>
              <a:gdLst>
                <a:gd name="T0" fmla="*/ 67 w 67"/>
                <a:gd name="T1" fmla="*/ 15 h 109"/>
                <a:gd name="T2" fmla="*/ 17 w 67"/>
                <a:gd name="T3" fmla="*/ 15 h 109"/>
                <a:gd name="T4" fmla="*/ 17 w 67"/>
                <a:gd name="T5" fmla="*/ 47 h 109"/>
                <a:gd name="T6" fmla="*/ 64 w 67"/>
                <a:gd name="T7" fmla="*/ 47 h 109"/>
                <a:gd name="T8" fmla="*/ 64 w 67"/>
                <a:gd name="T9" fmla="*/ 62 h 109"/>
                <a:gd name="T10" fmla="*/ 17 w 67"/>
                <a:gd name="T11" fmla="*/ 62 h 109"/>
                <a:gd name="T12" fmla="*/ 17 w 67"/>
                <a:gd name="T13" fmla="*/ 97 h 109"/>
                <a:gd name="T14" fmla="*/ 67 w 67"/>
                <a:gd name="T15" fmla="*/ 97 h 109"/>
                <a:gd name="T16" fmla="*/ 67 w 67"/>
                <a:gd name="T17" fmla="*/ 109 h 109"/>
                <a:gd name="T18" fmla="*/ 0 w 67"/>
                <a:gd name="T19" fmla="*/ 109 h 109"/>
                <a:gd name="T20" fmla="*/ 0 w 67"/>
                <a:gd name="T21" fmla="*/ 0 h 109"/>
                <a:gd name="T22" fmla="*/ 67 w 67"/>
                <a:gd name="T23" fmla="*/ 0 h 109"/>
                <a:gd name="T24" fmla="*/ 67 w 67"/>
                <a:gd name="T25"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9">
                  <a:moveTo>
                    <a:pt x="67" y="15"/>
                  </a:moveTo>
                  <a:lnTo>
                    <a:pt x="17" y="15"/>
                  </a:lnTo>
                  <a:lnTo>
                    <a:pt x="17" y="47"/>
                  </a:lnTo>
                  <a:lnTo>
                    <a:pt x="64" y="47"/>
                  </a:lnTo>
                  <a:lnTo>
                    <a:pt x="64" y="62"/>
                  </a:lnTo>
                  <a:lnTo>
                    <a:pt x="17" y="62"/>
                  </a:lnTo>
                  <a:lnTo>
                    <a:pt x="17" y="97"/>
                  </a:lnTo>
                  <a:lnTo>
                    <a:pt x="67" y="97"/>
                  </a:lnTo>
                  <a:lnTo>
                    <a:pt x="67" y="109"/>
                  </a:lnTo>
                  <a:lnTo>
                    <a:pt x="0" y="109"/>
                  </a:lnTo>
                  <a:lnTo>
                    <a:pt x="0" y="0"/>
                  </a:lnTo>
                  <a:lnTo>
                    <a:pt x="67" y="0"/>
                  </a:lnTo>
                  <a:lnTo>
                    <a:pt x="67"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86" name="Freeform 137"/>
            <p:cNvSpPr>
              <a:spLocks/>
            </p:cNvSpPr>
            <p:nvPr userDrawn="1"/>
          </p:nvSpPr>
          <p:spPr bwMode="auto">
            <a:xfrm>
              <a:off x="3951037" y="6429374"/>
              <a:ext cx="103188" cy="171450"/>
            </a:xfrm>
            <a:custGeom>
              <a:avLst/>
              <a:gdLst>
                <a:gd name="T0" fmla="*/ 18 w 65"/>
                <a:gd name="T1" fmla="*/ 94 h 108"/>
                <a:gd name="T2" fmla="*/ 65 w 65"/>
                <a:gd name="T3" fmla="*/ 94 h 108"/>
                <a:gd name="T4" fmla="*/ 65 w 65"/>
                <a:gd name="T5" fmla="*/ 108 h 108"/>
                <a:gd name="T6" fmla="*/ 0 w 65"/>
                <a:gd name="T7" fmla="*/ 108 h 108"/>
                <a:gd name="T8" fmla="*/ 0 w 65"/>
                <a:gd name="T9" fmla="*/ 0 h 108"/>
                <a:gd name="T10" fmla="*/ 18 w 65"/>
                <a:gd name="T11" fmla="*/ 0 h 108"/>
                <a:gd name="T12" fmla="*/ 18 w 65"/>
                <a:gd name="T13" fmla="*/ 94 h 108"/>
              </a:gdLst>
              <a:ahLst/>
              <a:cxnLst>
                <a:cxn ang="0">
                  <a:pos x="T0" y="T1"/>
                </a:cxn>
                <a:cxn ang="0">
                  <a:pos x="T2" y="T3"/>
                </a:cxn>
                <a:cxn ang="0">
                  <a:pos x="T4" y="T5"/>
                </a:cxn>
                <a:cxn ang="0">
                  <a:pos x="T6" y="T7"/>
                </a:cxn>
                <a:cxn ang="0">
                  <a:pos x="T8" y="T9"/>
                </a:cxn>
                <a:cxn ang="0">
                  <a:pos x="T10" y="T11"/>
                </a:cxn>
                <a:cxn ang="0">
                  <a:pos x="T12" y="T13"/>
                </a:cxn>
              </a:cxnLst>
              <a:rect l="0" t="0" r="r" b="b"/>
              <a:pathLst>
                <a:path w="65" h="108">
                  <a:moveTo>
                    <a:pt x="18" y="94"/>
                  </a:moveTo>
                  <a:lnTo>
                    <a:pt x="65" y="94"/>
                  </a:lnTo>
                  <a:lnTo>
                    <a:pt x="65" y="108"/>
                  </a:lnTo>
                  <a:lnTo>
                    <a:pt x="0" y="108"/>
                  </a:lnTo>
                  <a:lnTo>
                    <a:pt x="0" y="0"/>
                  </a:lnTo>
                  <a:lnTo>
                    <a:pt x="18" y="0"/>
                  </a:lnTo>
                  <a:lnTo>
                    <a:pt x="18"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87" name="Freeform 138"/>
            <p:cNvSpPr>
              <a:spLocks noEditPoints="1"/>
            </p:cNvSpPr>
            <p:nvPr userDrawn="1"/>
          </p:nvSpPr>
          <p:spPr bwMode="auto">
            <a:xfrm>
              <a:off x="4058987" y="6429374"/>
              <a:ext cx="166688" cy="171450"/>
            </a:xfrm>
            <a:custGeom>
              <a:avLst/>
              <a:gdLst>
                <a:gd name="T0" fmla="*/ 105 w 105"/>
                <a:gd name="T1" fmla="*/ 108 h 108"/>
                <a:gd name="T2" fmla="*/ 90 w 105"/>
                <a:gd name="T3" fmla="*/ 108 h 108"/>
                <a:gd name="T4" fmla="*/ 76 w 105"/>
                <a:gd name="T5" fmla="*/ 76 h 108"/>
                <a:gd name="T6" fmla="*/ 29 w 105"/>
                <a:gd name="T7" fmla="*/ 76 h 108"/>
                <a:gd name="T8" fmla="*/ 14 w 105"/>
                <a:gd name="T9" fmla="*/ 108 h 108"/>
                <a:gd name="T10" fmla="*/ 0 w 105"/>
                <a:gd name="T11" fmla="*/ 108 h 108"/>
                <a:gd name="T12" fmla="*/ 47 w 105"/>
                <a:gd name="T13" fmla="*/ 0 h 108"/>
                <a:gd name="T14" fmla="*/ 58 w 105"/>
                <a:gd name="T15" fmla="*/ 0 h 108"/>
                <a:gd name="T16" fmla="*/ 105 w 105"/>
                <a:gd name="T17" fmla="*/ 108 h 108"/>
                <a:gd name="T18" fmla="*/ 35 w 105"/>
                <a:gd name="T19" fmla="*/ 61 h 108"/>
                <a:gd name="T20" fmla="*/ 70 w 105"/>
                <a:gd name="T21" fmla="*/ 61 h 108"/>
                <a:gd name="T22" fmla="*/ 52 w 105"/>
                <a:gd name="T23" fmla="*/ 23 h 108"/>
                <a:gd name="T24" fmla="*/ 35 w 105"/>
                <a:gd name="T25" fmla="*/ 6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8">
                  <a:moveTo>
                    <a:pt x="105" y="108"/>
                  </a:moveTo>
                  <a:lnTo>
                    <a:pt x="90" y="108"/>
                  </a:lnTo>
                  <a:lnTo>
                    <a:pt x="76" y="76"/>
                  </a:lnTo>
                  <a:lnTo>
                    <a:pt x="29" y="76"/>
                  </a:lnTo>
                  <a:lnTo>
                    <a:pt x="14" y="108"/>
                  </a:lnTo>
                  <a:lnTo>
                    <a:pt x="0" y="108"/>
                  </a:lnTo>
                  <a:lnTo>
                    <a:pt x="47" y="0"/>
                  </a:lnTo>
                  <a:lnTo>
                    <a:pt x="58" y="0"/>
                  </a:lnTo>
                  <a:lnTo>
                    <a:pt x="105" y="108"/>
                  </a:lnTo>
                  <a:close/>
                  <a:moveTo>
                    <a:pt x="35" y="61"/>
                  </a:moveTo>
                  <a:lnTo>
                    <a:pt x="70" y="61"/>
                  </a:lnTo>
                  <a:lnTo>
                    <a:pt x="52" y="23"/>
                  </a:lnTo>
                  <a:lnTo>
                    <a:pt x="3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88" name="Freeform 139"/>
            <p:cNvSpPr>
              <a:spLocks/>
            </p:cNvSpPr>
            <p:nvPr userDrawn="1"/>
          </p:nvSpPr>
          <p:spPr bwMode="auto">
            <a:xfrm>
              <a:off x="4230437" y="6429374"/>
              <a:ext cx="158750" cy="171450"/>
            </a:xfrm>
            <a:custGeom>
              <a:avLst/>
              <a:gdLst>
                <a:gd name="T0" fmla="*/ 6 w 100"/>
                <a:gd name="T1" fmla="*/ 14 h 108"/>
                <a:gd name="T2" fmla="*/ 6 w 100"/>
                <a:gd name="T3" fmla="*/ 0 h 108"/>
                <a:gd name="T4" fmla="*/ 100 w 100"/>
                <a:gd name="T5" fmla="*/ 0 h 108"/>
                <a:gd name="T6" fmla="*/ 29 w 100"/>
                <a:gd name="T7" fmla="*/ 94 h 108"/>
                <a:gd name="T8" fmla="*/ 100 w 100"/>
                <a:gd name="T9" fmla="*/ 94 h 108"/>
                <a:gd name="T10" fmla="*/ 100 w 100"/>
                <a:gd name="T11" fmla="*/ 108 h 108"/>
                <a:gd name="T12" fmla="*/ 0 w 100"/>
                <a:gd name="T13" fmla="*/ 108 h 108"/>
                <a:gd name="T14" fmla="*/ 70 w 100"/>
                <a:gd name="T15" fmla="*/ 14 h 108"/>
                <a:gd name="T16" fmla="*/ 6 w 100"/>
                <a:gd name="T17"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8">
                  <a:moveTo>
                    <a:pt x="6" y="14"/>
                  </a:moveTo>
                  <a:lnTo>
                    <a:pt x="6" y="0"/>
                  </a:lnTo>
                  <a:lnTo>
                    <a:pt x="100" y="0"/>
                  </a:lnTo>
                  <a:lnTo>
                    <a:pt x="29" y="94"/>
                  </a:lnTo>
                  <a:lnTo>
                    <a:pt x="100" y="94"/>
                  </a:lnTo>
                  <a:lnTo>
                    <a:pt x="100" y="108"/>
                  </a:lnTo>
                  <a:lnTo>
                    <a:pt x="0" y="108"/>
                  </a:lnTo>
                  <a:lnTo>
                    <a:pt x="70" y="14"/>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89" name="Rectangle 140"/>
            <p:cNvSpPr>
              <a:spLocks noChangeArrowheads="1"/>
            </p:cNvSpPr>
            <p:nvPr userDrawn="1"/>
          </p:nvSpPr>
          <p:spPr bwMode="auto">
            <a:xfrm>
              <a:off x="4406649" y="6429374"/>
              <a:ext cx="23813" cy="171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90" name="Freeform 141"/>
            <p:cNvSpPr>
              <a:spLocks noEditPoints="1"/>
            </p:cNvSpPr>
            <p:nvPr userDrawn="1"/>
          </p:nvSpPr>
          <p:spPr bwMode="auto">
            <a:xfrm>
              <a:off x="4449512" y="6424612"/>
              <a:ext cx="185738" cy="180975"/>
            </a:xfrm>
            <a:custGeom>
              <a:avLst/>
              <a:gdLst>
                <a:gd name="T0" fmla="*/ 20 w 40"/>
                <a:gd name="T1" fmla="*/ 0 h 39"/>
                <a:gd name="T2" fmla="*/ 40 w 40"/>
                <a:gd name="T3" fmla="*/ 20 h 39"/>
                <a:gd name="T4" fmla="*/ 20 w 40"/>
                <a:gd name="T5" fmla="*/ 39 h 39"/>
                <a:gd name="T6" fmla="*/ 0 w 40"/>
                <a:gd name="T7" fmla="*/ 20 h 39"/>
                <a:gd name="T8" fmla="*/ 20 w 40"/>
                <a:gd name="T9" fmla="*/ 0 h 39"/>
                <a:gd name="T10" fmla="*/ 20 w 40"/>
                <a:gd name="T11" fmla="*/ 34 h 39"/>
                <a:gd name="T12" fmla="*/ 34 w 40"/>
                <a:gd name="T13" fmla="*/ 20 h 39"/>
                <a:gd name="T14" fmla="*/ 20 w 40"/>
                <a:gd name="T15" fmla="*/ 5 h 39"/>
                <a:gd name="T16" fmla="*/ 5 w 40"/>
                <a:gd name="T17" fmla="*/ 20 h 39"/>
                <a:gd name="T18" fmla="*/ 20 w 40"/>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9">
                  <a:moveTo>
                    <a:pt x="20" y="0"/>
                  </a:moveTo>
                  <a:cubicBezTo>
                    <a:pt x="32" y="0"/>
                    <a:pt x="40" y="9"/>
                    <a:pt x="40" y="20"/>
                  </a:cubicBezTo>
                  <a:cubicBezTo>
                    <a:pt x="40" y="30"/>
                    <a:pt x="32" y="39"/>
                    <a:pt x="20" y="39"/>
                  </a:cubicBezTo>
                  <a:cubicBezTo>
                    <a:pt x="8" y="39"/>
                    <a:pt x="0" y="30"/>
                    <a:pt x="0" y="20"/>
                  </a:cubicBezTo>
                  <a:cubicBezTo>
                    <a:pt x="0" y="9"/>
                    <a:pt x="8" y="0"/>
                    <a:pt x="20" y="0"/>
                  </a:cubicBezTo>
                  <a:moveTo>
                    <a:pt x="20" y="34"/>
                  </a:moveTo>
                  <a:cubicBezTo>
                    <a:pt x="28" y="34"/>
                    <a:pt x="34" y="28"/>
                    <a:pt x="34" y="20"/>
                  </a:cubicBezTo>
                  <a:cubicBezTo>
                    <a:pt x="34" y="11"/>
                    <a:pt x="28" y="5"/>
                    <a:pt x="20" y="5"/>
                  </a:cubicBezTo>
                  <a:cubicBezTo>
                    <a:pt x="12" y="5"/>
                    <a:pt x="5" y="11"/>
                    <a:pt x="5" y="20"/>
                  </a:cubicBezTo>
                  <a:cubicBezTo>
                    <a:pt x="5" y="28"/>
                    <a:pt x="12" y="34"/>
                    <a:pt x="20"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grpSp>
          <p:nvGrpSpPr>
            <p:cNvPr id="691" name="Gruppo 690"/>
            <p:cNvGrpSpPr/>
            <p:nvPr userDrawn="1"/>
          </p:nvGrpSpPr>
          <p:grpSpPr>
            <a:xfrm>
              <a:off x="304299" y="6046788"/>
              <a:ext cx="3506787" cy="671512"/>
              <a:chOff x="352425" y="6046788"/>
              <a:chExt cx="3506787" cy="671512"/>
            </a:xfrm>
          </p:grpSpPr>
          <p:sp>
            <p:nvSpPr>
              <p:cNvPr id="692" name="Freeform 142"/>
              <p:cNvSpPr>
                <a:spLocks/>
              </p:cNvSpPr>
              <p:nvPr/>
            </p:nvSpPr>
            <p:spPr bwMode="auto">
              <a:xfrm>
                <a:off x="3300412" y="6094412"/>
                <a:ext cx="558800" cy="558800"/>
              </a:xfrm>
              <a:custGeom>
                <a:avLst/>
                <a:gdLst>
                  <a:gd name="T0" fmla="*/ 261 w 352"/>
                  <a:gd name="T1" fmla="*/ 0 h 352"/>
                  <a:gd name="T2" fmla="*/ 91 w 352"/>
                  <a:gd name="T3" fmla="*/ 0 h 352"/>
                  <a:gd name="T4" fmla="*/ 0 w 352"/>
                  <a:gd name="T5" fmla="*/ 91 h 352"/>
                  <a:gd name="T6" fmla="*/ 0 w 352"/>
                  <a:gd name="T7" fmla="*/ 261 h 352"/>
                  <a:gd name="T8" fmla="*/ 91 w 352"/>
                  <a:gd name="T9" fmla="*/ 352 h 352"/>
                  <a:gd name="T10" fmla="*/ 261 w 352"/>
                  <a:gd name="T11" fmla="*/ 352 h 352"/>
                  <a:gd name="T12" fmla="*/ 352 w 352"/>
                  <a:gd name="T13" fmla="*/ 261 h 352"/>
                  <a:gd name="T14" fmla="*/ 352 w 352"/>
                  <a:gd name="T15" fmla="*/ 91 h 352"/>
                  <a:gd name="T16" fmla="*/ 261 w 352"/>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2">
                    <a:moveTo>
                      <a:pt x="261" y="0"/>
                    </a:moveTo>
                    <a:lnTo>
                      <a:pt x="91" y="0"/>
                    </a:lnTo>
                    <a:lnTo>
                      <a:pt x="0" y="91"/>
                    </a:lnTo>
                    <a:lnTo>
                      <a:pt x="0" y="261"/>
                    </a:lnTo>
                    <a:lnTo>
                      <a:pt x="91" y="352"/>
                    </a:lnTo>
                    <a:lnTo>
                      <a:pt x="261" y="352"/>
                    </a:lnTo>
                    <a:lnTo>
                      <a:pt x="352" y="261"/>
                    </a:lnTo>
                    <a:lnTo>
                      <a:pt x="352" y="91"/>
                    </a:lnTo>
                    <a:lnTo>
                      <a:pt x="261" y="0"/>
                    </a:lnTo>
                    <a:close/>
                  </a:path>
                </a:pathLst>
              </a:custGeom>
              <a:solidFill>
                <a:srgbClr val="F398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93" name="Freeform 143"/>
              <p:cNvSpPr>
                <a:spLocks/>
              </p:cNvSpPr>
              <p:nvPr/>
            </p:nvSpPr>
            <p:spPr bwMode="auto">
              <a:xfrm>
                <a:off x="3319462" y="6381749"/>
                <a:ext cx="250825" cy="252413"/>
              </a:xfrm>
              <a:custGeom>
                <a:avLst/>
                <a:gdLst>
                  <a:gd name="T0" fmla="*/ 79 w 158"/>
                  <a:gd name="T1" fmla="*/ 0 h 159"/>
                  <a:gd name="T2" fmla="*/ 0 w 158"/>
                  <a:gd name="T3" fmla="*/ 80 h 159"/>
                  <a:gd name="T4" fmla="*/ 79 w 158"/>
                  <a:gd name="T5" fmla="*/ 159 h 159"/>
                  <a:gd name="T6" fmla="*/ 158 w 158"/>
                  <a:gd name="T7" fmla="*/ 80 h 159"/>
                  <a:gd name="T8" fmla="*/ 79 w 158"/>
                  <a:gd name="T9" fmla="*/ 0 h 159"/>
                </a:gdLst>
                <a:ahLst/>
                <a:cxnLst>
                  <a:cxn ang="0">
                    <a:pos x="T0" y="T1"/>
                  </a:cxn>
                  <a:cxn ang="0">
                    <a:pos x="T2" y="T3"/>
                  </a:cxn>
                  <a:cxn ang="0">
                    <a:pos x="T4" y="T5"/>
                  </a:cxn>
                  <a:cxn ang="0">
                    <a:pos x="T6" y="T7"/>
                  </a:cxn>
                  <a:cxn ang="0">
                    <a:pos x="T8" y="T9"/>
                  </a:cxn>
                </a:cxnLst>
                <a:rect l="0" t="0" r="r" b="b"/>
                <a:pathLst>
                  <a:path w="158" h="159">
                    <a:moveTo>
                      <a:pt x="79" y="0"/>
                    </a:moveTo>
                    <a:lnTo>
                      <a:pt x="0" y="80"/>
                    </a:lnTo>
                    <a:lnTo>
                      <a:pt x="79" y="159"/>
                    </a:lnTo>
                    <a:lnTo>
                      <a:pt x="158" y="80"/>
                    </a:lnTo>
                    <a:lnTo>
                      <a:pt x="79" y="0"/>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94" name="Freeform 144"/>
              <p:cNvSpPr>
                <a:spLocks/>
              </p:cNvSpPr>
              <p:nvPr/>
            </p:nvSpPr>
            <p:spPr bwMode="auto">
              <a:xfrm>
                <a:off x="3319462" y="6381749"/>
                <a:ext cx="250825" cy="252413"/>
              </a:xfrm>
              <a:custGeom>
                <a:avLst/>
                <a:gdLst>
                  <a:gd name="T0" fmla="*/ 79 w 158"/>
                  <a:gd name="T1" fmla="*/ 0 h 159"/>
                  <a:gd name="T2" fmla="*/ 0 w 158"/>
                  <a:gd name="T3" fmla="*/ 80 h 159"/>
                  <a:gd name="T4" fmla="*/ 79 w 158"/>
                  <a:gd name="T5" fmla="*/ 159 h 159"/>
                  <a:gd name="T6" fmla="*/ 158 w 158"/>
                  <a:gd name="T7" fmla="*/ 80 h 159"/>
                  <a:gd name="T8" fmla="*/ 79 w 158"/>
                  <a:gd name="T9" fmla="*/ 0 h 159"/>
                </a:gdLst>
                <a:ahLst/>
                <a:cxnLst>
                  <a:cxn ang="0">
                    <a:pos x="T0" y="T1"/>
                  </a:cxn>
                  <a:cxn ang="0">
                    <a:pos x="T2" y="T3"/>
                  </a:cxn>
                  <a:cxn ang="0">
                    <a:pos x="T4" y="T5"/>
                  </a:cxn>
                  <a:cxn ang="0">
                    <a:pos x="T6" y="T7"/>
                  </a:cxn>
                  <a:cxn ang="0">
                    <a:pos x="T8" y="T9"/>
                  </a:cxn>
                </a:cxnLst>
                <a:rect l="0" t="0" r="r" b="b"/>
                <a:pathLst>
                  <a:path w="158" h="159">
                    <a:moveTo>
                      <a:pt x="79" y="0"/>
                    </a:moveTo>
                    <a:lnTo>
                      <a:pt x="0" y="80"/>
                    </a:lnTo>
                    <a:lnTo>
                      <a:pt x="79" y="159"/>
                    </a:lnTo>
                    <a:lnTo>
                      <a:pt x="158" y="80"/>
                    </a:lnTo>
                    <a:lnTo>
                      <a:pt x="79" y="0"/>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95" name="Freeform 145"/>
              <p:cNvSpPr>
                <a:spLocks/>
              </p:cNvSpPr>
              <p:nvPr/>
            </p:nvSpPr>
            <p:spPr bwMode="auto">
              <a:xfrm>
                <a:off x="3454400" y="6246812"/>
                <a:ext cx="250825" cy="252413"/>
              </a:xfrm>
              <a:custGeom>
                <a:avLst/>
                <a:gdLst>
                  <a:gd name="T0" fmla="*/ 158 w 158"/>
                  <a:gd name="T1" fmla="*/ 80 h 159"/>
                  <a:gd name="T2" fmla="*/ 79 w 158"/>
                  <a:gd name="T3" fmla="*/ 159 h 159"/>
                  <a:gd name="T4" fmla="*/ 0 w 158"/>
                  <a:gd name="T5" fmla="*/ 80 h 159"/>
                  <a:gd name="T6" fmla="*/ 79 w 158"/>
                  <a:gd name="T7" fmla="*/ 0 h 159"/>
                  <a:gd name="T8" fmla="*/ 158 w 158"/>
                  <a:gd name="T9" fmla="*/ 80 h 159"/>
                </a:gdLst>
                <a:ahLst/>
                <a:cxnLst>
                  <a:cxn ang="0">
                    <a:pos x="T0" y="T1"/>
                  </a:cxn>
                  <a:cxn ang="0">
                    <a:pos x="T2" y="T3"/>
                  </a:cxn>
                  <a:cxn ang="0">
                    <a:pos x="T4" y="T5"/>
                  </a:cxn>
                  <a:cxn ang="0">
                    <a:pos x="T6" y="T7"/>
                  </a:cxn>
                  <a:cxn ang="0">
                    <a:pos x="T8" y="T9"/>
                  </a:cxn>
                </a:cxnLst>
                <a:rect l="0" t="0" r="r" b="b"/>
                <a:pathLst>
                  <a:path w="158" h="159">
                    <a:moveTo>
                      <a:pt x="158" y="80"/>
                    </a:moveTo>
                    <a:lnTo>
                      <a:pt x="79" y="159"/>
                    </a:lnTo>
                    <a:lnTo>
                      <a:pt x="0" y="80"/>
                    </a:lnTo>
                    <a:lnTo>
                      <a:pt x="79" y="0"/>
                    </a:lnTo>
                    <a:lnTo>
                      <a:pt x="158" y="80"/>
                    </a:lnTo>
                    <a:close/>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96" name="Freeform 146"/>
              <p:cNvSpPr>
                <a:spLocks/>
              </p:cNvSpPr>
              <p:nvPr/>
            </p:nvSpPr>
            <p:spPr bwMode="auto">
              <a:xfrm>
                <a:off x="3454400" y="6246812"/>
                <a:ext cx="250825" cy="252413"/>
              </a:xfrm>
              <a:custGeom>
                <a:avLst/>
                <a:gdLst>
                  <a:gd name="T0" fmla="*/ 158 w 158"/>
                  <a:gd name="T1" fmla="*/ 80 h 159"/>
                  <a:gd name="T2" fmla="*/ 79 w 158"/>
                  <a:gd name="T3" fmla="*/ 159 h 159"/>
                  <a:gd name="T4" fmla="*/ 0 w 158"/>
                  <a:gd name="T5" fmla="*/ 80 h 159"/>
                  <a:gd name="T6" fmla="*/ 79 w 158"/>
                  <a:gd name="T7" fmla="*/ 0 h 159"/>
                  <a:gd name="T8" fmla="*/ 158 w 158"/>
                  <a:gd name="T9" fmla="*/ 80 h 159"/>
                </a:gdLst>
                <a:ahLst/>
                <a:cxnLst>
                  <a:cxn ang="0">
                    <a:pos x="T0" y="T1"/>
                  </a:cxn>
                  <a:cxn ang="0">
                    <a:pos x="T2" y="T3"/>
                  </a:cxn>
                  <a:cxn ang="0">
                    <a:pos x="T4" y="T5"/>
                  </a:cxn>
                  <a:cxn ang="0">
                    <a:pos x="T6" y="T7"/>
                  </a:cxn>
                  <a:cxn ang="0">
                    <a:pos x="T8" y="T9"/>
                  </a:cxn>
                </a:cxnLst>
                <a:rect l="0" t="0" r="r" b="b"/>
                <a:pathLst>
                  <a:path w="158" h="159">
                    <a:moveTo>
                      <a:pt x="158" y="80"/>
                    </a:moveTo>
                    <a:lnTo>
                      <a:pt x="79" y="159"/>
                    </a:lnTo>
                    <a:lnTo>
                      <a:pt x="0" y="80"/>
                    </a:lnTo>
                    <a:lnTo>
                      <a:pt x="79" y="0"/>
                    </a:lnTo>
                    <a:lnTo>
                      <a:pt x="158" y="80"/>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97" name="Freeform 147"/>
              <p:cNvSpPr>
                <a:spLocks/>
              </p:cNvSpPr>
              <p:nvPr/>
            </p:nvSpPr>
            <p:spPr bwMode="auto">
              <a:xfrm>
                <a:off x="3589337" y="6381749"/>
                <a:ext cx="168275" cy="168275"/>
              </a:xfrm>
              <a:custGeom>
                <a:avLst/>
                <a:gdLst>
                  <a:gd name="T0" fmla="*/ 106 w 106"/>
                  <a:gd name="T1" fmla="*/ 27 h 106"/>
                  <a:gd name="T2" fmla="*/ 26 w 106"/>
                  <a:gd name="T3" fmla="*/ 106 h 106"/>
                  <a:gd name="T4" fmla="*/ 0 w 106"/>
                  <a:gd name="T5" fmla="*/ 80 h 106"/>
                  <a:gd name="T6" fmla="*/ 76 w 106"/>
                  <a:gd name="T7" fmla="*/ 0 h 106"/>
                  <a:gd name="T8" fmla="*/ 106 w 106"/>
                  <a:gd name="T9" fmla="*/ 27 h 106"/>
                </a:gdLst>
                <a:ahLst/>
                <a:cxnLst>
                  <a:cxn ang="0">
                    <a:pos x="T0" y="T1"/>
                  </a:cxn>
                  <a:cxn ang="0">
                    <a:pos x="T2" y="T3"/>
                  </a:cxn>
                  <a:cxn ang="0">
                    <a:pos x="T4" y="T5"/>
                  </a:cxn>
                  <a:cxn ang="0">
                    <a:pos x="T6" y="T7"/>
                  </a:cxn>
                  <a:cxn ang="0">
                    <a:pos x="T8" y="T9"/>
                  </a:cxn>
                </a:cxnLst>
                <a:rect l="0" t="0" r="r" b="b"/>
                <a:pathLst>
                  <a:path w="106" h="106">
                    <a:moveTo>
                      <a:pt x="106" y="27"/>
                    </a:moveTo>
                    <a:lnTo>
                      <a:pt x="26" y="106"/>
                    </a:lnTo>
                    <a:lnTo>
                      <a:pt x="0" y="80"/>
                    </a:lnTo>
                    <a:lnTo>
                      <a:pt x="76" y="0"/>
                    </a:lnTo>
                    <a:lnTo>
                      <a:pt x="106" y="27"/>
                    </a:lnTo>
                    <a:close/>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98" name="Freeform 148"/>
              <p:cNvSpPr>
                <a:spLocks/>
              </p:cNvSpPr>
              <p:nvPr/>
            </p:nvSpPr>
            <p:spPr bwMode="auto">
              <a:xfrm>
                <a:off x="3589337" y="6381749"/>
                <a:ext cx="168275" cy="168275"/>
              </a:xfrm>
              <a:custGeom>
                <a:avLst/>
                <a:gdLst>
                  <a:gd name="T0" fmla="*/ 106 w 106"/>
                  <a:gd name="T1" fmla="*/ 27 h 106"/>
                  <a:gd name="T2" fmla="*/ 26 w 106"/>
                  <a:gd name="T3" fmla="*/ 106 h 106"/>
                  <a:gd name="T4" fmla="*/ 0 w 106"/>
                  <a:gd name="T5" fmla="*/ 80 h 106"/>
                  <a:gd name="T6" fmla="*/ 76 w 106"/>
                  <a:gd name="T7" fmla="*/ 0 h 106"/>
                  <a:gd name="T8" fmla="*/ 106 w 106"/>
                  <a:gd name="T9" fmla="*/ 27 h 106"/>
                </a:gdLst>
                <a:ahLst/>
                <a:cxnLst>
                  <a:cxn ang="0">
                    <a:pos x="T0" y="T1"/>
                  </a:cxn>
                  <a:cxn ang="0">
                    <a:pos x="T2" y="T3"/>
                  </a:cxn>
                  <a:cxn ang="0">
                    <a:pos x="T4" y="T5"/>
                  </a:cxn>
                  <a:cxn ang="0">
                    <a:pos x="T6" y="T7"/>
                  </a:cxn>
                  <a:cxn ang="0">
                    <a:pos x="T8" y="T9"/>
                  </a:cxn>
                </a:cxnLst>
                <a:rect l="0" t="0" r="r" b="b"/>
                <a:pathLst>
                  <a:path w="106" h="106">
                    <a:moveTo>
                      <a:pt x="106" y="27"/>
                    </a:moveTo>
                    <a:lnTo>
                      <a:pt x="26" y="106"/>
                    </a:lnTo>
                    <a:lnTo>
                      <a:pt x="0" y="80"/>
                    </a:lnTo>
                    <a:lnTo>
                      <a:pt x="76" y="0"/>
                    </a:lnTo>
                    <a:lnTo>
                      <a:pt x="106" y="27"/>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99" name="Freeform 149"/>
              <p:cNvSpPr>
                <a:spLocks/>
              </p:cNvSpPr>
              <p:nvPr/>
            </p:nvSpPr>
            <p:spPr bwMode="auto">
              <a:xfrm>
                <a:off x="3644900" y="6438899"/>
                <a:ext cx="52388" cy="55563"/>
              </a:xfrm>
              <a:custGeom>
                <a:avLst/>
                <a:gdLst>
                  <a:gd name="T0" fmla="*/ 33 w 33"/>
                  <a:gd name="T1" fmla="*/ 26 h 35"/>
                  <a:gd name="T2" fmla="*/ 24 w 33"/>
                  <a:gd name="T3" fmla="*/ 35 h 35"/>
                  <a:gd name="T4" fmla="*/ 0 w 33"/>
                  <a:gd name="T5" fmla="*/ 8 h 35"/>
                  <a:gd name="T6" fmla="*/ 9 w 33"/>
                  <a:gd name="T7" fmla="*/ 0 h 35"/>
                  <a:gd name="T8" fmla="*/ 33 w 33"/>
                  <a:gd name="T9" fmla="*/ 26 h 35"/>
                </a:gdLst>
                <a:ahLst/>
                <a:cxnLst>
                  <a:cxn ang="0">
                    <a:pos x="T0" y="T1"/>
                  </a:cxn>
                  <a:cxn ang="0">
                    <a:pos x="T2" y="T3"/>
                  </a:cxn>
                  <a:cxn ang="0">
                    <a:pos x="T4" y="T5"/>
                  </a:cxn>
                  <a:cxn ang="0">
                    <a:pos x="T6" y="T7"/>
                  </a:cxn>
                  <a:cxn ang="0">
                    <a:pos x="T8" y="T9"/>
                  </a:cxn>
                </a:cxnLst>
                <a:rect l="0" t="0" r="r" b="b"/>
                <a:pathLst>
                  <a:path w="33" h="35">
                    <a:moveTo>
                      <a:pt x="33" y="26"/>
                    </a:moveTo>
                    <a:lnTo>
                      <a:pt x="24" y="35"/>
                    </a:lnTo>
                    <a:lnTo>
                      <a:pt x="0" y="8"/>
                    </a:lnTo>
                    <a:lnTo>
                      <a:pt x="9" y="0"/>
                    </a:lnTo>
                    <a:lnTo>
                      <a:pt x="3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00" name="Freeform 150"/>
              <p:cNvSpPr>
                <a:spLocks/>
              </p:cNvSpPr>
              <p:nvPr/>
            </p:nvSpPr>
            <p:spPr bwMode="auto">
              <a:xfrm>
                <a:off x="3603625" y="6396037"/>
                <a:ext cx="130175" cy="134938"/>
              </a:xfrm>
              <a:custGeom>
                <a:avLst/>
                <a:gdLst>
                  <a:gd name="T0" fmla="*/ 82 w 82"/>
                  <a:gd name="T1" fmla="*/ 9 h 85"/>
                  <a:gd name="T2" fmla="*/ 6 w 82"/>
                  <a:gd name="T3" fmla="*/ 85 h 85"/>
                  <a:gd name="T4" fmla="*/ 0 w 82"/>
                  <a:gd name="T5" fmla="*/ 77 h 85"/>
                  <a:gd name="T6" fmla="*/ 73 w 82"/>
                  <a:gd name="T7" fmla="*/ 0 h 85"/>
                  <a:gd name="T8" fmla="*/ 82 w 82"/>
                  <a:gd name="T9" fmla="*/ 9 h 85"/>
                </a:gdLst>
                <a:ahLst/>
                <a:cxnLst>
                  <a:cxn ang="0">
                    <a:pos x="T0" y="T1"/>
                  </a:cxn>
                  <a:cxn ang="0">
                    <a:pos x="T2" y="T3"/>
                  </a:cxn>
                  <a:cxn ang="0">
                    <a:pos x="T4" y="T5"/>
                  </a:cxn>
                  <a:cxn ang="0">
                    <a:pos x="T6" y="T7"/>
                  </a:cxn>
                  <a:cxn ang="0">
                    <a:pos x="T8" y="T9"/>
                  </a:cxn>
                </a:cxnLst>
                <a:rect l="0" t="0" r="r" b="b"/>
                <a:pathLst>
                  <a:path w="82" h="85">
                    <a:moveTo>
                      <a:pt x="82" y="9"/>
                    </a:moveTo>
                    <a:lnTo>
                      <a:pt x="6" y="85"/>
                    </a:lnTo>
                    <a:lnTo>
                      <a:pt x="0" y="77"/>
                    </a:lnTo>
                    <a:lnTo>
                      <a:pt x="73" y="0"/>
                    </a:lnTo>
                    <a:lnTo>
                      <a:pt x="8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01" name="Freeform 151"/>
              <p:cNvSpPr>
                <a:spLocks/>
              </p:cNvSpPr>
              <p:nvPr/>
            </p:nvSpPr>
            <p:spPr bwMode="auto">
              <a:xfrm>
                <a:off x="3692525" y="6484937"/>
                <a:ext cx="142875" cy="149225"/>
              </a:xfrm>
              <a:custGeom>
                <a:avLst/>
                <a:gdLst>
                  <a:gd name="T0" fmla="*/ 90 w 90"/>
                  <a:gd name="T1" fmla="*/ 15 h 94"/>
                  <a:gd name="T2" fmla="*/ 11 w 90"/>
                  <a:gd name="T3" fmla="*/ 94 h 94"/>
                  <a:gd name="T4" fmla="*/ 0 w 90"/>
                  <a:gd name="T5" fmla="*/ 79 h 94"/>
                  <a:gd name="T6" fmla="*/ 79 w 90"/>
                  <a:gd name="T7" fmla="*/ 0 h 94"/>
                  <a:gd name="T8" fmla="*/ 90 w 90"/>
                  <a:gd name="T9" fmla="*/ 15 h 94"/>
                </a:gdLst>
                <a:ahLst/>
                <a:cxnLst>
                  <a:cxn ang="0">
                    <a:pos x="T0" y="T1"/>
                  </a:cxn>
                  <a:cxn ang="0">
                    <a:pos x="T2" y="T3"/>
                  </a:cxn>
                  <a:cxn ang="0">
                    <a:pos x="T4" y="T5"/>
                  </a:cxn>
                  <a:cxn ang="0">
                    <a:pos x="T6" y="T7"/>
                  </a:cxn>
                  <a:cxn ang="0">
                    <a:pos x="T8" y="T9"/>
                  </a:cxn>
                </a:cxnLst>
                <a:rect l="0" t="0" r="r" b="b"/>
                <a:pathLst>
                  <a:path w="90" h="94">
                    <a:moveTo>
                      <a:pt x="90" y="15"/>
                    </a:moveTo>
                    <a:lnTo>
                      <a:pt x="11" y="94"/>
                    </a:lnTo>
                    <a:lnTo>
                      <a:pt x="0" y="79"/>
                    </a:lnTo>
                    <a:lnTo>
                      <a:pt x="79" y="0"/>
                    </a:lnTo>
                    <a:lnTo>
                      <a:pt x="90" y="15"/>
                    </a:lnTo>
                    <a:close/>
                  </a:path>
                </a:pathLst>
              </a:custGeom>
              <a:solidFill>
                <a:srgbClr val="4CAA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02" name="Freeform 152"/>
              <p:cNvSpPr>
                <a:spLocks/>
              </p:cNvSpPr>
              <p:nvPr/>
            </p:nvSpPr>
            <p:spPr bwMode="auto">
              <a:xfrm>
                <a:off x="3692525" y="6484937"/>
                <a:ext cx="142875" cy="149225"/>
              </a:xfrm>
              <a:custGeom>
                <a:avLst/>
                <a:gdLst>
                  <a:gd name="T0" fmla="*/ 90 w 90"/>
                  <a:gd name="T1" fmla="*/ 15 h 94"/>
                  <a:gd name="T2" fmla="*/ 11 w 90"/>
                  <a:gd name="T3" fmla="*/ 94 h 94"/>
                  <a:gd name="T4" fmla="*/ 0 w 90"/>
                  <a:gd name="T5" fmla="*/ 79 h 94"/>
                  <a:gd name="T6" fmla="*/ 79 w 90"/>
                  <a:gd name="T7" fmla="*/ 0 h 94"/>
                  <a:gd name="T8" fmla="*/ 90 w 90"/>
                  <a:gd name="T9" fmla="*/ 15 h 94"/>
                </a:gdLst>
                <a:ahLst/>
                <a:cxnLst>
                  <a:cxn ang="0">
                    <a:pos x="T0" y="T1"/>
                  </a:cxn>
                  <a:cxn ang="0">
                    <a:pos x="T2" y="T3"/>
                  </a:cxn>
                  <a:cxn ang="0">
                    <a:pos x="T4" y="T5"/>
                  </a:cxn>
                  <a:cxn ang="0">
                    <a:pos x="T6" y="T7"/>
                  </a:cxn>
                  <a:cxn ang="0">
                    <a:pos x="T8" y="T9"/>
                  </a:cxn>
                </a:cxnLst>
                <a:rect l="0" t="0" r="r" b="b"/>
                <a:pathLst>
                  <a:path w="90" h="94">
                    <a:moveTo>
                      <a:pt x="90" y="15"/>
                    </a:moveTo>
                    <a:lnTo>
                      <a:pt x="11" y="94"/>
                    </a:lnTo>
                    <a:lnTo>
                      <a:pt x="0" y="79"/>
                    </a:lnTo>
                    <a:lnTo>
                      <a:pt x="79" y="0"/>
                    </a:lnTo>
                    <a:lnTo>
                      <a:pt x="90" y="15"/>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03" name="Freeform 153"/>
              <p:cNvSpPr>
                <a:spLocks/>
              </p:cNvSpPr>
              <p:nvPr/>
            </p:nvSpPr>
            <p:spPr bwMode="auto">
              <a:xfrm>
                <a:off x="3579812" y="6107112"/>
                <a:ext cx="260350" cy="261938"/>
              </a:xfrm>
              <a:custGeom>
                <a:avLst/>
                <a:gdLst>
                  <a:gd name="T0" fmla="*/ 82 w 164"/>
                  <a:gd name="T1" fmla="*/ 0 h 165"/>
                  <a:gd name="T2" fmla="*/ 0 w 164"/>
                  <a:gd name="T3" fmla="*/ 83 h 165"/>
                  <a:gd name="T4" fmla="*/ 82 w 164"/>
                  <a:gd name="T5" fmla="*/ 165 h 165"/>
                  <a:gd name="T6" fmla="*/ 164 w 164"/>
                  <a:gd name="T7" fmla="*/ 83 h 165"/>
                  <a:gd name="T8" fmla="*/ 82 w 164"/>
                  <a:gd name="T9" fmla="*/ 0 h 165"/>
                </a:gdLst>
                <a:ahLst/>
                <a:cxnLst>
                  <a:cxn ang="0">
                    <a:pos x="T0" y="T1"/>
                  </a:cxn>
                  <a:cxn ang="0">
                    <a:pos x="T2" y="T3"/>
                  </a:cxn>
                  <a:cxn ang="0">
                    <a:pos x="T4" y="T5"/>
                  </a:cxn>
                  <a:cxn ang="0">
                    <a:pos x="T6" y="T7"/>
                  </a:cxn>
                  <a:cxn ang="0">
                    <a:pos x="T8" y="T9"/>
                  </a:cxn>
                </a:cxnLst>
                <a:rect l="0" t="0" r="r" b="b"/>
                <a:pathLst>
                  <a:path w="164" h="165">
                    <a:moveTo>
                      <a:pt x="82" y="0"/>
                    </a:moveTo>
                    <a:lnTo>
                      <a:pt x="0" y="83"/>
                    </a:lnTo>
                    <a:lnTo>
                      <a:pt x="82" y="165"/>
                    </a:lnTo>
                    <a:lnTo>
                      <a:pt x="164" y="83"/>
                    </a:lnTo>
                    <a:lnTo>
                      <a:pt x="82" y="0"/>
                    </a:lnTo>
                    <a:close/>
                  </a:path>
                </a:pathLst>
              </a:custGeom>
              <a:solidFill>
                <a:srgbClr val="4CAA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04" name="Freeform 154"/>
              <p:cNvSpPr>
                <a:spLocks/>
              </p:cNvSpPr>
              <p:nvPr/>
            </p:nvSpPr>
            <p:spPr bwMode="auto">
              <a:xfrm>
                <a:off x="3579812" y="6107112"/>
                <a:ext cx="260350" cy="261938"/>
              </a:xfrm>
              <a:custGeom>
                <a:avLst/>
                <a:gdLst>
                  <a:gd name="T0" fmla="*/ 82 w 164"/>
                  <a:gd name="T1" fmla="*/ 0 h 165"/>
                  <a:gd name="T2" fmla="*/ 0 w 164"/>
                  <a:gd name="T3" fmla="*/ 83 h 165"/>
                  <a:gd name="T4" fmla="*/ 82 w 164"/>
                  <a:gd name="T5" fmla="*/ 165 h 165"/>
                  <a:gd name="T6" fmla="*/ 164 w 164"/>
                  <a:gd name="T7" fmla="*/ 83 h 165"/>
                  <a:gd name="T8" fmla="*/ 82 w 164"/>
                  <a:gd name="T9" fmla="*/ 0 h 165"/>
                </a:gdLst>
                <a:ahLst/>
                <a:cxnLst>
                  <a:cxn ang="0">
                    <a:pos x="T0" y="T1"/>
                  </a:cxn>
                  <a:cxn ang="0">
                    <a:pos x="T2" y="T3"/>
                  </a:cxn>
                  <a:cxn ang="0">
                    <a:pos x="T4" y="T5"/>
                  </a:cxn>
                  <a:cxn ang="0">
                    <a:pos x="T6" y="T7"/>
                  </a:cxn>
                  <a:cxn ang="0">
                    <a:pos x="T8" y="T9"/>
                  </a:cxn>
                </a:cxnLst>
                <a:rect l="0" t="0" r="r" b="b"/>
                <a:pathLst>
                  <a:path w="164" h="165">
                    <a:moveTo>
                      <a:pt x="82" y="0"/>
                    </a:moveTo>
                    <a:lnTo>
                      <a:pt x="0" y="83"/>
                    </a:lnTo>
                    <a:lnTo>
                      <a:pt x="82" y="165"/>
                    </a:lnTo>
                    <a:lnTo>
                      <a:pt x="164" y="83"/>
                    </a:lnTo>
                    <a:lnTo>
                      <a:pt x="82" y="0"/>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05" name="Freeform 155"/>
              <p:cNvSpPr>
                <a:spLocks/>
              </p:cNvSpPr>
              <p:nvPr/>
            </p:nvSpPr>
            <p:spPr bwMode="auto">
              <a:xfrm>
                <a:off x="3752850" y="6149974"/>
                <a:ext cx="87313" cy="171450"/>
              </a:xfrm>
              <a:custGeom>
                <a:avLst/>
                <a:gdLst>
                  <a:gd name="T0" fmla="*/ 55 w 55"/>
                  <a:gd name="T1" fmla="*/ 53 h 108"/>
                  <a:gd name="T2" fmla="*/ 0 w 55"/>
                  <a:gd name="T3" fmla="*/ 0 h 108"/>
                  <a:gd name="T4" fmla="*/ 0 w 55"/>
                  <a:gd name="T5" fmla="*/ 108 h 108"/>
                  <a:gd name="T6" fmla="*/ 55 w 55"/>
                  <a:gd name="T7" fmla="*/ 53 h 108"/>
                </a:gdLst>
                <a:ahLst/>
                <a:cxnLst>
                  <a:cxn ang="0">
                    <a:pos x="T0" y="T1"/>
                  </a:cxn>
                  <a:cxn ang="0">
                    <a:pos x="T2" y="T3"/>
                  </a:cxn>
                  <a:cxn ang="0">
                    <a:pos x="T4" y="T5"/>
                  </a:cxn>
                  <a:cxn ang="0">
                    <a:pos x="T6" y="T7"/>
                  </a:cxn>
                </a:cxnLst>
                <a:rect l="0" t="0" r="r" b="b"/>
                <a:pathLst>
                  <a:path w="55" h="108">
                    <a:moveTo>
                      <a:pt x="55" y="53"/>
                    </a:moveTo>
                    <a:lnTo>
                      <a:pt x="0" y="0"/>
                    </a:lnTo>
                    <a:lnTo>
                      <a:pt x="0" y="108"/>
                    </a:lnTo>
                    <a:lnTo>
                      <a:pt x="55" y="53"/>
                    </a:lnTo>
                    <a:close/>
                  </a:path>
                </a:pathLst>
              </a:custGeom>
              <a:solidFill>
                <a:srgbClr val="186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06" name="Freeform 156"/>
              <p:cNvSpPr>
                <a:spLocks/>
              </p:cNvSpPr>
              <p:nvPr/>
            </p:nvSpPr>
            <p:spPr bwMode="auto">
              <a:xfrm>
                <a:off x="3752850" y="6149974"/>
                <a:ext cx="87313" cy="171450"/>
              </a:xfrm>
              <a:custGeom>
                <a:avLst/>
                <a:gdLst>
                  <a:gd name="T0" fmla="*/ 55 w 55"/>
                  <a:gd name="T1" fmla="*/ 53 h 108"/>
                  <a:gd name="T2" fmla="*/ 0 w 55"/>
                  <a:gd name="T3" fmla="*/ 0 h 108"/>
                  <a:gd name="T4" fmla="*/ 0 w 55"/>
                  <a:gd name="T5" fmla="*/ 108 h 108"/>
                  <a:gd name="T6" fmla="*/ 55 w 55"/>
                  <a:gd name="T7" fmla="*/ 53 h 108"/>
                </a:gdLst>
                <a:ahLst/>
                <a:cxnLst>
                  <a:cxn ang="0">
                    <a:pos x="T0" y="T1"/>
                  </a:cxn>
                  <a:cxn ang="0">
                    <a:pos x="T2" y="T3"/>
                  </a:cxn>
                  <a:cxn ang="0">
                    <a:pos x="T4" y="T5"/>
                  </a:cxn>
                  <a:cxn ang="0">
                    <a:pos x="T6" y="T7"/>
                  </a:cxn>
                </a:cxnLst>
                <a:rect l="0" t="0" r="r" b="b"/>
                <a:pathLst>
                  <a:path w="55" h="108">
                    <a:moveTo>
                      <a:pt x="55" y="53"/>
                    </a:moveTo>
                    <a:lnTo>
                      <a:pt x="0" y="0"/>
                    </a:lnTo>
                    <a:lnTo>
                      <a:pt x="0" y="108"/>
                    </a:lnTo>
                    <a:lnTo>
                      <a:pt x="55" y="53"/>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07" name="Freeform 157"/>
              <p:cNvSpPr>
                <a:spLocks/>
              </p:cNvSpPr>
              <p:nvPr/>
            </p:nvSpPr>
            <p:spPr bwMode="auto">
              <a:xfrm>
                <a:off x="3459162" y="6111874"/>
                <a:ext cx="238125" cy="117475"/>
              </a:xfrm>
              <a:custGeom>
                <a:avLst/>
                <a:gdLst>
                  <a:gd name="T0" fmla="*/ 76 w 150"/>
                  <a:gd name="T1" fmla="*/ 74 h 74"/>
                  <a:gd name="T2" fmla="*/ 150 w 150"/>
                  <a:gd name="T3" fmla="*/ 0 h 74"/>
                  <a:gd name="T4" fmla="*/ 0 w 150"/>
                  <a:gd name="T5" fmla="*/ 0 h 74"/>
                  <a:gd name="T6" fmla="*/ 76 w 150"/>
                  <a:gd name="T7" fmla="*/ 74 h 74"/>
                </a:gdLst>
                <a:ahLst/>
                <a:cxnLst>
                  <a:cxn ang="0">
                    <a:pos x="T0" y="T1"/>
                  </a:cxn>
                  <a:cxn ang="0">
                    <a:pos x="T2" y="T3"/>
                  </a:cxn>
                  <a:cxn ang="0">
                    <a:pos x="T4" y="T5"/>
                  </a:cxn>
                  <a:cxn ang="0">
                    <a:pos x="T6" y="T7"/>
                  </a:cxn>
                </a:cxnLst>
                <a:rect l="0" t="0" r="r" b="b"/>
                <a:pathLst>
                  <a:path w="150" h="74">
                    <a:moveTo>
                      <a:pt x="76" y="74"/>
                    </a:moveTo>
                    <a:lnTo>
                      <a:pt x="150" y="0"/>
                    </a:lnTo>
                    <a:lnTo>
                      <a:pt x="0" y="0"/>
                    </a:lnTo>
                    <a:lnTo>
                      <a:pt x="76" y="74"/>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08" name="Freeform 158"/>
              <p:cNvSpPr>
                <a:spLocks/>
              </p:cNvSpPr>
              <p:nvPr/>
            </p:nvSpPr>
            <p:spPr bwMode="auto">
              <a:xfrm>
                <a:off x="3459162" y="6111874"/>
                <a:ext cx="238125" cy="117475"/>
              </a:xfrm>
              <a:custGeom>
                <a:avLst/>
                <a:gdLst>
                  <a:gd name="T0" fmla="*/ 76 w 150"/>
                  <a:gd name="T1" fmla="*/ 74 h 74"/>
                  <a:gd name="T2" fmla="*/ 150 w 150"/>
                  <a:gd name="T3" fmla="*/ 0 h 74"/>
                  <a:gd name="T4" fmla="*/ 0 w 150"/>
                  <a:gd name="T5" fmla="*/ 0 h 74"/>
                  <a:gd name="T6" fmla="*/ 76 w 150"/>
                  <a:gd name="T7" fmla="*/ 74 h 74"/>
                </a:gdLst>
                <a:ahLst/>
                <a:cxnLst>
                  <a:cxn ang="0">
                    <a:pos x="T0" y="T1"/>
                  </a:cxn>
                  <a:cxn ang="0">
                    <a:pos x="T2" y="T3"/>
                  </a:cxn>
                  <a:cxn ang="0">
                    <a:pos x="T4" y="T5"/>
                  </a:cxn>
                  <a:cxn ang="0">
                    <a:pos x="T6" y="T7"/>
                  </a:cxn>
                </a:cxnLst>
                <a:rect l="0" t="0" r="r" b="b"/>
                <a:pathLst>
                  <a:path w="150" h="74">
                    <a:moveTo>
                      <a:pt x="76" y="74"/>
                    </a:moveTo>
                    <a:lnTo>
                      <a:pt x="150" y="0"/>
                    </a:lnTo>
                    <a:lnTo>
                      <a:pt x="0" y="0"/>
                    </a:lnTo>
                    <a:lnTo>
                      <a:pt x="76" y="74"/>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09" name="Freeform 159"/>
              <p:cNvSpPr>
                <a:spLocks/>
              </p:cNvSpPr>
              <p:nvPr/>
            </p:nvSpPr>
            <p:spPr bwMode="auto">
              <a:xfrm>
                <a:off x="3314700" y="6251574"/>
                <a:ext cx="120650" cy="242888"/>
              </a:xfrm>
              <a:custGeom>
                <a:avLst/>
                <a:gdLst>
                  <a:gd name="T0" fmla="*/ 76 w 76"/>
                  <a:gd name="T1" fmla="*/ 77 h 153"/>
                  <a:gd name="T2" fmla="*/ 0 w 76"/>
                  <a:gd name="T3" fmla="*/ 0 h 153"/>
                  <a:gd name="T4" fmla="*/ 0 w 76"/>
                  <a:gd name="T5" fmla="*/ 153 h 153"/>
                  <a:gd name="T6" fmla="*/ 76 w 76"/>
                  <a:gd name="T7" fmla="*/ 77 h 153"/>
                </a:gdLst>
                <a:ahLst/>
                <a:cxnLst>
                  <a:cxn ang="0">
                    <a:pos x="T0" y="T1"/>
                  </a:cxn>
                  <a:cxn ang="0">
                    <a:pos x="T2" y="T3"/>
                  </a:cxn>
                  <a:cxn ang="0">
                    <a:pos x="T4" y="T5"/>
                  </a:cxn>
                  <a:cxn ang="0">
                    <a:pos x="T6" y="T7"/>
                  </a:cxn>
                </a:cxnLst>
                <a:rect l="0" t="0" r="r" b="b"/>
                <a:pathLst>
                  <a:path w="76" h="153">
                    <a:moveTo>
                      <a:pt x="76" y="77"/>
                    </a:moveTo>
                    <a:lnTo>
                      <a:pt x="0" y="0"/>
                    </a:lnTo>
                    <a:lnTo>
                      <a:pt x="0" y="153"/>
                    </a:lnTo>
                    <a:lnTo>
                      <a:pt x="76" y="77"/>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10" name="Freeform 160"/>
              <p:cNvSpPr>
                <a:spLocks/>
              </p:cNvSpPr>
              <p:nvPr/>
            </p:nvSpPr>
            <p:spPr bwMode="auto">
              <a:xfrm>
                <a:off x="3314700" y="6251574"/>
                <a:ext cx="120650" cy="242888"/>
              </a:xfrm>
              <a:custGeom>
                <a:avLst/>
                <a:gdLst>
                  <a:gd name="T0" fmla="*/ 76 w 76"/>
                  <a:gd name="T1" fmla="*/ 77 h 153"/>
                  <a:gd name="T2" fmla="*/ 0 w 76"/>
                  <a:gd name="T3" fmla="*/ 0 h 153"/>
                  <a:gd name="T4" fmla="*/ 0 w 76"/>
                  <a:gd name="T5" fmla="*/ 153 h 153"/>
                  <a:gd name="T6" fmla="*/ 76 w 76"/>
                  <a:gd name="T7" fmla="*/ 77 h 153"/>
                </a:gdLst>
                <a:ahLst/>
                <a:cxnLst>
                  <a:cxn ang="0">
                    <a:pos x="T0" y="T1"/>
                  </a:cxn>
                  <a:cxn ang="0">
                    <a:pos x="T2" y="T3"/>
                  </a:cxn>
                  <a:cxn ang="0">
                    <a:pos x="T4" y="T5"/>
                  </a:cxn>
                  <a:cxn ang="0">
                    <a:pos x="T6" y="T7"/>
                  </a:cxn>
                </a:cxnLst>
                <a:rect l="0" t="0" r="r" b="b"/>
                <a:pathLst>
                  <a:path w="76" h="153">
                    <a:moveTo>
                      <a:pt x="76" y="77"/>
                    </a:moveTo>
                    <a:lnTo>
                      <a:pt x="0" y="0"/>
                    </a:lnTo>
                    <a:lnTo>
                      <a:pt x="0" y="153"/>
                    </a:lnTo>
                    <a:lnTo>
                      <a:pt x="76" y="77"/>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11" name="Freeform 161"/>
              <p:cNvSpPr>
                <a:spLocks/>
              </p:cNvSpPr>
              <p:nvPr/>
            </p:nvSpPr>
            <p:spPr bwMode="auto">
              <a:xfrm>
                <a:off x="3459162" y="6518274"/>
                <a:ext cx="238125" cy="115888"/>
              </a:xfrm>
              <a:custGeom>
                <a:avLst/>
                <a:gdLst>
                  <a:gd name="T0" fmla="*/ 76 w 150"/>
                  <a:gd name="T1" fmla="*/ 0 h 73"/>
                  <a:gd name="T2" fmla="*/ 0 w 150"/>
                  <a:gd name="T3" fmla="*/ 73 h 73"/>
                  <a:gd name="T4" fmla="*/ 150 w 150"/>
                  <a:gd name="T5" fmla="*/ 73 h 73"/>
                  <a:gd name="T6" fmla="*/ 76 w 150"/>
                  <a:gd name="T7" fmla="*/ 0 h 73"/>
                </a:gdLst>
                <a:ahLst/>
                <a:cxnLst>
                  <a:cxn ang="0">
                    <a:pos x="T0" y="T1"/>
                  </a:cxn>
                  <a:cxn ang="0">
                    <a:pos x="T2" y="T3"/>
                  </a:cxn>
                  <a:cxn ang="0">
                    <a:pos x="T4" y="T5"/>
                  </a:cxn>
                  <a:cxn ang="0">
                    <a:pos x="T6" y="T7"/>
                  </a:cxn>
                </a:cxnLst>
                <a:rect l="0" t="0" r="r" b="b"/>
                <a:pathLst>
                  <a:path w="150" h="73">
                    <a:moveTo>
                      <a:pt x="76" y="0"/>
                    </a:moveTo>
                    <a:lnTo>
                      <a:pt x="0" y="73"/>
                    </a:lnTo>
                    <a:lnTo>
                      <a:pt x="150" y="73"/>
                    </a:lnTo>
                    <a:lnTo>
                      <a:pt x="76" y="0"/>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12" name="Freeform 162"/>
              <p:cNvSpPr>
                <a:spLocks/>
              </p:cNvSpPr>
              <p:nvPr/>
            </p:nvSpPr>
            <p:spPr bwMode="auto">
              <a:xfrm>
                <a:off x="3459162" y="6518274"/>
                <a:ext cx="238125" cy="115888"/>
              </a:xfrm>
              <a:custGeom>
                <a:avLst/>
                <a:gdLst>
                  <a:gd name="T0" fmla="*/ 76 w 150"/>
                  <a:gd name="T1" fmla="*/ 0 h 73"/>
                  <a:gd name="T2" fmla="*/ 0 w 150"/>
                  <a:gd name="T3" fmla="*/ 73 h 73"/>
                  <a:gd name="T4" fmla="*/ 150 w 150"/>
                  <a:gd name="T5" fmla="*/ 73 h 73"/>
                  <a:gd name="T6" fmla="*/ 76 w 150"/>
                  <a:gd name="T7" fmla="*/ 0 h 73"/>
                </a:gdLst>
                <a:ahLst/>
                <a:cxnLst>
                  <a:cxn ang="0">
                    <a:pos x="T0" y="T1"/>
                  </a:cxn>
                  <a:cxn ang="0">
                    <a:pos x="T2" y="T3"/>
                  </a:cxn>
                  <a:cxn ang="0">
                    <a:pos x="T4" y="T5"/>
                  </a:cxn>
                  <a:cxn ang="0">
                    <a:pos x="T6" y="T7"/>
                  </a:cxn>
                </a:cxnLst>
                <a:rect l="0" t="0" r="r" b="b"/>
                <a:pathLst>
                  <a:path w="150" h="73">
                    <a:moveTo>
                      <a:pt x="76" y="0"/>
                    </a:moveTo>
                    <a:lnTo>
                      <a:pt x="0" y="73"/>
                    </a:lnTo>
                    <a:lnTo>
                      <a:pt x="150" y="73"/>
                    </a:lnTo>
                    <a:lnTo>
                      <a:pt x="76" y="0"/>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13" name="Freeform 163"/>
              <p:cNvSpPr>
                <a:spLocks/>
              </p:cNvSpPr>
              <p:nvPr/>
            </p:nvSpPr>
            <p:spPr bwMode="auto">
              <a:xfrm>
                <a:off x="3319462" y="6116637"/>
                <a:ext cx="250825" cy="247650"/>
              </a:xfrm>
              <a:custGeom>
                <a:avLst/>
                <a:gdLst>
                  <a:gd name="T0" fmla="*/ 79 w 158"/>
                  <a:gd name="T1" fmla="*/ 0 h 156"/>
                  <a:gd name="T2" fmla="*/ 0 w 158"/>
                  <a:gd name="T3" fmla="*/ 77 h 156"/>
                  <a:gd name="T4" fmla="*/ 79 w 158"/>
                  <a:gd name="T5" fmla="*/ 156 h 156"/>
                  <a:gd name="T6" fmla="*/ 158 w 158"/>
                  <a:gd name="T7" fmla="*/ 77 h 156"/>
                  <a:gd name="T8" fmla="*/ 79 w 158"/>
                  <a:gd name="T9" fmla="*/ 0 h 156"/>
                </a:gdLst>
                <a:ahLst/>
                <a:cxnLst>
                  <a:cxn ang="0">
                    <a:pos x="T0" y="T1"/>
                  </a:cxn>
                  <a:cxn ang="0">
                    <a:pos x="T2" y="T3"/>
                  </a:cxn>
                  <a:cxn ang="0">
                    <a:pos x="T4" y="T5"/>
                  </a:cxn>
                  <a:cxn ang="0">
                    <a:pos x="T6" y="T7"/>
                  </a:cxn>
                  <a:cxn ang="0">
                    <a:pos x="T8" y="T9"/>
                  </a:cxn>
                </a:cxnLst>
                <a:rect l="0" t="0" r="r" b="b"/>
                <a:pathLst>
                  <a:path w="158" h="156">
                    <a:moveTo>
                      <a:pt x="79" y="0"/>
                    </a:moveTo>
                    <a:lnTo>
                      <a:pt x="0" y="77"/>
                    </a:lnTo>
                    <a:lnTo>
                      <a:pt x="79" y="156"/>
                    </a:lnTo>
                    <a:lnTo>
                      <a:pt x="158" y="77"/>
                    </a:lnTo>
                    <a:lnTo>
                      <a:pt x="79" y="0"/>
                    </a:lnTo>
                    <a:close/>
                  </a:path>
                </a:pathLst>
              </a:custGeom>
              <a:solidFill>
                <a:srgbClr val="0F6D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14" name="Freeform 164"/>
              <p:cNvSpPr>
                <a:spLocks/>
              </p:cNvSpPr>
              <p:nvPr/>
            </p:nvSpPr>
            <p:spPr bwMode="auto">
              <a:xfrm>
                <a:off x="3314700" y="6251574"/>
                <a:ext cx="117475" cy="242888"/>
              </a:xfrm>
              <a:custGeom>
                <a:avLst/>
                <a:gdLst>
                  <a:gd name="T0" fmla="*/ 74 w 74"/>
                  <a:gd name="T1" fmla="*/ 77 h 153"/>
                  <a:gd name="T2" fmla="*/ 0 w 74"/>
                  <a:gd name="T3" fmla="*/ 0 h 153"/>
                  <a:gd name="T4" fmla="*/ 0 w 74"/>
                  <a:gd name="T5" fmla="*/ 153 h 153"/>
                  <a:gd name="T6" fmla="*/ 74 w 74"/>
                  <a:gd name="T7" fmla="*/ 77 h 153"/>
                </a:gdLst>
                <a:ahLst/>
                <a:cxnLst>
                  <a:cxn ang="0">
                    <a:pos x="T0" y="T1"/>
                  </a:cxn>
                  <a:cxn ang="0">
                    <a:pos x="T2" y="T3"/>
                  </a:cxn>
                  <a:cxn ang="0">
                    <a:pos x="T4" y="T5"/>
                  </a:cxn>
                  <a:cxn ang="0">
                    <a:pos x="T6" y="T7"/>
                  </a:cxn>
                </a:cxnLst>
                <a:rect l="0" t="0" r="r" b="b"/>
                <a:pathLst>
                  <a:path w="74" h="153">
                    <a:moveTo>
                      <a:pt x="74" y="77"/>
                    </a:moveTo>
                    <a:lnTo>
                      <a:pt x="0" y="0"/>
                    </a:lnTo>
                    <a:lnTo>
                      <a:pt x="0" y="153"/>
                    </a:lnTo>
                    <a:lnTo>
                      <a:pt x="74" y="77"/>
                    </a:lnTo>
                    <a:close/>
                  </a:path>
                </a:pathLst>
              </a:custGeom>
              <a:solidFill>
                <a:srgbClr val="248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15" name="Freeform 165"/>
              <p:cNvSpPr>
                <a:spLocks/>
              </p:cNvSpPr>
              <p:nvPr/>
            </p:nvSpPr>
            <p:spPr bwMode="auto">
              <a:xfrm>
                <a:off x="3352800" y="6294437"/>
                <a:ext cx="79375" cy="157163"/>
              </a:xfrm>
              <a:custGeom>
                <a:avLst/>
                <a:gdLst>
                  <a:gd name="T0" fmla="*/ 50 w 50"/>
                  <a:gd name="T1" fmla="*/ 50 h 99"/>
                  <a:gd name="T2" fmla="*/ 0 w 50"/>
                  <a:gd name="T3" fmla="*/ 0 h 99"/>
                  <a:gd name="T4" fmla="*/ 0 w 50"/>
                  <a:gd name="T5" fmla="*/ 99 h 99"/>
                  <a:gd name="T6" fmla="*/ 50 w 50"/>
                  <a:gd name="T7" fmla="*/ 50 h 99"/>
                </a:gdLst>
                <a:ahLst/>
                <a:cxnLst>
                  <a:cxn ang="0">
                    <a:pos x="T0" y="T1"/>
                  </a:cxn>
                  <a:cxn ang="0">
                    <a:pos x="T2" y="T3"/>
                  </a:cxn>
                  <a:cxn ang="0">
                    <a:pos x="T4" y="T5"/>
                  </a:cxn>
                  <a:cxn ang="0">
                    <a:pos x="T6" y="T7"/>
                  </a:cxn>
                </a:cxnLst>
                <a:rect l="0" t="0" r="r" b="b"/>
                <a:pathLst>
                  <a:path w="50" h="99">
                    <a:moveTo>
                      <a:pt x="50" y="50"/>
                    </a:moveTo>
                    <a:lnTo>
                      <a:pt x="0" y="0"/>
                    </a:lnTo>
                    <a:lnTo>
                      <a:pt x="0" y="99"/>
                    </a:lnTo>
                    <a:lnTo>
                      <a:pt x="5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16" name="Freeform 166"/>
              <p:cNvSpPr>
                <a:spLocks/>
              </p:cNvSpPr>
              <p:nvPr/>
            </p:nvSpPr>
            <p:spPr bwMode="auto">
              <a:xfrm>
                <a:off x="3394075" y="6330949"/>
                <a:ext cx="38100" cy="84138"/>
              </a:xfrm>
              <a:custGeom>
                <a:avLst/>
                <a:gdLst>
                  <a:gd name="T0" fmla="*/ 24 w 24"/>
                  <a:gd name="T1" fmla="*/ 27 h 53"/>
                  <a:gd name="T2" fmla="*/ 0 w 24"/>
                  <a:gd name="T3" fmla="*/ 0 h 53"/>
                  <a:gd name="T4" fmla="*/ 0 w 24"/>
                  <a:gd name="T5" fmla="*/ 53 h 53"/>
                  <a:gd name="T6" fmla="*/ 24 w 24"/>
                  <a:gd name="T7" fmla="*/ 27 h 53"/>
                </a:gdLst>
                <a:ahLst/>
                <a:cxnLst>
                  <a:cxn ang="0">
                    <a:pos x="T0" y="T1"/>
                  </a:cxn>
                  <a:cxn ang="0">
                    <a:pos x="T2" y="T3"/>
                  </a:cxn>
                  <a:cxn ang="0">
                    <a:pos x="T4" y="T5"/>
                  </a:cxn>
                  <a:cxn ang="0">
                    <a:pos x="T6" y="T7"/>
                  </a:cxn>
                </a:cxnLst>
                <a:rect l="0" t="0" r="r" b="b"/>
                <a:pathLst>
                  <a:path w="24" h="53">
                    <a:moveTo>
                      <a:pt x="24" y="27"/>
                    </a:moveTo>
                    <a:lnTo>
                      <a:pt x="0" y="0"/>
                    </a:lnTo>
                    <a:lnTo>
                      <a:pt x="0" y="53"/>
                    </a:lnTo>
                    <a:lnTo>
                      <a:pt x="24" y="27"/>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17" name="Freeform 167"/>
              <p:cNvSpPr>
                <a:spLocks/>
              </p:cNvSpPr>
              <p:nvPr/>
            </p:nvSpPr>
            <p:spPr bwMode="auto">
              <a:xfrm>
                <a:off x="3459162" y="6107112"/>
                <a:ext cx="238125" cy="117475"/>
              </a:xfrm>
              <a:custGeom>
                <a:avLst/>
                <a:gdLst>
                  <a:gd name="T0" fmla="*/ 76 w 150"/>
                  <a:gd name="T1" fmla="*/ 74 h 74"/>
                  <a:gd name="T2" fmla="*/ 150 w 150"/>
                  <a:gd name="T3" fmla="*/ 0 h 74"/>
                  <a:gd name="T4" fmla="*/ 0 w 150"/>
                  <a:gd name="T5" fmla="*/ 0 h 74"/>
                  <a:gd name="T6" fmla="*/ 76 w 150"/>
                  <a:gd name="T7" fmla="*/ 74 h 74"/>
                </a:gdLst>
                <a:ahLst/>
                <a:cxnLst>
                  <a:cxn ang="0">
                    <a:pos x="T0" y="T1"/>
                  </a:cxn>
                  <a:cxn ang="0">
                    <a:pos x="T2" y="T3"/>
                  </a:cxn>
                  <a:cxn ang="0">
                    <a:pos x="T4" y="T5"/>
                  </a:cxn>
                  <a:cxn ang="0">
                    <a:pos x="T6" y="T7"/>
                  </a:cxn>
                </a:cxnLst>
                <a:rect l="0" t="0" r="r" b="b"/>
                <a:pathLst>
                  <a:path w="150" h="74">
                    <a:moveTo>
                      <a:pt x="76" y="74"/>
                    </a:moveTo>
                    <a:lnTo>
                      <a:pt x="150" y="0"/>
                    </a:lnTo>
                    <a:lnTo>
                      <a:pt x="0" y="0"/>
                    </a:lnTo>
                    <a:lnTo>
                      <a:pt x="76" y="74"/>
                    </a:lnTo>
                    <a:close/>
                  </a:path>
                </a:pathLst>
              </a:custGeom>
              <a:solidFill>
                <a:srgbClr val="248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18" name="Freeform 168"/>
              <p:cNvSpPr>
                <a:spLocks/>
              </p:cNvSpPr>
              <p:nvPr/>
            </p:nvSpPr>
            <p:spPr bwMode="auto">
              <a:xfrm>
                <a:off x="3497262" y="6145212"/>
                <a:ext cx="161925" cy="84138"/>
              </a:xfrm>
              <a:custGeom>
                <a:avLst/>
                <a:gdLst>
                  <a:gd name="T0" fmla="*/ 52 w 102"/>
                  <a:gd name="T1" fmla="*/ 53 h 53"/>
                  <a:gd name="T2" fmla="*/ 102 w 102"/>
                  <a:gd name="T3" fmla="*/ 0 h 53"/>
                  <a:gd name="T4" fmla="*/ 0 w 102"/>
                  <a:gd name="T5" fmla="*/ 0 h 53"/>
                  <a:gd name="T6" fmla="*/ 52 w 102"/>
                  <a:gd name="T7" fmla="*/ 53 h 53"/>
                </a:gdLst>
                <a:ahLst/>
                <a:cxnLst>
                  <a:cxn ang="0">
                    <a:pos x="T0" y="T1"/>
                  </a:cxn>
                  <a:cxn ang="0">
                    <a:pos x="T2" y="T3"/>
                  </a:cxn>
                  <a:cxn ang="0">
                    <a:pos x="T4" y="T5"/>
                  </a:cxn>
                  <a:cxn ang="0">
                    <a:pos x="T6" y="T7"/>
                  </a:cxn>
                </a:cxnLst>
                <a:rect l="0" t="0" r="r" b="b"/>
                <a:pathLst>
                  <a:path w="102" h="53">
                    <a:moveTo>
                      <a:pt x="52" y="53"/>
                    </a:moveTo>
                    <a:lnTo>
                      <a:pt x="102" y="0"/>
                    </a:lnTo>
                    <a:lnTo>
                      <a:pt x="0" y="0"/>
                    </a:lnTo>
                    <a:lnTo>
                      <a:pt x="52"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19" name="Freeform 169"/>
              <p:cNvSpPr>
                <a:spLocks/>
              </p:cNvSpPr>
              <p:nvPr/>
            </p:nvSpPr>
            <p:spPr bwMode="auto">
              <a:xfrm>
                <a:off x="3538537" y="6186487"/>
                <a:ext cx="79375" cy="42863"/>
              </a:xfrm>
              <a:custGeom>
                <a:avLst/>
                <a:gdLst>
                  <a:gd name="T0" fmla="*/ 26 w 50"/>
                  <a:gd name="T1" fmla="*/ 27 h 27"/>
                  <a:gd name="T2" fmla="*/ 50 w 50"/>
                  <a:gd name="T3" fmla="*/ 0 h 27"/>
                  <a:gd name="T4" fmla="*/ 0 w 50"/>
                  <a:gd name="T5" fmla="*/ 0 h 27"/>
                  <a:gd name="T6" fmla="*/ 26 w 50"/>
                  <a:gd name="T7" fmla="*/ 27 h 27"/>
                </a:gdLst>
                <a:ahLst/>
                <a:cxnLst>
                  <a:cxn ang="0">
                    <a:pos x="T0" y="T1"/>
                  </a:cxn>
                  <a:cxn ang="0">
                    <a:pos x="T2" y="T3"/>
                  </a:cxn>
                  <a:cxn ang="0">
                    <a:pos x="T4" y="T5"/>
                  </a:cxn>
                  <a:cxn ang="0">
                    <a:pos x="T6" y="T7"/>
                  </a:cxn>
                </a:cxnLst>
                <a:rect l="0" t="0" r="r" b="b"/>
                <a:pathLst>
                  <a:path w="50" h="27">
                    <a:moveTo>
                      <a:pt x="26" y="27"/>
                    </a:moveTo>
                    <a:lnTo>
                      <a:pt x="50" y="0"/>
                    </a:lnTo>
                    <a:lnTo>
                      <a:pt x="0" y="0"/>
                    </a:lnTo>
                    <a:lnTo>
                      <a:pt x="26" y="27"/>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20" name="Freeform 170"/>
              <p:cNvSpPr>
                <a:spLocks/>
              </p:cNvSpPr>
              <p:nvPr/>
            </p:nvSpPr>
            <p:spPr bwMode="auto">
              <a:xfrm>
                <a:off x="3459162" y="6518274"/>
                <a:ext cx="241300" cy="120650"/>
              </a:xfrm>
              <a:custGeom>
                <a:avLst/>
                <a:gdLst>
                  <a:gd name="T0" fmla="*/ 76 w 152"/>
                  <a:gd name="T1" fmla="*/ 0 h 76"/>
                  <a:gd name="T2" fmla="*/ 0 w 152"/>
                  <a:gd name="T3" fmla="*/ 76 h 76"/>
                  <a:gd name="T4" fmla="*/ 152 w 152"/>
                  <a:gd name="T5" fmla="*/ 76 h 76"/>
                  <a:gd name="T6" fmla="*/ 76 w 152"/>
                  <a:gd name="T7" fmla="*/ 0 h 76"/>
                </a:gdLst>
                <a:ahLst/>
                <a:cxnLst>
                  <a:cxn ang="0">
                    <a:pos x="T0" y="T1"/>
                  </a:cxn>
                  <a:cxn ang="0">
                    <a:pos x="T2" y="T3"/>
                  </a:cxn>
                  <a:cxn ang="0">
                    <a:pos x="T4" y="T5"/>
                  </a:cxn>
                  <a:cxn ang="0">
                    <a:pos x="T6" y="T7"/>
                  </a:cxn>
                </a:cxnLst>
                <a:rect l="0" t="0" r="r" b="b"/>
                <a:pathLst>
                  <a:path w="152" h="76">
                    <a:moveTo>
                      <a:pt x="76" y="0"/>
                    </a:moveTo>
                    <a:lnTo>
                      <a:pt x="0" y="76"/>
                    </a:lnTo>
                    <a:lnTo>
                      <a:pt x="152" y="76"/>
                    </a:lnTo>
                    <a:lnTo>
                      <a:pt x="76" y="0"/>
                    </a:lnTo>
                    <a:close/>
                  </a:path>
                </a:pathLst>
              </a:custGeom>
              <a:solidFill>
                <a:srgbClr val="248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21" name="Freeform 171"/>
              <p:cNvSpPr>
                <a:spLocks/>
              </p:cNvSpPr>
              <p:nvPr/>
            </p:nvSpPr>
            <p:spPr bwMode="auto">
              <a:xfrm>
                <a:off x="3500437" y="6518274"/>
                <a:ext cx="158750" cy="82550"/>
              </a:xfrm>
              <a:custGeom>
                <a:avLst/>
                <a:gdLst>
                  <a:gd name="T0" fmla="*/ 50 w 100"/>
                  <a:gd name="T1" fmla="*/ 0 h 52"/>
                  <a:gd name="T2" fmla="*/ 0 w 100"/>
                  <a:gd name="T3" fmla="*/ 52 h 52"/>
                  <a:gd name="T4" fmla="*/ 100 w 100"/>
                  <a:gd name="T5" fmla="*/ 52 h 52"/>
                  <a:gd name="T6" fmla="*/ 50 w 100"/>
                  <a:gd name="T7" fmla="*/ 0 h 52"/>
                </a:gdLst>
                <a:ahLst/>
                <a:cxnLst>
                  <a:cxn ang="0">
                    <a:pos x="T0" y="T1"/>
                  </a:cxn>
                  <a:cxn ang="0">
                    <a:pos x="T2" y="T3"/>
                  </a:cxn>
                  <a:cxn ang="0">
                    <a:pos x="T4" y="T5"/>
                  </a:cxn>
                  <a:cxn ang="0">
                    <a:pos x="T6" y="T7"/>
                  </a:cxn>
                </a:cxnLst>
                <a:rect l="0" t="0" r="r" b="b"/>
                <a:pathLst>
                  <a:path w="100" h="52">
                    <a:moveTo>
                      <a:pt x="50" y="0"/>
                    </a:moveTo>
                    <a:lnTo>
                      <a:pt x="0" y="52"/>
                    </a:lnTo>
                    <a:lnTo>
                      <a:pt x="100" y="52"/>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22" name="Freeform 172"/>
              <p:cNvSpPr>
                <a:spLocks/>
              </p:cNvSpPr>
              <p:nvPr/>
            </p:nvSpPr>
            <p:spPr bwMode="auto">
              <a:xfrm>
                <a:off x="3538537" y="6518274"/>
                <a:ext cx="79375" cy="41275"/>
              </a:xfrm>
              <a:custGeom>
                <a:avLst/>
                <a:gdLst>
                  <a:gd name="T0" fmla="*/ 26 w 50"/>
                  <a:gd name="T1" fmla="*/ 0 h 26"/>
                  <a:gd name="T2" fmla="*/ 0 w 50"/>
                  <a:gd name="T3" fmla="*/ 26 h 26"/>
                  <a:gd name="T4" fmla="*/ 50 w 50"/>
                  <a:gd name="T5" fmla="*/ 26 h 26"/>
                  <a:gd name="T6" fmla="*/ 26 w 50"/>
                  <a:gd name="T7" fmla="*/ 0 h 26"/>
                </a:gdLst>
                <a:ahLst/>
                <a:cxnLst>
                  <a:cxn ang="0">
                    <a:pos x="T0" y="T1"/>
                  </a:cxn>
                  <a:cxn ang="0">
                    <a:pos x="T2" y="T3"/>
                  </a:cxn>
                  <a:cxn ang="0">
                    <a:pos x="T4" y="T5"/>
                  </a:cxn>
                  <a:cxn ang="0">
                    <a:pos x="T6" y="T7"/>
                  </a:cxn>
                </a:cxnLst>
                <a:rect l="0" t="0" r="r" b="b"/>
                <a:pathLst>
                  <a:path w="50" h="26">
                    <a:moveTo>
                      <a:pt x="26" y="0"/>
                    </a:moveTo>
                    <a:lnTo>
                      <a:pt x="0" y="26"/>
                    </a:lnTo>
                    <a:lnTo>
                      <a:pt x="50" y="26"/>
                    </a:lnTo>
                    <a:lnTo>
                      <a:pt x="26" y="0"/>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23" name="Freeform 173"/>
              <p:cNvSpPr>
                <a:spLocks/>
              </p:cNvSpPr>
              <p:nvPr/>
            </p:nvSpPr>
            <p:spPr bwMode="auto">
              <a:xfrm>
                <a:off x="3724275" y="6251574"/>
                <a:ext cx="120650" cy="242888"/>
              </a:xfrm>
              <a:custGeom>
                <a:avLst/>
                <a:gdLst>
                  <a:gd name="T0" fmla="*/ 0 w 76"/>
                  <a:gd name="T1" fmla="*/ 77 h 153"/>
                  <a:gd name="T2" fmla="*/ 76 w 76"/>
                  <a:gd name="T3" fmla="*/ 153 h 153"/>
                  <a:gd name="T4" fmla="*/ 76 w 76"/>
                  <a:gd name="T5" fmla="*/ 0 h 153"/>
                  <a:gd name="T6" fmla="*/ 0 w 76"/>
                  <a:gd name="T7" fmla="*/ 77 h 153"/>
                </a:gdLst>
                <a:ahLst/>
                <a:cxnLst>
                  <a:cxn ang="0">
                    <a:pos x="T0" y="T1"/>
                  </a:cxn>
                  <a:cxn ang="0">
                    <a:pos x="T2" y="T3"/>
                  </a:cxn>
                  <a:cxn ang="0">
                    <a:pos x="T4" y="T5"/>
                  </a:cxn>
                  <a:cxn ang="0">
                    <a:pos x="T6" y="T7"/>
                  </a:cxn>
                </a:cxnLst>
                <a:rect l="0" t="0" r="r" b="b"/>
                <a:pathLst>
                  <a:path w="76" h="153">
                    <a:moveTo>
                      <a:pt x="0" y="77"/>
                    </a:moveTo>
                    <a:lnTo>
                      <a:pt x="76" y="153"/>
                    </a:lnTo>
                    <a:lnTo>
                      <a:pt x="76" y="0"/>
                    </a:lnTo>
                    <a:lnTo>
                      <a:pt x="0" y="77"/>
                    </a:lnTo>
                    <a:close/>
                  </a:path>
                </a:pathLst>
              </a:custGeom>
              <a:solidFill>
                <a:srgbClr val="248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24" name="Freeform 174"/>
              <p:cNvSpPr>
                <a:spLocks/>
              </p:cNvSpPr>
              <p:nvPr/>
            </p:nvSpPr>
            <p:spPr bwMode="auto">
              <a:xfrm>
                <a:off x="3724275" y="6294437"/>
                <a:ext cx="84138" cy="157163"/>
              </a:xfrm>
              <a:custGeom>
                <a:avLst/>
                <a:gdLst>
                  <a:gd name="T0" fmla="*/ 0 w 53"/>
                  <a:gd name="T1" fmla="*/ 50 h 99"/>
                  <a:gd name="T2" fmla="*/ 53 w 53"/>
                  <a:gd name="T3" fmla="*/ 99 h 99"/>
                  <a:gd name="T4" fmla="*/ 53 w 53"/>
                  <a:gd name="T5" fmla="*/ 0 h 99"/>
                  <a:gd name="T6" fmla="*/ 0 w 53"/>
                  <a:gd name="T7" fmla="*/ 50 h 99"/>
                </a:gdLst>
                <a:ahLst/>
                <a:cxnLst>
                  <a:cxn ang="0">
                    <a:pos x="T0" y="T1"/>
                  </a:cxn>
                  <a:cxn ang="0">
                    <a:pos x="T2" y="T3"/>
                  </a:cxn>
                  <a:cxn ang="0">
                    <a:pos x="T4" y="T5"/>
                  </a:cxn>
                  <a:cxn ang="0">
                    <a:pos x="T6" y="T7"/>
                  </a:cxn>
                </a:cxnLst>
                <a:rect l="0" t="0" r="r" b="b"/>
                <a:pathLst>
                  <a:path w="53" h="99">
                    <a:moveTo>
                      <a:pt x="0" y="50"/>
                    </a:moveTo>
                    <a:lnTo>
                      <a:pt x="53" y="99"/>
                    </a:lnTo>
                    <a:lnTo>
                      <a:pt x="53" y="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25" name="Freeform 175"/>
              <p:cNvSpPr>
                <a:spLocks/>
              </p:cNvSpPr>
              <p:nvPr/>
            </p:nvSpPr>
            <p:spPr bwMode="auto">
              <a:xfrm>
                <a:off x="3724275" y="6330949"/>
                <a:ext cx="41275" cy="84138"/>
              </a:xfrm>
              <a:custGeom>
                <a:avLst/>
                <a:gdLst>
                  <a:gd name="T0" fmla="*/ 0 w 26"/>
                  <a:gd name="T1" fmla="*/ 27 h 53"/>
                  <a:gd name="T2" fmla="*/ 26 w 26"/>
                  <a:gd name="T3" fmla="*/ 53 h 53"/>
                  <a:gd name="T4" fmla="*/ 26 w 26"/>
                  <a:gd name="T5" fmla="*/ 0 h 53"/>
                  <a:gd name="T6" fmla="*/ 0 w 26"/>
                  <a:gd name="T7" fmla="*/ 27 h 53"/>
                </a:gdLst>
                <a:ahLst/>
                <a:cxnLst>
                  <a:cxn ang="0">
                    <a:pos x="T0" y="T1"/>
                  </a:cxn>
                  <a:cxn ang="0">
                    <a:pos x="T2" y="T3"/>
                  </a:cxn>
                  <a:cxn ang="0">
                    <a:pos x="T4" y="T5"/>
                  </a:cxn>
                  <a:cxn ang="0">
                    <a:pos x="T6" y="T7"/>
                  </a:cxn>
                </a:cxnLst>
                <a:rect l="0" t="0" r="r" b="b"/>
                <a:pathLst>
                  <a:path w="26" h="53">
                    <a:moveTo>
                      <a:pt x="0" y="27"/>
                    </a:moveTo>
                    <a:lnTo>
                      <a:pt x="26" y="53"/>
                    </a:lnTo>
                    <a:lnTo>
                      <a:pt x="26" y="0"/>
                    </a:lnTo>
                    <a:lnTo>
                      <a:pt x="0" y="27"/>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26" name="Freeform 176"/>
              <p:cNvSpPr>
                <a:spLocks/>
              </p:cNvSpPr>
              <p:nvPr/>
            </p:nvSpPr>
            <p:spPr bwMode="auto">
              <a:xfrm>
                <a:off x="3579812" y="6251574"/>
                <a:ext cx="120650" cy="242888"/>
              </a:xfrm>
              <a:custGeom>
                <a:avLst/>
                <a:gdLst>
                  <a:gd name="T0" fmla="*/ 0 w 76"/>
                  <a:gd name="T1" fmla="*/ 0 h 153"/>
                  <a:gd name="T2" fmla="*/ 76 w 76"/>
                  <a:gd name="T3" fmla="*/ 77 h 153"/>
                  <a:gd name="T4" fmla="*/ 0 w 76"/>
                  <a:gd name="T5" fmla="*/ 153 h 153"/>
                  <a:gd name="T6" fmla="*/ 0 w 76"/>
                  <a:gd name="T7" fmla="*/ 0 h 153"/>
                </a:gdLst>
                <a:ahLst/>
                <a:cxnLst>
                  <a:cxn ang="0">
                    <a:pos x="T0" y="T1"/>
                  </a:cxn>
                  <a:cxn ang="0">
                    <a:pos x="T2" y="T3"/>
                  </a:cxn>
                  <a:cxn ang="0">
                    <a:pos x="T4" y="T5"/>
                  </a:cxn>
                  <a:cxn ang="0">
                    <a:pos x="T6" y="T7"/>
                  </a:cxn>
                </a:cxnLst>
                <a:rect l="0" t="0" r="r" b="b"/>
                <a:pathLst>
                  <a:path w="76" h="153">
                    <a:moveTo>
                      <a:pt x="0" y="0"/>
                    </a:moveTo>
                    <a:lnTo>
                      <a:pt x="76" y="77"/>
                    </a:lnTo>
                    <a:lnTo>
                      <a:pt x="0" y="153"/>
                    </a:lnTo>
                    <a:lnTo>
                      <a:pt x="0" y="0"/>
                    </a:lnTo>
                    <a:close/>
                  </a:path>
                </a:pathLst>
              </a:custGeom>
              <a:solidFill>
                <a:srgbClr val="0F6D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27" name="Freeform 177"/>
              <p:cNvSpPr>
                <a:spLocks/>
              </p:cNvSpPr>
              <p:nvPr/>
            </p:nvSpPr>
            <p:spPr bwMode="auto">
              <a:xfrm>
                <a:off x="3487737" y="6321424"/>
                <a:ext cx="171450" cy="158750"/>
              </a:xfrm>
              <a:custGeom>
                <a:avLst/>
                <a:gdLst>
                  <a:gd name="T0" fmla="*/ 16 w 37"/>
                  <a:gd name="T1" fmla="*/ 2 h 34"/>
                  <a:gd name="T2" fmla="*/ 16 w 37"/>
                  <a:gd name="T3" fmla="*/ 3 h 34"/>
                  <a:gd name="T4" fmla="*/ 18 w 37"/>
                  <a:gd name="T5" fmla="*/ 5 h 34"/>
                  <a:gd name="T6" fmla="*/ 15 w 37"/>
                  <a:gd name="T7" fmla="*/ 9 h 34"/>
                  <a:gd name="T8" fmla="*/ 14 w 37"/>
                  <a:gd name="T9" fmla="*/ 3 h 34"/>
                  <a:gd name="T10" fmla="*/ 2 w 37"/>
                  <a:gd name="T11" fmla="*/ 13 h 34"/>
                  <a:gd name="T12" fmla="*/ 6 w 37"/>
                  <a:gd name="T13" fmla="*/ 15 h 34"/>
                  <a:gd name="T14" fmla="*/ 10 w 37"/>
                  <a:gd name="T15" fmla="*/ 12 h 34"/>
                  <a:gd name="T16" fmla="*/ 10 w 37"/>
                  <a:gd name="T17" fmla="*/ 15 h 34"/>
                  <a:gd name="T18" fmla="*/ 9 w 37"/>
                  <a:gd name="T19" fmla="*/ 17 h 34"/>
                  <a:gd name="T20" fmla="*/ 15 w 37"/>
                  <a:gd name="T21" fmla="*/ 13 h 34"/>
                  <a:gd name="T22" fmla="*/ 13 w 37"/>
                  <a:gd name="T23" fmla="*/ 18 h 34"/>
                  <a:gd name="T24" fmla="*/ 13 w 37"/>
                  <a:gd name="T25" fmla="*/ 22 h 34"/>
                  <a:gd name="T26" fmla="*/ 11 w 37"/>
                  <a:gd name="T27" fmla="*/ 21 h 34"/>
                  <a:gd name="T28" fmla="*/ 12 w 37"/>
                  <a:gd name="T29" fmla="*/ 21 h 34"/>
                  <a:gd name="T30" fmla="*/ 10 w 37"/>
                  <a:gd name="T31" fmla="*/ 23 h 34"/>
                  <a:gd name="T32" fmla="*/ 12 w 37"/>
                  <a:gd name="T33" fmla="*/ 24 h 34"/>
                  <a:gd name="T34" fmla="*/ 13 w 37"/>
                  <a:gd name="T35" fmla="*/ 26 h 34"/>
                  <a:gd name="T36" fmla="*/ 16 w 37"/>
                  <a:gd name="T37" fmla="*/ 26 h 34"/>
                  <a:gd name="T38" fmla="*/ 16 w 37"/>
                  <a:gd name="T39" fmla="*/ 22 h 34"/>
                  <a:gd name="T40" fmla="*/ 17 w 37"/>
                  <a:gd name="T41" fmla="*/ 21 h 34"/>
                  <a:gd name="T42" fmla="*/ 17 w 37"/>
                  <a:gd name="T43" fmla="*/ 25 h 34"/>
                  <a:gd name="T44" fmla="*/ 18 w 37"/>
                  <a:gd name="T45" fmla="*/ 27 h 34"/>
                  <a:gd name="T46" fmla="*/ 17 w 37"/>
                  <a:gd name="T47" fmla="*/ 30 h 34"/>
                  <a:gd name="T48" fmla="*/ 19 w 37"/>
                  <a:gd name="T49" fmla="*/ 27 h 34"/>
                  <a:gd name="T50" fmla="*/ 21 w 37"/>
                  <a:gd name="T51" fmla="*/ 33 h 34"/>
                  <a:gd name="T52" fmla="*/ 22 w 37"/>
                  <a:gd name="T53" fmla="*/ 31 h 34"/>
                  <a:gd name="T54" fmla="*/ 22 w 37"/>
                  <a:gd name="T55" fmla="*/ 28 h 34"/>
                  <a:gd name="T56" fmla="*/ 21 w 37"/>
                  <a:gd name="T57" fmla="*/ 23 h 34"/>
                  <a:gd name="T58" fmla="*/ 23 w 37"/>
                  <a:gd name="T59" fmla="*/ 19 h 34"/>
                  <a:gd name="T60" fmla="*/ 23 w 37"/>
                  <a:gd name="T61" fmla="*/ 23 h 34"/>
                  <a:gd name="T62" fmla="*/ 24 w 37"/>
                  <a:gd name="T63" fmla="*/ 24 h 34"/>
                  <a:gd name="T64" fmla="*/ 26 w 37"/>
                  <a:gd name="T65" fmla="*/ 26 h 34"/>
                  <a:gd name="T66" fmla="*/ 26 w 37"/>
                  <a:gd name="T67" fmla="*/ 23 h 34"/>
                  <a:gd name="T68" fmla="*/ 26 w 37"/>
                  <a:gd name="T69" fmla="*/ 21 h 34"/>
                  <a:gd name="T70" fmla="*/ 29 w 37"/>
                  <a:gd name="T71" fmla="*/ 21 h 34"/>
                  <a:gd name="T72" fmla="*/ 25 w 37"/>
                  <a:gd name="T73" fmla="*/ 19 h 34"/>
                  <a:gd name="T74" fmla="*/ 24 w 37"/>
                  <a:gd name="T75" fmla="*/ 11 h 34"/>
                  <a:gd name="T76" fmla="*/ 26 w 37"/>
                  <a:gd name="T77" fmla="*/ 11 h 34"/>
                  <a:gd name="T78" fmla="*/ 29 w 37"/>
                  <a:gd name="T79" fmla="*/ 14 h 34"/>
                  <a:gd name="T80" fmla="*/ 32 w 37"/>
                  <a:gd name="T81" fmla="*/ 18 h 34"/>
                  <a:gd name="T82" fmla="*/ 32 w 37"/>
                  <a:gd name="T83" fmla="*/ 15 h 34"/>
                  <a:gd name="T84" fmla="*/ 33 w 37"/>
                  <a:gd name="T85" fmla="*/ 11 h 34"/>
                  <a:gd name="T86" fmla="*/ 35 w 37"/>
                  <a:gd name="T87" fmla="*/ 11 h 34"/>
                  <a:gd name="T88" fmla="*/ 28 w 37"/>
                  <a:gd name="T89" fmla="*/ 2 h 34"/>
                  <a:gd name="T90" fmla="*/ 22 w 37"/>
                  <a:gd name="T91" fmla="*/ 3 h 34"/>
                  <a:gd name="T92" fmla="*/ 22 w 37"/>
                  <a:gd name="T93" fmla="*/ 2 h 34"/>
                  <a:gd name="T94" fmla="*/ 18 w 37"/>
                  <a:gd name="T9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 h="34">
                    <a:moveTo>
                      <a:pt x="18" y="1"/>
                    </a:moveTo>
                    <a:cubicBezTo>
                      <a:pt x="18" y="1"/>
                      <a:pt x="17" y="1"/>
                      <a:pt x="17" y="1"/>
                    </a:cubicBezTo>
                    <a:cubicBezTo>
                      <a:pt x="17" y="1"/>
                      <a:pt x="16" y="1"/>
                      <a:pt x="16" y="2"/>
                    </a:cubicBezTo>
                    <a:cubicBezTo>
                      <a:pt x="15" y="2"/>
                      <a:pt x="15" y="3"/>
                      <a:pt x="15" y="3"/>
                    </a:cubicBezTo>
                    <a:cubicBezTo>
                      <a:pt x="15" y="3"/>
                      <a:pt x="17" y="2"/>
                      <a:pt x="17" y="3"/>
                    </a:cubicBezTo>
                    <a:cubicBezTo>
                      <a:pt x="17" y="3"/>
                      <a:pt x="16" y="3"/>
                      <a:pt x="16" y="3"/>
                    </a:cubicBezTo>
                    <a:cubicBezTo>
                      <a:pt x="16" y="3"/>
                      <a:pt x="16" y="4"/>
                      <a:pt x="16" y="4"/>
                    </a:cubicBezTo>
                    <a:cubicBezTo>
                      <a:pt x="17" y="4"/>
                      <a:pt x="18" y="4"/>
                      <a:pt x="18" y="4"/>
                    </a:cubicBezTo>
                    <a:cubicBezTo>
                      <a:pt x="18" y="4"/>
                      <a:pt x="17" y="5"/>
                      <a:pt x="18" y="5"/>
                    </a:cubicBezTo>
                    <a:cubicBezTo>
                      <a:pt x="18" y="6"/>
                      <a:pt x="19" y="6"/>
                      <a:pt x="19" y="6"/>
                    </a:cubicBezTo>
                    <a:cubicBezTo>
                      <a:pt x="19" y="6"/>
                      <a:pt x="18" y="6"/>
                      <a:pt x="18" y="6"/>
                    </a:cubicBezTo>
                    <a:cubicBezTo>
                      <a:pt x="17" y="7"/>
                      <a:pt x="15" y="9"/>
                      <a:pt x="15" y="9"/>
                    </a:cubicBezTo>
                    <a:cubicBezTo>
                      <a:pt x="15" y="9"/>
                      <a:pt x="15" y="9"/>
                      <a:pt x="15" y="9"/>
                    </a:cubicBezTo>
                    <a:cubicBezTo>
                      <a:pt x="15" y="9"/>
                      <a:pt x="15" y="9"/>
                      <a:pt x="15" y="8"/>
                    </a:cubicBezTo>
                    <a:cubicBezTo>
                      <a:pt x="15" y="8"/>
                      <a:pt x="15" y="4"/>
                      <a:pt x="14" y="3"/>
                    </a:cubicBezTo>
                    <a:cubicBezTo>
                      <a:pt x="14" y="2"/>
                      <a:pt x="13" y="1"/>
                      <a:pt x="11" y="2"/>
                    </a:cubicBezTo>
                    <a:cubicBezTo>
                      <a:pt x="10" y="2"/>
                      <a:pt x="8" y="3"/>
                      <a:pt x="6" y="6"/>
                    </a:cubicBezTo>
                    <a:cubicBezTo>
                      <a:pt x="4" y="10"/>
                      <a:pt x="4" y="11"/>
                      <a:pt x="2" y="13"/>
                    </a:cubicBezTo>
                    <a:cubicBezTo>
                      <a:pt x="0" y="14"/>
                      <a:pt x="6" y="11"/>
                      <a:pt x="6" y="11"/>
                    </a:cubicBezTo>
                    <a:cubicBezTo>
                      <a:pt x="6" y="11"/>
                      <a:pt x="7" y="11"/>
                      <a:pt x="8" y="11"/>
                    </a:cubicBezTo>
                    <a:cubicBezTo>
                      <a:pt x="9" y="10"/>
                      <a:pt x="7" y="13"/>
                      <a:pt x="6" y="15"/>
                    </a:cubicBezTo>
                    <a:cubicBezTo>
                      <a:pt x="5" y="17"/>
                      <a:pt x="3" y="18"/>
                      <a:pt x="3" y="18"/>
                    </a:cubicBezTo>
                    <a:cubicBezTo>
                      <a:pt x="3" y="18"/>
                      <a:pt x="5" y="18"/>
                      <a:pt x="7" y="16"/>
                    </a:cubicBezTo>
                    <a:cubicBezTo>
                      <a:pt x="9" y="14"/>
                      <a:pt x="10" y="12"/>
                      <a:pt x="10" y="12"/>
                    </a:cubicBezTo>
                    <a:cubicBezTo>
                      <a:pt x="10" y="12"/>
                      <a:pt x="10" y="14"/>
                      <a:pt x="9" y="15"/>
                    </a:cubicBezTo>
                    <a:cubicBezTo>
                      <a:pt x="8" y="16"/>
                      <a:pt x="7" y="17"/>
                      <a:pt x="7" y="17"/>
                    </a:cubicBezTo>
                    <a:cubicBezTo>
                      <a:pt x="7" y="17"/>
                      <a:pt x="10" y="16"/>
                      <a:pt x="10" y="15"/>
                    </a:cubicBezTo>
                    <a:cubicBezTo>
                      <a:pt x="11" y="13"/>
                      <a:pt x="12" y="11"/>
                      <a:pt x="12" y="11"/>
                    </a:cubicBezTo>
                    <a:cubicBezTo>
                      <a:pt x="12" y="11"/>
                      <a:pt x="11" y="13"/>
                      <a:pt x="11" y="15"/>
                    </a:cubicBezTo>
                    <a:cubicBezTo>
                      <a:pt x="10" y="16"/>
                      <a:pt x="9" y="17"/>
                      <a:pt x="9" y="17"/>
                    </a:cubicBezTo>
                    <a:cubicBezTo>
                      <a:pt x="9" y="17"/>
                      <a:pt x="13" y="17"/>
                      <a:pt x="13" y="14"/>
                    </a:cubicBezTo>
                    <a:cubicBezTo>
                      <a:pt x="14" y="11"/>
                      <a:pt x="15" y="11"/>
                      <a:pt x="15" y="11"/>
                    </a:cubicBezTo>
                    <a:cubicBezTo>
                      <a:pt x="15" y="11"/>
                      <a:pt x="15" y="12"/>
                      <a:pt x="15" y="13"/>
                    </a:cubicBezTo>
                    <a:cubicBezTo>
                      <a:pt x="15" y="14"/>
                      <a:pt x="15" y="15"/>
                      <a:pt x="15" y="15"/>
                    </a:cubicBezTo>
                    <a:cubicBezTo>
                      <a:pt x="15" y="15"/>
                      <a:pt x="13" y="15"/>
                      <a:pt x="13" y="16"/>
                    </a:cubicBezTo>
                    <a:cubicBezTo>
                      <a:pt x="13" y="17"/>
                      <a:pt x="13" y="18"/>
                      <a:pt x="13" y="18"/>
                    </a:cubicBezTo>
                    <a:cubicBezTo>
                      <a:pt x="13" y="19"/>
                      <a:pt x="14" y="19"/>
                      <a:pt x="14" y="19"/>
                    </a:cubicBezTo>
                    <a:cubicBezTo>
                      <a:pt x="14" y="22"/>
                      <a:pt x="14" y="22"/>
                      <a:pt x="14" y="22"/>
                    </a:cubicBezTo>
                    <a:cubicBezTo>
                      <a:pt x="13" y="22"/>
                      <a:pt x="13" y="22"/>
                      <a:pt x="13" y="22"/>
                    </a:cubicBezTo>
                    <a:cubicBezTo>
                      <a:pt x="13" y="22"/>
                      <a:pt x="13" y="22"/>
                      <a:pt x="13" y="22"/>
                    </a:cubicBezTo>
                    <a:cubicBezTo>
                      <a:pt x="13" y="22"/>
                      <a:pt x="13" y="20"/>
                      <a:pt x="12" y="20"/>
                    </a:cubicBezTo>
                    <a:cubicBezTo>
                      <a:pt x="11" y="21"/>
                      <a:pt x="11" y="21"/>
                      <a:pt x="11" y="21"/>
                    </a:cubicBezTo>
                    <a:cubicBezTo>
                      <a:pt x="10" y="21"/>
                      <a:pt x="10" y="21"/>
                      <a:pt x="10" y="21"/>
                    </a:cubicBezTo>
                    <a:cubicBezTo>
                      <a:pt x="11" y="21"/>
                      <a:pt x="11" y="21"/>
                      <a:pt x="11" y="21"/>
                    </a:cubicBezTo>
                    <a:cubicBezTo>
                      <a:pt x="12" y="21"/>
                      <a:pt x="12" y="21"/>
                      <a:pt x="12" y="21"/>
                    </a:cubicBezTo>
                    <a:cubicBezTo>
                      <a:pt x="12" y="21"/>
                      <a:pt x="11" y="22"/>
                      <a:pt x="12" y="22"/>
                    </a:cubicBezTo>
                    <a:cubicBezTo>
                      <a:pt x="12" y="23"/>
                      <a:pt x="12" y="23"/>
                      <a:pt x="12" y="23"/>
                    </a:cubicBezTo>
                    <a:cubicBezTo>
                      <a:pt x="12" y="23"/>
                      <a:pt x="10" y="23"/>
                      <a:pt x="10" y="23"/>
                    </a:cubicBezTo>
                    <a:cubicBezTo>
                      <a:pt x="10" y="24"/>
                      <a:pt x="10" y="25"/>
                      <a:pt x="10" y="25"/>
                    </a:cubicBezTo>
                    <a:cubicBezTo>
                      <a:pt x="11" y="25"/>
                      <a:pt x="11" y="25"/>
                      <a:pt x="11" y="25"/>
                    </a:cubicBezTo>
                    <a:cubicBezTo>
                      <a:pt x="12" y="24"/>
                      <a:pt x="12" y="24"/>
                      <a:pt x="12" y="24"/>
                    </a:cubicBezTo>
                    <a:cubicBezTo>
                      <a:pt x="12" y="24"/>
                      <a:pt x="12" y="25"/>
                      <a:pt x="12" y="26"/>
                    </a:cubicBezTo>
                    <a:cubicBezTo>
                      <a:pt x="12" y="26"/>
                      <a:pt x="12" y="27"/>
                      <a:pt x="12" y="27"/>
                    </a:cubicBezTo>
                    <a:cubicBezTo>
                      <a:pt x="12" y="27"/>
                      <a:pt x="13" y="26"/>
                      <a:pt x="13" y="26"/>
                    </a:cubicBezTo>
                    <a:cubicBezTo>
                      <a:pt x="13" y="26"/>
                      <a:pt x="14" y="25"/>
                      <a:pt x="14" y="24"/>
                    </a:cubicBezTo>
                    <a:cubicBezTo>
                      <a:pt x="14" y="23"/>
                      <a:pt x="15" y="25"/>
                      <a:pt x="15" y="25"/>
                    </a:cubicBezTo>
                    <a:cubicBezTo>
                      <a:pt x="15" y="25"/>
                      <a:pt x="16" y="26"/>
                      <a:pt x="16" y="26"/>
                    </a:cubicBezTo>
                    <a:cubicBezTo>
                      <a:pt x="15" y="27"/>
                      <a:pt x="17" y="25"/>
                      <a:pt x="16" y="24"/>
                    </a:cubicBezTo>
                    <a:cubicBezTo>
                      <a:pt x="16" y="24"/>
                      <a:pt x="15" y="23"/>
                      <a:pt x="15" y="23"/>
                    </a:cubicBezTo>
                    <a:cubicBezTo>
                      <a:pt x="15" y="23"/>
                      <a:pt x="17" y="23"/>
                      <a:pt x="16" y="22"/>
                    </a:cubicBezTo>
                    <a:cubicBezTo>
                      <a:pt x="16" y="21"/>
                      <a:pt x="16" y="21"/>
                      <a:pt x="16" y="21"/>
                    </a:cubicBezTo>
                    <a:cubicBezTo>
                      <a:pt x="16" y="19"/>
                      <a:pt x="16" y="19"/>
                      <a:pt x="16" y="19"/>
                    </a:cubicBezTo>
                    <a:cubicBezTo>
                      <a:pt x="16" y="19"/>
                      <a:pt x="17" y="20"/>
                      <a:pt x="17" y="21"/>
                    </a:cubicBezTo>
                    <a:cubicBezTo>
                      <a:pt x="17" y="21"/>
                      <a:pt x="18" y="21"/>
                      <a:pt x="18" y="21"/>
                    </a:cubicBezTo>
                    <a:cubicBezTo>
                      <a:pt x="19" y="21"/>
                      <a:pt x="18" y="22"/>
                      <a:pt x="18" y="22"/>
                    </a:cubicBezTo>
                    <a:cubicBezTo>
                      <a:pt x="18" y="22"/>
                      <a:pt x="18" y="24"/>
                      <a:pt x="17" y="25"/>
                    </a:cubicBezTo>
                    <a:cubicBezTo>
                      <a:pt x="17" y="26"/>
                      <a:pt x="16" y="28"/>
                      <a:pt x="16" y="28"/>
                    </a:cubicBezTo>
                    <a:cubicBezTo>
                      <a:pt x="17" y="29"/>
                      <a:pt x="17" y="29"/>
                      <a:pt x="17" y="29"/>
                    </a:cubicBezTo>
                    <a:cubicBezTo>
                      <a:pt x="17" y="29"/>
                      <a:pt x="18" y="28"/>
                      <a:pt x="18" y="27"/>
                    </a:cubicBezTo>
                    <a:cubicBezTo>
                      <a:pt x="18" y="27"/>
                      <a:pt x="19" y="26"/>
                      <a:pt x="19" y="26"/>
                    </a:cubicBezTo>
                    <a:cubicBezTo>
                      <a:pt x="19" y="26"/>
                      <a:pt x="18" y="28"/>
                      <a:pt x="18" y="28"/>
                    </a:cubicBezTo>
                    <a:cubicBezTo>
                      <a:pt x="18" y="29"/>
                      <a:pt x="17" y="30"/>
                      <a:pt x="17" y="30"/>
                    </a:cubicBezTo>
                    <a:cubicBezTo>
                      <a:pt x="17" y="31"/>
                      <a:pt x="18" y="31"/>
                      <a:pt x="18" y="31"/>
                    </a:cubicBezTo>
                    <a:cubicBezTo>
                      <a:pt x="18" y="31"/>
                      <a:pt x="18" y="31"/>
                      <a:pt x="19" y="30"/>
                    </a:cubicBezTo>
                    <a:cubicBezTo>
                      <a:pt x="19" y="29"/>
                      <a:pt x="19" y="27"/>
                      <a:pt x="19" y="27"/>
                    </a:cubicBezTo>
                    <a:cubicBezTo>
                      <a:pt x="19" y="33"/>
                      <a:pt x="19" y="33"/>
                      <a:pt x="19" y="33"/>
                    </a:cubicBezTo>
                    <a:cubicBezTo>
                      <a:pt x="19" y="33"/>
                      <a:pt x="19" y="34"/>
                      <a:pt x="20" y="34"/>
                    </a:cubicBezTo>
                    <a:cubicBezTo>
                      <a:pt x="21" y="34"/>
                      <a:pt x="21" y="33"/>
                      <a:pt x="21" y="33"/>
                    </a:cubicBezTo>
                    <a:cubicBezTo>
                      <a:pt x="20" y="27"/>
                      <a:pt x="20" y="27"/>
                      <a:pt x="20" y="27"/>
                    </a:cubicBezTo>
                    <a:cubicBezTo>
                      <a:pt x="20" y="27"/>
                      <a:pt x="21" y="30"/>
                      <a:pt x="21" y="30"/>
                    </a:cubicBezTo>
                    <a:cubicBezTo>
                      <a:pt x="21" y="30"/>
                      <a:pt x="22" y="31"/>
                      <a:pt x="22" y="31"/>
                    </a:cubicBezTo>
                    <a:cubicBezTo>
                      <a:pt x="22" y="31"/>
                      <a:pt x="22" y="30"/>
                      <a:pt x="22" y="29"/>
                    </a:cubicBezTo>
                    <a:cubicBezTo>
                      <a:pt x="21" y="28"/>
                      <a:pt x="21" y="26"/>
                      <a:pt x="21" y="26"/>
                    </a:cubicBezTo>
                    <a:cubicBezTo>
                      <a:pt x="22" y="28"/>
                      <a:pt x="22" y="28"/>
                      <a:pt x="22" y="28"/>
                    </a:cubicBezTo>
                    <a:cubicBezTo>
                      <a:pt x="22" y="28"/>
                      <a:pt x="23" y="28"/>
                      <a:pt x="23" y="28"/>
                    </a:cubicBezTo>
                    <a:cubicBezTo>
                      <a:pt x="24" y="28"/>
                      <a:pt x="23" y="26"/>
                      <a:pt x="23" y="26"/>
                    </a:cubicBezTo>
                    <a:cubicBezTo>
                      <a:pt x="21" y="23"/>
                      <a:pt x="21" y="23"/>
                      <a:pt x="21" y="23"/>
                    </a:cubicBezTo>
                    <a:cubicBezTo>
                      <a:pt x="21" y="23"/>
                      <a:pt x="22" y="21"/>
                      <a:pt x="22" y="21"/>
                    </a:cubicBezTo>
                    <a:cubicBezTo>
                      <a:pt x="22" y="21"/>
                      <a:pt x="22" y="21"/>
                      <a:pt x="22" y="21"/>
                    </a:cubicBezTo>
                    <a:cubicBezTo>
                      <a:pt x="23" y="20"/>
                      <a:pt x="23" y="19"/>
                      <a:pt x="23" y="19"/>
                    </a:cubicBezTo>
                    <a:cubicBezTo>
                      <a:pt x="23" y="19"/>
                      <a:pt x="23" y="20"/>
                      <a:pt x="23" y="21"/>
                    </a:cubicBezTo>
                    <a:cubicBezTo>
                      <a:pt x="23" y="21"/>
                      <a:pt x="24" y="22"/>
                      <a:pt x="24" y="22"/>
                    </a:cubicBezTo>
                    <a:cubicBezTo>
                      <a:pt x="24" y="22"/>
                      <a:pt x="23" y="23"/>
                      <a:pt x="23" y="23"/>
                    </a:cubicBezTo>
                    <a:cubicBezTo>
                      <a:pt x="23" y="24"/>
                      <a:pt x="23" y="25"/>
                      <a:pt x="23" y="25"/>
                    </a:cubicBezTo>
                    <a:cubicBezTo>
                      <a:pt x="23" y="24"/>
                      <a:pt x="23" y="24"/>
                      <a:pt x="23" y="24"/>
                    </a:cubicBezTo>
                    <a:cubicBezTo>
                      <a:pt x="24" y="24"/>
                      <a:pt x="24" y="24"/>
                      <a:pt x="24" y="24"/>
                    </a:cubicBezTo>
                    <a:cubicBezTo>
                      <a:pt x="24" y="24"/>
                      <a:pt x="25" y="24"/>
                      <a:pt x="25" y="25"/>
                    </a:cubicBezTo>
                    <a:cubicBezTo>
                      <a:pt x="25" y="25"/>
                      <a:pt x="25" y="26"/>
                      <a:pt x="25" y="26"/>
                    </a:cubicBezTo>
                    <a:cubicBezTo>
                      <a:pt x="25" y="26"/>
                      <a:pt x="25" y="26"/>
                      <a:pt x="26" y="26"/>
                    </a:cubicBezTo>
                    <a:cubicBezTo>
                      <a:pt x="26" y="25"/>
                      <a:pt x="26" y="25"/>
                      <a:pt x="26" y="25"/>
                    </a:cubicBezTo>
                    <a:cubicBezTo>
                      <a:pt x="25" y="23"/>
                      <a:pt x="25" y="23"/>
                      <a:pt x="25" y="23"/>
                    </a:cubicBezTo>
                    <a:cubicBezTo>
                      <a:pt x="25" y="23"/>
                      <a:pt x="26" y="23"/>
                      <a:pt x="26" y="23"/>
                    </a:cubicBezTo>
                    <a:cubicBezTo>
                      <a:pt x="27" y="23"/>
                      <a:pt x="27" y="24"/>
                      <a:pt x="27" y="24"/>
                    </a:cubicBezTo>
                    <a:cubicBezTo>
                      <a:pt x="28" y="24"/>
                      <a:pt x="28" y="24"/>
                      <a:pt x="28" y="23"/>
                    </a:cubicBezTo>
                    <a:cubicBezTo>
                      <a:pt x="27" y="22"/>
                      <a:pt x="26" y="21"/>
                      <a:pt x="26" y="21"/>
                    </a:cubicBezTo>
                    <a:cubicBezTo>
                      <a:pt x="26" y="21"/>
                      <a:pt x="27" y="21"/>
                      <a:pt x="27" y="21"/>
                    </a:cubicBezTo>
                    <a:cubicBezTo>
                      <a:pt x="28" y="21"/>
                      <a:pt x="28" y="22"/>
                      <a:pt x="28" y="22"/>
                    </a:cubicBezTo>
                    <a:cubicBezTo>
                      <a:pt x="29" y="21"/>
                      <a:pt x="29" y="21"/>
                      <a:pt x="29" y="21"/>
                    </a:cubicBezTo>
                    <a:cubicBezTo>
                      <a:pt x="29" y="21"/>
                      <a:pt x="28" y="19"/>
                      <a:pt x="27" y="20"/>
                    </a:cubicBezTo>
                    <a:cubicBezTo>
                      <a:pt x="26" y="20"/>
                      <a:pt x="25" y="21"/>
                      <a:pt x="25" y="21"/>
                    </a:cubicBezTo>
                    <a:cubicBezTo>
                      <a:pt x="24" y="21"/>
                      <a:pt x="24" y="20"/>
                      <a:pt x="25" y="19"/>
                    </a:cubicBezTo>
                    <a:cubicBezTo>
                      <a:pt x="26" y="19"/>
                      <a:pt x="28" y="15"/>
                      <a:pt x="26" y="15"/>
                    </a:cubicBezTo>
                    <a:cubicBezTo>
                      <a:pt x="24" y="15"/>
                      <a:pt x="24" y="15"/>
                      <a:pt x="24" y="15"/>
                    </a:cubicBezTo>
                    <a:cubicBezTo>
                      <a:pt x="24" y="11"/>
                      <a:pt x="24" y="11"/>
                      <a:pt x="24" y="11"/>
                    </a:cubicBezTo>
                    <a:cubicBezTo>
                      <a:pt x="24" y="11"/>
                      <a:pt x="25" y="13"/>
                      <a:pt x="25" y="13"/>
                    </a:cubicBezTo>
                    <a:cubicBezTo>
                      <a:pt x="25" y="13"/>
                      <a:pt x="27" y="15"/>
                      <a:pt x="27" y="15"/>
                    </a:cubicBezTo>
                    <a:cubicBezTo>
                      <a:pt x="27" y="15"/>
                      <a:pt x="26" y="11"/>
                      <a:pt x="26" y="11"/>
                    </a:cubicBezTo>
                    <a:cubicBezTo>
                      <a:pt x="26" y="11"/>
                      <a:pt x="27" y="13"/>
                      <a:pt x="28" y="14"/>
                    </a:cubicBezTo>
                    <a:cubicBezTo>
                      <a:pt x="29" y="16"/>
                      <a:pt x="30" y="17"/>
                      <a:pt x="30" y="17"/>
                    </a:cubicBezTo>
                    <a:cubicBezTo>
                      <a:pt x="30" y="17"/>
                      <a:pt x="29" y="15"/>
                      <a:pt x="29" y="14"/>
                    </a:cubicBezTo>
                    <a:cubicBezTo>
                      <a:pt x="28" y="12"/>
                      <a:pt x="28" y="12"/>
                      <a:pt x="28" y="12"/>
                    </a:cubicBezTo>
                    <a:cubicBezTo>
                      <a:pt x="28" y="12"/>
                      <a:pt x="29" y="13"/>
                      <a:pt x="30" y="15"/>
                    </a:cubicBezTo>
                    <a:cubicBezTo>
                      <a:pt x="31" y="16"/>
                      <a:pt x="32" y="18"/>
                      <a:pt x="32" y="18"/>
                    </a:cubicBezTo>
                    <a:cubicBezTo>
                      <a:pt x="32" y="18"/>
                      <a:pt x="31" y="16"/>
                      <a:pt x="31" y="14"/>
                    </a:cubicBezTo>
                    <a:cubicBezTo>
                      <a:pt x="30" y="13"/>
                      <a:pt x="30" y="12"/>
                      <a:pt x="30" y="12"/>
                    </a:cubicBezTo>
                    <a:cubicBezTo>
                      <a:pt x="30" y="12"/>
                      <a:pt x="31" y="14"/>
                      <a:pt x="32" y="15"/>
                    </a:cubicBezTo>
                    <a:cubicBezTo>
                      <a:pt x="33" y="16"/>
                      <a:pt x="35" y="18"/>
                      <a:pt x="35" y="18"/>
                    </a:cubicBezTo>
                    <a:cubicBezTo>
                      <a:pt x="35" y="18"/>
                      <a:pt x="34" y="15"/>
                      <a:pt x="33" y="14"/>
                    </a:cubicBezTo>
                    <a:cubicBezTo>
                      <a:pt x="32" y="13"/>
                      <a:pt x="33" y="11"/>
                      <a:pt x="33" y="11"/>
                    </a:cubicBezTo>
                    <a:cubicBezTo>
                      <a:pt x="34" y="12"/>
                      <a:pt x="34" y="12"/>
                      <a:pt x="34" y="12"/>
                    </a:cubicBezTo>
                    <a:cubicBezTo>
                      <a:pt x="34" y="11"/>
                      <a:pt x="34" y="11"/>
                      <a:pt x="34" y="11"/>
                    </a:cubicBezTo>
                    <a:cubicBezTo>
                      <a:pt x="34" y="11"/>
                      <a:pt x="34" y="11"/>
                      <a:pt x="35" y="11"/>
                    </a:cubicBezTo>
                    <a:cubicBezTo>
                      <a:pt x="37" y="11"/>
                      <a:pt x="37" y="11"/>
                      <a:pt x="37" y="11"/>
                    </a:cubicBezTo>
                    <a:cubicBezTo>
                      <a:pt x="37" y="11"/>
                      <a:pt x="34" y="10"/>
                      <a:pt x="32" y="8"/>
                    </a:cubicBezTo>
                    <a:cubicBezTo>
                      <a:pt x="31" y="6"/>
                      <a:pt x="30" y="2"/>
                      <a:pt x="28" y="2"/>
                    </a:cubicBezTo>
                    <a:cubicBezTo>
                      <a:pt x="26" y="2"/>
                      <a:pt x="24" y="6"/>
                      <a:pt x="24" y="6"/>
                    </a:cubicBezTo>
                    <a:cubicBezTo>
                      <a:pt x="24" y="6"/>
                      <a:pt x="24" y="5"/>
                      <a:pt x="23" y="5"/>
                    </a:cubicBezTo>
                    <a:cubicBezTo>
                      <a:pt x="23" y="4"/>
                      <a:pt x="22" y="3"/>
                      <a:pt x="22" y="3"/>
                    </a:cubicBezTo>
                    <a:cubicBezTo>
                      <a:pt x="22" y="3"/>
                      <a:pt x="23" y="4"/>
                      <a:pt x="23" y="3"/>
                    </a:cubicBezTo>
                    <a:cubicBezTo>
                      <a:pt x="24" y="3"/>
                      <a:pt x="25" y="2"/>
                      <a:pt x="25" y="2"/>
                    </a:cubicBezTo>
                    <a:cubicBezTo>
                      <a:pt x="22" y="2"/>
                      <a:pt x="22" y="2"/>
                      <a:pt x="22" y="2"/>
                    </a:cubicBezTo>
                    <a:cubicBezTo>
                      <a:pt x="22" y="2"/>
                      <a:pt x="22" y="2"/>
                      <a:pt x="22" y="1"/>
                    </a:cubicBezTo>
                    <a:cubicBezTo>
                      <a:pt x="21" y="0"/>
                      <a:pt x="21" y="0"/>
                      <a:pt x="20" y="0"/>
                    </a:cubicBezTo>
                    <a:cubicBezTo>
                      <a:pt x="19" y="0"/>
                      <a:pt x="18" y="1"/>
                      <a:pt x="18" y="1"/>
                    </a:cubicBezTo>
                    <a:cubicBezTo>
                      <a:pt x="18" y="1"/>
                      <a:pt x="18" y="1"/>
                      <a:pt x="18"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28" name="Freeform 178"/>
              <p:cNvSpPr>
                <a:spLocks/>
              </p:cNvSpPr>
              <p:nvPr/>
            </p:nvSpPr>
            <p:spPr bwMode="auto">
              <a:xfrm>
                <a:off x="3487737" y="6321424"/>
                <a:ext cx="171450" cy="158750"/>
              </a:xfrm>
              <a:custGeom>
                <a:avLst/>
                <a:gdLst>
                  <a:gd name="T0" fmla="*/ 16 w 37"/>
                  <a:gd name="T1" fmla="*/ 2 h 34"/>
                  <a:gd name="T2" fmla="*/ 16 w 37"/>
                  <a:gd name="T3" fmla="*/ 3 h 34"/>
                  <a:gd name="T4" fmla="*/ 18 w 37"/>
                  <a:gd name="T5" fmla="*/ 5 h 34"/>
                  <a:gd name="T6" fmla="*/ 15 w 37"/>
                  <a:gd name="T7" fmla="*/ 9 h 34"/>
                  <a:gd name="T8" fmla="*/ 14 w 37"/>
                  <a:gd name="T9" fmla="*/ 3 h 34"/>
                  <a:gd name="T10" fmla="*/ 2 w 37"/>
                  <a:gd name="T11" fmla="*/ 13 h 34"/>
                  <a:gd name="T12" fmla="*/ 6 w 37"/>
                  <a:gd name="T13" fmla="*/ 15 h 34"/>
                  <a:gd name="T14" fmla="*/ 10 w 37"/>
                  <a:gd name="T15" fmla="*/ 12 h 34"/>
                  <a:gd name="T16" fmla="*/ 10 w 37"/>
                  <a:gd name="T17" fmla="*/ 15 h 34"/>
                  <a:gd name="T18" fmla="*/ 9 w 37"/>
                  <a:gd name="T19" fmla="*/ 17 h 34"/>
                  <a:gd name="T20" fmla="*/ 15 w 37"/>
                  <a:gd name="T21" fmla="*/ 13 h 34"/>
                  <a:gd name="T22" fmla="*/ 13 w 37"/>
                  <a:gd name="T23" fmla="*/ 18 h 34"/>
                  <a:gd name="T24" fmla="*/ 13 w 37"/>
                  <a:gd name="T25" fmla="*/ 22 h 34"/>
                  <a:gd name="T26" fmla="*/ 11 w 37"/>
                  <a:gd name="T27" fmla="*/ 21 h 34"/>
                  <a:gd name="T28" fmla="*/ 12 w 37"/>
                  <a:gd name="T29" fmla="*/ 21 h 34"/>
                  <a:gd name="T30" fmla="*/ 10 w 37"/>
                  <a:gd name="T31" fmla="*/ 23 h 34"/>
                  <a:gd name="T32" fmla="*/ 12 w 37"/>
                  <a:gd name="T33" fmla="*/ 24 h 34"/>
                  <a:gd name="T34" fmla="*/ 13 w 37"/>
                  <a:gd name="T35" fmla="*/ 26 h 34"/>
                  <a:gd name="T36" fmla="*/ 16 w 37"/>
                  <a:gd name="T37" fmla="*/ 26 h 34"/>
                  <a:gd name="T38" fmla="*/ 16 w 37"/>
                  <a:gd name="T39" fmla="*/ 22 h 34"/>
                  <a:gd name="T40" fmla="*/ 17 w 37"/>
                  <a:gd name="T41" fmla="*/ 21 h 34"/>
                  <a:gd name="T42" fmla="*/ 17 w 37"/>
                  <a:gd name="T43" fmla="*/ 25 h 34"/>
                  <a:gd name="T44" fmla="*/ 18 w 37"/>
                  <a:gd name="T45" fmla="*/ 27 h 34"/>
                  <a:gd name="T46" fmla="*/ 17 w 37"/>
                  <a:gd name="T47" fmla="*/ 30 h 34"/>
                  <a:gd name="T48" fmla="*/ 19 w 37"/>
                  <a:gd name="T49" fmla="*/ 27 h 34"/>
                  <a:gd name="T50" fmla="*/ 21 w 37"/>
                  <a:gd name="T51" fmla="*/ 33 h 34"/>
                  <a:gd name="T52" fmla="*/ 22 w 37"/>
                  <a:gd name="T53" fmla="*/ 31 h 34"/>
                  <a:gd name="T54" fmla="*/ 22 w 37"/>
                  <a:gd name="T55" fmla="*/ 28 h 34"/>
                  <a:gd name="T56" fmla="*/ 21 w 37"/>
                  <a:gd name="T57" fmla="*/ 23 h 34"/>
                  <a:gd name="T58" fmla="*/ 23 w 37"/>
                  <a:gd name="T59" fmla="*/ 19 h 34"/>
                  <a:gd name="T60" fmla="*/ 23 w 37"/>
                  <a:gd name="T61" fmla="*/ 23 h 34"/>
                  <a:gd name="T62" fmla="*/ 24 w 37"/>
                  <a:gd name="T63" fmla="*/ 24 h 34"/>
                  <a:gd name="T64" fmla="*/ 26 w 37"/>
                  <a:gd name="T65" fmla="*/ 26 h 34"/>
                  <a:gd name="T66" fmla="*/ 26 w 37"/>
                  <a:gd name="T67" fmla="*/ 23 h 34"/>
                  <a:gd name="T68" fmla="*/ 26 w 37"/>
                  <a:gd name="T69" fmla="*/ 21 h 34"/>
                  <a:gd name="T70" fmla="*/ 29 w 37"/>
                  <a:gd name="T71" fmla="*/ 21 h 34"/>
                  <a:gd name="T72" fmla="*/ 25 w 37"/>
                  <a:gd name="T73" fmla="*/ 19 h 34"/>
                  <a:gd name="T74" fmla="*/ 24 w 37"/>
                  <a:gd name="T75" fmla="*/ 11 h 34"/>
                  <a:gd name="T76" fmla="*/ 26 w 37"/>
                  <a:gd name="T77" fmla="*/ 11 h 34"/>
                  <a:gd name="T78" fmla="*/ 29 w 37"/>
                  <a:gd name="T79" fmla="*/ 14 h 34"/>
                  <a:gd name="T80" fmla="*/ 32 w 37"/>
                  <a:gd name="T81" fmla="*/ 18 h 34"/>
                  <a:gd name="T82" fmla="*/ 32 w 37"/>
                  <a:gd name="T83" fmla="*/ 15 h 34"/>
                  <a:gd name="T84" fmla="*/ 33 w 37"/>
                  <a:gd name="T85" fmla="*/ 11 h 34"/>
                  <a:gd name="T86" fmla="*/ 35 w 37"/>
                  <a:gd name="T87" fmla="*/ 11 h 34"/>
                  <a:gd name="T88" fmla="*/ 28 w 37"/>
                  <a:gd name="T89" fmla="*/ 2 h 34"/>
                  <a:gd name="T90" fmla="*/ 22 w 37"/>
                  <a:gd name="T91" fmla="*/ 3 h 34"/>
                  <a:gd name="T92" fmla="*/ 22 w 37"/>
                  <a:gd name="T93" fmla="*/ 2 h 34"/>
                  <a:gd name="T94" fmla="*/ 18 w 37"/>
                  <a:gd name="T9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 h="34">
                    <a:moveTo>
                      <a:pt x="18" y="1"/>
                    </a:moveTo>
                    <a:cubicBezTo>
                      <a:pt x="18" y="1"/>
                      <a:pt x="17" y="1"/>
                      <a:pt x="17" y="1"/>
                    </a:cubicBezTo>
                    <a:cubicBezTo>
                      <a:pt x="17" y="1"/>
                      <a:pt x="16" y="1"/>
                      <a:pt x="16" y="2"/>
                    </a:cubicBezTo>
                    <a:cubicBezTo>
                      <a:pt x="15" y="2"/>
                      <a:pt x="15" y="3"/>
                      <a:pt x="15" y="3"/>
                    </a:cubicBezTo>
                    <a:cubicBezTo>
                      <a:pt x="15" y="3"/>
                      <a:pt x="17" y="2"/>
                      <a:pt x="17" y="3"/>
                    </a:cubicBezTo>
                    <a:cubicBezTo>
                      <a:pt x="17" y="3"/>
                      <a:pt x="16" y="3"/>
                      <a:pt x="16" y="3"/>
                    </a:cubicBezTo>
                    <a:cubicBezTo>
                      <a:pt x="16" y="3"/>
                      <a:pt x="16" y="4"/>
                      <a:pt x="16" y="4"/>
                    </a:cubicBezTo>
                    <a:cubicBezTo>
                      <a:pt x="17" y="4"/>
                      <a:pt x="18" y="4"/>
                      <a:pt x="18" y="4"/>
                    </a:cubicBezTo>
                    <a:cubicBezTo>
                      <a:pt x="18" y="4"/>
                      <a:pt x="17" y="5"/>
                      <a:pt x="18" y="5"/>
                    </a:cubicBezTo>
                    <a:cubicBezTo>
                      <a:pt x="18" y="6"/>
                      <a:pt x="19" y="6"/>
                      <a:pt x="19" y="6"/>
                    </a:cubicBezTo>
                    <a:cubicBezTo>
                      <a:pt x="19" y="6"/>
                      <a:pt x="18" y="6"/>
                      <a:pt x="18" y="6"/>
                    </a:cubicBezTo>
                    <a:cubicBezTo>
                      <a:pt x="17" y="7"/>
                      <a:pt x="15" y="9"/>
                      <a:pt x="15" y="9"/>
                    </a:cubicBezTo>
                    <a:cubicBezTo>
                      <a:pt x="15" y="9"/>
                      <a:pt x="15" y="9"/>
                      <a:pt x="15" y="9"/>
                    </a:cubicBezTo>
                    <a:cubicBezTo>
                      <a:pt x="15" y="9"/>
                      <a:pt x="15" y="9"/>
                      <a:pt x="15" y="8"/>
                    </a:cubicBezTo>
                    <a:cubicBezTo>
                      <a:pt x="15" y="8"/>
                      <a:pt x="15" y="4"/>
                      <a:pt x="14" y="3"/>
                    </a:cubicBezTo>
                    <a:cubicBezTo>
                      <a:pt x="14" y="2"/>
                      <a:pt x="13" y="1"/>
                      <a:pt x="11" y="2"/>
                    </a:cubicBezTo>
                    <a:cubicBezTo>
                      <a:pt x="10" y="2"/>
                      <a:pt x="8" y="3"/>
                      <a:pt x="6" y="6"/>
                    </a:cubicBezTo>
                    <a:cubicBezTo>
                      <a:pt x="4" y="10"/>
                      <a:pt x="4" y="11"/>
                      <a:pt x="2" y="13"/>
                    </a:cubicBezTo>
                    <a:cubicBezTo>
                      <a:pt x="0" y="14"/>
                      <a:pt x="6" y="11"/>
                      <a:pt x="6" y="11"/>
                    </a:cubicBezTo>
                    <a:cubicBezTo>
                      <a:pt x="6" y="11"/>
                      <a:pt x="7" y="11"/>
                      <a:pt x="8" y="11"/>
                    </a:cubicBezTo>
                    <a:cubicBezTo>
                      <a:pt x="9" y="10"/>
                      <a:pt x="7" y="13"/>
                      <a:pt x="6" y="15"/>
                    </a:cubicBezTo>
                    <a:cubicBezTo>
                      <a:pt x="5" y="17"/>
                      <a:pt x="3" y="18"/>
                      <a:pt x="3" y="18"/>
                    </a:cubicBezTo>
                    <a:cubicBezTo>
                      <a:pt x="3" y="18"/>
                      <a:pt x="5" y="18"/>
                      <a:pt x="7" y="16"/>
                    </a:cubicBezTo>
                    <a:cubicBezTo>
                      <a:pt x="9" y="14"/>
                      <a:pt x="10" y="12"/>
                      <a:pt x="10" y="12"/>
                    </a:cubicBezTo>
                    <a:cubicBezTo>
                      <a:pt x="10" y="12"/>
                      <a:pt x="10" y="14"/>
                      <a:pt x="9" y="15"/>
                    </a:cubicBezTo>
                    <a:cubicBezTo>
                      <a:pt x="8" y="16"/>
                      <a:pt x="7" y="17"/>
                      <a:pt x="7" y="17"/>
                    </a:cubicBezTo>
                    <a:cubicBezTo>
                      <a:pt x="7" y="17"/>
                      <a:pt x="10" y="16"/>
                      <a:pt x="10" y="15"/>
                    </a:cubicBezTo>
                    <a:cubicBezTo>
                      <a:pt x="11" y="13"/>
                      <a:pt x="12" y="11"/>
                      <a:pt x="12" y="11"/>
                    </a:cubicBezTo>
                    <a:cubicBezTo>
                      <a:pt x="12" y="11"/>
                      <a:pt x="11" y="13"/>
                      <a:pt x="11" y="15"/>
                    </a:cubicBezTo>
                    <a:cubicBezTo>
                      <a:pt x="10" y="16"/>
                      <a:pt x="9" y="17"/>
                      <a:pt x="9" y="17"/>
                    </a:cubicBezTo>
                    <a:cubicBezTo>
                      <a:pt x="9" y="17"/>
                      <a:pt x="13" y="17"/>
                      <a:pt x="13" y="14"/>
                    </a:cubicBezTo>
                    <a:cubicBezTo>
                      <a:pt x="14" y="11"/>
                      <a:pt x="15" y="11"/>
                      <a:pt x="15" y="11"/>
                    </a:cubicBezTo>
                    <a:cubicBezTo>
                      <a:pt x="15" y="11"/>
                      <a:pt x="15" y="12"/>
                      <a:pt x="15" y="13"/>
                    </a:cubicBezTo>
                    <a:cubicBezTo>
                      <a:pt x="15" y="14"/>
                      <a:pt x="15" y="15"/>
                      <a:pt x="15" y="15"/>
                    </a:cubicBezTo>
                    <a:cubicBezTo>
                      <a:pt x="15" y="15"/>
                      <a:pt x="13" y="15"/>
                      <a:pt x="13" y="16"/>
                    </a:cubicBezTo>
                    <a:cubicBezTo>
                      <a:pt x="13" y="17"/>
                      <a:pt x="13" y="18"/>
                      <a:pt x="13" y="18"/>
                    </a:cubicBezTo>
                    <a:cubicBezTo>
                      <a:pt x="13" y="19"/>
                      <a:pt x="14" y="19"/>
                      <a:pt x="14" y="19"/>
                    </a:cubicBezTo>
                    <a:cubicBezTo>
                      <a:pt x="14" y="22"/>
                      <a:pt x="14" y="22"/>
                      <a:pt x="14" y="22"/>
                    </a:cubicBezTo>
                    <a:cubicBezTo>
                      <a:pt x="13" y="22"/>
                      <a:pt x="13" y="22"/>
                      <a:pt x="13" y="22"/>
                    </a:cubicBezTo>
                    <a:cubicBezTo>
                      <a:pt x="13" y="22"/>
                      <a:pt x="13" y="22"/>
                      <a:pt x="13" y="22"/>
                    </a:cubicBezTo>
                    <a:cubicBezTo>
                      <a:pt x="13" y="22"/>
                      <a:pt x="13" y="20"/>
                      <a:pt x="12" y="20"/>
                    </a:cubicBezTo>
                    <a:cubicBezTo>
                      <a:pt x="11" y="21"/>
                      <a:pt x="11" y="21"/>
                      <a:pt x="11" y="21"/>
                    </a:cubicBezTo>
                    <a:cubicBezTo>
                      <a:pt x="10" y="21"/>
                      <a:pt x="10" y="21"/>
                      <a:pt x="10" y="21"/>
                    </a:cubicBezTo>
                    <a:cubicBezTo>
                      <a:pt x="11" y="21"/>
                      <a:pt x="11" y="21"/>
                      <a:pt x="11" y="21"/>
                    </a:cubicBezTo>
                    <a:cubicBezTo>
                      <a:pt x="12" y="21"/>
                      <a:pt x="12" y="21"/>
                      <a:pt x="12" y="21"/>
                    </a:cubicBezTo>
                    <a:cubicBezTo>
                      <a:pt x="12" y="21"/>
                      <a:pt x="11" y="22"/>
                      <a:pt x="12" y="22"/>
                    </a:cubicBezTo>
                    <a:cubicBezTo>
                      <a:pt x="12" y="23"/>
                      <a:pt x="12" y="23"/>
                      <a:pt x="12" y="23"/>
                    </a:cubicBezTo>
                    <a:cubicBezTo>
                      <a:pt x="12" y="23"/>
                      <a:pt x="10" y="23"/>
                      <a:pt x="10" y="23"/>
                    </a:cubicBezTo>
                    <a:cubicBezTo>
                      <a:pt x="10" y="24"/>
                      <a:pt x="10" y="25"/>
                      <a:pt x="10" y="25"/>
                    </a:cubicBezTo>
                    <a:cubicBezTo>
                      <a:pt x="11" y="25"/>
                      <a:pt x="11" y="25"/>
                      <a:pt x="11" y="25"/>
                    </a:cubicBezTo>
                    <a:cubicBezTo>
                      <a:pt x="12" y="24"/>
                      <a:pt x="12" y="24"/>
                      <a:pt x="12" y="24"/>
                    </a:cubicBezTo>
                    <a:cubicBezTo>
                      <a:pt x="12" y="24"/>
                      <a:pt x="12" y="25"/>
                      <a:pt x="12" y="26"/>
                    </a:cubicBezTo>
                    <a:cubicBezTo>
                      <a:pt x="12" y="26"/>
                      <a:pt x="12" y="27"/>
                      <a:pt x="12" y="27"/>
                    </a:cubicBezTo>
                    <a:cubicBezTo>
                      <a:pt x="12" y="27"/>
                      <a:pt x="13" y="26"/>
                      <a:pt x="13" y="26"/>
                    </a:cubicBezTo>
                    <a:cubicBezTo>
                      <a:pt x="13" y="26"/>
                      <a:pt x="14" y="25"/>
                      <a:pt x="14" y="24"/>
                    </a:cubicBezTo>
                    <a:cubicBezTo>
                      <a:pt x="14" y="23"/>
                      <a:pt x="15" y="25"/>
                      <a:pt x="15" y="25"/>
                    </a:cubicBezTo>
                    <a:cubicBezTo>
                      <a:pt x="15" y="25"/>
                      <a:pt x="16" y="26"/>
                      <a:pt x="16" y="26"/>
                    </a:cubicBezTo>
                    <a:cubicBezTo>
                      <a:pt x="15" y="27"/>
                      <a:pt x="17" y="25"/>
                      <a:pt x="16" y="24"/>
                    </a:cubicBezTo>
                    <a:cubicBezTo>
                      <a:pt x="16" y="24"/>
                      <a:pt x="15" y="23"/>
                      <a:pt x="15" y="23"/>
                    </a:cubicBezTo>
                    <a:cubicBezTo>
                      <a:pt x="15" y="23"/>
                      <a:pt x="17" y="23"/>
                      <a:pt x="16" y="22"/>
                    </a:cubicBezTo>
                    <a:cubicBezTo>
                      <a:pt x="16" y="21"/>
                      <a:pt x="16" y="21"/>
                      <a:pt x="16" y="21"/>
                    </a:cubicBezTo>
                    <a:cubicBezTo>
                      <a:pt x="16" y="19"/>
                      <a:pt x="16" y="19"/>
                      <a:pt x="16" y="19"/>
                    </a:cubicBezTo>
                    <a:cubicBezTo>
                      <a:pt x="16" y="19"/>
                      <a:pt x="17" y="20"/>
                      <a:pt x="17" y="21"/>
                    </a:cubicBezTo>
                    <a:cubicBezTo>
                      <a:pt x="17" y="21"/>
                      <a:pt x="18" y="21"/>
                      <a:pt x="18" y="21"/>
                    </a:cubicBezTo>
                    <a:cubicBezTo>
                      <a:pt x="19" y="21"/>
                      <a:pt x="18" y="22"/>
                      <a:pt x="18" y="22"/>
                    </a:cubicBezTo>
                    <a:cubicBezTo>
                      <a:pt x="18" y="22"/>
                      <a:pt x="18" y="24"/>
                      <a:pt x="17" y="25"/>
                    </a:cubicBezTo>
                    <a:cubicBezTo>
                      <a:pt x="17" y="26"/>
                      <a:pt x="16" y="28"/>
                      <a:pt x="16" y="28"/>
                    </a:cubicBezTo>
                    <a:cubicBezTo>
                      <a:pt x="17" y="29"/>
                      <a:pt x="17" y="29"/>
                      <a:pt x="17" y="29"/>
                    </a:cubicBezTo>
                    <a:cubicBezTo>
                      <a:pt x="17" y="29"/>
                      <a:pt x="18" y="28"/>
                      <a:pt x="18" y="27"/>
                    </a:cubicBezTo>
                    <a:cubicBezTo>
                      <a:pt x="18" y="27"/>
                      <a:pt x="19" y="26"/>
                      <a:pt x="19" y="26"/>
                    </a:cubicBezTo>
                    <a:cubicBezTo>
                      <a:pt x="19" y="26"/>
                      <a:pt x="18" y="28"/>
                      <a:pt x="18" y="28"/>
                    </a:cubicBezTo>
                    <a:cubicBezTo>
                      <a:pt x="18" y="29"/>
                      <a:pt x="17" y="30"/>
                      <a:pt x="17" y="30"/>
                    </a:cubicBezTo>
                    <a:cubicBezTo>
                      <a:pt x="17" y="31"/>
                      <a:pt x="18" y="31"/>
                      <a:pt x="18" y="31"/>
                    </a:cubicBezTo>
                    <a:cubicBezTo>
                      <a:pt x="18" y="31"/>
                      <a:pt x="18" y="31"/>
                      <a:pt x="19" y="30"/>
                    </a:cubicBezTo>
                    <a:cubicBezTo>
                      <a:pt x="19" y="29"/>
                      <a:pt x="19" y="27"/>
                      <a:pt x="19" y="27"/>
                    </a:cubicBezTo>
                    <a:cubicBezTo>
                      <a:pt x="19" y="33"/>
                      <a:pt x="19" y="33"/>
                      <a:pt x="19" y="33"/>
                    </a:cubicBezTo>
                    <a:cubicBezTo>
                      <a:pt x="19" y="33"/>
                      <a:pt x="19" y="34"/>
                      <a:pt x="20" y="34"/>
                    </a:cubicBezTo>
                    <a:cubicBezTo>
                      <a:pt x="21" y="34"/>
                      <a:pt x="21" y="33"/>
                      <a:pt x="21" y="33"/>
                    </a:cubicBezTo>
                    <a:cubicBezTo>
                      <a:pt x="20" y="27"/>
                      <a:pt x="20" y="27"/>
                      <a:pt x="20" y="27"/>
                    </a:cubicBezTo>
                    <a:cubicBezTo>
                      <a:pt x="20" y="27"/>
                      <a:pt x="21" y="30"/>
                      <a:pt x="21" y="30"/>
                    </a:cubicBezTo>
                    <a:cubicBezTo>
                      <a:pt x="21" y="30"/>
                      <a:pt x="22" y="31"/>
                      <a:pt x="22" y="31"/>
                    </a:cubicBezTo>
                    <a:cubicBezTo>
                      <a:pt x="22" y="31"/>
                      <a:pt x="22" y="30"/>
                      <a:pt x="22" y="29"/>
                    </a:cubicBezTo>
                    <a:cubicBezTo>
                      <a:pt x="21" y="28"/>
                      <a:pt x="21" y="26"/>
                      <a:pt x="21" y="26"/>
                    </a:cubicBezTo>
                    <a:cubicBezTo>
                      <a:pt x="22" y="28"/>
                      <a:pt x="22" y="28"/>
                      <a:pt x="22" y="28"/>
                    </a:cubicBezTo>
                    <a:cubicBezTo>
                      <a:pt x="22" y="28"/>
                      <a:pt x="23" y="28"/>
                      <a:pt x="23" y="28"/>
                    </a:cubicBezTo>
                    <a:cubicBezTo>
                      <a:pt x="24" y="28"/>
                      <a:pt x="23" y="26"/>
                      <a:pt x="23" y="26"/>
                    </a:cubicBezTo>
                    <a:cubicBezTo>
                      <a:pt x="21" y="23"/>
                      <a:pt x="21" y="23"/>
                      <a:pt x="21" y="23"/>
                    </a:cubicBezTo>
                    <a:cubicBezTo>
                      <a:pt x="21" y="23"/>
                      <a:pt x="22" y="21"/>
                      <a:pt x="22" y="21"/>
                    </a:cubicBezTo>
                    <a:cubicBezTo>
                      <a:pt x="22" y="21"/>
                      <a:pt x="22" y="21"/>
                      <a:pt x="22" y="21"/>
                    </a:cubicBezTo>
                    <a:cubicBezTo>
                      <a:pt x="23" y="20"/>
                      <a:pt x="23" y="19"/>
                      <a:pt x="23" y="19"/>
                    </a:cubicBezTo>
                    <a:cubicBezTo>
                      <a:pt x="23" y="19"/>
                      <a:pt x="23" y="20"/>
                      <a:pt x="23" y="21"/>
                    </a:cubicBezTo>
                    <a:cubicBezTo>
                      <a:pt x="23" y="21"/>
                      <a:pt x="24" y="22"/>
                      <a:pt x="24" y="22"/>
                    </a:cubicBezTo>
                    <a:cubicBezTo>
                      <a:pt x="24" y="22"/>
                      <a:pt x="23" y="23"/>
                      <a:pt x="23" y="23"/>
                    </a:cubicBezTo>
                    <a:cubicBezTo>
                      <a:pt x="23" y="24"/>
                      <a:pt x="23" y="25"/>
                      <a:pt x="23" y="25"/>
                    </a:cubicBezTo>
                    <a:cubicBezTo>
                      <a:pt x="23" y="24"/>
                      <a:pt x="23" y="24"/>
                      <a:pt x="23" y="24"/>
                    </a:cubicBezTo>
                    <a:cubicBezTo>
                      <a:pt x="24" y="24"/>
                      <a:pt x="24" y="24"/>
                      <a:pt x="24" y="24"/>
                    </a:cubicBezTo>
                    <a:cubicBezTo>
                      <a:pt x="24" y="24"/>
                      <a:pt x="25" y="24"/>
                      <a:pt x="25" y="25"/>
                    </a:cubicBezTo>
                    <a:cubicBezTo>
                      <a:pt x="25" y="25"/>
                      <a:pt x="25" y="26"/>
                      <a:pt x="25" y="26"/>
                    </a:cubicBezTo>
                    <a:cubicBezTo>
                      <a:pt x="25" y="26"/>
                      <a:pt x="25" y="26"/>
                      <a:pt x="26" y="26"/>
                    </a:cubicBezTo>
                    <a:cubicBezTo>
                      <a:pt x="26" y="25"/>
                      <a:pt x="26" y="25"/>
                      <a:pt x="26" y="25"/>
                    </a:cubicBezTo>
                    <a:cubicBezTo>
                      <a:pt x="25" y="23"/>
                      <a:pt x="25" y="23"/>
                      <a:pt x="25" y="23"/>
                    </a:cubicBezTo>
                    <a:cubicBezTo>
                      <a:pt x="25" y="23"/>
                      <a:pt x="26" y="23"/>
                      <a:pt x="26" y="23"/>
                    </a:cubicBezTo>
                    <a:cubicBezTo>
                      <a:pt x="27" y="23"/>
                      <a:pt x="27" y="24"/>
                      <a:pt x="27" y="24"/>
                    </a:cubicBezTo>
                    <a:cubicBezTo>
                      <a:pt x="28" y="24"/>
                      <a:pt x="28" y="24"/>
                      <a:pt x="28" y="23"/>
                    </a:cubicBezTo>
                    <a:cubicBezTo>
                      <a:pt x="27" y="22"/>
                      <a:pt x="26" y="21"/>
                      <a:pt x="26" y="21"/>
                    </a:cubicBezTo>
                    <a:cubicBezTo>
                      <a:pt x="26" y="21"/>
                      <a:pt x="27" y="21"/>
                      <a:pt x="27" y="21"/>
                    </a:cubicBezTo>
                    <a:cubicBezTo>
                      <a:pt x="28" y="21"/>
                      <a:pt x="28" y="22"/>
                      <a:pt x="28" y="22"/>
                    </a:cubicBezTo>
                    <a:cubicBezTo>
                      <a:pt x="29" y="21"/>
                      <a:pt x="29" y="21"/>
                      <a:pt x="29" y="21"/>
                    </a:cubicBezTo>
                    <a:cubicBezTo>
                      <a:pt x="29" y="21"/>
                      <a:pt x="28" y="19"/>
                      <a:pt x="27" y="20"/>
                    </a:cubicBezTo>
                    <a:cubicBezTo>
                      <a:pt x="26" y="20"/>
                      <a:pt x="25" y="21"/>
                      <a:pt x="25" y="21"/>
                    </a:cubicBezTo>
                    <a:cubicBezTo>
                      <a:pt x="24" y="21"/>
                      <a:pt x="24" y="20"/>
                      <a:pt x="25" y="19"/>
                    </a:cubicBezTo>
                    <a:cubicBezTo>
                      <a:pt x="26" y="19"/>
                      <a:pt x="28" y="15"/>
                      <a:pt x="26" y="15"/>
                    </a:cubicBezTo>
                    <a:cubicBezTo>
                      <a:pt x="24" y="15"/>
                      <a:pt x="24" y="15"/>
                      <a:pt x="24" y="15"/>
                    </a:cubicBezTo>
                    <a:cubicBezTo>
                      <a:pt x="24" y="11"/>
                      <a:pt x="24" y="11"/>
                      <a:pt x="24" y="11"/>
                    </a:cubicBezTo>
                    <a:cubicBezTo>
                      <a:pt x="24" y="11"/>
                      <a:pt x="25" y="13"/>
                      <a:pt x="25" y="13"/>
                    </a:cubicBezTo>
                    <a:cubicBezTo>
                      <a:pt x="25" y="13"/>
                      <a:pt x="27" y="15"/>
                      <a:pt x="27" y="15"/>
                    </a:cubicBezTo>
                    <a:cubicBezTo>
                      <a:pt x="27" y="15"/>
                      <a:pt x="26" y="11"/>
                      <a:pt x="26" y="11"/>
                    </a:cubicBezTo>
                    <a:cubicBezTo>
                      <a:pt x="26" y="11"/>
                      <a:pt x="27" y="13"/>
                      <a:pt x="28" y="14"/>
                    </a:cubicBezTo>
                    <a:cubicBezTo>
                      <a:pt x="29" y="16"/>
                      <a:pt x="30" y="17"/>
                      <a:pt x="30" y="17"/>
                    </a:cubicBezTo>
                    <a:cubicBezTo>
                      <a:pt x="30" y="17"/>
                      <a:pt x="29" y="15"/>
                      <a:pt x="29" y="14"/>
                    </a:cubicBezTo>
                    <a:cubicBezTo>
                      <a:pt x="28" y="12"/>
                      <a:pt x="28" y="12"/>
                      <a:pt x="28" y="12"/>
                    </a:cubicBezTo>
                    <a:cubicBezTo>
                      <a:pt x="28" y="12"/>
                      <a:pt x="29" y="13"/>
                      <a:pt x="30" y="15"/>
                    </a:cubicBezTo>
                    <a:cubicBezTo>
                      <a:pt x="31" y="16"/>
                      <a:pt x="32" y="18"/>
                      <a:pt x="32" y="18"/>
                    </a:cubicBezTo>
                    <a:cubicBezTo>
                      <a:pt x="32" y="18"/>
                      <a:pt x="31" y="16"/>
                      <a:pt x="31" y="14"/>
                    </a:cubicBezTo>
                    <a:cubicBezTo>
                      <a:pt x="30" y="13"/>
                      <a:pt x="30" y="12"/>
                      <a:pt x="30" y="12"/>
                    </a:cubicBezTo>
                    <a:cubicBezTo>
                      <a:pt x="30" y="12"/>
                      <a:pt x="31" y="14"/>
                      <a:pt x="32" y="15"/>
                    </a:cubicBezTo>
                    <a:cubicBezTo>
                      <a:pt x="33" y="16"/>
                      <a:pt x="35" y="18"/>
                      <a:pt x="35" y="18"/>
                    </a:cubicBezTo>
                    <a:cubicBezTo>
                      <a:pt x="35" y="18"/>
                      <a:pt x="34" y="15"/>
                      <a:pt x="33" y="14"/>
                    </a:cubicBezTo>
                    <a:cubicBezTo>
                      <a:pt x="32" y="13"/>
                      <a:pt x="33" y="11"/>
                      <a:pt x="33" y="11"/>
                    </a:cubicBezTo>
                    <a:cubicBezTo>
                      <a:pt x="34" y="12"/>
                      <a:pt x="34" y="12"/>
                      <a:pt x="34" y="12"/>
                    </a:cubicBezTo>
                    <a:cubicBezTo>
                      <a:pt x="34" y="11"/>
                      <a:pt x="34" y="11"/>
                      <a:pt x="34" y="11"/>
                    </a:cubicBezTo>
                    <a:cubicBezTo>
                      <a:pt x="34" y="11"/>
                      <a:pt x="34" y="11"/>
                      <a:pt x="35" y="11"/>
                    </a:cubicBezTo>
                    <a:cubicBezTo>
                      <a:pt x="37" y="11"/>
                      <a:pt x="37" y="11"/>
                      <a:pt x="37" y="11"/>
                    </a:cubicBezTo>
                    <a:cubicBezTo>
                      <a:pt x="37" y="11"/>
                      <a:pt x="34" y="10"/>
                      <a:pt x="32" y="8"/>
                    </a:cubicBezTo>
                    <a:cubicBezTo>
                      <a:pt x="31" y="6"/>
                      <a:pt x="30" y="2"/>
                      <a:pt x="28" y="2"/>
                    </a:cubicBezTo>
                    <a:cubicBezTo>
                      <a:pt x="26" y="2"/>
                      <a:pt x="24" y="6"/>
                      <a:pt x="24" y="6"/>
                    </a:cubicBezTo>
                    <a:cubicBezTo>
                      <a:pt x="24" y="6"/>
                      <a:pt x="24" y="5"/>
                      <a:pt x="23" y="5"/>
                    </a:cubicBezTo>
                    <a:cubicBezTo>
                      <a:pt x="23" y="4"/>
                      <a:pt x="22" y="3"/>
                      <a:pt x="22" y="3"/>
                    </a:cubicBezTo>
                    <a:cubicBezTo>
                      <a:pt x="22" y="3"/>
                      <a:pt x="23" y="4"/>
                      <a:pt x="23" y="3"/>
                    </a:cubicBezTo>
                    <a:cubicBezTo>
                      <a:pt x="24" y="3"/>
                      <a:pt x="25" y="2"/>
                      <a:pt x="25" y="2"/>
                    </a:cubicBezTo>
                    <a:cubicBezTo>
                      <a:pt x="22" y="2"/>
                      <a:pt x="22" y="2"/>
                      <a:pt x="22" y="2"/>
                    </a:cubicBezTo>
                    <a:cubicBezTo>
                      <a:pt x="22" y="2"/>
                      <a:pt x="22" y="2"/>
                      <a:pt x="22" y="1"/>
                    </a:cubicBezTo>
                    <a:cubicBezTo>
                      <a:pt x="21" y="0"/>
                      <a:pt x="21" y="0"/>
                      <a:pt x="20" y="0"/>
                    </a:cubicBezTo>
                    <a:cubicBezTo>
                      <a:pt x="19" y="0"/>
                      <a:pt x="18" y="1"/>
                      <a:pt x="18" y="1"/>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29" name="Freeform 179"/>
              <p:cNvSpPr>
                <a:spLocks/>
              </p:cNvSpPr>
              <p:nvPr/>
            </p:nvSpPr>
            <p:spPr bwMode="auto">
              <a:xfrm>
                <a:off x="3575050" y="6369049"/>
                <a:ext cx="23813" cy="26988"/>
              </a:xfrm>
              <a:custGeom>
                <a:avLst/>
                <a:gdLst>
                  <a:gd name="T0" fmla="*/ 0 w 5"/>
                  <a:gd name="T1" fmla="*/ 6 h 6"/>
                  <a:gd name="T2" fmla="*/ 5 w 5"/>
                  <a:gd name="T3" fmla="*/ 0 h 6"/>
                </a:gdLst>
                <a:ahLst/>
                <a:cxnLst>
                  <a:cxn ang="0">
                    <a:pos x="T0" y="T1"/>
                  </a:cxn>
                  <a:cxn ang="0">
                    <a:pos x="T2" y="T3"/>
                  </a:cxn>
                </a:cxnLst>
                <a:rect l="0" t="0" r="r" b="b"/>
                <a:pathLst>
                  <a:path w="5" h="6">
                    <a:moveTo>
                      <a:pt x="0" y="6"/>
                    </a:moveTo>
                    <a:cubicBezTo>
                      <a:pt x="0" y="6"/>
                      <a:pt x="4" y="2"/>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30" name="Freeform 180"/>
              <p:cNvSpPr>
                <a:spLocks/>
              </p:cNvSpPr>
              <p:nvPr/>
            </p:nvSpPr>
            <p:spPr bwMode="auto">
              <a:xfrm>
                <a:off x="3575050" y="6369049"/>
                <a:ext cx="23813" cy="26988"/>
              </a:xfrm>
              <a:custGeom>
                <a:avLst/>
                <a:gdLst>
                  <a:gd name="T0" fmla="*/ 0 w 5"/>
                  <a:gd name="T1" fmla="*/ 6 h 6"/>
                  <a:gd name="T2" fmla="*/ 5 w 5"/>
                  <a:gd name="T3" fmla="*/ 0 h 6"/>
                </a:gdLst>
                <a:ahLst/>
                <a:cxnLst>
                  <a:cxn ang="0">
                    <a:pos x="T0" y="T1"/>
                  </a:cxn>
                  <a:cxn ang="0">
                    <a:pos x="T2" y="T3"/>
                  </a:cxn>
                </a:cxnLst>
                <a:rect l="0" t="0" r="r" b="b"/>
                <a:pathLst>
                  <a:path w="5" h="6">
                    <a:moveTo>
                      <a:pt x="0" y="6"/>
                    </a:moveTo>
                    <a:cubicBezTo>
                      <a:pt x="0" y="6"/>
                      <a:pt x="4" y="2"/>
                      <a:pt x="5" y="0"/>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31" name="Freeform 181"/>
              <p:cNvSpPr>
                <a:spLocks/>
              </p:cNvSpPr>
              <p:nvPr/>
            </p:nvSpPr>
            <p:spPr bwMode="auto">
              <a:xfrm>
                <a:off x="3565525" y="6359524"/>
                <a:ext cx="33338" cy="31750"/>
              </a:xfrm>
              <a:custGeom>
                <a:avLst/>
                <a:gdLst>
                  <a:gd name="T0" fmla="*/ 7 w 7"/>
                  <a:gd name="T1" fmla="*/ 0 h 7"/>
                  <a:gd name="T2" fmla="*/ 0 w 7"/>
                  <a:gd name="T3" fmla="*/ 7 h 7"/>
                </a:gdLst>
                <a:ahLst/>
                <a:cxnLst>
                  <a:cxn ang="0">
                    <a:pos x="T0" y="T1"/>
                  </a:cxn>
                  <a:cxn ang="0">
                    <a:pos x="T2" y="T3"/>
                  </a:cxn>
                </a:cxnLst>
                <a:rect l="0" t="0" r="r" b="b"/>
                <a:pathLst>
                  <a:path w="7" h="7">
                    <a:moveTo>
                      <a:pt x="7" y="0"/>
                    </a:moveTo>
                    <a:cubicBezTo>
                      <a:pt x="7" y="0"/>
                      <a:pt x="3" y="6"/>
                      <a:pt x="0"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32" name="Freeform 182"/>
              <p:cNvSpPr>
                <a:spLocks/>
              </p:cNvSpPr>
              <p:nvPr/>
            </p:nvSpPr>
            <p:spPr bwMode="auto">
              <a:xfrm>
                <a:off x="3565525" y="6359524"/>
                <a:ext cx="33338" cy="31750"/>
              </a:xfrm>
              <a:custGeom>
                <a:avLst/>
                <a:gdLst>
                  <a:gd name="T0" fmla="*/ 7 w 7"/>
                  <a:gd name="T1" fmla="*/ 0 h 7"/>
                  <a:gd name="T2" fmla="*/ 0 w 7"/>
                  <a:gd name="T3" fmla="*/ 7 h 7"/>
                </a:gdLst>
                <a:ahLst/>
                <a:cxnLst>
                  <a:cxn ang="0">
                    <a:pos x="T0" y="T1"/>
                  </a:cxn>
                  <a:cxn ang="0">
                    <a:pos x="T2" y="T3"/>
                  </a:cxn>
                </a:cxnLst>
                <a:rect l="0" t="0" r="r" b="b"/>
                <a:pathLst>
                  <a:path w="7" h="7">
                    <a:moveTo>
                      <a:pt x="7" y="0"/>
                    </a:moveTo>
                    <a:cubicBezTo>
                      <a:pt x="7" y="0"/>
                      <a:pt x="3" y="6"/>
                      <a:pt x="0" y="7"/>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33" name="Freeform 183"/>
              <p:cNvSpPr>
                <a:spLocks/>
              </p:cNvSpPr>
              <p:nvPr/>
            </p:nvSpPr>
            <p:spPr bwMode="auto">
              <a:xfrm>
                <a:off x="3570287" y="6354762"/>
                <a:ext cx="23813" cy="26988"/>
              </a:xfrm>
              <a:custGeom>
                <a:avLst/>
                <a:gdLst>
                  <a:gd name="T0" fmla="*/ 5 w 5"/>
                  <a:gd name="T1" fmla="*/ 0 h 6"/>
                  <a:gd name="T2" fmla="*/ 0 w 5"/>
                  <a:gd name="T3" fmla="*/ 6 h 6"/>
                </a:gdLst>
                <a:ahLst/>
                <a:cxnLst>
                  <a:cxn ang="0">
                    <a:pos x="T0" y="T1"/>
                  </a:cxn>
                  <a:cxn ang="0">
                    <a:pos x="T2" y="T3"/>
                  </a:cxn>
                </a:cxnLst>
                <a:rect l="0" t="0" r="r" b="b"/>
                <a:pathLst>
                  <a:path w="5" h="6">
                    <a:moveTo>
                      <a:pt x="5" y="0"/>
                    </a:moveTo>
                    <a:cubicBezTo>
                      <a:pt x="5" y="0"/>
                      <a:pt x="2" y="5"/>
                      <a:pt x="0"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34" name="Freeform 184"/>
              <p:cNvSpPr>
                <a:spLocks/>
              </p:cNvSpPr>
              <p:nvPr/>
            </p:nvSpPr>
            <p:spPr bwMode="auto">
              <a:xfrm>
                <a:off x="3570287" y="6354762"/>
                <a:ext cx="23813" cy="26988"/>
              </a:xfrm>
              <a:custGeom>
                <a:avLst/>
                <a:gdLst>
                  <a:gd name="T0" fmla="*/ 5 w 5"/>
                  <a:gd name="T1" fmla="*/ 0 h 6"/>
                  <a:gd name="T2" fmla="*/ 0 w 5"/>
                  <a:gd name="T3" fmla="*/ 6 h 6"/>
                </a:gdLst>
                <a:ahLst/>
                <a:cxnLst>
                  <a:cxn ang="0">
                    <a:pos x="T0" y="T1"/>
                  </a:cxn>
                  <a:cxn ang="0">
                    <a:pos x="T2" y="T3"/>
                  </a:cxn>
                </a:cxnLst>
                <a:rect l="0" t="0" r="r" b="b"/>
                <a:pathLst>
                  <a:path w="5" h="6">
                    <a:moveTo>
                      <a:pt x="5" y="0"/>
                    </a:moveTo>
                    <a:cubicBezTo>
                      <a:pt x="5" y="0"/>
                      <a:pt x="2" y="5"/>
                      <a:pt x="0" y="6"/>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35" name="Freeform 185"/>
              <p:cNvSpPr>
                <a:spLocks/>
              </p:cNvSpPr>
              <p:nvPr/>
            </p:nvSpPr>
            <p:spPr bwMode="auto">
              <a:xfrm>
                <a:off x="3575050" y="6349999"/>
                <a:ext cx="19050" cy="23813"/>
              </a:xfrm>
              <a:custGeom>
                <a:avLst/>
                <a:gdLst>
                  <a:gd name="T0" fmla="*/ 4 w 4"/>
                  <a:gd name="T1" fmla="*/ 0 h 5"/>
                  <a:gd name="T2" fmla="*/ 0 w 4"/>
                  <a:gd name="T3" fmla="*/ 5 h 5"/>
                </a:gdLst>
                <a:ahLst/>
                <a:cxnLst>
                  <a:cxn ang="0">
                    <a:pos x="T0" y="T1"/>
                  </a:cxn>
                  <a:cxn ang="0">
                    <a:pos x="T2" y="T3"/>
                  </a:cxn>
                </a:cxnLst>
                <a:rect l="0" t="0" r="r" b="b"/>
                <a:pathLst>
                  <a:path w="4" h="5">
                    <a:moveTo>
                      <a:pt x="4" y="0"/>
                    </a:moveTo>
                    <a:cubicBezTo>
                      <a:pt x="4" y="0"/>
                      <a:pt x="1" y="5"/>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36" name="Freeform 186"/>
              <p:cNvSpPr>
                <a:spLocks/>
              </p:cNvSpPr>
              <p:nvPr/>
            </p:nvSpPr>
            <p:spPr bwMode="auto">
              <a:xfrm>
                <a:off x="3575050" y="6349999"/>
                <a:ext cx="19050" cy="23813"/>
              </a:xfrm>
              <a:custGeom>
                <a:avLst/>
                <a:gdLst>
                  <a:gd name="T0" fmla="*/ 4 w 4"/>
                  <a:gd name="T1" fmla="*/ 0 h 5"/>
                  <a:gd name="T2" fmla="*/ 0 w 4"/>
                  <a:gd name="T3" fmla="*/ 5 h 5"/>
                </a:gdLst>
                <a:ahLst/>
                <a:cxnLst>
                  <a:cxn ang="0">
                    <a:pos x="T0" y="T1"/>
                  </a:cxn>
                  <a:cxn ang="0">
                    <a:pos x="T2" y="T3"/>
                  </a:cxn>
                </a:cxnLst>
                <a:rect l="0" t="0" r="r" b="b"/>
                <a:pathLst>
                  <a:path w="4" h="5">
                    <a:moveTo>
                      <a:pt x="4" y="0"/>
                    </a:moveTo>
                    <a:cubicBezTo>
                      <a:pt x="4" y="0"/>
                      <a:pt x="1" y="5"/>
                      <a:pt x="0"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37" name="Freeform 187"/>
              <p:cNvSpPr>
                <a:spLocks/>
              </p:cNvSpPr>
              <p:nvPr/>
            </p:nvSpPr>
            <p:spPr bwMode="auto">
              <a:xfrm>
                <a:off x="3575050" y="6369049"/>
                <a:ext cx="9525" cy="22225"/>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38" name="Freeform 188"/>
              <p:cNvSpPr>
                <a:spLocks/>
              </p:cNvSpPr>
              <p:nvPr/>
            </p:nvSpPr>
            <p:spPr bwMode="auto">
              <a:xfrm>
                <a:off x="3575050" y="6369049"/>
                <a:ext cx="9525" cy="22225"/>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39" name="Freeform 189"/>
              <p:cNvSpPr>
                <a:spLocks/>
              </p:cNvSpPr>
              <p:nvPr/>
            </p:nvSpPr>
            <p:spPr bwMode="auto">
              <a:xfrm>
                <a:off x="3579812" y="6364287"/>
                <a:ext cx="9525" cy="22225"/>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40" name="Freeform 190"/>
              <p:cNvSpPr>
                <a:spLocks/>
              </p:cNvSpPr>
              <p:nvPr/>
            </p:nvSpPr>
            <p:spPr bwMode="auto">
              <a:xfrm>
                <a:off x="3579812" y="6364287"/>
                <a:ext cx="9525" cy="22225"/>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41" name="Freeform 191"/>
              <p:cNvSpPr>
                <a:spLocks/>
              </p:cNvSpPr>
              <p:nvPr/>
            </p:nvSpPr>
            <p:spPr bwMode="auto">
              <a:xfrm>
                <a:off x="3584575" y="6354762"/>
                <a:ext cx="9525" cy="23813"/>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42" name="Freeform 192"/>
              <p:cNvSpPr>
                <a:spLocks/>
              </p:cNvSpPr>
              <p:nvPr/>
            </p:nvSpPr>
            <p:spPr bwMode="auto">
              <a:xfrm>
                <a:off x="3584575" y="6354762"/>
                <a:ext cx="9525" cy="23813"/>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43" name="Freeform 193"/>
              <p:cNvSpPr>
                <a:spLocks/>
              </p:cNvSpPr>
              <p:nvPr/>
            </p:nvSpPr>
            <p:spPr bwMode="auto">
              <a:xfrm>
                <a:off x="3584575" y="6354762"/>
                <a:ext cx="9525" cy="23813"/>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44" name="Freeform 194"/>
              <p:cNvSpPr>
                <a:spLocks/>
              </p:cNvSpPr>
              <p:nvPr/>
            </p:nvSpPr>
            <p:spPr bwMode="auto">
              <a:xfrm>
                <a:off x="3584575" y="6354762"/>
                <a:ext cx="9525" cy="23813"/>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45" name="Freeform 195"/>
              <p:cNvSpPr>
                <a:spLocks/>
              </p:cNvSpPr>
              <p:nvPr/>
            </p:nvSpPr>
            <p:spPr bwMode="auto">
              <a:xfrm>
                <a:off x="3589337" y="6354762"/>
                <a:ext cx="4763" cy="14288"/>
              </a:xfrm>
              <a:custGeom>
                <a:avLst/>
                <a:gdLst>
                  <a:gd name="T0" fmla="*/ 0 w 1"/>
                  <a:gd name="T1" fmla="*/ 0 h 3"/>
                  <a:gd name="T2" fmla="*/ 1 w 1"/>
                  <a:gd name="T3" fmla="*/ 3 h 3"/>
                </a:gdLst>
                <a:ahLst/>
                <a:cxnLst>
                  <a:cxn ang="0">
                    <a:pos x="T0" y="T1"/>
                  </a:cxn>
                  <a:cxn ang="0">
                    <a:pos x="T2" y="T3"/>
                  </a:cxn>
                </a:cxnLst>
                <a:rect l="0" t="0" r="r" b="b"/>
                <a:pathLst>
                  <a:path w="1" h="3">
                    <a:moveTo>
                      <a:pt x="0" y="0"/>
                    </a:moveTo>
                    <a:cubicBezTo>
                      <a:pt x="0" y="0"/>
                      <a:pt x="1" y="3"/>
                      <a:pt x="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46" name="Freeform 196"/>
              <p:cNvSpPr>
                <a:spLocks/>
              </p:cNvSpPr>
              <p:nvPr/>
            </p:nvSpPr>
            <p:spPr bwMode="auto">
              <a:xfrm>
                <a:off x="3589337" y="6354762"/>
                <a:ext cx="4763" cy="14288"/>
              </a:xfrm>
              <a:custGeom>
                <a:avLst/>
                <a:gdLst>
                  <a:gd name="T0" fmla="*/ 0 w 1"/>
                  <a:gd name="T1" fmla="*/ 0 h 3"/>
                  <a:gd name="T2" fmla="*/ 1 w 1"/>
                  <a:gd name="T3" fmla="*/ 3 h 3"/>
                </a:gdLst>
                <a:ahLst/>
                <a:cxnLst>
                  <a:cxn ang="0">
                    <a:pos x="T0" y="T1"/>
                  </a:cxn>
                  <a:cxn ang="0">
                    <a:pos x="T2" y="T3"/>
                  </a:cxn>
                </a:cxnLst>
                <a:rect l="0" t="0" r="r" b="b"/>
                <a:pathLst>
                  <a:path w="1" h="3">
                    <a:moveTo>
                      <a:pt x="0" y="0"/>
                    </a:moveTo>
                    <a:cubicBezTo>
                      <a:pt x="0" y="0"/>
                      <a:pt x="1" y="3"/>
                      <a:pt x="1" y="3"/>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47" name="Freeform 197"/>
              <p:cNvSpPr>
                <a:spLocks/>
              </p:cNvSpPr>
              <p:nvPr/>
            </p:nvSpPr>
            <p:spPr bwMode="auto">
              <a:xfrm>
                <a:off x="3557587" y="6391274"/>
                <a:ext cx="17463" cy="9525"/>
              </a:xfrm>
              <a:custGeom>
                <a:avLst/>
                <a:gdLst>
                  <a:gd name="T0" fmla="*/ 0 w 4"/>
                  <a:gd name="T1" fmla="*/ 0 h 2"/>
                  <a:gd name="T2" fmla="*/ 4 w 4"/>
                  <a:gd name="T3" fmla="*/ 2 h 2"/>
                </a:gdLst>
                <a:ahLst/>
                <a:cxnLst>
                  <a:cxn ang="0">
                    <a:pos x="T0" y="T1"/>
                  </a:cxn>
                  <a:cxn ang="0">
                    <a:pos x="T2" y="T3"/>
                  </a:cxn>
                </a:cxnLst>
                <a:rect l="0" t="0" r="r" b="b"/>
                <a:pathLst>
                  <a:path w="4" h="2">
                    <a:moveTo>
                      <a:pt x="0" y="0"/>
                    </a:moveTo>
                    <a:cubicBezTo>
                      <a:pt x="0" y="0"/>
                      <a:pt x="3" y="1"/>
                      <a:pt x="4"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48" name="Freeform 198"/>
              <p:cNvSpPr>
                <a:spLocks/>
              </p:cNvSpPr>
              <p:nvPr/>
            </p:nvSpPr>
            <p:spPr bwMode="auto">
              <a:xfrm>
                <a:off x="3557587" y="6391274"/>
                <a:ext cx="17463" cy="9525"/>
              </a:xfrm>
              <a:custGeom>
                <a:avLst/>
                <a:gdLst>
                  <a:gd name="T0" fmla="*/ 0 w 4"/>
                  <a:gd name="T1" fmla="*/ 0 h 2"/>
                  <a:gd name="T2" fmla="*/ 4 w 4"/>
                  <a:gd name="T3" fmla="*/ 2 h 2"/>
                </a:gdLst>
                <a:ahLst/>
                <a:cxnLst>
                  <a:cxn ang="0">
                    <a:pos x="T0" y="T1"/>
                  </a:cxn>
                  <a:cxn ang="0">
                    <a:pos x="T2" y="T3"/>
                  </a:cxn>
                </a:cxnLst>
                <a:rect l="0" t="0" r="r" b="b"/>
                <a:pathLst>
                  <a:path w="4" h="2">
                    <a:moveTo>
                      <a:pt x="0" y="0"/>
                    </a:moveTo>
                    <a:cubicBezTo>
                      <a:pt x="0" y="0"/>
                      <a:pt x="3" y="1"/>
                      <a:pt x="4" y="2"/>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49" name="Freeform 199"/>
              <p:cNvSpPr>
                <a:spLocks/>
              </p:cNvSpPr>
              <p:nvPr/>
            </p:nvSpPr>
            <p:spPr bwMode="auto">
              <a:xfrm>
                <a:off x="3579812" y="6386512"/>
                <a:ext cx="19050" cy="14288"/>
              </a:xfrm>
              <a:custGeom>
                <a:avLst/>
                <a:gdLst>
                  <a:gd name="T0" fmla="*/ 0 w 4"/>
                  <a:gd name="T1" fmla="*/ 3 h 3"/>
                  <a:gd name="T2" fmla="*/ 4 w 4"/>
                  <a:gd name="T3" fmla="*/ 1 h 3"/>
                </a:gdLst>
                <a:ahLst/>
                <a:cxnLst>
                  <a:cxn ang="0">
                    <a:pos x="T0" y="T1"/>
                  </a:cxn>
                  <a:cxn ang="0">
                    <a:pos x="T2" y="T3"/>
                  </a:cxn>
                </a:cxnLst>
                <a:rect l="0" t="0" r="r" b="b"/>
                <a:pathLst>
                  <a:path w="4" h="3">
                    <a:moveTo>
                      <a:pt x="0" y="3"/>
                    </a:moveTo>
                    <a:cubicBezTo>
                      <a:pt x="0" y="3"/>
                      <a:pt x="3" y="0"/>
                      <a:pt x="4"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50" name="Freeform 200"/>
              <p:cNvSpPr>
                <a:spLocks/>
              </p:cNvSpPr>
              <p:nvPr/>
            </p:nvSpPr>
            <p:spPr bwMode="auto">
              <a:xfrm>
                <a:off x="3579812" y="6386512"/>
                <a:ext cx="19050" cy="14288"/>
              </a:xfrm>
              <a:custGeom>
                <a:avLst/>
                <a:gdLst>
                  <a:gd name="T0" fmla="*/ 0 w 4"/>
                  <a:gd name="T1" fmla="*/ 3 h 3"/>
                  <a:gd name="T2" fmla="*/ 4 w 4"/>
                  <a:gd name="T3" fmla="*/ 1 h 3"/>
                </a:gdLst>
                <a:ahLst/>
                <a:cxnLst>
                  <a:cxn ang="0">
                    <a:pos x="T0" y="T1"/>
                  </a:cxn>
                  <a:cxn ang="0">
                    <a:pos x="T2" y="T3"/>
                  </a:cxn>
                </a:cxnLst>
                <a:rect l="0" t="0" r="r" b="b"/>
                <a:pathLst>
                  <a:path w="4" h="3">
                    <a:moveTo>
                      <a:pt x="0" y="3"/>
                    </a:moveTo>
                    <a:cubicBezTo>
                      <a:pt x="0" y="3"/>
                      <a:pt x="3" y="0"/>
                      <a:pt x="4" y="1"/>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51" name="Freeform 201"/>
              <p:cNvSpPr>
                <a:spLocks/>
              </p:cNvSpPr>
              <p:nvPr/>
            </p:nvSpPr>
            <p:spPr bwMode="auto">
              <a:xfrm>
                <a:off x="3594100" y="6354762"/>
                <a:ext cx="23813" cy="19050"/>
              </a:xfrm>
              <a:custGeom>
                <a:avLst/>
                <a:gdLst>
                  <a:gd name="T0" fmla="*/ 1 w 5"/>
                  <a:gd name="T1" fmla="*/ 0 h 4"/>
                  <a:gd name="T2" fmla="*/ 5 w 5"/>
                  <a:gd name="T3" fmla="*/ 4 h 4"/>
                </a:gdLst>
                <a:ahLst/>
                <a:cxnLst>
                  <a:cxn ang="0">
                    <a:pos x="T0" y="T1"/>
                  </a:cxn>
                  <a:cxn ang="0">
                    <a:pos x="T2" y="T3"/>
                  </a:cxn>
                </a:cxnLst>
                <a:rect l="0" t="0" r="r" b="b"/>
                <a:pathLst>
                  <a:path w="5" h="4">
                    <a:moveTo>
                      <a:pt x="1" y="0"/>
                    </a:moveTo>
                    <a:cubicBezTo>
                      <a:pt x="1" y="0"/>
                      <a:pt x="0" y="4"/>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52" name="Freeform 202"/>
              <p:cNvSpPr>
                <a:spLocks/>
              </p:cNvSpPr>
              <p:nvPr/>
            </p:nvSpPr>
            <p:spPr bwMode="auto">
              <a:xfrm>
                <a:off x="3594100" y="6354762"/>
                <a:ext cx="23813" cy="19050"/>
              </a:xfrm>
              <a:custGeom>
                <a:avLst/>
                <a:gdLst>
                  <a:gd name="T0" fmla="*/ 1 w 5"/>
                  <a:gd name="T1" fmla="*/ 0 h 4"/>
                  <a:gd name="T2" fmla="*/ 5 w 5"/>
                  <a:gd name="T3" fmla="*/ 4 h 4"/>
                </a:gdLst>
                <a:ahLst/>
                <a:cxnLst>
                  <a:cxn ang="0">
                    <a:pos x="T0" y="T1"/>
                  </a:cxn>
                  <a:cxn ang="0">
                    <a:pos x="T2" y="T3"/>
                  </a:cxn>
                </a:cxnLst>
                <a:rect l="0" t="0" r="r" b="b"/>
                <a:pathLst>
                  <a:path w="5" h="4">
                    <a:moveTo>
                      <a:pt x="1" y="0"/>
                    </a:moveTo>
                    <a:cubicBezTo>
                      <a:pt x="1" y="0"/>
                      <a:pt x="0" y="4"/>
                      <a:pt x="5" y="4"/>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53" name="Freeform 203"/>
              <p:cNvSpPr>
                <a:spLocks/>
              </p:cNvSpPr>
              <p:nvPr/>
            </p:nvSpPr>
            <p:spPr bwMode="auto">
              <a:xfrm>
                <a:off x="3608387" y="6354762"/>
                <a:ext cx="31750" cy="23813"/>
              </a:xfrm>
              <a:custGeom>
                <a:avLst/>
                <a:gdLst>
                  <a:gd name="T0" fmla="*/ 0 w 7"/>
                  <a:gd name="T1" fmla="*/ 0 h 5"/>
                  <a:gd name="T2" fmla="*/ 7 w 7"/>
                  <a:gd name="T3" fmla="*/ 5 h 5"/>
                </a:gdLst>
                <a:ahLst/>
                <a:cxnLst>
                  <a:cxn ang="0">
                    <a:pos x="T0" y="T1"/>
                  </a:cxn>
                  <a:cxn ang="0">
                    <a:pos x="T2" y="T3"/>
                  </a:cxn>
                </a:cxnLst>
                <a:rect l="0" t="0" r="r" b="b"/>
                <a:pathLst>
                  <a:path w="7" h="5">
                    <a:moveTo>
                      <a:pt x="0" y="0"/>
                    </a:moveTo>
                    <a:cubicBezTo>
                      <a:pt x="0" y="0"/>
                      <a:pt x="0" y="5"/>
                      <a:pt x="7"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54" name="Freeform 204"/>
              <p:cNvSpPr>
                <a:spLocks/>
              </p:cNvSpPr>
              <p:nvPr/>
            </p:nvSpPr>
            <p:spPr bwMode="auto">
              <a:xfrm>
                <a:off x="3608387" y="6354762"/>
                <a:ext cx="31750" cy="23813"/>
              </a:xfrm>
              <a:custGeom>
                <a:avLst/>
                <a:gdLst>
                  <a:gd name="T0" fmla="*/ 0 w 7"/>
                  <a:gd name="T1" fmla="*/ 0 h 5"/>
                  <a:gd name="T2" fmla="*/ 7 w 7"/>
                  <a:gd name="T3" fmla="*/ 5 h 5"/>
                </a:gdLst>
                <a:ahLst/>
                <a:cxnLst>
                  <a:cxn ang="0">
                    <a:pos x="T0" y="T1"/>
                  </a:cxn>
                  <a:cxn ang="0">
                    <a:pos x="T2" y="T3"/>
                  </a:cxn>
                </a:cxnLst>
                <a:rect l="0" t="0" r="r" b="b"/>
                <a:pathLst>
                  <a:path w="7" h="5">
                    <a:moveTo>
                      <a:pt x="0" y="0"/>
                    </a:moveTo>
                    <a:cubicBezTo>
                      <a:pt x="0" y="0"/>
                      <a:pt x="0" y="5"/>
                      <a:pt x="7"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grpSp>
            <p:nvGrpSpPr>
              <p:cNvPr id="755" name="Group 406"/>
              <p:cNvGrpSpPr>
                <a:grpSpLocks/>
              </p:cNvGrpSpPr>
              <p:nvPr/>
            </p:nvGrpSpPr>
            <p:grpSpPr bwMode="auto">
              <a:xfrm>
                <a:off x="3509963" y="6107112"/>
                <a:ext cx="339725" cy="503238"/>
                <a:chOff x="2211" y="3847"/>
                <a:chExt cx="214" cy="317"/>
              </a:xfrm>
            </p:grpSpPr>
            <p:sp>
              <p:nvSpPr>
                <p:cNvPr id="1135" name="Freeform 206"/>
                <p:cNvSpPr>
                  <a:spLocks/>
                </p:cNvSpPr>
                <p:nvPr/>
              </p:nvSpPr>
              <p:spPr bwMode="auto">
                <a:xfrm>
                  <a:off x="2276" y="4003"/>
                  <a:ext cx="11" cy="15"/>
                </a:xfrm>
                <a:custGeom>
                  <a:avLst/>
                  <a:gdLst>
                    <a:gd name="T0" fmla="*/ 0 w 4"/>
                    <a:gd name="T1" fmla="*/ 0 h 5"/>
                    <a:gd name="T2" fmla="*/ 4 w 4"/>
                    <a:gd name="T3" fmla="*/ 5 h 5"/>
                  </a:gdLst>
                  <a:ahLst/>
                  <a:cxnLst>
                    <a:cxn ang="0">
                      <a:pos x="T0" y="T1"/>
                    </a:cxn>
                    <a:cxn ang="0">
                      <a:pos x="T2" y="T3"/>
                    </a:cxn>
                  </a:cxnLst>
                  <a:rect l="0" t="0" r="r" b="b"/>
                  <a:pathLst>
                    <a:path w="4" h="5">
                      <a:moveTo>
                        <a:pt x="0" y="0"/>
                      </a:moveTo>
                      <a:cubicBezTo>
                        <a:pt x="0" y="0"/>
                        <a:pt x="1" y="3"/>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36" name="Freeform 207"/>
                <p:cNvSpPr>
                  <a:spLocks/>
                </p:cNvSpPr>
                <p:nvPr/>
              </p:nvSpPr>
              <p:spPr bwMode="auto">
                <a:xfrm>
                  <a:off x="2276" y="4003"/>
                  <a:ext cx="11" cy="15"/>
                </a:xfrm>
                <a:custGeom>
                  <a:avLst/>
                  <a:gdLst>
                    <a:gd name="T0" fmla="*/ 0 w 4"/>
                    <a:gd name="T1" fmla="*/ 0 h 5"/>
                    <a:gd name="T2" fmla="*/ 4 w 4"/>
                    <a:gd name="T3" fmla="*/ 5 h 5"/>
                  </a:gdLst>
                  <a:ahLst/>
                  <a:cxnLst>
                    <a:cxn ang="0">
                      <a:pos x="T0" y="T1"/>
                    </a:cxn>
                    <a:cxn ang="0">
                      <a:pos x="T2" y="T3"/>
                    </a:cxn>
                  </a:cxnLst>
                  <a:rect l="0" t="0" r="r" b="b"/>
                  <a:pathLst>
                    <a:path w="4" h="5">
                      <a:moveTo>
                        <a:pt x="0" y="0"/>
                      </a:moveTo>
                      <a:cubicBezTo>
                        <a:pt x="0" y="0"/>
                        <a:pt x="1" y="3"/>
                        <a:pt x="4"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37" name="Freeform 208"/>
                <p:cNvSpPr>
                  <a:spLocks/>
                </p:cNvSpPr>
                <p:nvPr/>
              </p:nvSpPr>
              <p:spPr bwMode="auto">
                <a:xfrm>
                  <a:off x="2282" y="4003"/>
                  <a:ext cx="11" cy="15"/>
                </a:xfrm>
                <a:custGeom>
                  <a:avLst/>
                  <a:gdLst>
                    <a:gd name="T0" fmla="*/ 0 w 4"/>
                    <a:gd name="T1" fmla="*/ 0 h 5"/>
                    <a:gd name="T2" fmla="*/ 4 w 4"/>
                    <a:gd name="T3" fmla="*/ 5 h 5"/>
                  </a:gdLst>
                  <a:ahLst/>
                  <a:cxnLst>
                    <a:cxn ang="0">
                      <a:pos x="T0" y="T1"/>
                    </a:cxn>
                    <a:cxn ang="0">
                      <a:pos x="T2" y="T3"/>
                    </a:cxn>
                  </a:cxnLst>
                  <a:rect l="0" t="0" r="r" b="b"/>
                  <a:pathLst>
                    <a:path w="4" h="5">
                      <a:moveTo>
                        <a:pt x="0" y="0"/>
                      </a:moveTo>
                      <a:cubicBezTo>
                        <a:pt x="0" y="0"/>
                        <a:pt x="1" y="4"/>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38" name="Freeform 209"/>
                <p:cNvSpPr>
                  <a:spLocks/>
                </p:cNvSpPr>
                <p:nvPr/>
              </p:nvSpPr>
              <p:spPr bwMode="auto">
                <a:xfrm>
                  <a:off x="2282" y="4003"/>
                  <a:ext cx="11" cy="15"/>
                </a:xfrm>
                <a:custGeom>
                  <a:avLst/>
                  <a:gdLst>
                    <a:gd name="T0" fmla="*/ 0 w 4"/>
                    <a:gd name="T1" fmla="*/ 0 h 5"/>
                    <a:gd name="T2" fmla="*/ 4 w 4"/>
                    <a:gd name="T3" fmla="*/ 5 h 5"/>
                  </a:gdLst>
                  <a:ahLst/>
                  <a:cxnLst>
                    <a:cxn ang="0">
                      <a:pos x="T0" y="T1"/>
                    </a:cxn>
                    <a:cxn ang="0">
                      <a:pos x="T2" y="T3"/>
                    </a:cxn>
                  </a:cxnLst>
                  <a:rect l="0" t="0" r="r" b="b"/>
                  <a:pathLst>
                    <a:path w="4" h="5">
                      <a:moveTo>
                        <a:pt x="0" y="0"/>
                      </a:moveTo>
                      <a:cubicBezTo>
                        <a:pt x="0" y="0"/>
                        <a:pt x="1" y="4"/>
                        <a:pt x="4"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39" name="Freeform 210"/>
                <p:cNvSpPr>
                  <a:spLocks/>
                </p:cNvSpPr>
                <p:nvPr/>
              </p:nvSpPr>
              <p:spPr bwMode="auto">
                <a:xfrm>
                  <a:off x="2211" y="3994"/>
                  <a:ext cx="18" cy="21"/>
                </a:xfrm>
                <a:custGeom>
                  <a:avLst/>
                  <a:gdLst>
                    <a:gd name="T0" fmla="*/ 5 w 6"/>
                    <a:gd name="T1" fmla="*/ 1 h 7"/>
                    <a:gd name="T2" fmla="*/ 0 w 6"/>
                    <a:gd name="T3" fmla="*/ 7 h 7"/>
                  </a:gdLst>
                  <a:ahLst/>
                  <a:cxnLst>
                    <a:cxn ang="0">
                      <a:pos x="T0" y="T1"/>
                    </a:cxn>
                    <a:cxn ang="0">
                      <a:pos x="T2" y="T3"/>
                    </a:cxn>
                  </a:cxnLst>
                  <a:rect l="0" t="0" r="r" b="b"/>
                  <a:pathLst>
                    <a:path w="6" h="7">
                      <a:moveTo>
                        <a:pt x="5" y="1"/>
                      </a:moveTo>
                      <a:cubicBezTo>
                        <a:pt x="6" y="0"/>
                        <a:pt x="3" y="5"/>
                        <a:pt x="0"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40" name="Freeform 211"/>
                <p:cNvSpPr>
                  <a:spLocks/>
                </p:cNvSpPr>
                <p:nvPr/>
              </p:nvSpPr>
              <p:spPr bwMode="auto">
                <a:xfrm>
                  <a:off x="2211" y="3994"/>
                  <a:ext cx="18" cy="21"/>
                </a:xfrm>
                <a:custGeom>
                  <a:avLst/>
                  <a:gdLst>
                    <a:gd name="T0" fmla="*/ 5 w 6"/>
                    <a:gd name="T1" fmla="*/ 1 h 7"/>
                    <a:gd name="T2" fmla="*/ 0 w 6"/>
                    <a:gd name="T3" fmla="*/ 7 h 7"/>
                  </a:gdLst>
                  <a:ahLst/>
                  <a:cxnLst>
                    <a:cxn ang="0">
                      <a:pos x="T0" y="T1"/>
                    </a:cxn>
                    <a:cxn ang="0">
                      <a:pos x="T2" y="T3"/>
                    </a:cxn>
                  </a:cxnLst>
                  <a:rect l="0" t="0" r="r" b="b"/>
                  <a:pathLst>
                    <a:path w="6" h="7">
                      <a:moveTo>
                        <a:pt x="5" y="1"/>
                      </a:moveTo>
                      <a:cubicBezTo>
                        <a:pt x="6" y="0"/>
                        <a:pt x="3" y="5"/>
                        <a:pt x="0" y="7"/>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41" name="Freeform 212"/>
                <p:cNvSpPr>
                  <a:spLocks/>
                </p:cNvSpPr>
                <p:nvPr/>
              </p:nvSpPr>
              <p:spPr bwMode="auto">
                <a:xfrm>
                  <a:off x="2220" y="4000"/>
                  <a:ext cx="12" cy="15"/>
                </a:xfrm>
                <a:custGeom>
                  <a:avLst/>
                  <a:gdLst>
                    <a:gd name="T0" fmla="*/ 4 w 4"/>
                    <a:gd name="T1" fmla="*/ 0 h 5"/>
                    <a:gd name="T2" fmla="*/ 0 w 4"/>
                    <a:gd name="T3" fmla="*/ 5 h 5"/>
                  </a:gdLst>
                  <a:ahLst/>
                  <a:cxnLst>
                    <a:cxn ang="0">
                      <a:pos x="T0" y="T1"/>
                    </a:cxn>
                    <a:cxn ang="0">
                      <a:pos x="T2" y="T3"/>
                    </a:cxn>
                  </a:cxnLst>
                  <a:rect l="0" t="0" r="r" b="b"/>
                  <a:pathLst>
                    <a:path w="4" h="5">
                      <a:moveTo>
                        <a:pt x="4" y="0"/>
                      </a:moveTo>
                      <a:cubicBezTo>
                        <a:pt x="4" y="0"/>
                        <a:pt x="2" y="4"/>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42" name="Freeform 213"/>
                <p:cNvSpPr>
                  <a:spLocks/>
                </p:cNvSpPr>
                <p:nvPr/>
              </p:nvSpPr>
              <p:spPr bwMode="auto">
                <a:xfrm>
                  <a:off x="2220" y="4000"/>
                  <a:ext cx="12" cy="15"/>
                </a:xfrm>
                <a:custGeom>
                  <a:avLst/>
                  <a:gdLst>
                    <a:gd name="T0" fmla="*/ 4 w 4"/>
                    <a:gd name="T1" fmla="*/ 0 h 5"/>
                    <a:gd name="T2" fmla="*/ 0 w 4"/>
                    <a:gd name="T3" fmla="*/ 5 h 5"/>
                  </a:gdLst>
                  <a:ahLst/>
                  <a:cxnLst>
                    <a:cxn ang="0">
                      <a:pos x="T0" y="T1"/>
                    </a:cxn>
                    <a:cxn ang="0">
                      <a:pos x="T2" y="T3"/>
                    </a:cxn>
                  </a:cxnLst>
                  <a:rect l="0" t="0" r="r" b="b"/>
                  <a:pathLst>
                    <a:path w="4" h="5">
                      <a:moveTo>
                        <a:pt x="4" y="0"/>
                      </a:moveTo>
                      <a:cubicBezTo>
                        <a:pt x="4" y="0"/>
                        <a:pt x="2" y="4"/>
                        <a:pt x="0"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43" name="Freeform 214"/>
                <p:cNvSpPr>
                  <a:spLocks/>
                </p:cNvSpPr>
                <p:nvPr/>
              </p:nvSpPr>
              <p:spPr bwMode="auto">
                <a:xfrm>
                  <a:off x="2220" y="4003"/>
                  <a:ext cx="12" cy="12"/>
                </a:xfrm>
                <a:custGeom>
                  <a:avLst/>
                  <a:gdLst>
                    <a:gd name="T0" fmla="*/ 0 w 4"/>
                    <a:gd name="T1" fmla="*/ 4 h 4"/>
                    <a:gd name="T2" fmla="*/ 4 w 4"/>
                    <a:gd name="T3" fmla="*/ 0 h 4"/>
                  </a:gdLst>
                  <a:ahLst/>
                  <a:cxnLst>
                    <a:cxn ang="0">
                      <a:pos x="T0" y="T1"/>
                    </a:cxn>
                    <a:cxn ang="0">
                      <a:pos x="T2" y="T3"/>
                    </a:cxn>
                  </a:cxnLst>
                  <a:rect l="0" t="0" r="r" b="b"/>
                  <a:pathLst>
                    <a:path w="4" h="4">
                      <a:moveTo>
                        <a:pt x="0" y="4"/>
                      </a:moveTo>
                      <a:cubicBezTo>
                        <a:pt x="3" y="4"/>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44" name="Freeform 215"/>
                <p:cNvSpPr>
                  <a:spLocks/>
                </p:cNvSpPr>
                <p:nvPr/>
              </p:nvSpPr>
              <p:spPr bwMode="auto">
                <a:xfrm>
                  <a:off x="2220" y="4003"/>
                  <a:ext cx="12" cy="12"/>
                </a:xfrm>
                <a:custGeom>
                  <a:avLst/>
                  <a:gdLst>
                    <a:gd name="T0" fmla="*/ 0 w 4"/>
                    <a:gd name="T1" fmla="*/ 4 h 4"/>
                    <a:gd name="T2" fmla="*/ 4 w 4"/>
                    <a:gd name="T3" fmla="*/ 0 h 4"/>
                  </a:gdLst>
                  <a:ahLst/>
                  <a:cxnLst>
                    <a:cxn ang="0">
                      <a:pos x="T0" y="T1"/>
                    </a:cxn>
                    <a:cxn ang="0">
                      <a:pos x="T2" y="T3"/>
                    </a:cxn>
                  </a:cxnLst>
                  <a:rect l="0" t="0" r="r" b="b"/>
                  <a:pathLst>
                    <a:path w="4" h="4">
                      <a:moveTo>
                        <a:pt x="0" y="4"/>
                      </a:moveTo>
                      <a:cubicBezTo>
                        <a:pt x="3" y="4"/>
                        <a:pt x="4" y="0"/>
                        <a:pt x="4" y="0"/>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45" name="Freeform 216"/>
                <p:cNvSpPr>
                  <a:spLocks/>
                </p:cNvSpPr>
                <p:nvPr/>
              </p:nvSpPr>
              <p:spPr bwMode="auto">
                <a:xfrm>
                  <a:off x="2226" y="4006"/>
                  <a:ext cx="9" cy="9"/>
                </a:xfrm>
                <a:custGeom>
                  <a:avLst/>
                  <a:gdLst>
                    <a:gd name="T0" fmla="*/ 3 w 3"/>
                    <a:gd name="T1" fmla="*/ 0 h 3"/>
                    <a:gd name="T2" fmla="*/ 0 w 3"/>
                    <a:gd name="T3" fmla="*/ 2 h 3"/>
                  </a:gdLst>
                  <a:ahLst/>
                  <a:cxnLst>
                    <a:cxn ang="0">
                      <a:pos x="T0" y="T1"/>
                    </a:cxn>
                    <a:cxn ang="0">
                      <a:pos x="T2" y="T3"/>
                    </a:cxn>
                  </a:cxnLst>
                  <a:rect l="0" t="0" r="r" b="b"/>
                  <a:pathLst>
                    <a:path w="3" h="3">
                      <a:moveTo>
                        <a:pt x="3" y="0"/>
                      </a:moveTo>
                      <a:cubicBezTo>
                        <a:pt x="3" y="0"/>
                        <a:pt x="1" y="3"/>
                        <a:pt x="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46" name="Freeform 217"/>
                <p:cNvSpPr>
                  <a:spLocks/>
                </p:cNvSpPr>
                <p:nvPr/>
              </p:nvSpPr>
              <p:spPr bwMode="auto">
                <a:xfrm>
                  <a:off x="2226" y="4006"/>
                  <a:ext cx="9" cy="9"/>
                </a:xfrm>
                <a:custGeom>
                  <a:avLst/>
                  <a:gdLst>
                    <a:gd name="T0" fmla="*/ 3 w 3"/>
                    <a:gd name="T1" fmla="*/ 0 h 3"/>
                    <a:gd name="T2" fmla="*/ 0 w 3"/>
                    <a:gd name="T3" fmla="*/ 2 h 3"/>
                  </a:gdLst>
                  <a:ahLst/>
                  <a:cxnLst>
                    <a:cxn ang="0">
                      <a:pos x="T0" y="T1"/>
                    </a:cxn>
                    <a:cxn ang="0">
                      <a:pos x="T2" y="T3"/>
                    </a:cxn>
                  </a:cxnLst>
                  <a:rect l="0" t="0" r="r" b="b"/>
                  <a:pathLst>
                    <a:path w="3" h="3">
                      <a:moveTo>
                        <a:pt x="3" y="0"/>
                      </a:moveTo>
                      <a:cubicBezTo>
                        <a:pt x="3" y="0"/>
                        <a:pt x="1" y="3"/>
                        <a:pt x="0" y="2"/>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47" name="Freeform 218"/>
                <p:cNvSpPr>
                  <a:spLocks/>
                </p:cNvSpPr>
                <p:nvPr/>
              </p:nvSpPr>
              <p:spPr bwMode="auto">
                <a:xfrm>
                  <a:off x="2252" y="3985"/>
                  <a:ext cx="3" cy="6"/>
                </a:xfrm>
                <a:custGeom>
                  <a:avLst/>
                  <a:gdLst>
                    <a:gd name="T0" fmla="*/ 0 w 1"/>
                    <a:gd name="T1" fmla="*/ 1 h 2"/>
                    <a:gd name="T2" fmla="*/ 1 w 1"/>
                    <a:gd name="T3" fmla="*/ 2 h 2"/>
                    <a:gd name="T4" fmla="*/ 1 w 1"/>
                    <a:gd name="T5" fmla="*/ 2 h 2"/>
                    <a:gd name="T6" fmla="*/ 1 w 1"/>
                    <a:gd name="T7" fmla="*/ 2 h 2"/>
                    <a:gd name="T8" fmla="*/ 1 w 1"/>
                    <a:gd name="T9" fmla="*/ 1 h 2"/>
                    <a:gd name="T10" fmla="*/ 1 w 1"/>
                    <a:gd name="T11" fmla="*/ 0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cubicBezTo>
                        <a:pt x="1" y="2"/>
                        <a:pt x="1" y="2"/>
                        <a:pt x="1" y="2"/>
                      </a:cubicBezTo>
                      <a:cubicBezTo>
                        <a:pt x="1" y="2"/>
                        <a:pt x="1" y="2"/>
                        <a:pt x="1" y="2"/>
                      </a:cubicBezTo>
                      <a:cubicBezTo>
                        <a:pt x="1" y="2"/>
                        <a:pt x="1" y="2"/>
                        <a:pt x="1" y="2"/>
                      </a:cubicBezTo>
                      <a:cubicBezTo>
                        <a:pt x="1" y="1"/>
                        <a:pt x="1" y="1"/>
                        <a:pt x="1" y="1"/>
                      </a:cubicBezTo>
                      <a:cubicBezTo>
                        <a:pt x="1" y="1"/>
                        <a:pt x="1" y="0"/>
                        <a:pt x="1" y="0"/>
                      </a:cubicBezTo>
                      <a:cubicBezTo>
                        <a:pt x="0" y="1"/>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48" name="Freeform 219"/>
                <p:cNvSpPr>
                  <a:spLocks/>
                </p:cNvSpPr>
                <p:nvPr/>
              </p:nvSpPr>
              <p:spPr bwMode="auto">
                <a:xfrm>
                  <a:off x="2252" y="3985"/>
                  <a:ext cx="3" cy="6"/>
                </a:xfrm>
                <a:custGeom>
                  <a:avLst/>
                  <a:gdLst>
                    <a:gd name="T0" fmla="*/ 0 w 1"/>
                    <a:gd name="T1" fmla="*/ 1 h 2"/>
                    <a:gd name="T2" fmla="*/ 1 w 1"/>
                    <a:gd name="T3" fmla="*/ 2 h 2"/>
                    <a:gd name="T4" fmla="*/ 1 w 1"/>
                    <a:gd name="T5" fmla="*/ 2 h 2"/>
                    <a:gd name="T6" fmla="*/ 1 w 1"/>
                    <a:gd name="T7" fmla="*/ 2 h 2"/>
                    <a:gd name="T8" fmla="*/ 1 w 1"/>
                    <a:gd name="T9" fmla="*/ 1 h 2"/>
                    <a:gd name="T10" fmla="*/ 1 w 1"/>
                    <a:gd name="T11" fmla="*/ 0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cubicBezTo>
                        <a:pt x="1" y="2"/>
                        <a:pt x="1" y="2"/>
                        <a:pt x="1" y="2"/>
                      </a:cubicBezTo>
                      <a:cubicBezTo>
                        <a:pt x="1" y="2"/>
                        <a:pt x="1" y="2"/>
                        <a:pt x="1" y="2"/>
                      </a:cubicBezTo>
                      <a:cubicBezTo>
                        <a:pt x="1" y="2"/>
                        <a:pt x="1" y="2"/>
                        <a:pt x="1" y="2"/>
                      </a:cubicBezTo>
                      <a:cubicBezTo>
                        <a:pt x="1" y="1"/>
                        <a:pt x="1" y="1"/>
                        <a:pt x="1" y="1"/>
                      </a:cubicBezTo>
                      <a:cubicBezTo>
                        <a:pt x="1" y="1"/>
                        <a:pt x="1" y="0"/>
                        <a:pt x="1" y="0"/>
                      </a:cubicBezTo>
                      <a:cubicBezTo>
                        <a:pt x="0" y="1"/>
                        <a:pt x="0" y="1"/>
                        <a:pt x="0" y="1"/>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49" name="Freeform 220"/>
                <p:cNvSpPr>
                  <a:spLocks/>
                </p:cNvSpPr>
                <p:nvPr/>
              </p:nvSpPr>
              <p:spPr bwMode="auto">
                <a:xfrm>
                  <a:off x="2241" y="3956"/>
                  <a:ext cx="29" cy="23"/>
                </a:xfrm>
                <a:custGeom>
                  <a:avLst/>
                  <a:gdLst>
                    <a:gd name="T0" fmla="*/ 0 w 10"/>
                    <a:gd name="T1" fmla="*/ 3 h 8"/>
                    <a:gd name="T2" fmla="*/ 2 w 10"/>
                    <a:gd name="T3" fmla="*/ 7 h 8"/>
                    <a:gd name="T4" fmla="*/ 5 w 10"/>
                    <a:gd name="T5" fmla="*/ 7 h 8"/>
                    <a:gd name="T6" fmla="*/ 8 w 10"/>
                    <a:gd name="T7" fmla="*/ 7 h 8"/>
                    <a:gd name="T8" fmla="*/ 10 w 10"/>
                    <a:gd name="T9" fmla="*/ 2 h 8"/>
                    <a:gd name="T10" fmla="*/ 8 w 10"/>
                    <a:gd name="T11" fmla="*/ 4 h 8"/>
                    <a:gd name="T12" fmla="*/ 8 w 10"/>
                    <a:gd name="T13" fmla="*/ 2 h 8"/>
                    <a:gd name="T14" fmla="*/ 6 w 10"/>
                    <a:gd name="T15" fmla="*/ 3 h 8"/>
                    <a:gd name="T16" fmla="*/ 6 w 10"/>
                    <a:gd name="T17" fmla="*/ 1 h 8"/>
                    <a:gd name="T18" fmla="*/ 5 w 10"/>
                    <a:gd name="T19" fmla="*/ 3 h 8"/>
                    <a:gd name="T20" fmla="*/ 4 w 10"/>
                    <a:gd name="T21" fmla="*/ 0 h 8"/>
                    <a:gd name="T22" fmla="*/ 3 w 10"/>
                    <a:gd name="T23" fmla="*/ 4 h 8"/>
                    <a:gd name="T24" fmla="*/ 2 w 10"/>
                    <a:gd name="T25" fmla="*/ 2 h 8"/>
                    <a:gd name="T26" fmla="*/ 2 w 10"/>
                    <a:gd name="T27" fmla="*/ 4 h 8"/>
                    <a:gd name="T28" fmla="*/ 0 w 10"/>
                    <a:gd name="T2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8">
                      <a:moveTo>
                        <a:pt x="0" y="3"/>
                      </a:moveTo>
                      <a:cubicBezTo>
                        <a:pt x="2" y="7"/>
                        <a:pt x="2" y="7"/>
                        <a:pt x="2" y="7"/>
                      </a:cubicBezTo>
                      <a:cubicBezTo>
                        <a:pt x="2" y="7"/>
                        <a:pt x="4" y="8"/>
                        <a:pt x="5" y="7"/>
                      </a:cubicBezTo>
                      <a:cubicBezTo>
                        <a:pt x="6" y="7"/>
                        <a:pt x="8" y="7"/>
                        <a:pt x="8" y="7"/>
                      </a:cubicBezTo>
                      <a:cubicBezTo>
                        <a:pt x="10" y="2"/>
                        <a:pt x="10" y="2"/>
                        <a:pt x="10" y="2"/>
                      </a:cubicBezTo>
                      <a:cubicBezTo>
                        <a:pt x="8" y="4"/>
                        <a:pt x="8" y="4"/>
                        <a:pt x="8" y="4"/>
                      </a:cubicBezTo>
                      <a:cubicBezTo>
                        <a:pt x="8" y="2"/>
                        <a:pt x="8" y="2"/>
                        <a:pt x="8" y="2"/>
                      </a:cubicBezTo>
                      <a:cubicBezTo>
                        <a:pt x="6" y="3"/>
                        <a:pt x="6" y="3"/>
                        <a:pt x="6" y="3"/>
                      </a:cubicBezTo>
                      <a:cubicBezTo>
                        <a:pt x="6" y="1"/>
                        <a:pt x="6" y="1"/>
                        <a:pt x="6" y="1"/>
                      </a:cubicBezTo>
                      <a:cubicBezTo>
                        <a:pt x="5" y="3"/>
                        <a:pt x="5" y="3"/>
                        <a:pt x="5" y="3"/>
                      </a:cubicBezTo>
                      <a:cubicBezTo>
                        <a:pt x="4" y="0"/>
                        <a:pt x="4" y="0"/>
                        <a:pt x="4" y="0"/>
                      </a:cubicBezTo>
                      <a:cubicBezTo>
                        <a:pt x="3" y="4"/>
                        <a:pt x="3" y="4"/>
                        <a:pt x="3" y="4"/>
                      </a:cubicBezTo>
                      <a:cubicBezTo>
                        <a:pt x="2" y="2"/>
                        <a:pt x="2" y="2"/>
                        <a:pt x="2" y="2"/>
                      </a:cubicBezTo>
                      <a:cubicBezTo>
                        <a:pt x="2" y="4"/>
                        <a:pt x="2" y="4"/>
                        <a:pt x="2" y="4"/>
                      </a:cubicBezTo>
                      <a:cubicBezTo>
                        <a:pt x="0" y="3"/>
                        <a:pt x="0" y="3"/>
                        <a:pt x="0"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50" name="Freeform 221"/>
                <p:cNvSpPr>
                  <a:spLocks/>
                </p:cNvSpPr>
                <p:nvPr/>
              </p:nvSpPr>
              <p:spPr bwMode="auto">
                <a:xfrm>
                  <a:off x="2241" y="3956"/>
                  <a:ext cx="29" cy="23"/>
                </a:xfrm>
                <a:custGeom>
                  <a:avLst/>
                  <a:gdLst>
                    <a:gd name="T0" fmla="*/ 0 w 10"/>
                    <a:gd name="T1" fmla="*/ 3 h 8"/>
                    <a:gd name="T2" fmla="*/ 2 w 10"/>
                    <a:gd name="T3" fmla="*/ 7 h 8"/>
                    <a:gd name="T4" fmla="*/ 5 w 10"/>
                    <a:gd name="T5" fmla="*/ 7 h 8"/>
                    <a:gd name="T6" fmla="*/ 8 w 10"/>
                    <a:gd name="T7" fmla="*/ 7 h 8"/>
                    <a:gd name="T8" fmla="*/ 10 w 10"/>
                    <a:gd name="T9" fmla="*/ 2 h 8"/>
                    <a:gd name="T10" fmla="*/ 8 w 10"/>
                    <a:gd name="T11" fmla="*/ 4 h 8"/>
                    <a:gd name="T12" fmla="*/ 8 w 10"/>
                    <a:gd name="T13" fmla="*/ 2 h 8"/>
                    <a:gd name="T14" fmla="*/ 6 w 10"/>
                    <a:gd name="T15" fmla="*/ 3 h 8"/>
                    <a:gd name="T16" fmla="*/ 6 w 10"/>
                    <a:gd name="T17" fmla="*/ 1 h 8"/>
                    <a:gd name="T18" fmla="*/ 5 w 10"/>
                    <a:gd name="T19" fmla="*/ 3 h 8"/>
                    <a:gd name="T20" fmla="*/ 4 w 10"/>
                    <a:gd name="T21" fmla="*/ 0 h 8"/>
                    <a:gd name="T22" fmla="*/ 3 w 10"/>
                    <a:gd name="T23" fmla="*/ 4 h 8"/>
                    <a:gd name="T24" fmla="*/ 2 w 10"/>
                    <a:gd name="T25" fmla="*/ 2 h 8"/>
                    <a:gd name="T26" fmla="*/ 2 w 10"/>
                    <a:gd name="T27" fmla="*/ 4 h 8"/>
                    <a:gd name="T28" fmla="*/ 0 w 10"/>
                    <a:gd name="T2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8">
                      <a:moveTo>
                        <a:pt x="0" y="3"/>
                      </a:moveTo>
                      <a:cubicBezTo>
                        <a:pt x="2" y="7"/>
                        <a:pt x="2" y="7"/>
                        <a:pt x="2" y="7"/>
                      </a:cubicBezTo>
                      <a:cubicBezTo>
                        <a:pt x="2" y="7"/>
                        <a:pt x="4" y="8"/>
                        <a:pt x="5" y="7"/>
                      </a:cubicBezTo>
                      <a:cubicBezTo>
                        <a:pt x="6" y="7"/>
                        <a:pt x="8" y="7"/>
                        <a:pt x="8" y="7"/>
                      </a:cubicBezTo>
                      <a:cubicBezTo>
                        <a:pt x="10" y="2"/>
                        <a:pt x="10" y="2"/>
                        <a:pt x="10" y="2"/>
                      </a:cubicBezTo>
                      <a:cubicBezTo>
                        <a:pt x="8" y="4"/>
                        <a:pt x="8" y="4"/>
                        <a:pt x="8" y="4"/>
                      </a:cubicBezTo>
                      <a:cubicBezTo>
                        <a:pt x="8" y="2"/>
                        <a:pt x="8" y="2"/>
                        <a:pt x="8" y="2"/>
                      </a:cubicBezTo>
                      <a:cubicBezTo>
                        <a:pt x="6" y="3"/>
                        <a:pt x="6" y="3"/>
                        <a:pt x="6" y="3"/>
                      </a:cubicBezTo>
                      <a:cubicBezTo>
                        <a:pt x="6" y="1"/>
                        <a:pt x="6" y="1"/>
                        <a:pt x="6" y="1"/>
                      </a:cubicBezTo>
                      <a:cubicBezTo>
                        <a:pt x="5" y="3"/>
                        <a:pt x="5" y="3"/>
                        <a:pt x="5" y="3"/>
                      </a:cubicBezTo>
                      <a:cubicBezTo>
                        <a:pt x="4" y="0"/>
                        <a:pt x="4" y="0"/>
                        <a:pt x="4" y="0"/>
                      </a:cubicBezTo>
                      <a:cubicBezTo>
                        <a:pt x="3" y="4"/>
                        <a:pt x="3" y="4"/>
                        <a:pt x="3" y="4"/>
                      </a:cubicBezTo>
                      <a:cubicBezTo>
                        <a:pt x="2" y="2"/>
                        <a:pt x="2" y="2"/>
                        <a:pt x="2" y="2"/>
                      </a:cubicBezTo>
                      <a:cubicBezTo>
                        <a:pt x="2" y="4"/>
                        <a:pt x="2" y="4"/>
                        <a:pt x="2" y="4"/>
                      </a:cubicBezTo>
                      <a:lnTo>
                        <a:pt x="0" y="3"/>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51" name="Freeform 222"/>
                <p:cNvSpPr>
                  <a:spLocks/>
                </p:cNvSpPr>
                <p:nvPr/>
              </p:nvSpPr>
              <p:spPr bwMode="auto">
                <a:xfrm>
                  <a:off x="2246" y="3974"/>
                  <a:ext cx="18" cy="3"/>
                </a:xfrm>
                <a:custGeom>
                  <a:avLst/>
                  <a:gdLst>
                    <a:gd name="T0" fmla="*/ 0 w 6"/>
                    <a:gd name="T1" fmla="*/ 1 h 1"/>
                    <a:gd name="T2" fmla="*/ 3 w 6"/>
                    <a:gd name="T3" fmla="*/ 0 h 1"/>
                    <a:gd name="T4" fmla="*/ 6 w 6"/>
                    <a:gd name="T5" fmla="*/ 1 h 1"/>
                  </a:gdLst>
                  <a:ahLst/>
                  <a:cxnLst>
                    <a:cxn ang="0">
                      <a:pos x="T0" y="T1"/>
                    </a:cxn>
                    <a:cxn ang="0">
                      <a:pos x="T2" y="T3"/>
                    </a:cxn>
                    <a:cxn ang="0">
                      <a:pos x="T4" y="T5"/>
                    </a:cxn>
                  </a:cxnLst>
                  <a:rect l="0" t="0" r="r" b="b"/>
                  <a:pathLst>
                    <a:path w="6" h="1">
                      <a:moveTo>
                        <a:pt x="0" y="1"/>
                      </a:moveTo>
                      <a:cubicBezTo>
                        <a:pt x="0" y="1"/>
                        <a:pt x="2" y="0"/>
                        <a:pt x="3" y="0"/>
                      </a:cubicBezTo>
                      <a:cubicBezTo>
                        <a:pt x="6" y="0"/>
                        <a:pt x="6" y="1"/>
                        <a:pt x="6"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52" name="Freeform 223"/>
                <p:cNvSpPr>
                  <a:spLocks/>
                </p:cNvSpPr>
                <p:nvPr/>
              </p:nvSpPr>
              <p:spPr bwMode="auto">
                <a:xfrm>
                  <a:off x="2246" y="3974"/>
                  <a:ext cx="18" cy="3"/>
                </a:xfrm>
                <a:custGeom>
                  <a:avLst/>
                  <a:gdLst>
                    <a:gd name="T0" fmla="*/ 0 w 6"/>
                    <a:gd name="T1" fmla="*/ 1 h 1"/>
                    <a:gd name="T2" fmla="*/ 3 w 6"/>
                    <a:gd name="T3" fmla="*/ 0 h 1"/>
                    <a:gd name="T4" fmla="*/ 6 w 6"/>
                    <a:gd name="T5" fmla="*/ 1 h 1"/>
                  </a:gdLst>
                  <a:ahLst/>
                  <a:cxnLst>
                    <a:cxn ang="0">
                      <a:pos x="T0" y="T1"/>
                    </a:cxn>
                    <a:cxn ang="0">
                      <a:pos x="T2" y="T3"/>
                    </a:cxn>
                    <a:cxn ang="0">
                      <a:pos x="T4" y="T5"/>
                    </a:cxn>
                  </a:cxnLst>
                  <a:rect l="0" t="0" r="r" b="b"/>
                  <a:pathLst>
                    <a:path w="6" h="1">
                      <a:moveTo>
                        <a:pt x="0" y="1"/>
                      </a:moveTo>
                      <a:cubicBezTo>
                        <a:pt x="0" y="1"/>
                        <a:pt x="2" y="0"/>
                        <a:pt x="3" y="0"/>
                      </a:cubicBezTo>
                      <a:cubicBezTo>
                        <a:pt x="6" y="0"/>
                        <a:pt x="6" y="1"/>
                        <a:pt x="6" y="1"/>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53" name="Freeform 224"/>
                <p:cNvSpPr>
                  <a:spLocks/>
                </p:cNvSpPr>
                <p:nvPr/>
              </p:nvSpPr>
              <p:spPr bwMode="auto">
                <a:xfrm>
                  <a:off x="2293" y="4056"/>
                  <a:ext cx="112" cy="108"/>
                </a:xfrm>
                <a:custGeom>
                  <a:avLst/>
                  <a:gdLst>
                    <a:gd name="T0" fmla="*/ 112 w 112"/>
                    <a:gd name="T1" fmla="*/ 32 h 108"/>
                    <a:gd name="T2" fmla="*/ 36 w 112"/>
                    <a:gd name="T3" fmla="*/ 108 h 108"/>
                    <a:gd name="T4" fmla="*/ 0 w 112"/>
                    <a:gd name="T5" fmla="*/ 76 h 108"/>
                    <a:gd name="T6" fmla="*/ 77 w 112"/>
                    <a:gd name="T7" fmla="*/ 0 h 108"/>
                    <a:gd name="T8" fmla="*/ 112 w 112"/>
                    <a:gd name="T9" fmla="*/ 32 h 108"/>
                  </a:gdLst>
                  <a:ahLst/>
                  <a:cxnLst>
                    <a:cxn ang="0">
                      <a:pos x="T0" y="T1"/>
                    </a:cxn>
                    <a:cxn ang="0">
                      <a:pos x="T2" y="T3"/>
                    </a:cxn>
                    <a:cxn ang="0">
                      <a:pos x="T4" y="T5"/>
                    </a:cxn>
                    <a:cxn ang="0">
                      <a:pos x="T6" y="T7"/>
                    </a:cxn>
                    <a:cxn ang="0">
                      <a:pos x="T8" y="T9"/>
                    </a:cxn>
                  </a:cxnLst>
                  <a:rect l="0" t="0" r="r" b="b"/>
                  <a:pathLst>
                    <a:path w="112" h="108">
                      <a:moveTo>
                        <a:pt x="112" y="32"/>
                      </a:moveTo>
                      <a:lnTo>
                        <a:pt x="36" y="108"/>
                      </a:lnTo>
                      <a:lnTo>
                        <a:pt x="0" y="76"/>
                      </a:lnTo>
                      <a:lnTo>
                        <a:pt x="77" y="0"/>
                      </a:lnTo>
                      <a:lnTo>
                        <a:pt x="112" y="32"/>
                      </a:lnTo>
                      <a:close/>
                    </a:path>
                  </a:pathLst>
                </a:custGeom>
                <a:solidFill>
                  <a:srgbClr val="0F6D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54" name="Freeform 225"/>
                <p:cNvSpPr>
                  <a:spLocks/>
                </p:cNvSpPr>
                <p:nvPr/>
              </p:nvSpPr>
              <p:spPr bwMode="auto">
                <a:xfrm>
                  <a:off x="2361" y="3871"/>
                  <a:ext cx="64" cy="120"/>
                </a:xfrm>
                <a:custGeom>
                  <a:avLst/>
                  <a:gdLst>
                    <a:gd name="T0" fmla="*/ 64 w 64"/>
                    <a:gd name="T1" fmla="*/ 59 h 120"/>
                    <a:gd name="T2" fmla="*/ 6 w 64"/>
                    <a:gd name="T3" fmla="*/ 0 h 120"/>
                    <a:gd name="T4" fmla="*/ 0 w 64"/>
                    <a:gd name="T5" fmla="*/ 120 h 120"/>
                    <a:gd name="T6" fmla="*/ 64 w 64"/>
                    <a:gd name="T7" fmla="*/ 59 h 120"/>
                  </a:gdLst>
                  <a:ahLst/>
                  <a:cxnLst>
                    <a:cxn ang="0">
                      <a:pos x="T0" y="T1"/>
                    </a:cxn>
                    <a:cxn ang="0">
                      <a:pos x="T2" y="T3"/>
                    </a:cxn>
                    <a:cxn ang="0">
                      <a:pos x="T4" y="T5"/>
                    </a:cxn>
                    <a:cxn ang="0">
                      <a:pos x="T6" y="T7"/>
                    </a:cxn>
                  </a:cxnLst>
                  <a:rect l="0" t="0" r="r" b="b"/>
                  <a:pathLst>
                    <a:path w="64" h="120">
                      <a:moveTo>
                        <a:pt x="64" y="59"/>
                      </a:moveTo>
                      <a:lnTo>
                        <a:pt x="6" y="0"/>
                      </a:lnTo>
                      <a:lnTo>
                        <a:pt x="0" y="120"/>
                      </a:lnTo>
                      <a:lnTo>
                        <a:pt x="64" y="59"/>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55" name="Freeform 226"/>
                <p:cNvSpPr>
                  <a:spLocks/>
                </p:cNvSpPr>
                <p:nvPr/>
              </p:nvSpPr>
              <p:spPr bwMode="auto">
                <a:xfrm>
                  <a:off x="2258" y="3859"/>
                  <a:ext cx="71" cy="132"/>
                </a:xfrm>
                <a:custGeom>
                  <a:avLst/>
                  <a:gdLst>
                    <a:gd name="T0" fmla="*/ 0 w 71"/>
                    <a:gd name="T1" fmla="*/ 71 h 132"/>
                    <a:gd name="T2" fmla="*/ 65 w 71"/>
                    <a:gd name="T3" fmla="*/ 132 h 132"/>
                    <a:gd name="T4" fmla="*/ 71 w 71"/>
                    <a:gd name="T5" fmla="*/ 0 h 132"/>
                    <a:gd name="T6" fmla="*/ 0 w 71"/>
                    <a:gd name="T7" fmla="*/ 71 h 132"/>
                  </a:gdLst>
                  <a:ahLst/>
                  <a:cxnLst>
                    <a:cxn ang="0">
                      <a:pos x="T0" y="T1"/>
                    </a:cxn>
                    <a:cxn ang="0">
                      <a:pos x="T2" y="T3"/>
                    </a:cxn>
                    <a:cxn ang="0">
                      <a:pos x="T4" y="T5"/>
                    </a:cxn>
                    <a:cxn ang="0">
                      <a:pos x="T6" y="T7"/>
                    </a:cxn>
                  </a:cxnLst>
                  <a:rect l="0" t="0" r="r" b="b"/>
                  <a:pathLst>
                    <a:path w="71" h="132">
                      <a:moveTo>
                        <a:pt x="0" y="71"/>
                      </a:moveTo>
                      <a:lnTo>
                        <a:pt x="65" y="132"/>
                      </a:lnTo>
                      <a:lnTo>
                        <a:pt x="71" y="0"/>
                      </a:lnTo>
                      <a:lnTo>
                        <a:pt x="0" y="71"/>
                      </a:lnTo>
                      <a:close/>
                    </a:path>
                  </a:pathLst>
                </a:custGeom>
                <a:solidFill>
                  <a:srgbClr val="186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56" name="Freeform 227"/>
                <p:cNvSpPr>
                  <a:spLocks noEditPoints="1"/>
                </p:cNvSpPr>
                <p:nvPr/>
              </p:nvSpPr>
              <p:spPr bwMode="auto">
                <a:xfrm>
                  <a:off x="2258" y="3847"/>
                  <a:ext cx="109" cy="165"/>
                </a:xfrm>
                <a:custGeom>
                  <a:avLst/>
                  <a:gdLst>
                    <a:gd name="T0" fmla="*/ 103 w 109"/>
                    <a:gd name="T1" fmla="*/ 144 h 165"/>
                    <a:gd name="T2" fmla="*/ 109 w 109"/>
                    <a:gd name="T3" fmla="*/ 24 h 165"/>
                    <a:gd name="T4" fmla="*/ 85 w 109"/>
                    <a:gd name="T5" fmla="*/ 0 h 165"/>
                    <a:gd name="T6" fmla="*/ 71 w 109"/>
                    <a:gd name="T7" fmla="*/ 12 h 165"/>
                    <a:gd name="T8" fmla="*/ 65 w 109"/>
                    <a:gd name="T9" fmla="*/ 144 h 165"/>
                    <a:gd name="T10" fmla="*/ 85 w 109"/>
                    <a:gd name="T11" fmla="*/ 165 h 165"/>
                    <a:gd name="T12" fmla="*/ 103 w 109"/>
                    <a:gd name="T13" fmla="*/ 144 h 165"/>
                    <a:gd name="T14" fmla="*/ 0 w 109"/>
                    <a:gd name="T15" fmla="*/ 83 h 165"/>
                    <a:gd name="T16" fmla="*/ 65 w 109"/>
                    <a:gd name="T17" fmla="*/ 144 h 165"/>
                    <a:gd name="T18" fmla="*/ 71 w 109"/>
                    <a:gd name="T19" fmla="*/ 12 h 165"/>
                    <a:gd name="T20" fmla="*/ 0 w 109"/>
                    <a:gd name="T21" fmla="*/ 8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65">
                      <a:moveTo>
                        <a:pt x="103" y="144"/>
                      </a:moveTo>
                      <a:lnTo>
                        <a:pt x="109" y="24"/>
                      </a:lnTo>
                      <a:lnTo>
                        <a:pt x="85" y="0"/>
                      </a:lnTo>
                      <a:lnTo>
                        <a:pt x="71" y="12"/>
                      </a:lnTo>
                      <a:lnTo>
                        <a:pt x="65" y="144"/>
                      </a:lnTo>
                      <a:lnTo>
                        <a:pt x="85" y="165"/>
                      </a:lnTo>
                      <a:lnTo>
                        <a:pt x="103" y="144"/>
                      </a:lnTo>
                      <a:close/>
                      <a:moveTo>
                        <a:pt x="0" y="83"/>
                      </a:moveTo>
                      <a:lnTo>
                        <a:pt x="65" y="144"/>
                      </a:lnTo>
                      <a:lnTo>
                        <a:pt x="71" y="12"/>
                      </a:lnTo>
                      <a:lnTo>
                        <a:pt x="0" y="83"/>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57" name="Freeform 228"/>
                <p:cNvSpPr>
                  <a:spLocks/>
                </p:cNvSpPr>
                <p:nvPr/>
              </p:nvSpPr>
              <p:spPr bwMode="auto">
                <a:xfrm>
                  <a:off x="2287" y="3930"/>
                  <a:ext cx="33" cy="29"/>
                </a:xfrm>
                <a:custGeom>
                  <a:avLst/>
                  <a:gdLst>
                    <a:gd name="T0" fmla="*/ 4 w 11"/>
                    <a:gd name="T1" fmla="*/ 6 h 10"/>
                    <a:gd name="T2" fmla="*/ 8 w 11"/>
                    <a:gd name="T3" fmla="*/ 2 h 10"/>
                    <a:gd name="T4" fmla="*/ 8 w 11"/>
                    <a:gd name="T5" fmla="*/ 1 h 10"/>
                    <a:gd name="T6" fmla="*/ 9 w 11"/>
                    <a:gd name="T7" fmla="*/ 0 h 10"/>
                    <a:gd name="T8" fmla="*/ 11 w 11"/>
                    <a:gd name="T9" fmla="*/ 0 h 10"/>
                    <a:gd name="T10" fmla="*/ 11 w 11"/>
                    <a:gd name="T11" fmla="*/ 2 h 10"/>
                    <a:gd name="T12" fmla="*/ 9 w 11"/>
                    <a:gd name="T13" fmla="*/ 3 h 10"/>
                    <a:gd name="T14" fmla="*/ 5 w 11"/>
                    <a:gd name="T15" fmla="*/ 6 h 10"/>
                    <a:gd name="T16" fmla="*/ 5 w 11"/>
                    <a:gd name="T17" fmla="*/ 8 h 10"/>
                    <a:gd name="T18" fmla="*/ 7 w 11"/>
                    <a:gd name="T19" fmla="*/ 8 h 10"/>
                    <a:gd name="T20" fmla="*/ 6 w 11"/>
                    <a:gd name="T21" fmla="*/ 8 h 10"/>
                    <a:gd name="T22" fmla="*/ 9 w 11"/>
                    <a:gd name="T23" fmla="*/ 6 h 10"/>
                    <a:gd name="T24" fmla="*/ 8 w 11"/>
                    <a:gd name="T25" fmla="*/ 10 h 10"/>
                    <a:gd name="T26" fmla="*/ 8 w 11"/>
                    <a:gd name="T27" fmla="*/ 9 h 10"/>
                    <a:gd name="T28" fmla="*/ 6 w 11"/>
                    <a:gd name="T29" fmla="*/ 10 h 10"/>
                    <a:gd name="T30" fmla="*/ 3 w 11"/>
                    <a:gd name="T31" fmla="*/ 8 h 10"/>
                    <a:gd name="T32" fmla="*/ 3 w 11"/>
                    <a:gd name="T33" fmla="*/ 7 h 10"/>
                    <a:gd name="T34" fmla="*/ 1 w 11"/>
                    <a:gd name="T35" fmla="*/ 6 h 10"/>
                    <a:gd name="T36" fmla="*/ 1 w 11"/>
                    <a:gd name="T37" fmla="*/ 4 h 10"/>
                    <a:gd name="T38" fmla="*/ 0 w 11"/>
                    <a:gd name="T39" fmla="*/ 3 h 10"/>
                    <a:gd name="T40" fmla="*/ 1 w 11"/>
                    <a:gd name="T41" fmla="*/ 2 h 10"/>
                    <a:gd name="T42" fmla="*/ 2 w 11"/>
                    <a:gd name="T43" fmla="*/ 2 h 10"/>
                    <a:gd name="T44" fmla="*/ 3 w 11"/>
                    <a:gd name="T45" fmla="*/ 4 h 10"/>
                    <a:gd name="T46" fmla="*/ 2 w 11"/>
                    <a:gd name="T47" fmla="*/ 4 h 10"/>
                    <a:gd name="T48" fmla="*/ 2 w 11"/>
                    <a:gd name="T49" fmla="*/ 5 h 10"/>
                    <a:gd name="T50" fmla="*/ 4 w 11"/>
                    <a:gd name="T51"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10">
                      <a:moveTo>
                        <a:pt x="4" y="6"/>
                      </a:moveTo>
                      <a:cubicBezTo>
                        <a:pt x="8" y="2"/>
                        <a:pt x="8" y="2"/>
                        <a:pt x="8" y="2"/>
                      </a:cubicBezTo>
                      <a:cubicBezTo>
                        <a:pt x="8" y="1"/>
                        <a:pt x="8" y="1"/>
                        <a:pt x="8" y="1"/>
                      </a:cubicBezTo>
                      <a:cubicBezTo>
                        <a:pt x="8" y="1"/>
                        <a:pt x="8" y="0"/>
                        <a:pt x="9" y="0"/>
                      </a:cubicBezTo>
                      <a:cubicBezTo>
                        <a:pt x="10" y="0"/>
                        <a:pt x="11" y="0"/>
                        <a:pt x="11" y="0"/>
                      </a:cubicBezTo>
                      <a:cubicBezTo>
                        <a:pt x="11" y="0"/>
                        <a:pt x="11" y="2"/>
                        <a:pt x="11" y="2"/>
                      </a:cubicBezTo>
                      <a:cubicBezTo>
                        <a:pt x="10" y="3"/>
                        <a:pt x="9" y="3"/>
                        <a:pt x="9" y="3"/>
                      </a:cubicBezTo>
                      <a:cubicBezTo>
                        <a:pt x="5" y="6"/>
                        <a:pt x="5" y="6"/>
                        <a:pt x="5" y="6"/>
                      </a:cubicBezTo>
                      <a:cubicBezTo>
                        <a:pt x="5" y="6"/>
                        <a:pt x="4" y="7"/>
                        <a:pt x="5" y="8"/>
                      </a:cubicBezTo>
                      <a:cubicBezTo>
                        <a:pt x="5" y="9"/>
                        <a:pt x="7" y="8"/>
                        <a:pt x="7" y="8"/>
                      </a:cubicBezTo>
                      <a:cubicBezTo>
                        <a:pt x="6" y="8"/>
                        <a:pt x="6" y="8"/>
                        <a:pt x="6" y="8"/>
                      </a:cubicBezTo>
                      <a:cubicBezTo>
                        <a:pt x="9" y="6"/>
                        <a:pt x="9" y="6"/>
                        <a:pt x="9" y="6"/>
                      </a:cubicBezTo>
                      <a:cubicBezTo>
                        <a:pt x="8" y="10"/>
                        <a:pt x="8" y="10"/>
                        <a:pt x="8" y="10"/>
                      </a:cubicBezTo>
                      <a:cubicBezTo>
                        <a:pt x="8" y="9"/>
                        <a:pt x="8" y="9"/>
                        <a:pt x="8" y="9"/>
                      </a:cubicBezTo>
                      <a:cubicBezTo>
                        <a:pt x="8" y="9"/>
                        <a:pt x="6" y="10"/>
                        <a:pt x="6" y="10"/>
                      </a:cubicBezTo>
                      <a:cubicBezTo>
                        <a:pt x="4" y="10"/>
                        <a:pt x="4" y="9"/>
                        <a:pt x="3" y="8"/>
                      </a:cubicBezTo>
                      <a:cubicBezTo>
                        <a:pt x="3" y="8"/>
                        <a:pt x="3" y="7"/>
                        <a:pt x="3" y="7"/>
                      </a:cubicBezTo>
                      <a:cubicBezTo>
                        <a:pt x="3" y="7"/>
                        <a:pt x="1" y="7"/>
                        <a:pt x="1" y="6"/>
                      </a:cubicBezTo>
                      <a:cubicBezTo>
                        <a:pt x="0" y="5"/>
                        <a:pt x="1" y="4"/>
                        <a:pt x="1" y="4"/>
                      </a:cubicBezTo>
                      <a:cubicBezTo>
                        <a:pt x="0" y="3"/>
                        <a:pt x="0" y="3"/>
                        <a:pt x="0" y="3"/>
                      </a:cubicBezTo>
                      <a:cubicBezTo>
                        <a:pt x="0" y="3"/>
                        <a:pt x="1" y="3"/>
                        <a:pt x="1" y="2"/>
                      </a:cubicBezTo>
                      <a:cubicBezTo>
                        <a:pt x="2" y="2"/>
                        <a:pt x="2" y="2"/>
                        <a:pt x="2" y="2"/>
                      </a:cubicBezTo>
                      <a:cubicBezTo>
                        <a:pt x="2" y="2"/>
                        <a:pt x="3" y="3"/>
                        <a:pt x="3" y="4"/>
                      </a:cubicBezTo>
                      <a:cubicBezTo>
                        <a:pt x="4" y="5"/>
                        <a:pt x="2" y="4"/>
                        <a:pt x="2" y="4"/>
                      </a:cubicBezTo>
                      <a:cubicBezTo>
                        <a:pt x="2" y="4"/>
                        <a:pt x="2" y="4"/>
                        <a:pt x="2" y="5"/>
                      </a:cubicBezTo>
                      <a:cubicBezTo>
                        <a:pt x="3" y="6"/>
                        <a:pt x="4" y="6"/>
                        <a:pt x="4"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58" name="Freeform 229"/>
                <p:cNvSpPr>
                  <a:spLocks/>
                </p:cNvSpPr>
                <p:nvPr/>
              </p:nvSpPr>
              <p:spPr bwMode="auto">
                <a:xfrm>
                  <a:off x="2287" y="3930"/>
                  <a:ext cx="33" cy="29"/>
                </a:xfrm>
                <a:custGeom>
                  <a:avLst/>
                  <a:gdLst>
                    <a:gd name="T0" fmla="*/ 4 w 11"/>
                    <a:gd name="T1" fmla="*/ 6 h 10"/>
                    <a:gd name="T2" fmla="*/ 8 w 11"/>
                    <a:gd name="T3" fmla="*/ 2 h 10"/>
                    <a:gd name="T4" fmla="*/ 8 w 11"/>
                    <a:gd name="T5" fmla="*/ 1 h 10"/>
                    <a:gd name="T6" fmla="*/ 9 w 11"/>
                    <a:gd name="T7" fmla="*/ 0 h 10"/>
                    <a:gd name="T8" fmla="*/ 11 w 11"/>
                    <a:gd name="T9" fmla="*/ 0 h 10"/>
                    <a:gd name="T10" fmla="*/ 11 w 11"/>
                    <a:gd name="T11" fmla="*/ 2 h 10"/>
                    <a:gd name="T12" fmla="*/ 9 w 11"/>
                    <a:gd name="T13" fmla="*/ 3 h 10"/>
                    <a:gd name="T14" fmla="*/ 5 w 11"/>
                    <a:gd name="T15" fmla="*/ 6 h 10"/>
                    <a:gd name="T16" fmla="*/ 5 w 11"/>
                    <a:gd name="T17" fmla="*/ 8 h 10"/>
                    <a:gd name="T18" fmla="*/ 7 w 11"/>
                    <a:gd name="T19" fmla="*/ 8 h 10"/>
                    <a:gd name="T20" fmla="*/ 6 w 11"/>
                    <a:gd name="T21" fmla="*/ 8 h 10"/>
                    <a:gd name="T22" fmla="*/ 9 w 11"/>
                    <a:gd name="T23" fmla="*/ 6 h 10"/>
                    <a:gd name="T24" fmla="*/ 8 w 11"/>
                    <a:gd name="T25" fmla="*/ 10 h 10"/>
                    <a:gd name="T26" fmla="*/ 8 w 11"/>
                    <a:gd name="T27" fmla="*/ 9 h 10"/>
                    <a:gd name="T28" fmla="*/ 6 w 11"/>
                    <a:gd name="T29" fmla="*/ 10 h 10"/>
                    <a:gd name="T30" fmla="*/ 3 w 11"/>
                    <a:gd name="T31" fmla="*/ 8 h 10"/>
                    <a:gd name="T32" fmla="*/ 3 w 11"/>
                    <a:gd name="T33" fmla="*/ 7 h 10"/>
                    <a:gd name="T34" fmla="*/ 1 w 11"/>
                    <a:gd name="T35" fmla="*/ 6 h 10"/>
                    <a:gd name="T36" fmla="*/ 1 w 11"/>
                    <a:gd name="T37" fmla="*/ 4 h 10"/>
                    <a:gd name="T38" fmla="*/ 0 w 11"/>
                    <a:gd name="T39" fmla="*/ 3 h 10"/>
                    <a:gd name="T40" fmla="*/ 1 w 11"/>
                    <a:gd name="T41" fmla="*/ 2 h 10"/>
                    <a:gd name="T42" fmla="*/ 2 w 11"/>
                    <a:gd name="T43" fmla="*/ 2 h 10"/>
                    <a:gd name="T44" fmla="*/ 3 w 11"/>
                    <a:gd name="T45" fmla="*/ 4 h 10"/>
                    <a:gd name="T46" fmla="*/ 2 w 11"/>
                    <a:gd name="T47" fmla="*/ 4 h 10"/>
                    <a:gd name="T48" fmla="*/ 2 w 11"/>
                    <a:gd name="T49" fmla="*/ 5 h 10"/>
                    <a:gd name="T50" fmla="*/ 4 w 11"/>
                    <a:gd name="T51"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10">
                      <a:moveTo>
                        <a:pt x="4" y="6"/>
                      </a:moveTo>
                      <a:cubicBezTo>
                        <a:pt x="8" y="2"/>
                        <a:pt x="8" y="2"/>
                        <a:pt x="8" y="2"/>
                      </a:cubicBezTo>
                      <a:cubicBezTo>
                        <a:pt x="8" y="1"/>
                        <a:pt x="8" y="1"/>
                        <a:pt x="8" y="1"/>
                      </a:cubicBezTo>
                      <a:cubicBezTo>
                        <a:pt x="8" y="1"/>
                        <a:pt x="8" y="0"/>
                        <a:pt x="9" y="0"/>
                      </a:cubicBezTo>
                      <a:cubicBezTo>
                        <a:pt x="10" y="0"/>
                        <a:pt x="11" y="0"/>
                        <a:pt x="11" y="0"/>
                      </a:cubicBezTo>
                      <a:cubicBezTo>
                        <a:pt x="11" y="0"/>
                        <a:pt x="11" y="2"/>
                        <a:pt x="11" y="2"/>
                      </a:cubicBezTo>
                      <a:cubicBezTo>
                        <a:pt x="10" y="3"/>
                        <a:pt x="9" y="3"/>
                        <a:pt x="9" y="3"/>
                      </a:cubicBezTo>
                      <a:cubicBezTo>
                        <a:pt x="5" y="6"/>
                        <a:pt x="5" y="6"/>
                        <a:pt x="5" y="6"/>
                      </a:cubicBezTo>
                      <a:cubicBezTo>
                        <a:pt x="5" y="6"/>
                        <a:pt x="4" y="7"/>
                        <a:pt x="5" y="8"/>
                      </a:cubicBezTo>
                      <a:cubicBezTo>
                        <a:pt x="5" y="9"/>
                        <a:pt x="7" y="8"/>
                        <a:pt x="7" y="8"/>
                      </a:cubicBezTo>
                      <a:cubicBezTo>
                        <a:pt x="6" y="8"/>
                        <a:pt x="6" y="8"/>
                        <a:pt x="6" y="8"/>
                      </a:cubicBezTo>
                      <a:cubicBezTo>
                        <a:pt x="9" y="6"/>
                        <a:pt x="9" y="6"/>
                        <a:pt x="9" y="6"/>
                      </a:cubicBezTo>
                      <a:cubicBezTo>
                        <a:pt x="8" y="10"/>
                        <a:pt x="8" y="10"/>
                        <a:pt x="8" y="10"/>
                      </a:cubicBezTo>
                      <a:cubicBezTo>
                        <a:pt x="8" y="9"/>
                        <a:pt x="8" y="9"/>
                        <a:pt x="8" y="9"/>
                      </a:cubicBezTo>
                      <a:cubicBezTo>
                        <a:pt x="8" y="9"/>
                        <a:pt x="6" y="10"/>
                        <a:pt x="6" y="10"/>
                      </a:cubicBezTo>
                      <a:cubicBezTo>
                        <a:pt x="4" y="10"/>
                        <a:pt x="4" y="9"/>
                        <a:pt x="3" y="8"/>
                      </a:cubicBezTo>
                      <a:cubicBezTo>
                        <a:pt x="3" y="8"/>
                        <a:pt x="3" y="7"/>
                        <a:pt x="3" y="7"/>
                      </a:cubicBezTo>
                      <a:cubicBezTo>
                        <a:pt x="3" y="7"/>
                        <a:pt x="1" y="7"/>
                        <a:pt x="1" y="6"/>
                      </a:cubicBezTo>
                      <a:cubicBezTo>
                        <a:pt x="0" y="5"/>
                        <a:pt x="1" y="4"/>
                        <a:pt x="1" y="4"/>
                      </a:cubicBezTo>
                      <a:cubicBezTo>
                        <a:pt x="0" y="3"/>
                        <a:pt x="0" y="3"/>
                        <a:pt x="0" y="3"/>
                      </a:cubicBezTo>
                      <a:cubicBezTo>
                        <a:pt x="0" y="3"/>
                        <a:pt x="1" y="3"/>
                        <a:pt x="1" y="2"/>
                      </a:cubicBezTo>
                      <a:cubicBezTo>
                        <a:pt x="2" y="2"/>
                        <a:pt x="2" y="2"/>
                        <a:pt x="2" y="2"/>
                      </a:cubicBezTo>
                      <a:cubicBezTo>
                        <a:pt x="2" y="2"/>
                        <a:pt x="3" y="3"/>
                        <a:pt x="3" y="4"/>
                      </a:cubicBezTo>
                      <a:cubicBezTo>
                        <a:pt x="4" y="5"/>
                        <a:pt x="2" y="4"/>
                        <a:pt x="2" y="4"/>
                      </a:cubicBezTo>
                      <a:cubicBezTo>
                        <a:pt x="2" y="4"/>
                        <a:pt x="2" y="4"/>
                        <a:pt x="2" y="5"/>
                      </a:cubicBezTo>
                      <a:cubicBezTo>
                        <a:pt x="3" y="6"/>
                        <a:pt x="4" y="6"/>
                        <a:pt x="4" y="6"/>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59" name="Oval 230"/>
                <p:cNvSpPr>
                  <a:spLocks noChangeArrowheads="1"/>
                </p:cNvSpPr>
                <p:nvPr/>
              </p:nvSpPr>
              <p:spPr bwMode="auto">
                <a:xfrm>
                  <a:off x="2314" y="3933"/>
                  <a:ext cx="3" cy="2"/>
                </a:xfrm>
                <a:prstGeom prst="ellipse">
                  <a:avLst/>
                </a:prstGeom>
                <a:solidFill>
                  <a:srgbClr val="186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60" name="Oval 231"/>
                <p:cNvSpPr>
                  <a:spLocks noChangeArrowheads="1"/>
                </p:cNvSpPr>
                <p:nvPr/>
              </p:nvSpPr>
              <p:spPr bwMode="auto">
                <a:xfrm>
                  <a:off x="2314" y="3933"/>
                  <a:ext cx="3" cy="2"/>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61" name="Oval 232"/>
                <p:cNvSpPr>
                  <a:spLocks noChangeArrowheads="1"/>
                </p:cNvSpPr>
                <p:nvPr/>
              </p:nvSpPr>
              <p:spPr bwMode="auto">
                <a:xfrm>
                  <a:off x="2317" y="3927"/>
                  <a:ext cx="3" cy="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62" name="Oval 233"/>
                <p:cNvSpPr>
                  <a:spLocks noChangeArrowheads="1"/>
                </p:cNvSpPr>
                <p:nvPr/>
              </p:nvSpPr>
              <p:spPr bwMode="auto">
                <a:xfrm>
                  <a:off x="2317" y="3927"/>
                  <a:ext cx="3" cy="3"/>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63" name="Freeform 234"/>
                <p:cNvSpPr>
                  <a:spLocks/>
                </p:cNvSpPr>
                <p:nvPr/>
              </p:nvSpPr>
              <p:spPr bwMode="auto">
                <a:xfrm>
                  <a:off x="2293" y="3897"/>
                  <a:ext cx="3" cy="21"/>
                </a:xfrm>
                <a:custGeom>
                  <a:avLst/>
                  <a:gdLst>
                    <a:gd name="T0" fmla="*/ 0 w 3"/>
                    <a:gd name="T1" fmla="*/ 0 h 21"/>
                    <a:gd name="T2" fmla="*/ 0 w 3"/>
                    <a:gd name="T3" fmla="*/ 6 h 21"/>
                    <a:gd name="T4" fmla="*/ 0 w 3"/>
                    <a:gd name="T5" fmla="*/ 9 h 21"/>
                    <a:gd name="T6" fmla="*/ 0 w 3"/>
                    <a:gd name="T7" fmla="*/ 9 h 21"/>
                    <a:gd name="T8" fmla="*/ 0 w 3"/>
                    <a:gd name="T9" fmla="*/ 18 h 21"/>
                    <a:gd name="T10" fmla="*/ 0 w 3"/>
                    <a:gd name="T11" fmla="*/ 18 h 21"/>
                    <a:gd name="T12" fmla="*/ 0 w 3"/>
                    <a:gd name="T13" fmla="*/ 21 h 21"/>
                    <a:gd name="T14" fmla="*/ 0 w 3"/>
                    <a:gd name="T15" fmla="*/ 15 h 21"/>
                    <a:gd name="T16" fmla="*/ 0 w 3"/>
                    <a:gd name="T17" fmla="*/ 12 h 21"/>
                    <a:gd name="T18" fmla="*/ 3 w 3"/>
                    <a:gd name="T19" fmla="*/ 12 h 21"/>
                    <a:gd name="T20" fmla="*/ 3 w 3"/>
                    <a:gd name="T21" fmla="*/ 6 h 21"/>
                    <a:gd name="T22" fmla="*/ 0 w 3"/>
                    <a:gd name="T23" fmla="*/ 3 h 21"/>
                    <a:gd name="T24" fmla="*/ 0 w 3"/>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21">
                      <a:moveTo>
                        <a:pt x="0" y="0"/>
                      </a:moveTo>
                      <a:lnTo>
                        <a:pt x="0" y="6"/>
                      </a:lnTo>
                      <a:lnTo>
                        <a:pt x="0" y="9"/>
                      </a:lnTo>
                      <a:lnTo>
                        <a:pt x="0" y="9"/>
                      </a:lnTo>
                      <a:lnTo>
                        <a:pt x="0" y="18"/>
                      </a:lnTo>
                      <a:lnTo>
                        <a:pt x="0" y="18"/>
                      </a:lnTo>
                      <a:lnTo>
                        <a:pt x="0" y="21"/>
                      </a:lnTo>
                      <a:lnTo>
                        <a:pt x="0" y="15"/>
                      </a:lnTo>
                      <a:lnTo>
                        <a:pt x="0" y="12"/>
                      </a:lnTo>
                      <a:lnTo>
                        <a:pt x="3" y="12"/>
                      </a:lnTo>
                      <a:lnTo>
                        <a:pt x="3" y="6"/>
                      </a:lnTo>
                      <a:lnTo>
                        <a:pt x="0" y="3"/>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64" name="Freeform 235"/>
                <p:cNvSpPr>
                  <a:spLocks/>
                </p:cNvSpPr>
                <p:nvPr/>
              </p:nvSpPr>
              <p:spPr bwMode="auto">
                <a:xfrm>
                  <a:off x="2293" y="3897"/>
                  <a:ext cx="3" cy="21"/>
                </a:xfrm>
                <a:custGeom>
                  <a:avLst/>
                  <a:gdLst>
                    <a:gd name="T0" fmla="*/ 0 w 3"/>
                    <a:gd name="T1" fmla="*/ 0 h 21"/>
                    <a:gd name="T2" fmla="*/ 0 w 3"/>
                    <a:gd name="T3" fmla="*/ 6 h 21"/>
                    <a:gd name="T4" fmla="*/ 0 w 3"/>
                    <a:gd name="T5" fmla="*/ 9 h 21"/>
                    <a:gd name="T6" fmla="*/ 0 w 3"/>
                    <a:gd name="T7" fmla="*/ 9 h 21"/>
                    <a:gd name="T8" fmla="*/ 0 w 3"/>
                    <a:gd name="T9" fmla="*/ 18 h 21"/>
                    <a:gd name="T10" fmla="*/ 0 w 3"/>
                    <a:gd name="T11" fmla="*/ 18 h 21"/>
                    <a:gd name="T12" fmla="*/ 0 w 3"/>
                    <a:gd name="T13" fmla="*/ 21 h 21"/>
                    <a:gd name="T14" fmla="*/ 0 w 3"/>
                    <a:gd name="T15" fmla="*/ 15 h 21"/>
                    <a:gd name="T16" fmla="*/ 0 w 3"/>
                    <a:gd name="T17" fmla="*/ 12 h 21"/>
                    <a:gd name="T18" fmla="*/ 3 w 3"/>
                    <a:gd name="T19" fmla="*/ 12 h 21"/>
                    <a:gd name="T20" fmla="*/ 3 w 3"/>
                    <a:gd name="T21" fmla="*/ 6 h 21"/>
                    <a:gd name="T22" fmla="*/ 0 w 3"/>
                    <a:gd name="T23" fmla="*/ 3 h 21"/>
                    <a:gd name="T24" fmla="*/ 0 w 3"/>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21">
                      <a:moveTo>
                        <a:pt x="0" y="0"/>
                      </a:moveTo>
                      <a:lnTo>
                        <a:pt x="0" y="6"/>
                      </a:lnTo>
                      <a:lnTo>
                        <a:pt x="0" y="9"/>
                      </a:lnTo>
                      <a:lnTo>
                        <a:pt x="0" y="9"/>
                      </a:lnTo>
                      <a:lnTo>
                        <a:pt x="0" y="18"/>
                      </a:lnTo>
                      <a:lnTo>
                        <a:pt x="0" y="18"/>
                      </a:lnTo>
                      <a:lnTo>
                        <a:pt x="0" y="21"/>
                      </a:lnTo>
                      <a:lnTo>
                        <a:pt x="0" y="15"/>
                      </a:lnTo>
                      <a:lnTo>
                        <a:pt x="0" y="12"/>
                      </a:lnTo>
                      <a:lnTo>
                        <a:pt x="3" y="12"/>
                      </a:lnTo>
                      <a:lnTo>
                        <a:pt x="3" y="6"/>
                      </a:lnTo>
                      <a:lnTo>
                        <a:pt x="0" y="3"/>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65" name="Freeform 236"/>
                <p:cNvSpPr>
                  <a:spLocks/>
                </p:cNvSpPr>
                <p:nvPr/>
              </p:nvSpPr>
              <p:spPr bwMode="auto">
                <a:xfrm>
                  <a:off x="2287" y="3903"/>
                  <a:ext cx="3" cy="21"/>
                </a:xfrm>
                <a:custGeom>
                  <a:avLst/>
                  <a:gdLst>
                    <a:gd name="T0" fmla="*/ 0 w 1"/>
                    <a:gd name="T1" fmla="*/ 0 h 7"/>
                    <a:gd name="T2" fmla="*/ 1 w 1"/>
                    <a:gd name="T3" fmla="*/ 1 h 7"/>
                    <a:gd name="T4" fmla="*/ 0 w 1"/>
                    <a:gd name="T5" fmla="*/ 6 h 7"/>
                    <a:gd name="T6" fmla="*/ 0 w 1"/>
                    <a:gd name="T7" fmla="*/ 7 h 7"/>
                    <a:gd name="T8" fmla="*/ 0 w 1"/>
                    <a:gd name="T9" fmla="*/ 5 h 7"/>
                    <a:gd name="T10" fmla="*/ 0 w 1"/>
                    <a:gd name="T11" fmla="*/ 4 h 7"/>
                    <a:gd name="T12" fmla="*/ 0 w 1"/>
                    <a:gd name="T13" fmla="*/ 3 h 7"/>
                    <a:gd name="T14" fmla="*/ 0 w 1"/>
                    <a:gd name="T15" fmla="*/ 2 h 7"/>
                    <a:gd name="T16" fmla="*/ 0 w 1"/>
                    <a:gd name="T17" fmla="*/ 1 h 7"/>
                    <a:gd name="T18" fmla="*/ 0 w 1"/>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7">
                      <a:moveTo>
                        <a:pt x="0" y="0"/>
                      </a:moveTo>
                      <a:cubicBezTo>
                        <a:pt x="1" y="1"/>
                        <a:pt x="1" y="1"/>
                        <a:pt x="1" y="1"/>
                      </a:cubicBezTo>
                      <a:cubicBezTo>
                        <a:pt x="1" y="2"/>
                        <a:pt x="0" y="4"/>
                        <a:pt x="0" y="6"/>
                      </a:cubicBezTo>
                      <a:cubicBezTo>
                        <a:pt x="0" y="7"/>
                        <a:pt x="0" y="7"/>
                        <a:pt x="0" y="7"/>
                      </a:cubicBezTo>
                      <a:cubicBezTo>
                        <a:pt x="0" y="5"/>
                        <a:pt x="0" y="5"/>
                        <a:pt x="0" y="5"/>
                      </a:cubicBezTo>
                      <a:cubicBezTo>
                        <a:pt x="0" y="4"/>
                        <a:pt x="0" y="4"/>
                        <a:pt x="0" y="4"/>
                      </a:cubicBezTo>
                      <a:cubicBezTo>
                        <a:pt x="0" y="3"/>
                        <a:pt x="0" y="3"/>
                        <a:pt x="0" y="3"/>
                      </a:cubicBezTo>
                      <a:cubicBezTo>
                        <a:pt x="0" y="2"/>
                        <a:pt x="0" y="2"/>
                        <a:pt x="0" y="2"/>
                      </a:cubicBezTo>
                      <a:cubicBezTo>
                        <a:pt x="0" y="1"/>
                        <a:pt x="0" y="1"/>
                        <a:pt x="0" y="1"/>
                      </a:cubicBez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66" name="Freeform 237"/>
                <p:cNvSpPr>
                  <a:spLocks/>
                </p:cNvSpPr>
                <p:nvPr/>
              </p:nvSpPr>
              <p:spPr bwMode="auto">
                <a:xfrm>
                  <a:off x="2287" y="3903"/>
                  <a:ext cx="3" cy="21"/>
                </a:xfrm>
                <a:custGeom>
                  <a:avLst/>
                  <a:gdLst>
                    <a:gd name="T0" fmla="*/ 0 w 1"/>
                    <a:gd name="T1" fmla="*/ 0 h 7"/>
                    <a:gd name="T2" fmla="*/ 1 w 1"/>
                    <a:gd name="T3" fmla="*/ 1 h 7"/>
                    <a:gd name="T4" fmla="*/ 0 w 1"/>
                    <a:gd name="T5" fmla="*/ 6 h 7"/>
                    <a:gd name="T6" fmla="*/ 0 w 1"/>
                    <a:gd name="T7" fmla="*/ 7 h 7"/>
                    <a:gd name="T8" fmla="*/ 0 w 1"/>
                    <a:gd name="T9" fmla="*/ 5 h 7"/>
                    <a:gd name="T10" fmla="*/ 0 w 1"/>
                    <a:gd name="T11" fmla="*/ 4 h 7"/>
                    <a:gd name="T12" fmla="*/ 0 w 1"/>
                    <a:gd name="T13" fmla="*/ 3 h 7"/>
                    <a:gd name="T14" fmla="*/ 0 w 1"/>
                    <a:gd name="T15" fmla="*/ 2 h 7"/>
                    <a:gd name="T16" fmla="*/ 0 w 1"/>
                    <a:gd name="T17" fmla="*/ 1 h 7"/>
                    <a:gd name="T18" fmla="*/ 0 w 1"/>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7">
                      <a:moveTo>
                        <a:pt x="0" y="0"/>
                      </a:moveTo>
                      <a:cubicBezTo>
                        <a:pt x="1" y="1"/>
                        <a:pt x="1" y="1"/>
                        <a:pt x="1" y="1"/>
                      </a:cubicBezTo>
                      <a:cubicBezTo>
                        <a:pt x="1" y="2"/>
                        <a:pt x="0" y="4"/>
                        <a:pt x="0" y="6"/>
                      </a:cubicBezTo>
                      <a:cubicBezTo>
                        <a:pt x="0" y="7"/>
                        <a:pt x="0" y="7"/>
                        <a:pt x="0" y="7"/>
                      </a:cubicBezTo>
                      <a:cubicBezTo>
                        <a:pt x="0" y="5"/>
                        <a:pt x="0" y="5"/>
                        <a:pt x="0" y="5"/>
                      </a:cubicBezTo>
                      <a:cubicBezTo>
                        <a:pt x="0" y="4"/>
                        <a:pt x="0" y="4"/>
                        <a:pt x="0" y="4"/>
                      </a:cubicBezTo>
                      <a:cubicBezTo>
                        <a:pt x="0" y="3"/>
                        <a:pt x="0" y="3"/>
                        <a:pt x="0" y="3"/>
                      </a:cubicBezTo>
                      <a:cubicBezTo>
                        <a:pt x="0" y="2"/>
                        <a:pt x="0" y="2"/>
                        <a:pt x="0" y="2"/>
                      </a:cubicBezTo>
                      <a:cubicBezTo>
                        <a:pt x="0" y="1"/>
                        <a:pt x="0" y="1"/>
                        <a:pt x="0" y="1"/>
                      </a:cubicBez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67" name="Freeform 238"/>
                <p:cNvSpPr>
                  <a:spLocks/>
                </p:cNvSpPr>
                <p:nvPr/>
              </p:nvSpPr>
              <p:spPr bwMode="auto">
                <a:xfrm>
                  <a:off x="2299" y="3891"/>
                  <a:ext cx="3" cy="18"/>
                </a:xfrm>
                <a:custGeom>
                  <a:avLst/>
                  <a:gdLst>
                    <a:gd name="T0" fmla="*/ 0 w 3"/>
                    <a:gd name="T1" fmla="*/ 0 h 18"/>
                    <a:gd name="T2" fmla="*/ 0 w 3"/>
                    <a:gd name="T3" fmla="*/ 3 h 18"/>
                    <a:gd name="T4" fmla="*/ 0 w 3"/>
                    <a:gd name="T5" fmla="*/ 6 h 18"/>
                    <a:gd name="T6" fmla="*/ 0 w 3"/>
                    <a:gd name="T7" fmla="*/ 9 h 18"/>
                    <a:gd name="T8" fmla="*/ 0 w 3"/>
                    <a:gd name="T9" fmla="*/ 12 h 18"/>
                    <a:gd name="T10" fmla="*/ 0 w 3"/>
                    <a:gd name="T11" fmla="*/ 12 h 18"/>
                    <a:gd name="T12" fmla="*/ 0 w 3"/>
                    <a:gd name="T13" fmla="*/ 15 h 18"/>
                    <a:gd name="T14" fmla="*/ 0 w 3"/>
                    <a:gd name="T15" fmla="*/ 18 h 18"/>
                    <a:gd name="T16" fmla="*/ 3 w 3"/>
                    <a:gd name="T17" fmla="*/ 18 h 18"/>
                    <a:gd name="T18" fmla="*/ 3 w 3"/>
                    <a:gd name="T19" fmla="*/ 15 h 18"/>
                    <a:gd name="T20" fmla="*/ 3 w 3"/>
                    <a:gd name="T21" fmla="*/ 12 h 18"/>
                    <a:gd name="T22" fmla="*/ 3 w 3"/>
                    <a:gd name="T23" fmla="*/ 9 h 18"/>
                    <a:gd name="T24" fmla="*/ 3 w 3"/>
                    <a:gd name="T25" fmla="*/ 6 h 18"/>
                    <a:gd name="T26" fmla="*/ 3 w 3"/>
                    <a:gd name="T27" fmla="*/ 0 h 18"/>
                    <a:gd name="T28" fmla="*/ 0 w 3"/>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18">
                      <a:moveTo>
                        <a:pt x="0" y="0"/>
                      </a:moveTo>
                      <a:lnTo>
                        <a:pt x="0" y="3"/>
                      </a:lnTo>
                      <a:lnTo>
                        <a:pt x="0" y="6"/>
                      </a:lnTo>
                      <a:lnTo>
                        <a:pt x="0" y="9"/>
                      </a:lnTo>
                      <a:lnTo>
                        <a:pt x="0" y="12"/>
                      </a:lnTo>
                      <a:lnTo>
                        <a:pt x="0" y="12"/>
                      </a:lnTo>
                      <a:lnTo>
                        <a:pt x="0" y="15"/>
                      </a:lnTo>
                      <a:lnTo>
                        <a:pt x="0" y="18"/>
                      </a:lnTo>
                      <a:lnTo>
                        <a:pt x="3" y="18"/>
                      </a:lnTo>
                      <a:lnTo>
                        <a:pt x="3" y="15"/>
                      </a:lnTo>
                      <a:lnTo>
                        <a:pt x="3" y="12"/>
                      </a:lnTo>
                      <a:lnTo>
                        <a:pt x="3" y="9"/>
                      </a:lnTo>
                      <a:lnTo>
                        <a:pt x="3" y="6"/>
                      </a:lnTo>
                      <a:lnTo>
                        <a:pt x="3" y="0"/>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68" name="Freeform 239"/>
                <p:cNvSpPr>
                  <a:spLocks/>
                </p:cNvSpPr>
                <p:nvPr/>
              </p:nvSpPr>
              <p:spPr bwMode="auto">
                <a:xfrm>
                  <a:off x="2299" y="3891"/>
                  <a:ext cx="3" cy="18"/>
                </a:xfrm>
                <a:custGeom>
                  <a:avLst/>
                  <a:gdLst>
                    <a:gd name="T0" fmla="*/ 0 w 3"/>
                    <a:gd name="T1" fmla="*/ 0 h 18"/>
                    <a:gd name="T2" fmla="*/ 0 w 3"/>
                    <a:gd name="T3" fmla="*/ 3 h 18"/>
                    <a:gd name="T4" fmla="*/ 0 w 3"/>
                    <a:gd name="T5" fmla="*/ 6 h 18"/>
                    <a:gd name="T6" fmla="*/ 0 w 3"/>
                    <a:gd name="T7" fmla="*/ 9 h 18"/>
                    <a:gd name="T8" fmla="*/ 0 w 3"/>
                    <a:gd name="T9" fmla="*/ 12 h 18"/>
                    <a:gd name="T10" fmla="*/ 0 w 3"/>
                    <a:gd name="T11" fmla="*/ 12 h 18"/>
                    <a:gd name="T12" fmla="*/ 0 w 3"/>
                    <a:gd name="T13" fmla="*/ 15 h 18"/>
                    <a:gd name="T14" fmla="*/ 0 w 3"/>
                    <a:gd name="T15" fmla="*/ 18 h 18"/>
                    <a:gd name="T16" fmla="*/ 3 w 3"/>
                    <a:gd name="T17" fmla="*/ 18 h 18"/>
                    <a:gd name="T18" fmla="*/ 3 w 3"/>
                    <a:gd name="T19" fmla="*/ 15 h 18"/>
                    <a:gd name="T20" fmla="*/ 3 w 3"/>
                    <a:gd name="T21" fmla="*/ 12 h 18"/>
                    <a:gd name="T22" fmla="*/ 3 w 3"/>
                    <a:gd name="T23" fmla="*/ 9 h 18"/>
                    <a:gd name="T24" fmla="*/ 3 w 3"/>
                    <a:gd name="T25" fmla="*/ 6 h 18"/>
                    <a:gd name="T26" fmla="*/ 3 w 3"/>
                    <a:gd name="T27" fmla="*/ 0 h 18"/>
                    <a:gd name="T28" fmla="*/ 0 w 3"/>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18">
                      <a:moveTo>
                        <a:pt x="0" y="0"/>
                      </a:moveTo>
                      <a:lnTo>
                        <a:pt x="0" y="3"/>
                      </a:lnTo>
                      <a:lnTo>
                        <a:pt x="0" y="6"/>
                      </a:lnTo>
                      <a:lnTo>
                        <a:pt x="0" y="9"/>
                      </a:lnTo>
                      <a:lnTo>
                        <a:pt x="0" y="12"/>
                      </a:lnTo>
                      <a:lnTo>
                        <a:pt x="0" y="12"/>
                      </a:lnTo>
                      <a:lnTo>
                        <a:pt x="0" y="15"/>
                      </a:lnTo>
                      <a:lnTo>
                        <a:pt x="0" y="18"/>
                      </a:lnTo>
                      <a:lnTo>
                        <a:pt x="3" y="18"/>
                      </a:lnTo>
                      <a:lnTo>
                        <a:pt x="3" y="15"/>
                      </a:lnTo>
                      <a:lnTo>
                        <a:pt x="3" y="12"/>
                      </a:lnTo>
                      <a:lnTo>
                        <a:pt x="3" y="9"/>
                      </a:lnTo>
                      <a:lnTo>
                        <a:pt x="3" y="6"/>
                      </a:lnTo>
                      <a:lnTo>
                        <a:pt x="3" y="0"/>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69" name="Freeform 240"/>
                <p:cNvSpPr>
                  <a:spLocks/>
                </p:cNvSpPr>
                <p:nvPr/>
              </p:nvSpPr>
              <p:spPr bwMode="auto">
                <a:xfrm>
                  <a:off x="2305" y="3883"/>
                  <a:ext cx="6" cy="23"/>
                </a:xfrm>
                <a:custGeom>
                  <a:avLst/>
                  <a:gdLst>
                    <a:gd name="T0" fmla="*/ 1 w 2"/>
                    <a:gd name="T1" fmla="*/ 0 h 8"/>
                    <a:gd name="T2" fmla="*/ 1 w 2"/>
                    <a:gd name="T3" fmla="*/ 1 h 8"/>
                    <a:gd name="T4" fmla="*/ 1 w 2"/>
                    <a:gd name="T5" fmla="*/ 1 h 8"/>
                    <a:gd name="T6" fmla="*/ 0 w 2"/>
                    <a:gd name="T7" fmla="*/ 2 h 8"/>
                    <a:gd name="T8" fmla="*/ 0 w 2"/>
                    <a:gd name="T9" fmla="*/ 3 h 8"/>
                    <a:gd name="T10" fmla="*/ 1 w 2"/>
                    <a:gd name="T11" fmla="*/ 8 h 8"/>
                    <a:gd name="T12" fmla="*/ 1 w 2"/>
                    <a:gd name="T13" fmla="*/ 5 h 8"/>
                    <a:gd name="T14" fmla="*/ 1 w 2"/>
                    <a:gd name="T15" fmla="*/ 4 h 8"/>
                    <a:gd name="T16" fmla="*/ 1 w 2"/>
                    <a:gd name="T17" fmla="*/ 2 h 8"/>
                    <a:gd name="T18" fmla="*/ 2 w 2"/>
                    <a:gd name="T19" fmla="*/ 2 h 8"/>
                    <a:gd name="T20" fmla="*/ 1 w 2"/>
                    <a:gd name="T21" fmla="*/ 1 h 8"/>
                    <a:gd name="T22" fmla="*/ 1 w 2"/>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8">
                      <a:moveTo>
                        <a:pt x="1" y="0"/>
                      </a:moveTo>
                      <a:cubicBezTo>
                        <a:pt x="1" y="1"/>
                        <a:pt x="1" y="1"/>
                        <a:pt x="1" y="1"/>
                      </a:cubicBezTo>
                      <a:cubicBezTo>
                        <a:pt x="1" y="1"/>
                        <a:pt x="1" y="1"/>
                        <a:pt x="1" y="1"/>
                      </a:cubicBezTo>
                      <a:cubicBezTo>
                        <a:pt x="0" y="2"/>
                        <a:pt x="0" y="2"/>
                        <a:pt x="0" y="2"/>
                      </a:cubicBezTo>
                      <a:cubicBezTo>
                        <a:pt x="0" y="3"/>
                        <a:pt x="0" y="3"/>
                        <a:pt x="0" y="3"/>
                      </a:cubicBezTo>
                      <a:cubicBezTo>
                        <a:pt x="1" y="5"/>
                        <a:pt x="0" y="5"/>
                        <a:pt x="1" y="8"/>
                      </a:cubicBezTo>
                      <a:cubicBezTo>
                        <a:pt x="1" y="5"/>
                        <a:pt x="1" y="5"/>
                        <a:pt x="1" y="5"/>
                      </a:cubicBezTo>
                      <a:cubicBezTo>
                        <a:pt x="1" y="4"/>
                        <a:pt x="1" y="4"/>
                        <a:pt x="1" y="4"/>
                      </a:cubicBezTo>
                      <a:cubicBezTo>
                        <a:pt x="1" y="2"/>
                        <a:pt x="1" y="2"/>
                        <a:pt x="1" y="2"/>
                      </a:cubicBezTo>
                      <a:cubicBezTo>
                        <a:pt x="2" y="2"/>
                        <a:pt x="2" y="2"/>
                        <a:pt x="2" y="2"/>
                      </a:cubicBezTo>
                      <a:cubicBezTo>
                        <a:pt x="1" y="1"/>
                        <a:pt x="1" y="1"/>
                        <a:pt x="1" y="1"/>
                      </a:cubicBezTo>
                      <a:cubicBezTo>
                        <a:pt x="1" y="0"/>
                        <a:pt x="1" y="0"/>
                        <a:pt x="1"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70" name="Freeform 241"/>
                <p:cNvSpPr>
                  <a:spLocks/>
                </p:cNvSpPr>
                <p:nvPr/>
              </p:nvSpPr>
              <p:spPr bwMode="auto">
                <a:xfrm>
                  <a:off x="2305" y="3883"/>
                  <a:ext cx="6" cy="23"/>
                </a:xfrm>
                <a:custGeom>
                  <a:avLst/>
                  <a:gdLst>
                    <a:gd name="T0" fmla="*/ 1 w 2"/>
                    <a:gd name="T1" fmla="*/ 0 h 8"/>
                    <a:gd name="T2" fmla="*/ 1 w 2"/>
                    <a:gd name="T3" fmla="*/ 1 h 8"/>
                    <a:gd name="T4" fmla="*/ 1 w 2"/>
                    <a:gd name="T5" fmla="*/ 1 h 8"/>
                    <a:gd name="T6" fmla="*/ 0 w 2"/>
                    <a:gd name="T7" fmla="*/ 2 h 8"/>
                    <a:gd name="T8" fmla="*/ 0 w 2"/>
                    <a:gd name="T9" fmla="*/ 3 h 8"/>
                    <a:gd name="T10" fmla="*/ 1 w 2"/>
                    <a:gd name="T11" fmla="*/ 8 h 8"/>
                    <a:gd name="T12" fmla="*/ 1 w 2"/>
                    <a:gd name="T13" fmla="*/ 5 h 8"/>
                    <a:gd name="T14" fmla="*/ 1 w 2"/>
                    <a:gd name="T15" fmla="*/ 4 h 8"/>
                    <a:gd name="T16" fmla="*/ 1 w 2"/>
                    <a:gd name="T17" fmla="*/ 2 h 8"/>
                    <a:gd name="T18" fmla="*/ 2 w 2"/>
                    <a:gd name="T19" fmla="*/ 2 h 8"/>
                    <a:gd name="T20" fmla="*/ 1 w 2"/>
                    <a:gd name="T21" fmla="*/ 1 h 8"/>
                    <a:gd name="T22" fmla="*/ 1 w 2"/>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8">
                      <a:moveTo>
                        <a:pt x="1" y="0"/>
                      </a:moveTo>
                      <a:cubicBezTo>
                        <a:pt x="1" y="1"/>
                        <a:pt x="1" y="1"/>
                        <a:pt x="1" y="1"/>
                      </a:cubicBezTo>
                      <a:cubicBezTo>
                        <a:pt x="1" y="1"/>
                        <a:pt x="1" y="1"/>
                        <a:pt x="1" y="1"/>
                      </a:cubicBezTo>
                      <a:cubicBezTo>
                        <a:pt x="0" y="2"/>
                        <a:pt x="0" y="2"/>
                        <a:pt x="0" y="2"/>
                      </a:cubicBezTo>
                      <a:cubicBezTo>
                        <a:pt x="0" y="3"/>
                        <a:pt x="0" y="3"/>
                        <a:pt x="0" y="3"/>
                      </a:cubicBezTo>
                      <a:cubicBezTo>
                        <a:pt x="1" y="5"/>
                        <a:pt x="0" y="5"/>
                        <a:pt x="1" y="8"/>
                      </a:cubicBezTo>
                      <a:cubicBezTo>
                        <a:pt x="1" y="5"/>
                        <a:pt x="1" y="5"/>
                        <a:pt x="1" y="5"/>
                      </a:cubicBezTo>
                      <a:cubicBezTo>
                        <a:pt x="1" y="4"/>
                        <a:pt x="1" y="4"/>
                        <a:pt x="1" y="4"/>
                      </a:cubicBezTo>
                      <a:cubicBezTo>
                        <a:pt x="1" y="2"/>
                        <a:pt x="1" y="2"/>
                        <a:pt x="1" y="2"/>
                      </a:cubicBezTo>
                      <a:cubicBezTo>
                        <a:pt x="2" y="2"/>
                        <a:pt x="2" y="2"/>
                        <a:pt x="2" y="2"/>
                      </a:cubicBezTo>
                      <a:cubicBezTo>
                        <a:pt x="1" y="1"/>
                        <a:pt x="1" y="1"/>
                        <a:pt x="1" y="1"/>
                      </a:cubicBezTo>
                      <a:lnTo>
                        <a:pt x="1"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71" name="Freeform 242"/>
                <p:cNvSpPr>
                  <a:spLocks/>
                </p:cNvSpPr>
                <p:nvPr/>
              </p:nvSpPr>
              <p:spPr bwMode="auto">
                <a:xfrm>
                  <a:off x="2282" y="3909"/>
                  <a:ext cx="3" cy="18"/>
                </a:xfrm>
                <a:custGeom>
                  <a:avLst/>
                  <a:gdLst>
                    <a:gd name="T0" fmla="*/ 0 w 3"/>
                    <a:gd name="T1" fmla="*/ 6 h 18"/>
                    <a:gd name="T2" fmla="*/ 0 w 3"/>
                    <a:gd name="T3" fmla="*/ 0 h 18"/>
                    <a:gd name="T4" fmla="*/ 3 w 3"/>
                    <a:gd name="T5" fmla="*/ 6 h 18"/>
                    <a:gd name="T6" fmla="*/ 0 w 3"/>
                    <a:gd name="T7" fmla="*/ 6 h 18"/>
                    <a:gd name="T8" fmla="*/ 0 w 3"/>
                    <a:gd name="T9" fmla="*/ 9 h 18"/>
                    <a:gd name="T10" fmla="*/ 0 w 3"/>
                    <a:gd name="T11" fmla="*/ 12 h 18"/>
                    <a:gd name="T12" fmla="*/ 0 w 3"/>
                    <a:gd name="T13" fmla="*/ 15 h 18"/>
                    <a:gd name="T14" fmla="*/ 0 w 3"/>
                    <a:gd name="T15" fmla="*/ 18 h 18"/>
                    <a:gd name="T16" fmla="*/ 0 w 3"/>
                    <a:gd name="T17" fmla="*/ 15 h 18"/>
                    <a:gd name="T18" fmla="*/ 0 w 3"/>
                    <a:gd name="T19" fmla="*/ 12 h 18"/>
                    <a:gd name="T20" fmla="*/ 0 w 3"/>
                    <a:gd name="T21" fmla="*/ 9 h 18"/>
                    <a:gd name="T22" fmla="*/ 0 w 3"/>
                    <a:gd name="T2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8">
                      <a:moveTo>
                        <a:pt x="0" y="6"/>
                      </a:moveTo>
                      <a:lnTo>
                        <a:pt x="0" y="0"/>
                      </a:lnTo>
                      <a:lnTo>
                        <a:pt x="3" y="6"/>
                      </a:lnTo>
                      <a:lnTo>
                        <a:pt x="0" y="6"/>
                      </a:lnTo>
                      <a:lnTo>
                        <a:pt x="0" y="9"/>
                      </a:lnTo>
                      <a:lnTo>
                        <a:pt x="0" y="12"/>
                      </a:lnTo>
                      <a:lnTo>
                        <a:pt x="0" y="15"/>
                      </a:lnTo>
                      <a:lnTo>
                        <a:pt x="0" y="18"/>
                      </a:lnTo>
                      <a:lnTo>
                        <a:pt x="0" y="15"/>
                      </a:lnTo>
                      <a:lnTo>
                        <a:pt x="0" y="12"/>
                      </a:lnTo>
                      <a:lnTo>
                        <a:pt x="0" y="9"/>
                      </a:lnTo>
                      <a:lnTo>
                        <a:pt x="0" y="6"/>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72" name="Freeform 243"/>
                <p:cNvSpPr>
                  <a:spLocks/>
                </p:cNvSpPr>
                <p:nvPr/>
              </p:nvSpPr>
              <p:spPr bwMode="auto">
                <a:xfrm>
                  <a:off x="2282" y="3909"/>
                  <a:ext cx="3" cy="18"/>
                </a:xfrm>
                <a:custGeom>
                  <a:avLst/>
                  <a:gdLst>
                    <a:gd name="T0" fmla="*/ 0 w 3"/>
                    <a:gd name="T1" fmla="*/ 6 h 18"/>
                    <a:gd name="T2" fmla="*/ 0 w 3"/>
                    <a:gd name="T3" fmla="*/ 0 h 18"/>
                    <a:gd name="T4" fmla="*/ 3 w 3"/>
                    <a:gd name="T5" fmla="*/ 6 h 18"/>
                    <a:gd name="T6" fmla="*/ 0 w 3"/>
                    <a:gd name="T7" fmla="*/ 6 h 18"/>
                    <a:gd name="T8" fmla="*/ 0 w 3"/>
                    <a:gd name="T9" fmla="*/ 9 h 18"/>
                    <a:gd name="T10" fmla="*/ 0 w 3"/>
                    <a:gd name="T11" fmla="*/ 12 h 18"/>
                    <a:gd name="T12" fmla="*/ 0 w 3"/>
                    <a:gd name="T13" fmla="*/ 15 h 18"/>
                    <a:gd name="T14" fmla="*/ 0 w 3"/>
                    <a:gd name="T15" fmla="*/ 18 h 18"/>
                    <a:gd name="T16" fmla="*/ 0 w 3"/>
                    <a:gd name="T17" fmla="*/ 15 h 18"/>
                    <a:gd name="T18" fmla="*/ 0 w 3"/>
                    <a:gd name="T19" fmla="*/ 12 h 18"/>
                    <a:gd name="T20" fmla="*/ 0 w 3"/>
                    <a:gd name="T21" fmla="*/ 9 h 18"/>
                    <a:gd name="T22" fmla="*/ 0 w 3"/>
                    <a:gd name="T2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8">
                      <a:moveTo>
                        <a:pt x="0" y="6"/>
                      </a:moveTo>
                      <a:lnTo>
                        <a:pt x="0" y="0"/>
                      </a:lnTo>
                      <a:lnTo>
                        <a:pt x="3" y="6"/>
                      </a:lnTo>
                      <a:lnTo>
                        <a:pt x="0" y="6"/>
                      </a:lnTo>
                      <a:lnTo>
                        <a:pt x="0" y="9"/>
                      </a:lnTo>
                      <a:lnTo>
                        <a:pt x="0" y="12"/>
                      </a:lnTo>
                      <a:lnTo>
                        <a:pt x="0" y="15"/>
                      </a:lnTo>
                      <a:lnTo>
                        <a:pt x="0" y="18"/>
                      </a:lnTo>
                      <a:lnTo>
                        <a:pt x="0" y="15"/>
                      </a:lnTo>
                      <a:lnTo>
                        <a:pt x="0" y="12"/>
                      </a:lnTo>
                      <a:lnTo>
                        <a:pt x="0" y="9"/>
                      </a:lnTo>
                      <a:lnTo>
                        <a:pt x="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73" name="Freeform 244"/>
                <p:cNvSpPr>
                  <a:spLocks/>
                </p:cNvSpPr>
                <p:nvPr/>
              </p:nvSpPr>
              <p:spPr bwMode="auto">
                <a:xfrm>
                  <a:off x="2282" y="3909"/>
                  <a:ext cx="3" cy="18"/>
                </a:xfrm>
                <a:custGeom>
                  <a:avLst/>
                  <a:gdLst>
                    <a:gd name="T0" fmla="*/ 0 w 3"/>
                    <a:gd name="T1" fmla="*/ 6 h 18"/>
                    <a:gd name="T2" fmla="*/ 0 w 3"/>
                    <a:gd name="T3" fmla="*/ 0 h 18"/>
                    <a:gd name="T4" fmla="*/ 3 w 3"/>
                    <a:gd name="T5" fmla="*/ 6 h 18"/>
                    <a:gd name="T6" fmla="*/ 0 w 3"/>
                    <a:gd name="T7" fmla="*/ 6 h 18"/>
                    <a:gd name="T8" fmla="*/ 0 w 3"/>
                    <a:gd name="T9" fmla="*/ 9 h 18"/>
                    <a:gd name="T10" fmla="*/ 0 w 3"/>
                    <a:gd name="T11" fmla="*/ 12 h 18"/>
                    <a:gd name="T12" fmla="*/ 0 w 3"/>
                    <a:gd name="T13" fmla="*/ 15 h 18"/>
                    <a:gd name="T14" fmla="*/ 0 w 3"/>
                    <a:gd name="T15" fmla="*/ 18 h 18"/>
                    <a:gd name="T16" fmla="*/ 0 w 3"/>
                    <a:gd name="T17" fmla="*/ 15 h 18"/>
                    <a:gd name="T18" fmla="*/ 0 w 3"/>
                    <a:gd name="T19" fmla="*/ 12 h 18"/>
                    <a:gd name="T20" fmla="*/ 0 w 3"/>
                    <a:gd name="T21" fmla="*/ 9 h 18"/>
                    <a:gd name="T22" fmla="*/ 0 w 3"/>
                    <a:gd name="T2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8">
                      <a:moveTo>
                        <a:pt x="0" y="6"/>
                      </a:moveTo>
                      <a:lnTo>
                        <a:pt x="0" y="0"/>
                      </a:lnTo>
                      <a:lnTo>
                        <a:pt x="3" y="6"/>
                      </a:lnTo>
                      <a:lnTo>
                        <a:pt x="0" y="6"/>
                      </a:lnTo>
                      <a:lnTo>
                        <a:pt x="0" y="9"/>
                      </a:lnTo>
                      <a:lnTo>
                        <a:pt x="0" y="12"/>
                      </a:lnTo>
                      <a:lnTo>
                        <a:pt x="0" y="15"/>
                      </a:lnTo>
                      <a:lnTo>
                        <a:pt x="0" y="18"/>
                      </a:lnTo>
                      <a:lnTo>
                        <a:pt x="0" y="15"/>
                      </a:lnTo>
                      <a:lnTo>
                        <a:pt x="0" y="12"/>
                      </a:lnTo>
                      <a:lnTo>
                        <a:pt x="0" y="9"/>
                      </a:lnTo>
                      <a:lnTo>
                        <a:pt x="0" y="6"/>
                      </a:lnTo>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74" name="Freeform 245"/>
                <p:cNvSpPr>
                  <a:spLocks/>
                </p:cNvSpPr>
                <p:nvPr/>
              </p:nvSpPr>
              <p:spPr bwMode="auto">
                <a:xfrm>
                  <a:off x="2273" y="3918"/>
                  <a:ext cx="6" cy="15"/>
                </a:xfrm>
                <a:custGeom>
                  <a:avLst/>
                  <a:gdLst>
                    <a:gd name="T0" fmla="*/ 0 w 6"/>
                    <a:gd name="T1" fmla="*/ 0 h 15"/>
                    <a:gd name="T2" fmla="*/ 3 w 6"/>
                    <a:gd name="T3" fmla="*/ 3 h 15"/>
                    <a:gd name="T4" fmla="*/ 3 w 6"/>
                    <a:gd name="T5" fmla="*/ 3 h 15"/>
                    <a:gd name="T6" fmla="*/ 3 w 6"/>
                    <a:gd name="T7" fmla="*/ 6 h 15"/>
                    <a:gd name="T8" fmla="*/ 3 w 6"/>
                    <a:gd name="T9" fmla="*/ 9 h 15"/>
                    <a:gd name="T10" fmla="*/ 3 w 6"/>
                    <a:gd name="T11" fmla="*/ 12 h 15"/>
                    <a:gd name="T12" fmla="*/ 3 w 6"/>
                    <a:gd name="T13" fmla="*/ 12 h 15"/>
                    <a:gd name="T14" fmla="*/ 3 w 6"/>
                    <a:gd name="T15" fmla="*/ 15 h 15"/>
                    <a:gd name="T16" fmla="*/ 6 w 6"/>
                    <a:gd name="T17" fmla="*/ 12 h 15"/>
                    <a:gd name="T18" fmla="*/ 6 w 6"/>
                    <a:gd name="T19" fmla="*/ 6 h 15"/>
                    <a:gd name="T20" fmla="*/ 6 w 6"/>
                    <a:gd name="T21" fmla="*/ 3 h 15"/>
                    <a:gd name="T22" fmla="*/ 6 w 6"/>
                    <a:gd name="T23" fmla="*/ 3 h 15"/>
                    <a:gd name="T24" fmla="*/ 6 w 6"/>
                    <a:gd name="T25" fmla="*/ 0 h 15"/>
                    <a:gd name="T26" fmla="*/ 3 w 6"/>
                    <a:gd name="T27" fmla="*/ 3 h 15"/>
                    <a:gd name="T28" fmla="*/ 3 w 6"/>
                    <a:gd name="T29" fmla="*/ 3 h 15"/>
                    <a:gd name="T30" fmla="*/ 0 w 6"/>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5">
                      <a:moveTo>
                        <a:pt x="0" y="0"/>
                      </a:moveTo>
                      <a:lnTo>
                        <a:pt x="3" y="3"/>
                      </a:lnTo>
                      <a:lnTo>
                        <a:pt x="3" y="3"/>
                      </a:lnTo>
                      <a:lnTo>
                        <a:pt x="3" y="6"/>
                      </a:lnTo>
                      <a:lnTo>
                        <a:pt x="3" y="9"/>
                      </a:lnTo>
                      <a:lnTo>
                        <a:pt x="3" y="12"/>
                      </a:lnTo>
                      <a:lnTo>
                        <a:pt x="3" y="12"/>
                      </a:lnTo>
                      <a:lnTo>
                        <a:pt x="3" y="15"/>
                      </a:lnTo>
                      <a:lnTo>
                        <a:pt x="6" y="12"/>
                      </a:lnTo>
                      <a:lnTo>
                        <a:pt x="6" y="6"/>
                      </a:lnTo>
                      <a:lnTo>
                        <a:pt x="6" y="3"/>
                      </a:lnTo>
                      <a:lnTo>
                        <a:pt x="6" y="3"/>
                      </a:lnTo>
                      <a:lnTo>
                        <a:pt x="6" y="0"/>
                      </a:lnTo>
                      <a:lnTo>
                        <a:pt x="3" y="3"/>
                      </a:lnTo>
                      <a:lnTo>
                        <a:pt x="3" y="3"/>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75" name="Freeform 246"/>
                <p:cNvSpPr>
                  <a:spLocks/>
                </p:cNvSpPr>
                <p:nvPr/>
              </p:nvSpPr>
              <p:spPr bwMode="auto">
                <a:xfrm>
                  <a:off x="2273" y="3918"/>
                  <a:ext cx="6" cy="15"/>
                </a:xfrm>
                <a:custGeom>
                  <a:avLst/>
                  <a:gdLst>
                    <a:gd name="T0" fmla="*/ 0 w 6"/>
                    <a:gd name="T1" fmla="*/ 0 h 15"/>
                    <a:gd name="T2" fmla="*/ 3 w 6"/>
                    <a:gd name="T3" fmla="*/ 3 h 15"/>
                    <a:gd name="T4" fmla="*/ 3 w 6"/>
                    <a:gd name="T5" fmla="*/ 3 h 15"/>
                    <a:gd name="T6" fmla="*/ 3 w 6"/>
                    <a:gd name="T7" fmla="*/ 6 h 15"/>
                    <a:gd name="T8" fmla="*/ 3 w 6"/>
                    <a:gd name="T9" fmla="*/ 9 h 15"/>
                    <a:gd name="T10" fmla="*/ 3 w 6"/>
                    <a:gd name="T11" fmla="*/ 12 h 15"/>
                    <a:gd name="T12" fmla="*/ 3 w 6"/>
                    <a:gd name="T13" fmla="*/ 12 h 15"/>
                    <a:gd name="T14" fmla="*/ 3 w 6"/>
                    <a:gd name="T15" fmla="*/ 15 h 15"/>
                    <a:gd name="T16" fmla="*/ 6 w 6"/>
                    <a:gd name="T17" fmla="*/ 12 h 15"/>
                    <a:gd name="T18" fmla="*/ 6 w 6"/>
                    <a:gd name="T19" fmla="*/ 6 h 15"/>
                    <a:gd name="T20" fmla="*/ 6 w 6"/>
                    <a:gd name="T21" fmla="*/ 3 h 15"/>
                    <a:gd name="T22" fmla="*/ 6 w 6"/>
                    <a:gd name="T23" fmla="*/ 3 h 15"/>
                    <a:gd name="T24" fmla="*/ 6 w 6"/>
                    <a:gd name="T25" fmla="*/ 0 h 15"/>
                    <a:gd name="T26" fmla="*/ 3 w 6"/>
                    <a:gd name="T27" fmla="*/ 3 h 15"/>
                    <a:gd name="T28" fmla="*/ 3 w 6"/>
                    <a:gd name="T29" fmla="*/ 3 h 15"/>
                    <a:gd name="T30" fmla="*/ 0 w 6"/>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5">
                      <a:moveTo>
                        <a:pt x="0" y="0"/>
                      </a:moveTo>
                      <a:lnTo>
                        <a:pt x="3" y="3"/>
                      </a:lnTo>
                      <a:lnTo>
                        <a:pt x="3" y="3"/>
                      </a:lnTo>
                      <a:lnTo>
                        <a:pt x="3" y="6"/>
                      </a:lnTo>
                      <a:lnTo>
                        <a:pt x="3" y="9"/>
                      </a:lnTo>
                      <a:lnTo>
                        <a:pt x="3" y="12"/>
                      </a:lnTo>
                      <a:lnTo>
                        <a:pt x="3" y="12"/>
                      </a:lnTo>
                      <a:lnTo>
                        <a:pt x="3" y="15"/>
                      </a:lnTo>
                      <a:lnTo>
                        <a:pt x="6" y="12"/>
                      </a:lnTo>
                      <a:lnTo>
                        <a:pt x="6" y="6"/>
                      </a:lnTo>
                      <a:lnTo>
                        <a:pt x="6" y="3"/>
                      </a:lnTo>
                      <a:lnTo>
                        <a:pt x="6" y="3"/>
                      </a:lnTo>
                      <a:lnTo>
                        <a:pt x="6" y="0"/>
                      </a:lnTo>
                      <a:lnTo>
                        <a:pt x="3" y="3"/>
                      </a:lnTo>
                      <a:lnTo>
                        <a:pt x="3" y="3"/>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76" name="Freeform 247"/>
                <p:cNvSpPr>
                  <a:spLocks/>
                </p:cNvSpPr>
                <p:nvPr/>
              </p:nvSpPr>
              <p:spPr bwMode="auto">
                <a:xfrm>
                  <a:off x="2267" y="3921"/>
                  <a:ext cx="6" cy="12"/>
                </a:xfrm>
                <a:custGeom>
                  <a:avLst/>
                  <a:gdLst>
                    <a:gd name="T0" fmla="*/ 1 w 2"/>
                    <a:gd name="T1" fmla="*/ 0 h 4"/>
                    <a:gd name="T2" fmla="*/ 1 w 2"/>
                    <a:gd name="T3" fmla="*/ 4 h 4"/>
                    <a:gd name="T4" fmla="*/ 2 w 2"/>
                    <a:gd name="T5" fmla="*/ 3 h 4"/>
                    <a:gd name="T6" fmla="*/ 1 w 2"/>
                    <a:gd name="T7" fmla="*/ 2 h 4"/>
                    <a:gd name="T8" fmla="*/ 2 w 2"/>
                    <a:gd name="T9" fmla="*/ 1 h 4"/>
                    <a:gd name="T10" fmla="*/ 2 w 2"/>
                    <a:gd name="T11" fmla="*/ 1 h 4"/>
                    <a:gd name="T12" fmla="*/ 2 w 2"/>
                    <a:gd name="T13" fmla="*/ 0 h 4"/>
                    <a:gd name="T14" fmla="*/ 1 w 2"/>
                    <a:gd name="T15" fmla="*/ 0 h 4"/>
                    <a:gd name="T16" fmla="*/ 1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0"/>
                      </a:moveTo>
                      <a:cubicBezTo>
                        <a:pt x="1" y="1"/>
                        <a:pt x="0" y="3"/>
                        <a:pt x="1" y="4"/>
                      </a:cubicBezTo>
                      <a:cubicBezTo>
                        <a:pt x="2" y="3"/>
                        <a:pt x="2" y="3"/>
                        <a:pt x="2" y="3"/>
                      </a:cubicBezTo>
                      <a:cubicBezTo>
                        <a:pt x="1" y="2"/>
                        <a:pt x="1" y="2"/>
                        <a:pt x="1" y="2"/>
                      </a:cubicBezTo>
                      <a:cubicBezTo>
                        <a:pt x="2" y="1"/>
                        <a:pt x="2" y="1"/>
                        <a:pt x="2" y="1"/>
                      </a:cubicBezTo>
                      <a:cubicBezTo>
                        <a:pt x="2" y="1"/>
                        <a:pt x="2" y="1"/>
                        <a:pt x="2" y="1"/>
                      </a:cubicBezTo>
                      <a:cubicBezTo>
                        <a:pt x="2" y="0"/>
                        <a:pt x="2" y="0"/>
                        <a:pt x="2" y="0"/>
                      </a:cubicBezTo>
                      <a:cubicBezTo>
                        <a:pt x="1" y="0"/>
                        <a:pt x="1" y="0"/>
                        <a:pt x="1" y="0"/>
                      </a:cubicBezTo>
                      <a:cubicBezTo>
                        <a:pt x="1" y="0"/>
                        <a:pt x="1" y="0"/>
                        <a:pt x="1"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77" name="Freeform 248"/>
                <p:cNvSpPr>
                  <a:spLocks/>
                </p:cNvSpPr>
                <p:nvPr/>
              </p:nvSpPr>
              <p:spPr bwMode="auto">
                <a:xfrm>
                  <a:off x="2267" y="3921"/>
                  <a:ext cx="6" cy="12"/>
                </a:xfrm>
                <a:custGeom>
                  <a:avLst/>
                  <a:gdLst>
                    <a:gd name="T0" fmla="*/ 1 w 2"/>
                    <a:gd name="T1" fmla="*/ 0 h 4"/>
                    <a:gd name="T2" fmla="*/ 1 w 2"/>
                    <a:gd name="T3" fmla="*/ 4 h 4"/>
                    <a:gd name="T4" fmla="*/ 2 w 2"/>
                    <a:gd name="T5" fmla="*/ 3 h 4"/>
                    <a:gd name="T6" fmla="*/ 1 w 2"/>
                    <a:gd name="T7" fmla="*/ 2 h 4"/>
                    <a:gd name="T8" fmla="*/ 2 w 2"/>
                    <a:gd name="T9" fmla="*/ 1 h 4"/>
                    <a:gd name="T10" fmla="*/ 2 w 2"/>
                    <a:gd name="T11" fmla="*/ 1 h 4"/>
                    <a:gd name="T12" fmla="*/ 2 w 2"/>
                    <a:gd name="T13" fmla="*/ 0 h 4"/>
                    <a:gd name="T14" fmla="*/ 1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0"/>
                      </a:moveTo>
                      <a:cubicBezTo>
                        <a:pt x="1" y="1"/>
                        <a:pt x="0" y="3"/>
                        <a:pt x="1" y="4"/>
                      </a:cubicBezTo>
                      <a:cubicBezTo>
                        <a:pt x="2" y="3"/>
                        <a:pt x="2" y="3"/>
                        <a:pt x="2" y="3"/>
                      </a:cubicBezTo>
                      <a:cubicBezTo>
                        <a:pt x="1" y="2"/>
                        <a:pt x="1" y="2"/>
                        <a:pt x="1" y="2"/>
                      </a:cubicBezTo>
                      <a:cubicBezTo>
                        <a:pt x="2" y="1"/>
                        <a:pt x="2" y="1"/>
                        <a:pt x="2" y="1"/>
                      </a:cubicBezTo>
                      <a:cubicBezTo>
                        <a:pt x="2" y="1"/>
                        <a:pt x="2" y="1"/>
                        <a:pt x="2" y="1"/>
                      </a:cubicBezTo>
                      <a:cubicBezTo>
                        <a:pt x="2" y="0"/>
                        <a:pt x="2" y="0"/>
                        <a:pt x="2" y="0"/>
                      </a:cubicBezTo>
                      <a:cubicBezTo>
                        <a:pt x="1" y="0"/>
                        <a:pt x="1" y="0"/>
                        <a:pt x="1" y="0"/>
                      </a:cubicBez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78" name="Freeform 249"/>
                <p:cNvSpPr>
                  <a:spLocks/>
                </p:cNvSpPr>
                <p:nvPr/>
              </p:nvSpPr>
              <p:spPr bwMode="auto">
                <a:xfrm>
                  <a:off x="2264" y="3927"/>
                  <a:ext cx="3" cy="3"/>
                </a:xfrm>
                <a:custGeom>
                  <a:avLst/>
                  <a:gdLst>
                    <a:gd name="T0" fmla="*/ 3 w 3"/>
                    <a:gd name="T1" fmla="*/ 0 h 3"/>
                    <a:gd name="T2" fmla="*/ 0 w 3"/>
                    <a:gd name="T3" fmla="*/ 0 h 3"/>
                    <a:gd name="T4" fmla="*/ 3 w 3"/>
                    <a:gd name="T5" fmla="*/ 3 h 3"/>
                    <a:gd name="T6" fmla="*/ 3 w 3"/>
                    <a:gd name="T7" fmla="*/ 0 h 3"/>
                    <a:gd name="T8" fmla="*/ 3 w 3"/>
                    <a:gd name="T9" fmla="*/ 0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lnTo>
                        <a:pt x="0" y="0"/>
                      </a:lnTo>
                      <a:lnTo>
                        <a:pt x="3" y="3"/>
                      </a:lnTo>
                      <a:lnTo>
                        <a:pt x="3" y="0"/>
                      </a:lnTo>
                      <a:lnTo>
                        <a:pt x="3" y="0"/>
                      </a:lnTo>
                      <a:lnTo>
                        <a:pt x="3"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79" name="Freeform 250"/>
                <p:cNvSpPr>
                  <a:spLocks/>
                </p:cNvSpPr>
                <p:nvPr/>
              </p:nvSpPr>
              <p:spPr bwMode="auto">
                <a:xfrm>
                  <a:off x="2264" y="3927"/>
                  <a:ext cx="3" cy="3"/>
                </a:xfrm>
                <a:custGeom>
                  <a:avLst/>
                  <a:gdLst>
                    <a:gd name="T0" fmla="*/ 3 w 3"/>
                    <a:gd name="T1" fmla="*/ 0 h 3"/>
                    <a:gd name="T2" fmla="*/ 0 w 3"/>
                    <a:gd name="T3" fmla="*/ 0 h 3"/>
                    <a:gd name="T4" fmla="*/ 3 w 3"/>
                    <a:gd name="T5" fmla="*/ 3 h 3"/>
                    <a:gd name="T6" fmla="*/ 3 w 3"/>
                    <a:gd name="T7" fmla="*/ 0 h 3"/>
                    <a:gd name="T8" fmla="*/ 3 w 3"/>
                    <a:gd name="T9" fmla="*/ 0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lnTo>
                        <a:pt x="0" y="0"/>
                      </a:lnTo>
                      <a:lnTo>
                        <a:pt x="3" y="3"/>
                      </a:lnTo>
                      <a:lnTo>
                        <a:pt x="3" y="0"/>
                      </a:lnTo>
                      <a:lnTo>
                        <a:pt x="3" y="0"/>
                      </a:lnTo>
                      <a:lnTo>
                        <a:pt x="3"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80" name="Freeform 251"/>
                <p:cNvSpPr>
                  <a:spLocks/>
                </p:cNvSpPr>
                <p:nvPr/>
              </p:nvSpPr>
              <p:spPr bwMode="auto">
                <a:xfrm>
                  <a:off x="2314" y="3874"/>
                  <a:ext cx="3" cy="29"/>
                </a:xfrm>
                <a:custGeom>
                  <a:avLst/>
                  <a:gdLst>
                    <a:gd name="T0" fmla="*/ 0 w 3"/>
                    <a:gd name="T1" fmla="*/ 3 h 29"/>
                    <a:gd name="T2" fmla="*/ 3 w 3"/>
                    <a:gd name="T3" fmla="*/ 6 h 29"/>
                    <a:gd name="T4" fmla="*/ 3 w 3"/>
                    <a:gd name="T5" fmla="*/ 9 h 29"/>
                    <a:gd name="T6" fmla="*/ 0 w 3"/>
                    <a:gd name="T7" fmla="*/ 9 h 29"/>
                    <a:gd name="T8" fmla="*/ 0 w 3"/>
                    <a:gd name="T9" fmla="*/ 15 h 29"/>
                    <a:gd name="T10" fmla="*/ 0 w 3"/>
                    <a:gd name="T11" fmla="*/ 17 h 29"/>
                    <a:gd name="T12" fmla="*/ 0 w 3"/>
                    <a:gd name="T13" fmla="*/ 29 h 29"/>
                    <a:gd name="T14" fmla="*/ 3 w 3"/>
                    <a:gd name="T15" fmla="*/ 26 h 29"/>
                    <a:gd name="T16" fmla="*/ 3 w 3"/>
                    <a:gd name="T17" fmla="*/ 23 h 29"/>
                    <a:gd name="T18" fmla="*/ 3 w 3"/>
                    <a:gd name="T19" fmla="*/ 17 h 29"/>
                    <a:gd name="T20" fmla="*/ 3 w 3"/>
                    <a:gd name="T21" fmla="*/ 9 h 29"/>
                    <a:gd name="T22" fmla="*/ 3 w 3"/>
                    <a:gd name="T23" fmla="*/ 9 h 29"/>
                    <a:gd name="T24" fmla="*/ 3 w 3"/>
                    <a:gd name="T25" fmla="*/ 0 h 29"/>
                    <a:gd name="T26" fmla="*/ 0 w 3"/>
                    <a:gd name="T27"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29">
                      <a:moveTo>
                        <a:pt x="0" y="3"/>
                      </a:moveTo>
                      <a:lnTo>
                        <a:pt x="3" y="6"/>
                      </a:lnTo>
                      <a:lnTo>
                        <a:pt x="3" y="9"/>
                      </a:lnTo>
                      <a:lnTo>
                        <a:pt x="0" y="9"/>
                      </a:lnTo>
                      <a:lnTo>
                        <a:pt x="0" y="15"/>
                      </a:lnTo>
                      <a:lnTo>
                        <a:pt x="0" y="17"/>
                      </a:lnTo>
                      <a:lnTo>
                        <a:pt x="0" y="29"/>
                      </a:lnTo>
                      <a:lnTo>
                        <a:pt x="3" y="26"/>
                      </a:lnTo>
                      <a:lnTo>
                        <a:pt x="3" y="23"/>
                      </a:lnTo>
                      <a:lnTo>
                        <a:pt x="3" y="17"/>
                      </a:lnTo>
                      <a:lnTo>
                        <a:pt x="3" y="9"/>
                      </a:lnTo>
                      <a:lnTo>
                        <a:pt x="3" y="9"/>
                      </a:lnTo>
                      <a:lnTo>
                        <a:pt x="3" y="0"/>
                      </a:lnTo>
                      <a:lnTo>
                        <a:pt x="0" y="3"/>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81" name="Freeform 252"/>
                <p:cNvSpPr>
                  <a:spLocks/>
                </p:cNvSpPr>
                <p:nvPr/>
              </p:nvSpPr>
              <p:spPr bwMode="auto">
                <a:xfrm>
                  <a:off x="2314" y="3874"/>
                  <a:ext cx="3" cy="29"/>
                </a:xfrm>
                <a:custGeom>
                  <a:avLst/>
                  <a:gdLst>
                    <a:gd name="T0" fmla="*/ 0 w 3"/>
                    <a:gd name="T1" fmla="*/ 3 h 29"/>
                    <a:gd name="T2" fmla="*/ 3 w 3"/>
                    <a:gd name="T3" fmla="*/ 6 h 29"/>
                    <a:gd name="T4" fmla="*/ 3 w 3"/>
                    <a:gd name="T5" fmla="*/ 9 h 29"/>
                    <a:gd name="T6" fmla="*/ 0 w 3"/>
                    <a:gd name="T7" fmla="*/ 9 h 29"/>
                    <a:gd name="T8" fmla="*/ 0 w 3"/>
                    <a:gd name="T9" fmla="*/ 15 h 29"/>
                    <a:gd name="T10" fmla="*/ 0 w 3"/>
                    <a:gd name="T11" fmla="*/ 17 h 29"/>
                    <a:gd name="T12" fmla="*/ 0 w 3"/>
                    <a:gd name="T13" fmla="*/ 29 h 29"/>
                    <a:gd name="T14" fmla="*/ 3 w 3"/>
                    <a:gd name="T15" fmla="*/ 26 h 29"/>
                    <a:gd name="T16" fmla="*/ 3 w 3"/>
                    <a:gd name="T17" fmla="*/ 23 h 29"/>
                    <a:gd name="T18" fmla="*/ 3 w 3"/>
                    <a:gd name="T19" fmla="*/ 17 h 29"/>
                    <a:gd name="T20" fmla="*/ 3 w 3"/>
                    <a:gd name="T21" fmla="*/ 9 h 29"/>
                    <a:gd name="T22" fmla="*/ 3 w 3"/>
                    <a:gd name="T23" fmla="*/ 9 h 29"/>
                    <a:gd name="T24" fmla="*/ 3 w 3"/>
                    <a:gd name="T25" fmla="*/ 0 h 29"/>
                    <a:gd name="T26" fmla="*/ 0 w 3"/>
                    <a:gd name="T27"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29">
                      <a:moveTo>
                        <a:pt x="0" y="3"/>
                      </a:moveTo>
                      <a:lnTo>
                        <a:pt x="3" y="6"/>
                      </a:lnTo>
                      <a:lnTo>
                        <a:pt x="3" y="9"/>
                      </a:lnTo>
                      <a:lnTo>
                        <a:pt x="0" y="9"/>
                      </a:lnTo>
                      <a:lnTo>
                        <a:pt x="0" y="15"/>
                      </a:lnTo>
                      <a:lnTo>
                        <a:pt x="0" y="17"/>
                      </a:lnTo>
                      <a:lnTo>
                        <a:pt x="0" y="29"/>
                      </a:lnTo>
                      <a:lnTo>
                        <a:pt x="3" y="26"/>
                      </a:lnTo>
                      <a:lnTo>
                        <a:pt x="3" y="23"/>
                      </a:lnTo>
                      <a:lnTo>
                        <a:pt x="3" y="17"/>
                      </a:lnTo>
                      <a:lnTo>
                        <a:pt x="3" y="9"/>
                      </a:lnTo>
                      <a:lnTo>
                        <a:pt x="3" y="9"/>
                      </a:lnTo>
                      <a:lnTo>
                        <a:pt x="3" y="0"/>
                      </a:lnTo>
                      <a:lnTo>
                        <a:pt x="0" y="3"/>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82" name="Freeform 253"/>
                <p:cNvSpPr>
                  <a:spLocks/>
                </p:cNvSpPr>
                <p:nvPr/>
              </p:nvSpPr>
              <p:spPr bwMode="auto">
                <a:xfrm>
                  <a:off x="2296" y="3912"/>
                  <a:ext cx="3" cy="18"/>
                </a:xfrm>
                <a:custGeom>
                  <a:avLst/>
                  <a:gdLst>
                    <a:gd name="T0" fmla="*/ 1 w 1"/>
                    <a:gd name="T1" fmla="*/ 0 h 6"/>
                    <a:gd name="T2" fmla="*/ 1 w 1"/>
                    <a:gd name="T3" fmla="*/ 2 h 6"/>
                    <a:gd name="T4" fmla="*/ 0 w 1"/>
                    <a:gd name="T5" fmla="*/ 3 h 6"/>
                    <a:gd name="T6" fmla="*/ 0 w 1"/>
                    <a:gd name="T7" fmla="*/ 4 h 6"/>
                    <a:gd name="T8" fmla="*/ 1 w 1"/>
                    <a:gd name="T9" fmla="*/ 5 h 6"/>
                    <a:gd name="T10" fmla="*/ 1 w 1"/>
                    <a:gd name="T11" fmla="*/ 6 h 6"/>
                    <a:gd name="T12" fmla="*/ 1 w 1"/>
                    <a:gd name="T13" fmla="*/ 3 h 6"/>
                    <a:gd name="T14" fmla="*/ 1 w 1"/>
                    <a:gd name="T15" fmla="*/ 2 h 6"/>
                    <a:gd name="T16" fmla="*/ 1 w 1"/>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6">
                      <a:moveTo>
                        <a:pt x="1" y="0"/>
                      </a:moveTo>
                      <a:cubicBezTo>
                        <a:pt x="1" y="2"/>
                        <a:pt x="1" y="2"/>
                        <a:pt x="1" y="2"/>
                      </a:cubicBezTo>
                      <a:cubicBezTo>
                        <a:pt x="1" y="2"/>
                        <a:pt x="0" y="3"/>
                        <a:pt x="0" y="3"/>
                      </a:cubicBezTo>
                      <a:cubicBezTo>
                        <a:pt x="0" y="4"/>
                        <a:pt x="0" y="4"/>
                        <a:pt x="0" y="4"/>
                      </a:cubicBezTo>
                      <a:cubicBezTo>
                        <a:pt x="1" y="5"/>
                        <a:pt x="1" y="5"/>
                        <a:pt x="1" y="5"/>
                      </a:cubicBezTo>
                      <a:cubicBezTo>
                        <a:pt x="1" y="6"/>
                        <a:pt x="1" y="6"/>
                        <a:pt x="1" y="6"/>
                      </a:cubicBezTo>
                      <a:cubicBezTo>
                        <a:pt x="1" y="3"/>
                        <a:pt x="1" y="3"/>
                        <a:pt x="1" y="3"/>
                      </a:cubicBezTo>
                      <a:cubicBezTo>
                        <a:pt x="1" y="2"/>
                        <a:pt x="1" y="2"/>
                        <a:pt x="1" y="2"/>
                      </a:cubicBezTo>
                      <a:cubicBezTo>
                        <a:pt x="1" y="0"/>
                        <a:pt x="1" y="0"/>
                        <a:pt x="1"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83" name="Freeform 254"/>
                <p:cNvSpPr>
                  <a:spLocks/>
                </p:cNvSpPr>
                <p:nvPr/>
              </p:nvSpPr>
              <p:spPr bwMode="auto">
                <a:xfrm>
                  <a:off x="2296" y="3912"/>
                  <a:ext cx="3" cy="18"/>
                </a:xfrm>
                <a:custGeom>
                  <a:avLst/>
                  <a:gdLst>
                    <a:gd name="T0" fmla="*/ 1 w 1"/>
                    <a:gd name="T1" fmla="*/ 0 h 6"/>
                    <a:gd name="T2" fmla="*/ 1 w 1"/>
                    <a:gd name="T3" fmla="*/ 2 h 6"/>
                    <a:gd name="T4" fmla="*/ 0 w 1"/>
                    <a:gd name="T5" fmla="*/ 3 h 6"/>
                    <a:gd name="T6" fmla="*/ 0 w 1"/>
                    <a:gd name="T7" fmla="*/ 4 h 6"/>
                    <a:gd name="T8" fmla="*/ 1 w 1"/>
                    <a:gd name="T9" fmla="*/ 5 h 6"/>
                    <a:gd name="T10" fmla="*/ 1 w 1"/>
                    <a:gd name="T11" fmla="*/ 6 h 6"/>
                    <a:gd name="T12" fmla="*/ 1 w 1"/>
                    <a:gd name="T13" fmla="*/ 3 h 6"/>
                    <a:gd name="T14" fmla="*/ 1 w 1"/>
                    <a:gd name="T15" fmla="*/ 2 h 6"/>
                    <a:gd name="T16" fmla="*/ 1 w 1"/>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6">
                      <a:moveTo>
                        <a:pt x="1" y="0"/>
                      </a:moveTo>
                      <a:cubicBezTo>
                        <a:pt x="1" y="2"/>
                        <a:pt x="1" y="2"/>
                        <a:pt x="1" y="2"/>
                      </a:cubicBezTo>
                      <a:cubicBezTo>
                        <a:pt x="1" y="2"/>
                        <a:pt x="0" y="3"/>
                        <a:pt x="0" y="3"/>
                      </a:cubicBezTo>
                      <a:cubicBezTo>
                        <a:pt x="0" y="4"/>
                        <a:pt x="0" y="4"/>
                        <a:pt x="0" y="4"/>
                      </a:cubicBezTo>
                      <a:cubicBezTo>
                        <a:pt x="1" y="5"/>
                        <a:pt x="1" y="5"/>
                        <a:pt x="1" y="5"/>
                      </a:cubicBezTo>
                      <a:cubicBezTo>
                        <a:pt x="1" y="6"/>
                        <a:pt x="1" y="6"/>
                        <a:pt x="1" y="6"/>
                      </a:cubicBezTo>
                      <a:cubicBezTo>
                        <a:pt x="1" y="3"/>
                        <a:pt x="1" y="3"/>
                        <a:pt x="1" y="3"/>
                      </a:cubicBezTo>
                      <a:cubicBezTo>
                        <a:pt x="1" y="2"/>
                        <a:pt x="1" y="2"/>
                        <a:pt x="1" y="2"/>
                      </a:cubicBezTo>
                      <a:lnTo>
                        <a:pt x="1"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84" name="Freeform 255"/>
                <p:cNvSpPr>
                  <a:spLocks/>
                </p:cNvSpPr>
                <p:nvPr/>
              </p:nvSpPr>
              <p:spPr bwMode="auto">
                <a:xfrm>
                  <a:off x="2290" y="3921"/>
                  <a:ext cx="3" cy="12"/>
                </a:xfrm>
                <a:custGeom>
                  <a:avLst/>
                  <a:gdLst>
                    <a:gd name="T0" fmla="*/ 3 w 3"/>
                    <a:gd name="T1" fmla="*/ 0 h 12"/>
                    <a:gd name="T2" fmla="*/ 3 w 3"/>
                    <a:gd name="T3" fmla="*/ 6 h 12"/>
                    <a:gd name="T4" fmla="*/ 0 w 3"/>
                    <a:gd name="T5" fmla="*/ 9 h 12"/>
                    <a:gd name="T6" fmla="*/ 0 w 3"/>
                    <a:gd name="T7" fmla="*/ 12 h 12"/>
                    <a:gd name="T8" fmla="*/ 3 w 3"/>
                    <a:gd name="T9" fmla="*/ 12 h 12"/>
                    <a:gd name="T10" fmla="*/ 3 w 3"/>
                    <a:gd name="T11" fmla="*/ 9 h 12"/>
                    <a:gd name="T12" fmla="*/ 3 w 3"/>
                    <a:gd name="T13" fmla="*/ 6 h 12"/>
                    <a:gd name="T14" fmla="*/ 3 w 3"/>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2">
                      <a:moveTo>
                        <a:pt x="3" y="0"/>
                      </a:moveTo>
                      <a:lnTo>
                        <a:pt x="3" y="6"/>
                      </a:lnTo>
                      <a:lnTo>
                        <a:pt x="0" y="9"/>
                      </a:lnTo>
                      <a:lnTo>
                        <a:pt x="0" y="12"/>
                      </a:lnTo>
                      <a:lnTo>
                        <a:pt x="3" y="12"/>
                      </a:lnTo>
                      <a:lnTo>
                        <a:pt x="3" y="9"/>
                      </a:lnTo>
                      <a:lnTo>
                        <a:pt x="3" y="6"/>
                      </a:lnTo>
                      <a:lnTo>
                        <a:pt x="3"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85" name="Freeform 256"/>
                <p:cNvSpPr>
                  <a:spLocks/>
                </p:cNvSpPr>
                <p:nvPr/>
              </p:nvSpPr>
              <p:spPr bwMode="auto">
                <a:xfrm>
                  <a:off x="2290" y="3921"/>
                  <a:ext cx="3" cy="12"/>
                </a:xfrm>
                <a:custGeom>
                  <a:avLst/>
                  <a:gdLst>
                    <a:gd name="T0" fmla="*/ 3 w 3"/>
                    <a:gd name="T1" fmla="*/ 0 h 12"/>
                    <a:gd name="T2" fmla="*/ 3 w 3"/>
                    <a:gd name="T3" fmla="*/ 6 h 12"/>
                    <a:gd name="T4" fmla="*/ 0 w 3"/>
                    <a:gd name="T5" fmla="*/ 9 h 12"/>
                    <a:gd name="T6" fmla="*/ 0 w 3"/>
                    <a:gd name="T7" fmla="*/ 12 h 12"/>
                    <a:gd name="T8" fmla="*/ 3 w 3"/>
                    <a:gd name="T9" fmla="*/ 12 h 12"/>
                    <a:gd name="T10" fmla="*/ 3 w 3"/>
                    <a:gd name="T11" fmla="*/ 9 h 12"/>
                    <a:gd name="T12" fmla="*/ 3 w 3"/>
                    <a:gd name="T13" fmla="*/ 6 h 12"/>
                    <a:gd name="T14" fmla="*/ 3 w 3"/>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2">
                      <a:moveTo>
                        <a:pt x="3" y="0"/>
                      </a:moveTo>
                      <a:lnTo>
                        <a:pt x="3" y="6"/>
                      </a:lnTo>
                      <a:lnTo>
                        <a:pt x="0" y="9"/>
                      </a:lnTo>
                      <a:lnTo>
                        <a:pt x="0" y="12"/>
                      </a:lnTo>
                      <a:lnTo>
                        <a:pt x="3" y="12"/>
                      </a:lnTo>
                      <a:lnTo>
                        <a:pt x="3" y="9"/>
                      </a:lnTo>
                      <a:lnTo>
                        <a:pt x="3" y="6"/>
                      </a:lnTo>
                      <a:lnTo>
                        <a:pt x="3"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86" name="Freeform 257"/>
                <p:cNvSpPr>
                  <a:spLocks/>
                </p:cNvSpPr>
                <p:nvPr/>
              </p:nvSpPr>
              <p:spPr bwMode="auto">
                <a:xfrm>
                  <a:off x="2285" y="3927"/>
                  <a:ext cx="2" cy="17"/>
                </a:xfrm>
                <a:custGeom>
                  <a:avLst/>
                  <a:gdLst>
                    <a:gd name="T0" fmla="*/ 1 w 1"/>
                    <a:gd name="T1" fmla="*/ 0 h 6"/>
                    <a:gd name="T2" fmla="*/ 0 w 1"/>
                    <a:gd name="T3" fmla="*/ 1 h 6"/>
                    <a:gd name="T4" fmla="*/ 0 w 1"/>
                    <a:gd name="T5" fmla="*/ 2 h 6"/>
                    <a:gd name="T6" fmla="*/ 0 w 1"/>
                    <a:gd name="T7" fmla="*/ 4 h 6"/>
                    <a:gd name="T8" fmla="*/ 0 w 1"/>
                    <a:gd name="T9" fmla="*/ 6 h 6"/>
                    <a:gd name="T10" fmla="*/ 0 w 1"/>
                    <a:gd name="T11" fmla="*/ 6 h 6"/>
                    <a:gd name="T12" fmla="*/ 0 w 1"/>
                    <a:gd name="T13" fmla="*/ 5 h 6"/>
                    <a:gd name="T14" fmla="*/ 0 w 1"/>
                    <a:gd name="T15" fmla="*/ 4 h 6"/>
                    <a:gd name="T16" fmla="*/ 1 w 1"/>
                    <a:gd name="T17" fmla="*/ 3 h 6"/>
                    <a:gd name="T18" fmla="*/ 1 w 1"/>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6">
                      <a:moveTo>
                        <a:pt x="1" y="0"/>
                      </a:moveTo>
                      <a:cubicBezTo>
                        <a:pt x="0" y="1"/>
                        <a:pt x="0" y="1"/>
                        <a:pt x="0" y="1"/>
                      </a:cubicBezTo>
                      <a:cubicBezTo>
                        <a:pt x="0" y="2"/>
                        <a:pt x="0" y="2"/>
                        <a:pt x="0" y="2"/>
                      </a:cubicBezTo>
                      <a:cubicBezTo>
                        <a:pt x="0" y="4"/>
                        <a:pt x="0" y="4"/>
                        <a:pt x="0" y="4"/>
                      </a:cubicBezTo>
                      <a:cubicBezTo>
                        <a:pt x="0" y="6"/>
                        <a:pt x="0" y="6"/>
                        <a:pt x="0" y="6"/>
                      </a:cubicBezTo>
                      <a:cubicBezTo>
                        <a:pt x="0" y="6"/>
                        <a:pt x="0" y="6"/>
                        <a:pt x="0" y="6"/>
                      </a:cubicBezTo>
                      <a:cubicBezTo>
                        <a:pt x="0" y="5"/>
                        <a:pt x="0" y="5"/>
                        <a:pt x="0" y="5"/>
                      </a:cubicBezTo>
                      <a:cubicBezTo>
                        <a:pt x="0" y="4"/>
                        <a:pt x="0" y="4"/>
                        <a:pt x="0" y="4"/>
                      </a:cubicBezTo>
                      <a:cubicBezTo>
                        <a:pt x="0" y="4"/>
                        <a:pt x="1" y="3"/>
                        <a:pt x="1" y="3"/>
                      </a:cubicBezTo>
                      <a:cubicBezTo>
                        <a:pt x="1" y="3"/>
                        <a:pt x="1" y="0"/>
                        <a:pt x="1"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87" name="Freeform 258"/>
                <p:cNvSpPr>
                  <a:spLocks/>
                </p:cNvSpPr>
                <p:nvPr/>
              </p:nvSpPr>
              <p:spPr bwMode="auto">
                <a:xfrm>
                  <a:off x="2285" y="3927"/>
                  <a:ext cx="2" cy="17"/>
                </a:xfrm>
                <a:custGeom>
                  <a:avLst/>
                  <a:gdLst>
                    <a:gd name="T0" fmla="*/ 1 w 1"/>
                    <a:gd name="T1" fmla="*/ 0 h 6"/>
                    <a:gd name="T2" fmla="*/ 0 w 1"/>
                    <a:gd name="T3" fmla="*/ 1 h 6"/>
                    <a:gd name="T4" fmla="*/ 0 w 1"/>
                    <a:gd name="T5" fmla="*/ 2 h 6"/>
                    <a:gd name="T6" fmla="*/ 0 w 1"/>
                    <a:gd name="T7" fmla="*/ 4 h 6"/>
                    <a:gd name="T8" fmla="*/ 0 w 1"/>
                    <a:gd name="T9" fmla="*/ 6 h 6"/>
                    <a:gd name="T10" fmla="*/ 0 w 1"/>
                    <a:gd name="T11" fmla="*/ 6 h 6"/>
                    <a:gd name="T12" fmla="*/ 0 w 1"/>
                    <a:gd name="T13" fmla="*/ 5 h 6"/>
                    <a:gd name="T14" fmla="*/ 0 w 1"/>
                    <a:gd name="T15" fmla="*/ 4 h 6"/>
                    <a:gd name="T16" fmla="*/ 1 w 1"/>
                    <a:gd name="T17" fmla="*/ 3 h 6"/>
                    <a:gd name="T18" fmla="*/ 1 w 1"/>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6">
                      <a:moveTo>
                        <a:pt x="1" y="0"/>
                      </a:moveTo>
                      <a:cubicBezTo>
                        <a:pt x="0" y="1"/>
                        <a:pt x="0" y="1"/>
                        <a:pt x="0" y="1"/>
                      </a:cubicBezTo>
                      <a:cubicBezTo>
                        <a:pt x="0" y="2"/>
                        <a:pt x="0" y="2"/>
                        <a:pt x="0" y="2"/>
                      </a:cubicBezTo>
                      <a:cubicBezTo>
                        <a:pt x="0" y="4"/>
                        <a:pt x="0" y="4"/>
                        <a:pt x="0" y="4"/>
                      </a:cubicBezTo>
                      <a:cubicBezTo>
                        <a:pt x="0" y="6"/>
                        <a:pt x="0" y="6"/>
                        <a:pt x="0" y="6"/>
                      </a:cubicBezTo>
                      <a:cubicBezTo>
                        <a:pt x="0" y="6"/>
                        <a:pt x="0" y="6"/>
                        <a:pt x="0" y="6"/>
                      </a:cubicBezTo>
                      <a:cubicBezTo>
                        <a:pt x="0" y="5"/>
                        <a:pt x="0" y="5"/>
                        <a:pt x="0" y="5"/>
                      </a:cubicBezTo>
                      <a:cubicBezTo>
                        <a:pt x="0" y="4"/>
                        <a:pt x="0" y="4"/>
                        <a:pt x="0" y="4"/>
                      </a:cubicBezTo>
                      <a:cubicBezTo>
                        <a:pt x="0" y="4"/>
                        <a:pt x="1" y="3"/>
                        <a:pt x="1" y="3"/>
                      </a:cubicBezTo>
                      <a:cubicBezTo>
                        <a:pt x="1" y="3"/>
                        <a:pt x="1" y="0"/>
                        <a:pt x="1" y="0"/>
                      </a:cubicBez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88" name="Freeform 259"/>
                <p:cNvSpPr>
                  <a:spLocks/>
                </p:cNvSpPr>
                <p:nvPr/>
              </p:nvSpPr>
              <p:spPr bwMode="auto">
                <a:xfrm>
                  <a:off x="2279" y="3927"/>
                  <a:ext cx="3" cy="14"/>
                </a:xfrm>
                <a:custGeom>
                  <a:avLst/>
                  <a:gdLst>
                    <a:gd name="T0" fmla="*/ 0 w 3"/>
                    <a:gd name="T1" fmla="*/ 0 h 14"/>
                    <a:gd name="T2" fmla="*/ 0 w 3"/>
                    <a:gd name="T3" fmla="*/ 0 h 14"/>
                    <a:gd name="T4" fmla="*/ 0 w 3"/>
                    <a:gd name="T5" fmla="*/ 8 h 14"/>
                    <a:gd name="T6" fmla="*/ 0 w 3"/>
                    <a:gd name="T7" fmla="*/ 14 h 14"/>
                    <a:gd name="T8" fmla="*/ 0 w 3"/>
                    <a:gd name="T9" fmla="*/ 8 h 14"/>
                    <a:gd name="T10" fmla="*/ 3 w 3"/>
                    <a:gd name="T11" fmla="*/ 6 h 14"/>
                    <a:gd name="T12" fmla="*/ 0 w 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0" y="0"/>
                      </a:moveTo>
                      <a:lnTo>
                        <a:pt x="0" y="0"/>
                      </a:lnTo>
                      <a:lnTo>
                        <a:pt x="0" y="8"/>
                      </a:lnTo>
                      <a:lnTo>
                        <a:pt x="0" y="14"/>
                      </a:lnTo>
                      <a:lnTo>
                        <a:pt x="0" y="8"/>
                      </a:lnTo>
                      <a:lnTo>
                        <a:pt x="3" y="6"/>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89" name="Freeform 260"/>
                <p:cNvSpPr>
                  <a:spLocks/>
                </p:cNvSpPr>
                <p:nvPr/>
              </p:nvSpPr>
              <p:spPr bwMode="auto">
                <a:xfrm>
                  <a:off x="2279" y="3927"/>
                  <a:ext cx="3" cy="14"/>
                </a:xfrm>
                <a:custGeom>
                  <a:avLst/>
                  <a:gdLst>
                    <a:gd name="T0" fmla="*/ 0 w 3"/>
                    <a:gd name="T1" fmla="*/ 0 h 14"/>
                    <a:gd name="T2" fmla="*/ 0 w 3"/>
                    <a:gd name="T3" fmla="*/ 0 h 14"/>
                    <a:gd name="T4" fmla="*/ 0 w 3"/>
                    <a:gd name="T5" fmla="*/ 8 h 14"/>
                    <a:gd name="T6" fmla="*/ 0 w 3"/>
                    <a:gd name="T7" fmla="*/ 14 h 14"/>
                    <a:gd name="T8" fmla="*/ 0 w 3"/>
                    <a:gd name="T9" fmla="*/ 8 h 14"/>
                    <a:gd name="T10" fmla="*/ 3 w 3"/>
                    <a:gd name="T11" fmla="*/ 6 h 14"/>
                    <a:gd name="T12" fmla="*/ 0 w 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0" y="0"/>
                      </a:moveTo>
                      <a:lnTo>
                        <a:pt x="0" y="0"/>
                      </a:lnTo>
                      <a:lnTo>
                        <a:pt x="0" y="8"/>
                      </a:lnTo>
                      <a:lnTo>
                        <a:pt x="0" y="14"/>
                      </a:lnTo>
                      <a:lnTo>
                        <a:pt x="0" y="8"/>
                      </a:lnTo>
                      <a:lnTo>
                        <a:pt x="3" y="6"/>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90" name="Freeform 261"/>
                <p:cNvSpPr>
                  <a:spLocks/>
                </p:cNvSpPr>
                <p:nvPr/>
              </p:nvSpPr>
              <p:spPr bwMode="auto">
                <a:xfrm>
                  <a:off x="2273" y="3933"/>
                  <a:ext cx="3" cy="2"/>
                </a:xfrm>
                <a:custGeom>
                  <a:avLst/>
                  <a:gdLst>
                    <a:gd name="T0" fmla="*/ 0 w 3"/>
                    <a:gd name="T1" fmla="*/ 0 h 2"/>
                    <a:gd name="T2" fmla="*/ 0 w 3"/>
                    <a:gd name="T3" fmla="*/ 2 h 2"/>
                    <a:gd name="T4" fmla="*/ 0 w 3"/>
                    <a:gd name="T5" fmla="*/ 2 h 2"/>
                    <a:gd name="T6" fmla="*/ 0 w 3"/>
                    <a:gd name="T7" fmla="*/ 2 h 2"/>
                    <a:gd name="T8" fmla="*/ 0 w 3"/>
                    <a:gd name="T9" fmla="*/ 2 h 2"/>
                    <a:gd name="T10" fmla="*/ 3 w 3"/>
                    <a:gd name="T11" fmla="*/ 0 h 2"/>
                    <a:gd name="T12" fmla="*/ 0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0" y="0"/>
                      </a:moveTo>
                      <a:lnTo>
                        <a:pt x="0" y="2"/>
                      </a:lnTo>
                      <a:lnTo>
                        <a:pt x="0" y="2"/>
                      </a:lnTo>
                      <a:lnTo>
                        <a:pt x="0" y="2"/>
                      </a:lnTo>
                      <a:lnTo>
                        <a:pt x="0" y="2"/>
                      </a:lnTo>
                      <a:lnTo>
                        <a:pt x="3" y="0"/>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91" name="Freeform 262"/>
                <p:cNvSpPr>
                  <a:spLocks/>
                </p:cNvSpPr>
                <p:nvPr/>
              </p:nvSpPr>
              <p:spPr bwMode="auto">
                <a:xfrm>
                  <a:off x="2273" y="3933"/>
                  <a:ext cx="3" cy="2"/>
                </a:xfrm>
                <a:custGeom>
                  <a:avLst/>
                  <a:gdLst>
                    <a:gd name="T0" fmla="*/ 0 w 3"/>
                    <a:gd name="T1" fmla="*/ 0 h 2"/>
                    <a:gd name="T2" fmla="*/ 0 w 3"/>
                    <a:gd name="T3" fmla="*/ 2 h 2"/>
                    <a:gd name="T4" fmla="*/ 0 w 3"/>
                    <a:gd name="T5" fmla="*/ 2 h 2"/>
                    <a:gd name="T6" fmla="*/ 0 w 3"/>
                    <a:gd name="T7" fmla="*/ 2 h 2"/>
                    <a:gd name="T8" fmla="*/ 0 w 3"/>
                    <a:gd name="T9" fmla="*/ 2 h 2"/>
                    <a:gd name="T10" fmla="*/ 3 w 3"/>
                    <a:gd name="T11" fmla="*/ 0 h 2"/>
                    <a:gd name="T12" fmla="*/ 0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0" y="0"/>
                      </a:moveTo>
                      <a:lnTo>
                        <a:pt x="0" y="2"/>
                      </a:lnTo>
                      <a:lnTo>
                        <a:pt x="0" y="2"/>
                      </a:lnTo>
                      <a:lnTo>
                        <a:pt x="0" y="2"/>
                      </a:lnTo>
                      <a:lnTo>
                        <a:pt x="0" y="2"/>
                      </a:lnTo>
                      <a:lnTo>
                        <a:pt x="3" y="0"/>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92" name="Freeform 263"/>
                <p:cNvSpPr>
                  <a:spLocks/>
                </p:cNvSpPr>
                <p:nvPr/>
              </p:nvSpPr>
              <p:spPr bwMode="auto">
                <a:xfrm>
                  <a:off x="2302" y="3906"/>
                  <a:ext cx="3" cy="15"/>
                </a:xfrm>
                <a:custGeom>
                  <a:avLst/>
                  <a:gdLst>
                    <a:gd name="T0" fmla="*/ 3 w 3"/>
                    <a:gd name="T1" fmla="*/ 0 h 15"/>
                    <a:gd name="T2" fmla="*/ 0 w 3"/>
                    <a:gd name="T3" fmla="*/ 3 h 15"/>
                    <a:gd name="T4" fmla="*/ 3 w 3"/>
                    <a:gd name="T5" fmla="*/ 6 h 15"/>
                    <a:gd name="T6" fmla="*/ 0 w 3"/>
                    <a:gd name="T7" fmla="*/ 9 h 15"/>
                    <a:gd name="T8" fmla="*/ 0 w 3"/>
                    <a:gd name="T9" fmla="*/ 9 h 15"/>
                    <a:gd name="T10" fmla="*/ 0 w 3"/>
                    <a:gd name="T11" fmla="*/ 15 h 15"/>
                    <a:gd name="T12" fmla="*/ 0 w 3"/>
                    <a:gd name="T13" fmla="*/ 15 h 15"/>
                    <a:gd name="T14" fmla="*/ 3 w 3"/>
                    <a:gd name="T15" fmla="*/ 15 h 15"/>
                    <a:gd name="T16" fmla="*/ 3 w 3"/>
                    <a:gd name="T17" fmla="*/ 15 h 15"/>
                    <a:gd name="T18" fmla="*/ 3 w 3"/>
                    <a:gd name="T19" fmla="*/ 15 h 15"/>
                    <a:gd name="T20" fmla="*/ 3 w 3"/>
                    <a:gd name="T21" fmla="*/ 12 h 15"/>
                    <a:gd name="T22" fmla="*/ 3 w 3"/>
                    <a:gd name="T23" fmla="*/ 9 h 15"/>
                    <a:gd name="T24" fmla="*/ 3 w 3"/>
                    <a:gd name="T25" fmla="*/ 6 h 15"/>
                    <a:gd name="T26" fmla="*/ 3 w 3"/>
                    <a:gd name="T27" fmla="*/ 3 h 15"/>
                    <a:gd name="T28" fmla="*/ 3 w 3"/>
                    <a:gd name="T29" fmla="*/ 0 h 15"/>
                    <a:gd name="T30" fmla="*/ 3 w 3"/>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15">
                      <a:moveTo>
                        <a:pt x="3" y="0"/>
                      </a:moveTo>
                      <a:lnTo>
                        <a:pt x="0" y="3"/>
                      </a:lnTo>
                      <a:lnTo>
                        <a:pt x="3" y="6"/>
                      </a:lnTo>
                      <a:lnTo>
                        <a:pt x="0" y="9"/>
                      </a:lnTo>
                      <a:lnTo>
                        <a:pt x="0" y="9"/>
                      </a:lnTo>
                      <a:lnTo>
                        <a:pt x="0" y="15"/>
                      </a:lnTo>
                      <a:lnTo>
                        <a:pt x="0" y="15"/>
                      </a:lnTo>
                      <a:lnTo>
                        <a:pt x="3" y="15"/>
                      </a:lnTo>
                      <a:lnTo>
                        <a:pt x="3" y="15"/>
                      </a:lnTo>
                      <a:lnTo>
                        <a:pt x="3" y="15"/>
                      </a:lnTo>
                      <a:lnTo>
                        <a:pt x="3" y="12"/>
                      </a:lnTo>
                      <a:lnTo>
                        <a:pt x="3" y="9"/>
                      </a:lnTo>
                      <a:lnTo>
                        <a:pt x="3" y="6"/>
                      </a:lnTo>
                      <a:lnTo>
                        <a:pt x="3" y="3"/>
                      </a:lnTo>
                      <a:lnTo>
                        <a:pt x="3" y="0"/>
                      </a:lnTo>
                      <a:lnTo>
                        <a:pt x="3"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93" name="Freeform 264"/>
                <p:cNvSpPr>
                  <a:spLocks/>
                </p:cNvSpPr>
                <p:nvPr/>
              </p:nvSpPr>
              <p:spPr bwMode="auto">
                <a:xfrm>
                  <a:off x="2302" y="3906"/>
                  <a:ext cx="3" cy="15"/>
                </a:xfrm>
                <a:custGeom>
                  <a:avLst/>
                  <a:gdLst>
                    <a:gd name="T0" fmla="*/ 3 w 3"/>
                    <a:gd name="T1" fmla="*/ 0 h 15"/>
                    <a:gd name="T2" fmla="*/ 0 w 3"/>
                    <a:gd name="T3" fmla="*/ 3 h 15"/>
                    <a:gd name="T4" fmla="*/ 3 w 3"/>
                    <a:gd name="T5" fmla="*/ 6 h 15"/>
                    <a:gd name="T6" fmla="*/ 0 w 3"/>
                    <a:gd name="T7" fmla="*/ 9 h 15"/>
                    <a:gd name="T8" fmla="*/ 0 w 3"/>
                    <a:gd name="T9" fmla="*/ 9 h 15"/>
                    <a:gd name="T10" fmla="*/ 0 w 3"/>
                    <a:gd name="T11" fmla="*/ 15 h 15"/>
                    <a:gd name="T12" fmla="*/ 0 w 3"/>
                    <a:gd name="T13" fmla="*/ 15 h 15"/>
                    <a:gd name="T14" fmla="*/ 3 w 3"/>
                    <a:gd name="T15" fmla="*/ 15 h 15"/>
                    <a:gd name="T16" fmla="*/ 3 w 3"/>
                    <a:gd name="T17" fmla="*/ 15 h 15"/>
                    <a:gd name="T18" fmla="*/ 3 w 3"/>
                    <a:gd name="T19" fmla="*/ 15 h 15"/>
                    <a:gd name="T20" fmla="*/ 3 w 3"/>
                    <a:gd name="T21" fmla="*/ 12 h 15"/>
                    <a:gd name="T22" fmla="*/ 3 w 3"/>
                    <a:gd name="T23" fmla="*/ 9 h 15"/>
                    <a:gd name="T24" fmla="*/ 3 w 3"/>
                    <a:gd name="T25" fmla="*/ 6 h 15"/>
                    <a:gd name="T26" fmla="*/ 3 w 3"/>
                    <a:gd name="T27" fmla="*/ 3 h 15"/>
                    <a:gd name="T28" fmla="*/ 3 w 3"/>
                    <a:gd name="T29" fmla="*/ 0 h 15"/>
                    <a:gd name="T30" fmla="*/ 3 w 3"/>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15">
                      <a:moveTo>
                        <a:pt x="3" y="0"/>
                      </a:moveTo>
                      <a:lnTo>
                        <a:pt x="0" y="3"/>
                      </a:lnTo>
                      <a:lnTo>
                        <a:pt x="3" y="6"/>
                      </a:lnTo>
                      <a:lnTo>
                        <a:pt x="0" y="9"/>
                      </a:lnTo>
                      <a:lnTo>
                        <a:pt x="0" y="9"/>
                      </a:lnTo>
                      <a:lnTo>
                        <a:pt x="0" y="15"/>
                      </a:lnTo>
                      <a:lnTo>
                        <a:pt x="0" y="15"/>
                      </a:lnTo>
                      <a:lnTo>
                        <a:pt x="3" y="15"/>
                      </a:lnTo>
                      <a:lnTo>
                        <a:pt x="3" y="15"/>
                      </a:lnTo>
                      <a:lnTo>
                        <a:pt x="3" y="15"/>
                      </a:lnTo>
                      <a:lnTo>
                        <a:pt x="3" y="12"/>
                      </a:lnTo>
                      <a:lnTo>
                        <a:pt x="3" y="9"/>
                      </a:lnTo>
                      <a:lnTo>
                        <a:pt x="3" y="6"/>
                      </a:lnTo>
                      <a:lnTo>
                        <a:pt x="3" y="3"/>
                      </a:lnTo>
                      <a:lnTo>
                        <a:pt x="3" y="0"/>
                      </a:lnTo>
                      <a:lnTo>
                        <a:pt x="3"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94" name="Freeform 265"/>
                <p:cNvSpPr>
                  <a:spLocks/>
                </p:cNvSpPr>
                <p:nvPr/>
              </p:nvSpPr>
              <p:spPr bwMode="auto">
                <a:xfrm>
                  <a:off x="2308" y="3900"/>
                  <a:ext cx="6" cy="24"/>
                </a:xfrm>
                <a:custGeom>
                  <a:avLst/>
                  <a:gdLst>
                    <a:gd name="T0" fmla="*/ 3 w 6"/>
                    <a:gd name="T1" fmla="*/ 0 h 24"/>
                    <a:gd name="T2" fmla="*/ 3 w 6"/>
                    <a:gd name="T3" fmla="*/ 9 h 24"/>
                    <a:gd name="T4" fmla="*/ 3 w 6"/>
                    <a:gd name="T5" fmla="*/ 12 h 24"/>
                    <a:gd name="T6" fmla="*/ 3 w 6"/>
                    <a:gd name="T7" fmla="*/ 18 h 24"/>
                    <a:gd name="T8" fmla="*/ 0 w 6"/>
                    <a:gd name="T9" fmla="*/ 21 h 24"/>
                    <a:gd name="T10" fmla="*/ 3 w 6"/>
                    <a:gd name="T11" fmla="*/ 24 h 24"/>
                    <a:gd name="T12" fmla="*/ 3 w 6"/>
                    <a:gd name="T13" fmla="*/ 21 h 24"/>
                    <a:gd name="T14" fmla="*/ 6 w 6"/>
                    <a:gd name="T15" fmla="*/ 18 h 24"/>
                    <a:gd name="T16" fmla="*/ 6 w 6"/>
                    <a:gd name="T17" fmla="*/ 15 h 24"/>
                    <a:gd name="T18" fmla="*/ 3 w 6"/>
                    <a:gd name="T19" fmla="*/ 12 h 24"/>
                    <a:gd name="T20" fmla="*/ 3 w 6"/>
                    <a:gd name="T21" fmla="*/ 6 h 24"/>
                    <a:gd name="T22" fmla="*/ 3 w 6"/>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24">
                      <a:moveTo>
                        <a:pt x="3" y="0"/>
                      </a:moveTo>
                      <a:lnTo>
                        <a:pt x="3" y="9"/>
                      </a:lnTo>
                      <a:lnTo>
                        <a:pt x="3" y="12"/>
                      </a:lnTo>
                      <a:lnTo>
                        <a:pt x="3" y="18"/>
                      </a:lnTo>
                      <a:lnTo>
                        <a:pt x="0" y="21"/>
                      </a:lnTo>
                      <a:lnTo>
                        <a:pt x="3" y="24"/>
                      </a:lnTo>
                      <a:lnTo>
                        <a:pt x="3" y="21"/>
                      </a:lnTo>
                      <a:lnTo>
                        <a:pt x="6" y="18"/>
                      </a:lnTo>
                      <a:lnTo>
                        <a:pt x="6" y="15"/>
                      </a:lnTo>
                      <a:lnTo>
                        <a:pt x="3" y="12"/>
                      </a:lnTo>
                      <a:lnTo>
                        <a:pt x="3" y="6"/>
                      </a:lnTo>
                      <a:lnTo>
                        <a:pt x="3"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95" name="Freeform 266"/>
                <p:cNvSpPr>
                  <a:spLocks/>
                </p:cNvSpPr>
                <p:nvPr/>
              </p:nvSpPr>
              <p:spPr bwMode="auto">
                <a:xfrm>
                  <a:off x="2308" y="3900"/>
                  <a:ext cx="6" cy="24"/>
                </a:xfrm>
                <a:custGeom>
                  <a:avLst/>
                  <a:gdLst>
                    <a:gd name="T0" fmla="*/ 3 w 6"/>
                    <a:gd name="T1" fmla="*/ 0 h 24"/>
                    <a:gd name="T2" fmla="*/ 3 w 6"/>
                    <a:gd name="T3" fmla="*/ 9 h 24"/>
                    <a:gd name="T4" fmla="*/ 3 w 6"/>
                    <a:gd name="T5" fmla="*/ 12 h 24"/>
                    <a:gd name="T6" fmla="*/ 3 w 6"/>
                    <a:gd name="T7" fmla="*/ 18 h 24"/>
                    <a:gd name="T8" fmla="*/ 0 w 6"/>
                    <a:gd name="T9" fmla="*/ 21 h 24"/>
                    <a:gd name="T10" fmla="*/ 3 w 6"/>
                    <a:gd name="T11" fmla="*/ 24 h 24"/>
                    <a:gd name="T12" fmla="*/ 3 w 6"/>
                    <a:gd name="T13" fmla="*/ 21 h 24"/>
                    <a:gd name="T14" fmla="*/ 6 w 6"/>
                    <a:gd name="T15" fmla="*/ 18 h 24"/>
                    <a:gd name="T16" fmla="*/ 6 w 6"/>
                    <a:gd name="T17" fmla="*/ 15 h 24"/>
                    <a:gd name="T18" fmla="*/ 3 w 6"/>
                    <a:gd name="T19" fmla="*/ 12 h 24"/>
                    <a:gd name="T20" fmla="*/ 3 w 6"/>
                    <a:gd name="T21" fmla="*/ 6 h 24"/>
                    <a:gd name="T22" fmla="*/ 3 w 6"/>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24">
                      <a:moveTo>
                        <a:pt x="3" y="0"/>
                      </a:moveTo>
                      <a:lnTo>
                        <a:pt x="3" y="9"/>
                      </a:lnTo>
                      <a:lnTo>
                        <a:pt x="3" y="12"/>
                      </a:lnTo>
                      <a:lnTo>
                        <a:pt x="3" y="18"/>
                      </a:lnTo>
                      <a:lnTo>
                        <a:pt x="0" y="21"/>
                      </a:lnTo>
                      <a:lnTo>
                        <a:pt x="3" y="24"/>
                      </a:lnTo>
                      <a:lnTo>
                        <a:pt x="3" y="21"/>
                      </a:lnTo>
                      <a:lnTo>
                        <a:pt x="6" y="18"/>
                      </a:lnTo>
                      <a:lnTo>
                        <a:pt x="6" y="15"/>
                      </a:lnTo>
                      <a:lnTo>
                        <a:pt x="3" y="12"/>
                      </a:lnTo>
                      <a:lnTo>
                        <a:pt x="3" y="6"/>
                      </a:lnTo>
                      <a:lnTo>
                        <a:pt x="3"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96" name="Freeform 267"/>
                <p:cNvSpPr>
                  <a:spLocks/>
                </p:cNvSpPr>
                <p:nvPr/>
              </p:nvSpPr>
              <p:spPr bwMode="auto">
                <a:xfrm>
                  <a:off x="2302" y="3924"/>
                  <a:ext cx="3" cy="14"/>
                </a:xfrm>
                <a:custGeom>
                  <a:avLst/>
                  <a:gdLst>
                    <a:gd name="T0" fmla="*/ 3 w 3"/>
                    <a:gd name="T1" fmla="*/ 0 h 14"/>
                    <a:gd name="T2" fmla="*/ 0 w 3"/>
                    <a:gd name="T3" fmla="*/ 6 h 14"/>
                    <a:gd name="T4" fmla="*/ 0 w 3"/>
                    <a:gd name="T5" fmla="*/ 11 h 14"/>
                    <a:gd name="T6" fmla="*/ 0 w 3"/>
                    <a:gd name="T7" fmla="*/ 14 h 14"/>
                    <a:gd name="T8" fmla="*/ 3 w 3"/>
                    <a:gd name="T9" fmla="*/ 11 h 14"/>
                    <a:gd name="T10" fmla="*/ 3 w 3"/>
                    <a:gd name="T11" fmla="*/ 9 h 14"/>
                    <a:gd name="T12" fmla="*/ 3 w 3"/>
                    <a:gd name="T13" fmla="*/ 3 h 14"/>
                    <a:gd name="T14" fmla="*/ 3 w 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4">
                      <a:moveTo>
                        <a:pt x="3" y="0"/>
                      </a:moveTo>
                      <a:lnTo>
                        <a:pt x="0" y="6"/>
                      </a:lnTo>
                      <a:lnTo>
                        <a:pt x="0" y="11"/>
                      </a:lnTo>
                      <a:lnTo>
                        <a:pt x="0" y="14"/>
                      </a:lnTo>
                      <a:lnTo>
                        <a:pt x="3" y="11"/>
                      </a:lnTo>
                      <a:lnTo>
                        <a:pt x="3" y="9"/>
                      </a:lnTo>
                      <a:lnTo>
                        <a:pt x="3" y="3"/>
                      </a:lnTo>
                      <a:lnTo>
                        <a:pt x="3"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97" name="Freeform 268"/>
                <p:cNvSpPr>
                  <a:spLocks/>
                </p:cNvSpPr>
                <p:nvPr/>
              </p:nvSpPr>
              <p:spPr bwMode="auto">
                <a:xfrm>
                  <a:off x="2302" y="3924"/>
                  <a:ext cx="3" cy="14"/>
                </a:xfrm>
                <a:custGeom>
                  <a:avLst/>
                  <a:gdLst>
                    <a:gd name="T0" fmla="*/ 3 w 3"/>
                    <a:gd name="T1" fmla="*/ 0 h 14"/>
                    <a:gd name="T2" fmla="*/ 0 w 3"/>
                    <a:gd name="T3" fmla="*/ 6 h 14"/>
                    <a:gd name="T4" fmla="*/ 0 w 3"/>
                    <a:gd name="T5" fmla="*/ 11 h 14"/>
                    <a:gd name="T6" fmla="*/ 0 w 3"/>
                    <a:gd name="T7" fmla="*/ 14 h 14"/>
                    <a:gd name="T8" fmla="*/ 3 w 3"/>
                    <a:gd name="T9" fmla="*/ 11 h 14"/>
                    <a:gd name="T10" fmla="*/ 3 w 3"/>
                    <a:gd name="T11" fmla="*/ 9 h 14"/>
                    <a:gd name="T12" fmla="*/ 3 w 3"/>
                    <a:gd name="T13" fmla="*/ 3 h 14"/>
                    <a:gd name="T14" fmla="*/ 3 w 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4">
                      <a:moveTo>
                        <a:pt x="3" y="0"/>
                      </a:moveTo>
                      <a:lnTo>
                        <a:pt x="0" y="6"/>
                      </a:lnTo>
                      <a:lnTo>
                        <a:pt x="0" y="11"/>
                      </a:lnTo>
                      <a:lnTo>
                        <a:pt x="0" y="14"/>
                      </a:lnTo>
                      <a:lnTo>
                        <a:pt x="3" y="11"/>
                      </a:lnTo>
                      <a:lnTo>
                        <a:pt x="3" y="9"/>
                      </a:lnTo>
                      <a:lnTo>
                        <a:pt x="3" y="3"/>
                      </a:lnTo>
                      <a:lnTo>
                        <a:pt x="3"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98" name="Freeform 269"/>
                <p:cNvSpPr>
                  <a:spLocks/>
                </p:cNvSpPr>
                <p:nvPr/>
              </p:nvSpPr>
              <p:spPr bwMode="auto">
                <a:xfrm>
                  <a:off x="2308" y="3924"/>
                  <a:ext cx="0" cy="11"/>
                </a:xfrm>
                <a:custGeom>
                  <a:avLst/>
                  <a:gdLst>
                    <a:gd name="T0" fmla="*/ 0 h 11"/>
                    <a:gd name="T1" fmla="*/ 6 h 11"/>
                    <a:gd name="T2" fmla="*/ 11 h 11"/>
                    <a:gd name="T3" fmla="*/ 11 h 11"/>
                    <a:gd name="T4" fmla="*/ 9 h 11"/>
                    <a:gd name="T5" fmla="*/ 6 h 11"/>
                    <a:gd name="T6" fmla="*/ 0 h 11"/>
                  </a:gdLst>
                  <a:ahLst/>
                  <a:cxnLst>
                    <a:cxn ang="0">
                      <a:pos x="0" y="T0"/>
                    </a:cxn>
                    <a:cxn ang="0">
                      <a:pos x="0" y="T1"/>
                    </a:cxn>
                    <a:cxn ang="0">
                      <a:pos x="0" y="T2"/>
                    </a:cxn>
                    <a:cxn ang="0">
                      <a:pos x="0" y="T3"/>
                    </a:cxn>
                    <a:cxn ang="0">
                      <a:pos x="0" y="T4"/>
                    </a:cxn>
                    <a:cxn ang="0">
                      <a:pos x="0" y="T5"/>
                    </a:cxn>
                    <a:cxn ang="0">
                      <a:pos x="0" y="T6"/>
                    </a:cxn>
                  </a:cxnLst>
                  <a:rect l="0" t="0" r="r" b="b"/>
                  <a:pathLst>
                    <a:path h="11">
                      <a:moveTo>
                        <a:pt x="0" y="0"/>
                      </a:moveTo>
                      <a:lnTo>
                        <a:pt x="0" y="6"/>
                      </a:lnTo>
                      <a:lnTo>
                        <a:pt x="0" y="11"/>
                      </a:lnTo>
                      <a:lnTo>
                        <a:pt x="0" y="11"/>
                      </a:lnTo>
                      <a:lnTo>
                        <a:pt x="0" y="9"/>
                      </a:lnTo>
                      <a:lnTo>
                        <a:pt x="0" y="6"/>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99" name="Freeform 270"/>
                <p:cNvSpPr>
                  <a:spLocks/>
                </p:cNvSpPr>
                <p:nvPr/>
              </p:nvSpPr>
              <p:spPr bwMode="auto">
                <a:xfrm>
                  <a:off x="2308" y="3924"/>
                  <a:ext cx="0" cy="11"/>
                </a:xfrm>
                <a:custGeom>
                  <a:avLst/>
                  <a:gdLst>
                    <a:gd name="T0" fmla="*/ 0 h 11"/>
                    <a:gd name="T1" fmla="*/ 6 h 11"/>
                    <a:gd name="T2" fmla="*/ 11 h 11"/>
                    <a:gd name="T3" fmla="*/ 11 h 11"/>
                    <a:gd name="T4" fmla="*/ 9 h 11"/>
                    <a:gd name="T5" fmla="*/ 6 h 11"/>
                    <a:gd name="T6" fmla="*/ 0 h 11"/>
                  </a:gdLst>
                  <a:ahLst/>
                  <a:cxnLst>
                    <a:cxn ang="0">
                      <a:pos x="0" y="T0"/>
                    </a:cxn>
                    <a:cxn ang="0">
                      <a:pos x="0" y="T1"/>
                    </a:cxn>
                    <a:cxn ang="0">
                      <a:pos x="0" y="T2"/>
                    </a:cxn>
                    <a:cxn ang="0">
                      <a:pos x="0" y="T3"/>
                    </a:cxn>
                    <a:cxn ang="0">
                      <a:pos x="0" y="T4"/>
                    </a:cxn>
                    <a:cxn ang="0">
                      <a:pos x="0" y="T5"/>
                    </a:cxn>
                    <a:cxn ang="0">
                      <a:pos x="0" y="T6"/>
                    </a:cxn>
                  </a:cxnLst>
                  <a:rect l="0" t="0" r="r" b="b"/>
                  <a:pathLst>
                    <a:path h="11">
                      <a:moveTo>
                        <a:pt x="0" y="0"/>
                      </a:moveTo>
                      <a:lnTo>
                        <a:pt x="0" y="6"/>
                      </a:lnTo>
                      <a:lnTo>
                        <a:pt x="0" y="11"/>
                      </a:lnTo>
                      <a:lnTo>
                        <a:pt x="0" y="11"/>
                      </a:lnTo>
                      <a:lnTo>
                        <a:pt x="0" y="9"/>
                      </a:lnTo>
                      <a:lnTo>
                        <a:pt x="0" y="6"/>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00" name="Freeform 271"/>
                <p:cNvSpPr>
                  <a:spLocks/>
                </p:cNvSpPr>
                <p:nvPr/>
              </p:nvSpPr>
              <p:spPr bwMode="auto">
                <a:xfrm>
                  <a:off x="2299" y="3933"/>
                  <a:ext cx="0" cy="8"/>
                </a:xfrm>
                <a:custGeom>
                  <a:avLst/>
                  <a:gdLst>
                    <a:gd name="T0" fmla="*/ 0 h 8"/>
                    <a:gd name="T1" fmla="*/ 2 h 8"/>
                    <a:gd name="T2" fmla="*/ 8 h 8"/>
                    <a:gd name="T3" fmla="*/ 8 h 8"/>
                    <a:gd name="T4" fmla="*/ 5 h 8"/>
                    <a:gd name="T5" fmla="*/ 2 h 8"/>
                    <a:gd name="T6" fmla="*/ 0 h 8"/>
                  </a:gdLst>
                  <a:ahLst/>
                  <a:cxnLst>
                    <a:cxn ang="0">
                      <a:pos x="0" y="T0"/>
                    </a:cxn>
                    <a:cxn ang="0">
                      <a:pos x="0" y="T1"/>
                    </a:cxn>
                    <a:cxn ang="0">
                      <a:pos x="0" y="T2"/>
                    </a:cxn>
                    <a:cxn ang="0">
                      <a:pos x="0" y="T3"/>
                    </a:cxn>
                    <a:cxn ang="0">
                      <a:pos x="0" y="T4"/>
                    </a:cxn>
                    <a:cxn ang="0">
                      <a:pos x="0" y="T5"/>
                    </a:cxn>
                    <a:cxn ang="0">
                      <a:pos x="0" y="T6"/>
                    </a:cxn>
                  </a:cxnLst>
                  <a:rect l="0" t="0" r="r" b="b"/>
                  <a:pathLst>
                    <a:path h="8">
                      <a:moveTo>
                        <a:pt x="0" y="0"/>
                      </a:moveTo>
                      <a:lnTo>
                        <a:pt x="0" y="2"/>
                      </a:lnTo>
                      <a:lnTo>
                        <a:pt x="0" y="8"/>
                      </a:lnTo>
                      <a:lnTo>
                        <a:pt x="0" y="8"/>
                      </a:lnTo>
                      <a:lnTo>
                        <a:pt x="0" y="5"/>
                      </a:lnTo>
                      <a:lnTo>
                        <a:pt x="0" y="2"/>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01" name="Freeform 272"/>
                <p:cNvSpPr>
                  <a:spLocks/>
                </p:cNvSpPr>
                <p:nvPr/>
              </p:nvSpPr>
              <p:spPr bwMode="auto">
                <a:xfrm>
                  <a:off x="2299" y="3933"/>
                  <a:ext cx="0" cy="8"/>
                </a:xfrm>
                <a:custGeom>
                  <a:avLst/>
                  <a:gdLst>
                    <a:gd name="T0" fmla="*/ 0 h 8"/>
                    <a:gd name="T1" fmla="*/ 2 h 8"/>
                    <a:gd name="T2" fmla="*/ 8 h 8"/>
                    <a:gd name="T3" fmla="*/ 8 h 8"/>
                    <a:gd name="T4" fmla="*/ 5 h 8"/>
                    <a:gd name="T5" fmla="*/ 2 h 8"/>
                    <a:gd name="T6" fmla="*/ 0 h 8"/>
                  </a:gdLst>
                  <a:ahLst/>
                  <a:cxnLst>
                    <a:cxn ang="0">
                      <a:pos x="0" y="T0"/>
                    </a:cxn>
                    <a:cxn ang="0">
                      <a:pos x="0" y="T1"/>
                    </a:cxn>
                    <a:cxn ang="0">
                      <a:pos x="0" y="T2"/>
                    </a:cxn>
                    <a:cxn ang="0">
                      <a:pos x="0" y="T3"/>
                    </a:cxn>
                    <a:cxn ang="0">
                      <a:pos x="0" y="T4"/>
                    </a:cxn>
                    <a:cxn ang="0">
                      <a:pos x="0" y="T5"/>
                    </a:cxn>
                    <a:cxn ang="0">
                      <a:pos x="0" y="T6"/>
                    </a:cxn>
                  </a:cxnLst>
                  <a:rect l="0" t="0" r="r" b="b"/>
                  <a:pathLst>
                    <a:path h="8">
                      <a:moveTo>
                        <a:pt x="0" y="0"/>
                      </a:moveTo>
                      <a:lnTo>
                        <a:pt x="0" y="2"/>
                      </a:lnTo>
                      <a:lnTo>
                        <a:pt x="0" y="8"/>
                      </a:lnTo>
                      <a:lnTo>
                        <a:pt x="0" y="8"/>
                      </a:lnTo>
                      <a:lnTo>
                        <a:pt x="0" y="5"/>
                      </a:lnTo>
                      <a:lnTo>
                        <a:pt x="0" y="2"/>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02" name="Freeform 273"/>
                <p:cNvSpPr>
                  <a:spLocks/>
                </p:cNvSpPr>
                <p:nvPr/>
              </p:nvSpPr>
              <p:spPr bwMode="auto">
                <a:xfrm>
                  <a:off x="2320" y="3874"/>
                  <a:ext cx="3" cy="9"/>
                </a:xfrm>
                <a:custGeom>
                  <a:avLst/>
                  <a:gdLst>
                    <a:gd name="T0" fmla="*/ 0 w 1"/>
                    <a:gd name="T1" fmla="*/ 0 h 3"/>
                    <a:gd name="T2" fmla="*/ 0 w 1"/>
                    <a:gd name="T3" fmla="*/ 2 h 3"/>
                    <a:gd name="T4" fmla="*/ 1 w 1"/>
                    <a:gd name="T5" fmla="*/ 3 h 3"/>
                    <a:gd name="T6" fmla="*/ 1 w 1"/>
                    <a:gd name="T7" fmla="*/ 1 h 3"/>
                    <a:gd name="T8" fmla="*/ 1 w 1"/>
                    <a:gd name="T9" fmla="*/ 0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cubicBezTo>
                        <a:pt x="0" y="0"/>
                        <a:pt x="0" y="1"/>
                        <a:pt x="0" y="2"/>
                      </a:cubicBezTo>
                      <a:cubicBezTo>
                        <a:pt x="0" y="2"/>
                        <a:pt x="1" y="3"/>
                        <a:pt x="1" y="3"/>
                      </a:cubicBezTo>
                      <a:cubicBezTo>
                        <a:pt x="1" y="1"/>
                        <a:pt x="1" y="1"/>
                        <a:pt x="1" y="1"/>
                      </a:cubicBezTo>
                      <a:cubicBezTo>
                        <a:pt x="1" y="0"/>
                        <a:pt x="1" y="0"/>
                        <a:pt x="1" y="0"/>
                      </a:cubicBezTo>
                      <a:cubicBezTo>
                        <a:pt x="0" y="0"/>
                        <a:pt x="0" y="0"/>
                        <a:pt x="0"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03" name="Freeform 274"/>
                <p:cNvSpPr>
                  <a:spLocks/>
                </p:cNvSpPr>
                <p:nvPr/>
              </p:nvSpPr>
              <p:spPr bwMode="auto">
                <a:xfrm>
                  <a:off x="2320" y="3874"/>
                  <a:ext cx="3" cy="9"/>
                </a:xfrm>
                <a:custGeom>
                  <a:avLst/>
                  <a:gdLst>
                    <a:gd name="T0" fmla="*/ 0 w 1"/>
                    <a:gd name="T1" fmla="*/ 0 h 3"/>
                    <a:gd name="T2" fmla="*/ 0 w 1"/>
                    <a:gd name="T3" fmla="*/ 2 h 3"/>
                    <a:gd name="T4" fmla="*/ 1 w 1"/>
                    <a:gd name="T5" fmla="*/ 3 h 3"/>
                    <a:gd name="T6" fmla="*/ 1 w 1"/>
                    <a:gd name="T7" fmla="*/ 1 h 3"/>
                    <a:gd name="T8" fmla="*/ 1 w 1"/>
                    <a:gd name="T9" fmla="*/ 0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cubicBezTo>
                        <a:pt x="0" y="0"/>
                        <a:pt x="0" y="1"/>
                        <a:pt x="0" y="2"/>
                      </a:cubicBezTo>
                      <a:cubicBezTo>
                        <a:pt x="0" y="2"/>
                        <a:pt x="1" y="3"/>
                        <a:pt x="1" y="3"/>
                      </a:cubicBezTo>
                      <a:cubicBezTo>
                        <a:pt x="1" y="1"/>
                        <a:pt x="1" y="1"/>
                        <a:pt x="1" y="1"/>
                      </a:cubicBezTo>
                      <a:cubicBezTo>
                        <a:pt x="1" y="0"/>
                        <a:pt x="1" y="0"/>
                        <a:pt x="1" y="0"/>
                      </a:cubicBez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04" name="Freeform 275"/>
                <p:cNvSpPr>
                  <a:spLocks/>
                </p:cNvSpPr>
                <p:nvPr/>
              </p:nvSpPr>
              <p:spPr bwMode="auto">
                <a:xfrm>
                  <a:off x="2317" y="3886"/>
                  <a:ext cx="6" cy="26"/>
                </a:xfrm>
                <a:custGeom>
                  <a:avLst/>
                  <a:gdLst>
                    <a:gd name="T0" fmla="*/ 1 w 2"/>
                    <a:gd name="T1" fmla="*/ 0 h 9"/>
                    <a:gd name="T2" fmla="*/ 1 w 2"/>
                    <a:gd name="T3" fmla="*/ 2 h 9"/>
                    <a:gd name="T4" fmla="*/ 1 w 2"/>
                    <a:gd name="T5" fmla="*/ 2 h 9"/>
                    <a:gd name="T6" fmla="*/ 1 w 2"/>
                    <a:gd name="T7" fmla="*/ 4 h 9"/>
                    <a:gd name="T8" fmla="*/ 0 w 2"/>
                    <a:gd name="T9" fmla="*/ 5 h 9"/>
                    <a:gd name="T10" fmla="*/ 1 w 2"/>
                    <a:gd name="T11" fmla="*/ 6 h 9"/>
                    <a:gd name="T12" fmla="*/ 1 w 2"/>
                    <a:gd name="T13" fmla="*/ 6 h 9"/>
                    <a:gd name="T14" fmla="*/ 1 w 2"/>
                    <a:gd name="T15" fmla="*/ 8 h 9"/>
                    <a:gd name="T16" fmla="*/ 1 w 2"/>
                    <a:gd name="T17" fmla="*/ 9 h 9"/>
                    <a:gd name="T18" fmla="*/ 1 w 2"/>
                    <a:gd name="T19" fmla="*/ 8 h 9"/>
                    <a:gd name="T20" fmla="*/ 1 w 2"/>
                    <a:gd name="T21" fmla="*/ 6 h 9"/>
                    <a:gd name="T22" fmla="*/ 1 w 2"/>
                    <a:gd name="T23" fmla="*/ 4 h 9"/>
                    <a:gd name="T24" fmla="*/ 2 w 2"/>
                    <a:gd name="T25" fmla="*/ 3 h 9"/>
                    <a:gd name="T26" fmla="*/ 1 w 2"/>
                    <a:gd name="T27" fmla="*/ 1 h 9"/>
                    <a:gd name="T28" fmla="*/ 1 w 2"/>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9">
                      <a:moveTo>
                        <a:pt x="1" y="0"/>
                      </a:moveTo>
                      <a:cubicBezTo>
                        <a:pt x="1" y="0"/>
                        <a:pt x="1" y="2"/>
                        <a:pt x="1" y="2"/>
                      </a:cubicBezTo>
                      <a:cubicBezTo>
                        <a:pt x="1" y="2"/>
                        <a:pt x="1" y="2"/>
                        <a:pt x="1" y="2"/>
                      </a:cubicBezTo>
                      <a:cubicBezTo>
                        <a:pt x="1" y="3"/>
                        <a:pt x="1" y="4"/>
                        <a:pt x="1" y="4"/>
                      </a:cubicBezTo>
                      <a:cubicBezTo>
                        <a:pt x="1" y="4"/>
                        <a:pt x="0" y="5"/>
                        <a:pt x="0" y="5"/>
                      </a:cubicBezTo>
                      <a:cubicBezTo>
                        <a:pt x="1" y="6"/>
                        <a:pt x="1" y="6"/>
                        <a:pt x="1" y="6"/>
                      </a:cubicBezTo>
                      <a:cubicBezTo>
                        <a:pt x="1" y="6"/>
                        <a:pt x="1" y="6"/>
                        <a:pt x="1" y="6"/>
                      </a:cubicBezTo>
                      <a:cubicBezTo>
                        <a:pt x="1" y="8"/>
                        <a:pt x="1" y="8"/>
                        <a:pt x="1" y="8"/>
                      </a:cubicBezTo>
                      <a:cubicBezTo>
                        <a:pt x="1" y="9"/>
                        <a:pt x="1" y="9"/>
                        <a:pt x="1" y="9"/>
                      </a:cubicBezTo>
                      <a:cubicBezTo>
                        <a:pt x="1" y="8"/>
                        <a:pt x="1" y="8"/>
                        <a:pt x="1" y="8"/>
                      </a:cubicBezTo>
                      <a:cubicBezTo>
                        <a:pt x="1" y="6"/>
                        <a:pt x="1" y="6"/>
                        <a:pt x="1" y="6"/>
                      </a:cubicBezTo>
                      <a:cubicBezTo>
                        <a:pt x="1" y="4"/>
                        <a:pt x="1" y="4"/>
                        <a:pt x="1" y="4"/>
                      </a:cubicBezTo>
                      <a:cubicBezTo>
                        <a:pt x="2" y="3"/>
                        <a:pt x="2" y="3"/>
                        <a:pt x="2" y="3"/>
                      </a:cubicBezTo>
                      <a:cubicBezTo>
                        <a:pt x="1" y="1"/>
                        <a:pt x="1" y="1"/>
                        <a:pt x="1" y="1"/>
                      </a:cubicBezTo>
                      <a:cubicBezTo>
                        <a:pt x="1" y="0"/>
                        <a:pt x="1" y="0"/>
                        <a:pt x="1"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05" name="Freeform 276"/>
                <p:cNvSpPr>
                  <a:spLocks/>
                </p:cNvSpPr>
                <p:nvPr/>
              </p:nvSpPr>
              <p:spPr bwMode="auto">
                <a:xfrm>
                  <a:off x="2317" y="3886"/>
                  <a:ext cx="6" cy="26"/>
                </a:xfrm>
                <a:custGeom>
                  <a:avLst/>
                  <a:gdLst>
                    <a:gd name="T0" fmla="*/ 1 w 2"/>
                    <a:gd name="T1" fmla="*/ 0 h 9"/>
                    <a:gd name="T2" fmla="*/ 1 w 2"/>
                    <a:gd name="T3" fmla="*/ 2 h 9"/>
                    <a:gd name="T4" fmla="*/ 1 w 2"/>
                    <a:gd name="T5" fmla="*/ 2 h 9"/>
                    <a:gd name="T6" fmla="*/ 1 w 2"/>
                    <a:gd name="T7" fmla="*/ 4 h 9"/>
                    <a:gd name="T8" fmla="*/ 0 w 2"/>
                    <a:gd name="T9" fmla="*/ 5 h 9"/>
                    <a:gd name="T10" fmla="*/ 1 w 2"/>
                    <a:gd name="T11" fmla="*/ 6 h 9"/>
                    <a:gd name="T12" fmla="*/ 1 w 2"/>
                    <a:gd name="T13" fmla="*/ 6 h 9"/>
                    <a:gd name="T14" fmla="*/ 1 w 2"/>
                    <a:gd name="T15" fmla="*/ 8 h 9"/>
                    <a:gd name="T16" fmla="*/ 1 w 2"/>
                    <a:gd name="T17" fmla="*/ 9 h 9"/>
                    <a:gd name="T18" fmla="*/ 1 w 2"/>
                    <a:gd name="T19" fmla="*/ 8 h 9"/>
                    <a:gd name="T20" fmla="*/ 1 w 2"/>
                    <a:gd name="T21" fmla="*/ 6 h 9"/>
                    <a:gd name="T22" fmla="*/ 1 w 2"/>
                    <a:gd name="T23" fmla="*/ 4 h 9"/>
                    <a:gd name="T24" fmla="*/ 2 w 2"/>
                    <a:gd name="T25" fmla="*/ 3 h 9"/>
                    <a:gd name="T26" fmla="*/ 1 w 2"/>
                    <a:gd name="T27" fmla="*/ 1 h 9"/>
                    <a:gd name="T28" fmla="*/ 1 w 2"/>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9">
                      <a:moveTo>
                        <a:pt x="1" y="0"/>
                      </a:moveTo>
                      <a:cubicBezTo>
                        <a:pt x="1" y="0"/>
                        <a:pt x="1" y="2"/>
                        <a:pt x="1" y="2"/>
                      </a:cubicBezTo>
                      <a:cubicBezTo>
                        <a:pt x="1" y="2"/>
                        <a:pt x="1" y="2"/>
                        <a:pt x="1" y="2"/>
                      </a:cubicBezTo>
                      <a:cubicBezTo>
                        <a:pt x="1" y="3"/>
                        <a:pt x="1" y="4"/>
                        <a:pt x="1" y="4"/>
                      </a:cubicBezTo>
                      <a:cubicBezTo>
                        <a:pt x="1" y="4"/>
                        <a:pt x="0" y="5"/>
                        <a:pt x="0" y="5"/>
                      </a:cubicBezTo>
                      <a:cubicBezTo>
                        <a:pt x="1" y="6"/>
                        <a:pt x="1" y="6"/>
                        <a:pt x="1" y="6"/>
                      </a:cubicBezTo>
                      <a:cubicBezTo>
                        <a:pt x="1" y="6"/>
                        <a:pt x="1" y="6"/>
                        <a:pt x="1" y="6"/>
                      </a:cubicBezTo>
                      <a:cubicBezTo>
                        <a:pt x="1" y="8"/>
                        <a:pt x="1" y="8"/>
                        <a:pt x="1" y="8"/>
                      </a:cubicBezTo>
                      <a:cubicBezTo>
                        <a:pt x="1" y="9"/>
                        <a:pt x="1" y="9"/>
                        <a:pt x="1" y="9"/>
                      </a:cubicBezTo>
                      <a:cubicBezTo>
                        <a:pt x="1" y="8"/>
                        <a:pt x="1" y="8"/>
                        <a:pt x="1" y="8"/>
                      </a:cubicBezTo>
                      <a:cubicBezTo>
                        <a:pt x="1" y="6"/>
                        <a:pt x="1" y="6"/>
                        <a:pt x="1" y="6"/>
                      </a:cubicBezTo>
                      <a:cubicBezTo>
                        <a:pt x="1" y="4"/>
                        <a:pt x="1" y="4"/>
                        <a:pt x="1" y="4"/>
                      </a:cubicBezTo>
                      <a:cubicBezTo>
                        <a:pt x="2" y="3"/>
                        <a:pt x="2" y="3"/>
                        <a:pt x="2" y="3"/>
                      </a:cubicBezTo>
                      <a:cubicBezTo>
                        <a:pt x="1" y="1"/>
                        <a:pt x="1" y="1"/>
                        <a:pt x="1" y="1"/>
                      </a:cubicBezTo>
                      <a:lnTo>
                        <a:pt x="1"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06" name="Freeform 277"/>
                <p:cNvSpPr>
                  <a:spLocks/>
                </p:cNvSpPr>
                <p:nvPr/>
              </p:nvSpPr>
              <p:spPr bwMode="auto">
                <a:xfrm>
                  <a:off x="2314" y="3909"/>
                  <a:ext cx="3" cy="18"/>
                </a:xfrm>
                <a:custGeom>
                  <a:avLst/>
                  <a:gdLst>
                    <a:gd name="T0" fmla="*/ 3 w 3"/>
                    <a:gd name="T1" fmla="*/ 0 h 18"/>
                    <a:gd name="T2" fmla="*/ 3 w 3"/>
                    <a:gd name="T3" fmla="*/ 3 h 18"/>
                    <a:gd name="T4" fmla="*/ 0 w 3"/>
                    <a:gd name="T5" fmla="*/ 9 h 18"/>
                    <a:gd name="T6" fmla="*/ 0 w 3"/>
                    <a:gd name="T7" fmla="*/ 15 h 18"/>
                    <a:gd name="T8" fmla="*/ 0 w 3"/>
                    <a:gd name="T9" fmla="*/ 18 h 18"/>
                    <a:gd name="T10" fmla="*/ 3 w 3"/>
                    <a:gd name="T11" fmla="*/ 18 h 18"/>
                    <a:gd name="T12" fmla="*/ 3 w 3"/>
                    <a:gd name="T13" fmla="*/ 18 h 18"/>
                    <a:gd name="T14" fmla="*/ 3 w 3"/>
                    <a:gd name="T15" fmla="*/ 15 h 18"/>
                    <a:gd name="T16" fmla="*/ 3 w 3"/>
                    <a:gd name="T17" fmla="*/ 12 h 18"/>
                    <a:gd name="T18" fmla="*/ 3 w 3"/>
                    <a:gd name="T19" fmla="*/ 9 h 18"/>
                    <a:gd name="T20" fmla="*/ 3 w 3"/>
                    <a:gd name="T21" fmla="*/ 6 h 18"/>
                    <a:gd name="T22" fmla="*/ 3 w 3"/>
                    <a:gd name="T23" fmla="*/ 3 h 18"/>
                    <a:gd name="T24" fmla="*/ 3 w 3"/>
                    <a:gd name="T25" fmla="*/ 0 h 18"/>
                    <a:gd name="T26" fmla="*/ 3 w 3"/>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18">
                      <a:moveTo>
                        <a:pt x="3" y="0"/>
                      </a:moveTo>
                      <a:lnTo>
                        <a:pt x="3" y="3"/>
                      </a:lnTo>
                      <a:lnTo>
                        <a:pt x="0" y="9"/>
                      </a:lnTo>
                      <a:lnTo>
                        <a:pt x="0" y="15"/>
                      </a:lnTo>
                      <a:lnTo>
                        <a:pt x="0" y="18"/>
                      </a:lnTo>
                      <a:lnTo>
                        <a:pt x="3" y="18"/>
                      </a:lnTo>
                      <a:lnTo>
                        <a:pt x="3" y="18"/>
                      </a:lnTo>
                      <a:lnTo>
                        <a:pt x="3" y="15"/>
                      </a:lnTo>
                      <a:lnTo>
                        <a:pt x="3" y="12"/>
                      </a:lnTo>
                      <a:lnTo>
                        <a:pt x="3" y="9"/>
                      </a:lnTo>
                      <a:lnTo>
                        <a:pt x="3" y="6"/>
                      </a:lnTo>
                      <a:lnTo>
                        <a:pt x="3" y="3"/>
                      </a:lnTo>
                      <a:lnTo>
                        <a:pt x="3" y="0"/>
                      </a:lnTo>
                      <a:lnTo>
                        <a:pt x="3"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07" name="Freeform 278"/>
                <p:cNvSpPr>
                  <a:spLocks/>
                </p:cNvSpPr>
                <p:nvPr/>
              </p:nvSpPr>
              <p:spPr bwMode="auto">
                <a:xfrm>
                  <a:off x="2314" y="3909"/>
                  <a:ext cx="3" cy="18"/>
                </a:xfrm>
                <a:custGeom>
                  <a:avLst/>
                  <a:gdLst>
                    <a:gd name="T0" fmla="*/ 3 w 3"/>
                    <a:gd name="T1" fmla="*/ 0 h 18"/>
                    <a:gd name="T2" fmla="*/ 3 w 3"/>
                    <a:gd name="T3" fmla="*/ 3 h 18"/>
                    <a:gd name="T4" fmla="*/ 0 w 3"/>
                    <a:gd name="T5" fmla="*/ 9 h 18"/>
                    <a:gd name="T6" fmla="*/ 0 w 3"/>
                    <a:gd name="T7" fmla="*/ 15 h 18"/>
                    <a:gd name="T8" fmla="*/ 0 w 3"/>
                    <a:gd name="T9" fmla="*/ 18 h 18"/>
                    <a:gd name="T10" fmla="*/ 3 w 3"/>
                    <a:gd name="T11" fmla="*/ 18 h 18"/>
                    <a:gd name="T12" fmla="*/ 3 w 3"/>
                    <a:gd name="T13" fmla="*/ 18 h 18"/>
                    <a:gd name="T14" fmla="*/ 3 w 3"/>
                    <a:gd name="T15" fmla="*/ 15 h 18"/>
                    <a:gd name="T16" fmla="*/ 3 w 3"/>
                    <a:gd name="T17" fmla="*/ 12 h 18"/>
                    <a:gd name="T18" fmla="*/ 3 w 3"/>
                    <a:gd name="T19" fmla="*/ 9 h 18"/>
                    <a:gd name="T20" fmla="*/ 3 w 3"/>
                    <a:gd name="T21" fmla="*/ 6 h 18"/>
                    <a:gd name="T22" fmla="*/ 3 w 3"/>
                    <a:gd name="T23" fmla="*/ 3 h 18"/>
                    <a:gd name="T24" fmla="*/ 3 w 3"/>
                    <a:gd name="T25" fmla="*/ 0 h 18"/>
                    <a:gd name="T26" fmla="*/ 3 w 3"/>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18">
                      <a:moveTo>
                        <a:pt x="3" y="0"/>
                      </a:moveTo>
                      <a:lnTo>
                        <a:pt x="3" y="3"/>
                      </a:lnTo>
                      <a:lnTo>
                        <a:pt x="0" y="9"/>
                      </a:lnTo>
                      <a:lnTo>
                        <a:pt x="0" y="15"/>
                      </a:lnTo>
                      <a:lnTo>
                        <a:pt x="0" y="18"/>
                      </a:lnTo>
                      <a:lnTo>
                        <a:pt x="3" y="18"/>
                      </a:lnTo>
                      <a:lnTo>
                        <a:pt x="3" y="18"/>
                      </a:lnTo>
                      <a:lnTo>
                        <a:pt x="3" y="15"/>
                      </a:lnTo>
                      <a:lnTo>
                        <a:pt x="3" y="12"/>
                      </a:lnTo>
                      <a:lnTo>
                        <a:pt x="3" y="9"/>
                      </a:lnTo>
                      <a:lnTo>
                        <a:pt x="3" y="6"/>
                      </a:lnTo>
                      <a:lnTo>
                        <a:pt x="3" y="3"/>
                      </a:lnTo>
                      <a:lnTo>
                        <a:pt x="3" y="0"/>
                      </a:lnTo>
                      <a:lnTo>
                        <a:pt x="3"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08" name="Freeform 279"/>
                <p:cNvSpPr>
                  <a:spLocks/>
                </p:cNvSpPr>
                <p:nvPr/>
              </p:nvSpPr>
              <p:spPr bwMode="auto">
                <a:xfrm>
                  <a:off x="2317" y="3921"/>
                  <a:ext cx="3" cy="3"/>
                </a:xfrm>
                <a:custGeom>
                  <a:avLst/>
                  <a:gdLst>
                    <a:gd name="T0" fmla="*/ 0 w 3"/>
                    <a:gd name="T1" fmla="*/ 0 h 3"/>
                    <a:gd name="T2" fmla="*/ 3 w 3"/>
                    <a:gd name="T3" fmla="*/ 3 h 3"/>
                    <a:gd name="T4" fmla="*/ 3 w 3"/>
                    <a:gd name="T5" fmla="*/ 3 h 3"/>
                    <a:gd name="T6" fmla="*/ 3 w 3"/>
                    <a:gd name="T7" fmla="*/ 3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3" y="3"/>
                      </a:lnTo>
                      <a:lnTo>
                        <a:pt x="3" y="3"/>
                      </a:lnTo>
                      <a:lnTo>
                        <a:pt x="3" y="3"/>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09" name="Freeform 280"/>
                <p:cNvSpPr>
                  <a:spLocks/>
                </p:cNvSpPr>
                <p:nvPr/>
              </p:nvSpPr>
              <p:spPr bwMode="auto">
                <a:xfrm>
                  <a:off x="2317" y="3921"/>
                  <a:ext cx="3" cy="3"/>
                </a:xfrm>
                <a:custGeom>
                  <a:avLst/>
                  <a:gdLst>
                    <a:gd name="T0" fmla="*/ 0 w 3"/>
                    <a:gd name="T1" fmla="*/ 0 h 3"/>
                    <a:gd name="T2" fmla="*/ 3 w 3"/>
                    <a:gd name="T3" fmla="*/ 3 h 3"/>
                    <a:gd name="T4" fmla="*/ 3 w 3"/>
                    <a:gd name="T5" fmla="*/ 3 h 3"/>
                    <a:gd name="T6" fmla="*/ 3 w 3"/>
                    <a:gd name="T7" fmla="*/ 3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3" y="3"/>
                      </a:lnTo>
                      <a:lnTo>
                        <a:pt x="3" y="3"/>
                      </a:lnTo>
                      <a:lnTo>
                        <a:pt x="3" y="3"/>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10" name="Freeform 281"/>
                <p:cNvSpPr>
                  <a:spLocks/>
                </p:cNvSpPr>
                <p:nvPr/>
              </p:nvSpPr>
              <p:spPr bwMode="auto">
                <a:xfrm>
                  <a:off x="2314" y="3941"/>
                  <a:ext cx="3" cy="18"/>
                </a:xfrm>
                <a:custGeom>
                  <a:avLst/>
                  <a:gdLst>
                    <a:gd name="T0" fmla="*/ 3 w 3"/>
                    <a:gd name="T1" fmla="*/ 3 h 18"/>
                    <a:gd name="T2" fmla="*/ 3 w 3"/>
                    <a:gd name="T3" fmla="*/ 3 h 18"/>
                    <a:gd name="T4" fmla="*/ 3 w 3"/>
                    <a:gd name="T5" fmla="*/ 6 h 18"/>
                    <a:gd name="T6" fmla="*/ 3 w 3"/>
                    <a:gd name="T7" fmla="*/ 6 h 18"/>
                    <a:gd name="T8" fmla="*/ 3 w 3"/>
                    <a:gd name="T9" fmla="*/ 9 h 18"/>
                    <a:gd name="T10" fmla="*/ 3 w 3"/>
                    <a:gd name="T11" fmla="*/ 15 h 18"/>
                    <a:gd name="T12" fmla="*/ 0 w 3"/>
                    <a:gd name="T13" fmla="*/ 15 h 18"/>
                    <a:gd name="T14" fmla="*/ 0 w 3"/>
                    <a:gd name="T15" fmla="*/ 18 h 18"/>
                    <a:gd name="T16" fmla="*/ 3 w 3"/>
                    <a:gd name="T17" fmla="*/ 18 h 18"/>
                    <a:gd name="T18" fmla="*/ 3 w 3"/>
                    <a:gd name="T19" fmla="*/ 15 h 18"/>
                    <a:gd name="T20" fmla="*/ 3 w 3"/>
                    <a:gd name="T21" fmla="*/ 12 h 18"/>
                    <a:gd name="T22" fmla="*/ 3 w 3"/>
                    <a:gd name="T23" fmla="*/ 9 h 18"/>
                    <a:gd name="T24" fmla="*/ 3 w 3"/>
                    <a:gd name="T25" fmla="*/ 6 h 18"/>
                    <a:gd name="T26" fmla="*/ 3 w 3"/>
                    <a:gd name="T27" fmla="*/ 3 h 18"/>
                    <a:gd name="T28" fmla="*/ 3 w 3"/>
                    <a:gd name="T29" fmla="*/ 0 h 18"/>
                    <a:gd name="T30" fmla="*/ 3 w 3"/>
                    <a:gd name="T31"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18">
                      <a:moveTo>
                        <a:pt x="3" y="3"/>
                      </a:moveTo>
                      <a:lnTo>
                        <a:pt x="3" y="3"/>
                      </a:lnTo>
                      <a:lnTo>
                        <a:pt x="3" y="6"/>
                      </a:lnTo>
                      <a:lnTo>
                        <a:pt x="3" y="6"/>
                      </a:lnTo>
                      <a:lnTo>
                        <a:pt x="3" y="9"/>
                      </a:lnTo>
                      <a:lnTo>
                        <a:pt x="3" y="15"/>
                      </a:lnTo>
                      <a:lnTo>
                        <a:pt x="0" y="15"/>
                      </a:lnTo>
                      <a:lnTo>
                        <a:pt x="0" y="18"/>
                      </a:lnTo>
                      <a:lnTo>
                        <a:pt x="3" y="18"/>
                      </a:lnTo>
                      <a:lnTo>
                        <a:pt x="3" y="15"/>
                      </a:lnTo>
                      <a:lnTo>
                        <a:pt x="3" y="12"/>
                      </a:lnTo>
                      <a:lnTo>
                        <a:pt x="3" y="9"/>
                      </a:lnTo>
                      <a:lnTo>
                        <a:pt x="3" y="6"/>
                      </a:lnTo>
                      <a:lnTo>
                        <a:pt x="3" y="3"/>
                      </a:lnTo>
                      <a:lnTo>
                        <a:pt x="3" y="0"/>
                      </a:lnTo>
                      <a:lnTo>
                        <a:pt x="3" y="3"/>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11" name="Freeform 282"/>
                <p:cNvSpPr>
                  <a:spLocks/>
                </p:cNvSpPr>
                <p:nvPr/>
              </p:nvSpPr>
              <p:spPr bwMode="auto">
                <a:xfrm>
                  <a:off x="2314" y="3941"/>
                  <a:ext cx="3" cy="18"/>
                </a:xfrm>
                <a:custGeom>
                  <a:avLst/>
                  <a:gdLst>
                    <a:gd name="T0" fmla="*/ 3 w 3"/>
                    <a:gd name="T1" fmla="*/ 3 h 18"/>
                    <a:gd name="T2" fmla="*/ 3 w 3"/>
                    <a:gd name="T3" fmla="*/ 3 h 18"/>
                    <a:gd name="T4" fmla="*/ 3 w 3"/>
                    <a:gd name="T5" fmla="*/ 6 h 18"/>
                    <a:gd name="T6" fmla="*/ 3 w 3"/>
                    <a:gd name="T7" fmla="*/ 6 h 18"/>
                    <a:gd name="T8" fmla="*/ 3 w 3"/>
                    <a:gd name="T9" fmla="*/ 9 h 18"/>
                    <a:gd name="T10" fmla="*/ 3 w 3"/>
                    <a:gd name="T11" fmla="*/ 15 h 18"/>
                    <a:gd name="T12" fmla="*/ 0 w 3"/>
                    <a:gd name="T13" fmla="*/ 15 h 18"/>
                    <a:gd name="T14" fmla="*/ 0 w 3"/>
                    <a:gd name="T15" fmla="*/ 18 h 18"/>
                    <a:gd name="T16" fmla="*/ 3 w 3"/>
                    <a:gd name="T17" fmla="*/ 18 h 18"/>
                    <a:gd name="T18" fmla="*/ 3 w 3"/>
                    <a:gd name="T19" fmla="*/ 15 h 18"/>
                    <a:gd name="T20" fmla="*/ 3 w 3"/>
                    <a:gd name="T21" fmla="*/ 12 h 18"/>
                    <a:gd name="T22" fmla="*/ 3 w 3"/>
                    <a:gd name="T23" fmla="*/ 9 h 18"/>
                    <a:gd name="T24" fmla="*/ 3 w 3"/>
                    <a:gd name="T25" fmla="*/ 6 h 18"/>
                    <a:gd name="T26" fmla="*/ 3 w 3"/>
                    <a:gd name="T27" fmla="*/ 3 h 18"/>
                    <a:gd name="T28" fmla="*/ 3 w 3"/>
                    <a:gd name="T29" fmla="*/ 0 h 18"/>
                    <a:gd name="T30" fmla="*/ 3 w 3"/>
                    <a:gd name="T31"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18">
                      <a:moveTo>
                        <a:pt x="3" y="3"/>
                      </a:moveTo>
                      <a:lnTo>
                        <a:pt x="3" y="3"/>
                      </a:lnTo>
                      <a:lnTo>
                        <a:pt x="3" y="6"/>
                      </a:lnTo>
                      <a:lnTo>
                        <a:pt x="3" y="6"/>
                      </a:lnTo>
                      <a:lnTo>
                        <a:pt x="3" y="9"/>
                      </a:lnTo>
                      <a:lnTo>
                        <a:pt x="3" y="15"/>
                      </a:lnTo>
                      <a:lnTo>
                        <a:pt x="0" y="15"/>
                      </a:lnTo>
                      <a:lnTo>
                        <a:pt x="0" y="18"/>
                      </a:lnTo>
                      <a:lnTo>
                        <a:pt x="3" y="18"/>
                      </a:lnTo>
                      <a:lnTo>
                        <a:pt x="3" y="15"/>
                      </a:lnTo>
                      <a:lnTo>
                        <a:pt x="3" y="12"/>
                      </a:lnTo>
                      <a:lnTo>
                        <a:pt x="3" y="9"/>
                      </a:lnTo>
                      <a:lnTo>
                        <a:pt x="3" y="6"/>
                      </a:lnTo>
                      <a:lnTo>
                        <a:pt x="3" y="3"/>
                      </a:lnTo>
                      <a:lnTo>
                        <a:pt x="3" y="0"/>
                      </a:lnTo>
                      <a:lnTo>
                        <a:pt x="3" y="3"/>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12" name="Freeform 283"/>
                <p:cNvSpPr>
                  <a:spLocks/>
                </p:cNvSpPr>
                <p:nvPr/>
              </p:nvSpPr>
              <p:spPr bwMode="auto">
                <a:xfrm>
                  <a:off x="2311" y="3944"/>
                  <a:ext cx="0" cy="3"/>
                </a:xfrm>
                <a:custGeom>
                  <a:avLst/>
                  <a:gdLst>
                    <a:gd name="T0" fmla="*/ 0 h 3"/>
                    <a:gd name="T1" fmla="*/ 0 h 3"/>
                    <a:gd name="T2" fmla="*/ 3 h 3"/>
                    <a:gd name="T3" fmla="*/ 3 h 3"/>
                    <a:gd name="T4" fmla="*/ 0 h 3"/>
                    <a:gd name="T5" fmla="*/ 0 h 3"/>
                    <a:gd name="T6" fmla="*/ 0 h 3"/>
                  </a:gdLst>
                  <a:ahLst/>
                  <a:cxnLst>
                    <a:cxn ang="0">
                      <a:pos x="0" y="T0"/>
                    </a:cxn>
                    <a:cxn ang="0">
                      <a:pos x="0" y="T1"/>
                    </a:cxn>
                    <a:cxn ang="0">
                      <a:pos x="0" y="T2"/>
                    </a:cxn>
                    <a:cxn ang="0">
                      <a:pos x="0" y="T3"/>
                    </a:cxn>
                    <a:cxn ang="0">
                      <a:pos x="0" y="T4"/>
                    </a:cxn>
                    <a:cxn ang="0">
                      <a:pos x="0" y="T5"/>
                    </a:cxn>
                    <a:cxn ang="0">
                      <a:pos x="0" y="T6"/>
                    </a:cxn>
                  </a:cxnLst>
                  <a:rect l="0" t="0" r="r" b="b"/>
                  <a:pathLst>
                    <a:path h="3">
                      <a:moveTo>
                        <a:pt x="0" y="0"/>
                      </a:moveTo>
                      <a:lnTo>
                        <a:pt x="0" y="0"/>
                      </a:lnTo>
                      <a:lnTo>
                        <a:pt x="0" y="3"/>
                      </a:lnTo>
                      <a:lnTo>
                        <a:pt x="0" y="3"/>
                      </a:lnTo>
                      <a:lnTo>
                        <a:pt x="0" y="0"/>
                      </a:lnTo>
                      <a:lnTo>
                        <a:pt x="0" y="0"/>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13" name="Freeform 284"/>
                <p:cNvSpPr>
                  <a:spLocks/>
                </p:cNvSpPr>
                <p:nvPr/>
              </p:nvSpPr>
              <p:spPr bwMode="auto">
                <a:xfrm>
                  <a:off x="2311" y="3944"/>
                  <a:ext cx="0" cy="3"/>
                </a:xfrm>
                <a:custGeom>
                  <a:avLst/>
                  <a:gdLst>
                    <a:gd name="T0" fmla="*/ 0 h 3"/>
                    <a:gd name="T1" fmla="*/ 0 h 3"/>
                    <a:gd name="T2" fmla="*/ 3 h 3"/>
                    <a:gd name="T3" fmla="*/ 3 h 3"/>
                    <a:gd name="T4" fmla="*/ 0 h 3"/>
                    <a:gd name="T5" fmla="*/ 0 h 3"/>
                    <a:gd name="T6" fmla="*/ 0 h 3"/>
                  </a:gdLst>
                  <a:ahLst/>
                  <a:cxnLst>
                    <a:cxn ang="0">
                      <a:pos x="0" y="T0"/>
                    </a:cxn>
                    <a:cxn ang="0">
                      <a:pos x="0" y="T1"/>
                    </a:cxn>
                    <a:cxn ang="0">
                      <a:pos x="0" y="T2"/>
                    </a:cxn>
                    <a:cxn ang="0">
                      <a:pos x="0" y="T3"/>
                    </a:cxn>
                    <a:cxn ang="0">
                      <a:pos x="0" y="T4"/>
                    </a:cxn>
                    <a:cxn ang="0">
                      <a:pos x="0" y="T5"/>
                    </a:cxn>
                    <a:cxn ang="0">
                      <a:pos x="0" y="T6"/>
                    </a:cxn>
                  </a:cxnLst>
                  <a:rect l="0" t="0" r="r" b="b"/>
                  <a:pathLst>
                    <a:path h="3">
                      <a:moveTo>
                        <a:pt x="0" y="0"/>
                      </a:moveTo>
                      <a:lnTo>
                        <a:pt x="0" y="0"/>
                      </a:lnTo>
                      <a:lnTo>
                        <a:pt x="0" y="3"/>
                      </a:lnTo>
                      <a:lnTo>
                        <a:pt x="0" y="3"/>
                      </a:lnTo>
                      <a:lnTo>
                        <a:pt x="0" y="0"/>
                      </a:lnTo>
                      <a:lnTo>
                        <a:pt x="0" y="0"/>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14" name="Freeform 285"/>
                <p:cNvSpPr>
                  <a:spLocks/>
                </p:cNvSpPr>
                <p:nvPr/>
              </p:nvSpPr>
              <p:spPr bwMode="auto">
                <a:xfrm>
                  <a:off x="2302" y="3962"/>
                  <a:ext cx="3" cy="3"/>
                </a:xfrm>
                <a:custGeom>
                  <a:avLst/>
                  <a:gdLst>
                    <a:gd name="T0" fmla="*/ 0 w 3"/>
                    <a:gd name="T1" fmla="*/ 0 h 3"/>
                    <a:gd name="T2" fmla="*/ 0 w 3"/>
                    <a:gd name="T3" fmla="*/ 3 h 3"/>
                    <a:gd name="T4" fmla="*/ 3 w 3"/>
                    <a:gd name="T5" fmla="*/ 3 h 3"/>
                    <a:gd name="T6" fmla="*/ 3 w 3"/>
                    <a:gd name="T7" fmla="*/ 3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0" y="3"/>
                      </a:lnTo>
                      <a:lnTo>
                        <a:pt x="3" y="3"/>
                      </a:lnTo>
                      <a:lnTo>
                        <a:pt x="3" y="3"/>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15" name="Freeform 286"/>
                <p:cNvSpPr>
                  <a:spLocks/>
                </p:cNvSpPr>
                <p:nvPr/>
              </p:nvSpPr>
              <p:spPr bwMode="auto">
                <a:xfrm>
                  <a:off x="2302" y="3962"/>
                  <a:ext cx="3" cy="3"/>
                </a:xfrm>
                <a:custGeom>
                  <a:avLst/>
                  <a:gdLst>
                    <a:gd name="T0" fmla="*/ 0 w 3"/>
                    <a:gd name="T1" fmla="*/ 0 h 3"/>
                    <a:gd name="T2" fmla="*/ 0 w 3"/>
                    <a:gd name="T3" fmla="*/ 3 h 3"/>
                    <a:gd name="T4" fmla="*/ 3 w 3"/>
                    <a:gd name="T5" fmla="*/ 3 h 3"/>
                    <a:gd name="T6" fmla="*/ 3 w 3"/>
                    <a:gd name="T7" fmla="*/ 3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0" y="3"/>
                      </a:lnTo>
                      <a:lnTo>
                        <a:pt x="3" y="3"/>
                      </a:lnTo>
                      <a:lnTo>
                        <a:pt x="3" y="3"/>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16" name="Freeform 287"/>
                <p:cNvSpPr>
                  <a:spLocks/>
                </p:cNvSpPr>
                <p:nvPr/>
              </p:nvSpPr>
              <p:spPr bwMode="auto">
                <a:xfrm>
                  <a:off x="2308" y="3965"/>
                  <a:ext cx="3" cy="6"/>
                </a:xfrm>
                <a:custGeom>
                  <a:avLst/>
                  <a:gdLst>
                    <a:gd name="T0" fmla="*/ 0 w 3"/>
                    <a:gd name="T1" fmla="*/ 0 h 6"/>
                    <a:gd name="T2" fmla="*/ 0 w 3"/>
                    <a:gd name="T3" fmla="*/ 0 h 6"/>
                    <a:gd name="T4" fmla="*/ 0 w 3"/>
                    <a:gd name="T5" fmla="*/ 3 h 6"/>
                    <a:gd name="T6" fmla="*/ 0 w 3"/>
                    <a:gd name="T7" fmla="*/ 6 h 6"/>
                    <a:gd name="T8" fmla="*/ 3 w 3"/>
                    <a:gd name="T9" fmla="*/ 3 h 6"/>
                    <a:gd name="T10" fmla="*/ 0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0" y="0"/>
                      </a:moveTo>
                      <a:lnTo>
                        <a:pt x="0" y="0"/>
                      </a:lnTo>
                      <a:lnTo>
                        <a:pt x="0" y="3"/>
                      </a:lnTo>
                      <a:lnTo>
                        <a:pt x="0" y="6"/>
                      </a:lnTo>
                      <a:lnTo>
                        <a:pt x="3" y="3"/>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17" name="Freeform 288"/>
                <p:cNvSpPr>
                  <a:spLocks/>
                </p:cNvSpPr>
                <p:nvPr/>
              </p:nvSpPr>
              <p:spPr bwMode="auto">
                <a:xfrm>
                  <a:off x="2308" y="3965"/>
                  <a:ext cx="3" cy="6"/>
                </a:xfrm>
                <a:custGeom>
                  <a:avLst/>
                  <a:gdLst>
                    <a:gd name="T0" fmla="*/ 0 w 3"/>
                    <a:gd name="T1" fmla="*/ 0 h 6"/>
                    <a:gd name="T2" fmla="*/ 0 w 3"/>
                    <a:gd name="T3" fmla="*/ 0 h 6"/>
                    <a:gd name="T4" fmla="*/ 0 w 3"/>
                    <a:gd name="T5" fmla="*/ 3 h 6"/>
                    <a:gd name="T6" fmla="*/ 0 w 3"/>
                    <a:gd name="T7" fmla="*/ 6 h 6"/>
                    <a:gd name="T8" fmla="*/ 3 w 3"/>
                    <a:gd name="T9" fmla="*/ 3 h 6"/>
                    <a:gd name="T10" fmla="*/ 0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0" y="0"/>
                      </a:moveTo>
                      <a:lnTo>
                        <a:pt x="0" y="0"/>
                      </a:lnTo>
                      <a:lnTo>
                        <a:pt x="0" y="3"/>
                      </a:lnTo>
                      <a:lnTo>
                        <a:pt x="0" y="6"/>
                      </a:lnTo>
                      <a:lnTo>
                        <a:pt x="3" y="3"/>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18" name="Freeform 289"/>
                <p:cNvSpPr>
                  <a:spLocks/>
                </p:cNvSpPr>
                <p:nvPr/>
              </p:nvSpPr>
              <p:spPr bwMode="auto">
                <a:xfrm>
                  <a:off x="2311" y="3962"/>
                  <a:ext cx="3" cy="12"/>
                </a:xfrm>
                <a:custGeom>
                  <a:avLst/>
                  <a:gdLst>
                    <a:gd name="T0" fmla="*/ 0 w 1"/>
                    <a:gd name="T1" fmla="*/ 0 h 4"/>
                    <a:gd name="T2" fmla="*/ 0 w 1"/>
                    <a:gd name="T3" fmla="*/ 1 h 4"/>
                    <a:gd name="T4" fmla="*/ 0 w 1"/>
                    <a:gd name="T5" fmla="*/ 2 h 4"/>
                    <a:gd name="T6" fmla="*/ 0 w 1"/>
                    <a:gd name="T7" fmla="*/ 4 h 4"/>
                    <a:gd name="T8" fmla="*/ 0 w 1"/>
                    <a:gd name="T9" fmla="*/ 4 h 4"/>
                    <a:gd name="T10" fmla="*/ 1 w 1"/>
                    <a:gd name="T11" fmla="*/ 2 h 4"/>
                    <a:gd name="T12" fmla="*/ 0 w 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0" y="0"/>
                      </a:moveTo>
                      <a:cubicBezTo>
                        <a:pt x="0" y="1"/>
                        <a:pt x="0" y="1"/>
                        <a:pt x="0" y="1"/>
                      </a:cubicBezTo>
                      <a:cubicBezTo>
                        <a:pt x="0" y="2"/>
                        <a:pt x="0" y="2"/>
                        <a:pt x="0" y="2"/>
                      </a:cubicBezTo>
                      <a:cubicBezTo>
                        <a:pt x="0" y="2"/>
                        <a:pt x="0" y="3"/>
                        <a:pt x="0" y="4"/>
                      </a:cubicBezTo>
                      <a:cubicBezTo>
                        <a:pt x="0" y="4"/>
                        <a:pt x="0" y="4"/>
                        <a:pt x="0" y="4"/>
                      </a:cubicBezTo>
                      <a:cubicBezTo>
                        <a:pt x="1" y="2"/>
                        <a:pt x="1" y="2"/>
                        <a:pt x="1" y="2"/>
                      </a:cubicBezTo>
                      <a:cubicBezTo>
                        <a:pt x="0" y="0"/>
                        <a:pt x="0" y="0"/>
                        <a:pt x="0"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19" name="Freeform 290"/>
                <p:cNvSpPr>
                  <a:spLocks/>
                </p:cNvSpPr>
                <p:nvPr/>
              </p:nvSpPr>
              <p:spPr bwMode="auto">
                <a:xfrm>
                  <a:off x="2311" y="3962"/>
                  <a:ext cx="3" cy="12"/>
                </a:xfrm>
                <a:custGeom>
                  <a:avLst/>
                  <a:gdLst>
                    <a:gd name="T0" fmla="*/ 0 w 1"/>
                    <a:gd name="T1" fmla="*/ 0 h 4"/>
                    <a:gd name="T2" fmla="*/ 0 w 1"/>
                    <a:gd name="T3" fmla="*/ 1 h 4"/>
                    <a:gd name="T4" fmla="*/ 0 w 1"/>
                    <a:gd name="T5" fmla="*/ 2 h 4"/>
                    <a:gd name="T6" fmla="*/ 0 w 1"/>
                    <a:gd name="T7" fmla="*/ 4 h 4"/>
                    <a:gd name="T8" fmla="*/ 0 w 1"/>
                    <a:gd name="T9" fmla="*/ 4 h 4"/>
                    <a:gd name="T10" fmla="*/ 1 w 1"/>
                    <a:gd name="T11" fmla="*/ 2 h 4"/>
                    <a:gd name="T12" fmla="*/ 0 w 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0" y="0"/>
                      </a:moveTo>
                      <a:cubicBezTo>
                        <a:pt x="0" y="1"/>
                        <a:pt x="0" y="1"/>
                        <a:pt x="0" y="1"/>
                      </a:cubicBezTo>
                      <a:cubicBezTo>
                        <a:pt x="0" y="2"/>
                        <a:pt x="0" y="2"/>
                        <a:pt x="0" y="2"/>
                      </a:cubicBezTo>
                      <a:cubicBezTo>
                        <a:pt x="0" y="2"/>
                        <a:pt x="0" y="3"/>
                        <a:pt x="0" y="4"/>
                      </a:cubicBezTo>
                      <a:cubicBezTo>
                        <a:pt x="0" y="4"/>
                        <a:pt x="0" y="4"/>
                        <a:pt x="0" y="4"/>
                      </a:cubicBezTo>
                      <a:cubicBezTo>
                        <a:pt x="1" y="2"/>
                        <a:pt x="1" y="2"/>
                        <a:pt x="1" y="2"/>
                      </a:cubicBez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20" name="Freeform 291"/>
                <p:cNvSpPr>
                  <a:spLocks/>
                </p:cNvSpPr>
                <p:nvPr/>
              </p:nvSpPr>
              <p:spPr bwMode="auto">
                <a:xfrm>
                  <a:off x="2314" y="3965"/>
                  <a:ext cx="3" cy="14"/>
                </a:xfrm>
                <a:custGeom>
                  <a:avLst/>
                  <a:gdLst>
                    <a:gd name="T0" fmla="*/ 1 w 1"/>
                    <a:gd name="T1" fmla="*/ 0 h 5"/>
                    <a:gd name="T2" fmla="*/ 1 w 1"/>
                    <a:gd name="T3" fmla="*/ 1 h 5"/>
                    <a:gd name="T4" fmla="*/ 1 w 1"/>
                    <a:gd name="T5" fmla="*/ 1 h 5"/>
                    <a:gd name="T6" fmla="*/ 1 w 1"/>
                    <a:gd name="T7" fmla="*/ 2 h 5"/>
                    <a:gd name="T8" fmla="*/ 0 w 1"/>
                    <a:gd name="T9" fmla="*/ 3 h 5"/>
                    <a:gd name="T10" fmla="*/ 0 w 1"/>
                    <a:gd name="T11" fmla="*/ 4 h 5"/>
                    <a:gd name="T12" fmla="*/ 1 w 1"/>
                    <a:gd name="T13" fmla="*/ 5 h 5"/>
                    <a:gd name="T14" fmla="*/ 1 w 1"/>
                    <a:gd name="T15" fmla="*/ 4 h 5"/>
                    <a:gd name="T16" fmla="*/ 1 w 1"/>
                    <a:gd name="T17" fmla="*/ 3 h 5"/>
                    <a:gd name="T18" fmla="*/ 1 w 1"/>
                    <a:gd name="T19" fmla="*/ 2 h 5"/>
                    <a:gd name="T20" fmla="*/ 1 w 1"/>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5">
                      <a:moveTo>
                        <a:pt x="1" y="0"/>
                      </a:moveTo>
                      <a:cubicBezTo>
                        <a:pt x="1" y="0"/>
                        <a:pt x="1" y="1"/>
                        <a:pt x="1" y="1"/>
                      </a:cubicBezTo>
                      <a:cubicBezTo>
                        <a:pt x="1" y="1"/>
                        <a:pt x="1" y="1"/>
                        <a:pt x="1" y="1"/>
                      </a:cubicBezTo>
                      <a:cubicBezTo>
                        <a:pt x="1" y="1"/>
                        <a:pt x="1" y="2"/>
                        <a:pt x="1" y="2"/>
                      </a:cubicBezTo>
                      <a:cubicBezTo>
                        <a:pt x="0" y="3"/>
                        <a:pt x="0" y="3"/>
                        <a:pt x="0" y="3"/>
                      </a:cubicBezTo>
                      <a:cubicBezTo>
                        <a:pt x="0" y="4"/>
                        <a:pt x="0" y="4"/>
                        <a:pt x="0" y="4"/>
                      </a:cubicBezTo>
                      <a:cubicBezTo>
                        <a:pt x="1" y="5"/>
                        <a:pt x="1" y="5"/>
                        <a:pt x="1" y="5"/>
                      </a:cubicBezTo>
                      <a:cubicBezTo>
                        <a:pt x="1" y="4"/>
                        <a:pt x="1" y="4"/>
                        <a:pt x="1" y="4"/>
                      </a:cubicBezTo>
                      <a:cubicBezTo>
                        <a:pt x="1" y="3"/>
                        <a:pt x="1" y="3"/>
                        <a:pt x="1" y="3"/>
                      </a:cubicBezTo>
                      <a:cubicBezTo>
                        <a:pt x="1" y="3"/>
                        <a:pt x="1" y="2"/>
                        <a:pt x="1" y="2"/>
                      </a:cubicBezTo>
                      <a:cubicBezTo>
                        <a:pt x="1" y="2"/>
                        <a:pt x="1" y="0"/>
                        <a:pt x="1"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21" name="Freeform 292"/>
                <p:cNvSpPr>
                  <a:spLocks/>
                </p:cNvSpPr>
                <p:nvPr/>
              </p:nvSpPr>
              <p:spPr bwMode="auto">
                <a:xfrm>
                  <a:off x="2314" y="3965"/>
                  <a:ext cx="3" cy="14"/>
                </a:xfrm>
                <a:custGeom>
                  <a:avLst/>
                  <a:gdLst>
                    <a:gd name="T0" fmla="*/ 1 w 1"/>
                    <a:gd name="T1" fmla="*/ 0 h 5"/>
                    <a:gd name="T2" fmla="*/ 1 w 1"/>
                    <a:gd name="T3" fmla="*/ 1 h 5"/>
                    <a:gd name="T4" fmla="*/ 1 w 1"/>
                    <a:gd name="T5" fmla="*/ 1 h 5"/>
                    <a:gd name="T6" fmla="*/ 1 w 1"/>
                    <a:gd name="T7" fmla="*/ 2 h 5"/>
                    <a:gd name="T8" fmla="*/ 0 w 1"/>
                    <a:gd name="T9" fmla="*/ 3 h 5"/>
                    <a:gd name="T10" fmla="*/ 0 w 1"/>
                    <a:gd name="T11" fmla="*/ 4 h 5"/>
                    <a:gd name="T12" fmla="*/ 1 w 1"/>
                    <a:gd name="T13" fmla="*/ 5 h 5"/>
                    <a:gd name="T14" fmla="*/ 1 w 1"/>
                    <a:gd name="T15" fmla="*/ 4 h 5"/>
                    <a:gd name="T16" fmla="*/ 1 w 1"/>
                    <a:gd name="T17" fmla="*/ 3 h 5"/>
                    <a:gd name="T18" fmla="*/ 1 w 1"/>
                    <a:gd name="T19" fmla="*/ 2 h 5"/>
                    <a:gd name="T20" fmla="*/ 1 w 1"/>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5">
                      <a:moveTo>
                        <a:pt x="1" y="0"/>
                      </a:moveTo>
                      <a:cubicBezTo>
                        <a:pt x="1" y="0"/>
                        <a:pt x="1" y="1"/>
                        <a:pt x="1" y="1"/>
                      </a:cubicBezTo>
                      <a:cubicBezTo>
                        <a:pt x="1" y="1"/>
                        <a:pt x="1" y="1"/>
                        <a:pt x="1" y="1"/>
                      </a:cubicBezTo>
                      <a:cubicBezTo>
                        <a:pt x="1" y="1"/>
                        <a:pt x="1" y="2"/>
                        <a:pt x="1" y="2"/>
                      </a:cubicBezTo>
                      <a:cubicBezTo>
                        <a:pt x="0" y="3"/>
                        <a:pt x="0" y="3"/>
                        <a:pt x="0" y="3"/>
                      </a:cubicBezTo>
                      <a:cubicBezTo>
                        <a:pt x="0" y="4"/>
                        <a:pt x="0" y="4"/>
                        <a:pt x="0" y="4"/>
                      </a:cubicBezTo>
                      <a:cubicBezTo>
                        <a:pt x="1" y="5"/>
                        <a:pt x="1" y="5"/>
                        <a:pt x="1" y="5"/>
                      </a:cubicBezTo>
                      <a:cubicBezTo>
                        <a:pt x="1" y="4"/>
                        <a:pt x="1" y="4"/>
                        <a:pt x="1" y="4"/>
                      </a:cubicBezTo>
                      <a:cubicBezTo>
                        <a:pt x="1" y="3"/>
                        <a:pt x="1" y="3"/>
                        <a:pt x="1" y="3"/>
                      </a:cubicBezTo>
                      <a:cubicBezTo>
                        <a:pt x="1" y="3"/>
                        <a:pt x="1" y="2"/>
                        <a:pt x="1" y="2"/>
                      </a:cubicBezTo>
                      <a:cubicBezTo>
                        <a:pt x="1" y="2"/>
                        <a:pt x="1" y="0"/>
                        <a:pt x="1" y="0"/>
                      </a:cubicBez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22" name="Freeform 293"/>
                <p:cNvSpPr>
                  <a:spLocks/>
                </p:cNvSpPr>
                <p:nvPr/>
              </p:nvSpPr>
              <p:spPr bwMode="auto">
                <a:xfrm>
                  <a:off x="2293" y="3956"/>
                  <a:ext cx="3" cy="3"/>
                </a:xfrm>
                <a:custGeom>
                  <a:avLst/>
                  <a:gdLst>
                    <a:gd name="T0" fmla="*/ 0 w 3"/>
                    <a:gd name="T1" fmla="*/ 0 h 3"/>
                    <a:gd name="T2" fmla="*/ 3 w 3"/>
                    <a:gd name="T3" fmla="*/ 3 h 3"/>
                    <a:gd name="T4" fmla="*/ 3 w 3"/>
                    <a:gd name="T5" fmla="*/ 3 h 3"/>
                    <a:gd name="T6" fmla="*/ 0 w 3"/>
                    <a:gd name="T7" fmla="*/ 0 h 3"/>
                  </a:gdLst>
                  <a:ahLst/>
                  <a:cxnLst>
                    <a:cxn ang="0">
                      <a:pos x="T0" y="T1"/>
                    </a:cxn>
                    <a:cxn ang="0">
                      <a:pos x="T2" y="T3"/>
                    </a:cxn>
                    <a:cxn ang="0">
                      <a:pos x="T4" y="T5"/>
                    </a:cxn>
                    <a:cxn ang="0">
                      <a:pos x="T6" y="T7"/>
                    </a:cxn>
                  </a:cxnLst>
                  <a:rect l="0" t="0" r="r" b="b"/>
                  <a:pathLst>
                    <a:path w="3" h="3">
                      <a:moveTo>
                        <a:pt x="0" y="0"/>
                      </a:moveTo>
                      <a:lnTo>
                        <a:pt x="3" y="3"/>
                      </a:lnTo>
                      <a:lnTo>
                        <a:pt x="3" y="3"/>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23" name="Freeform 294"/>
                <p:cNvSpPr>
                  <a:spLocks/>
                </p:cNvSpPr>
                <p:nvPr/>
              </p:nvSpPr>
              <p:spPr bwMode="auto">
                <a:xfrm>
                  <a:off x="2293" y="3956"/>
                  <a:ext cx="3" cy="3"/>
                </a:xfrm>
                <a:custGeom>
                  <a:avLst/>
                  <a:gdLst>
                    <a:gd name="T0" fmla="*/ 0 w 3"/>
                    <a:gd name="T1" fmla="*/ 0 h 3"/>
                    <a:gd name="T2" fmla="*/ 3 w 3"/>
                    <a:gd name="T3" fmla="*/ 3 h 3"/>
                    <a:gd name="T4" fmla="*/ 3 w 3"/>
                    <a:gd name="T5" fmla="*/ 3 h 3"/>
                    <a:gd name="T6" fmla="*/ 0 w 3"/>
                    <a:gd name="T7" fmla="*/ 0 h 3"/>
                  </a:gdLst>
                  <a:ahLst/>
                  <a:cxnLst>
                    <a:cxn ang="0">
                      <a:pos x="T0" y="T1"/>
                    </a:cxn>
                    <a:cxn ang="0">
                      <a:pos x="T2" y="T3"/>
                    </a:cxn>
                    <a:cxn ang="0">
                      <a:pos x="T4" y="T5"/>
                    </a:cxn>
                    <a:cxn ang="0">
                      <a:pos x="T6" y="T7"/>
                    </a:cxn>
                  </a:cxnLst>
                  <a:rect l="0" t="0" r="r" b="b"/>
                  <a:pathLst>
                    <a:path w="3" h="3">
                      <a:moveTo>
                        <a:pt x="0" y="0"/>
                      </a:moveTo>
                      <a:lnTo>
                        <a:pt x="3" y="3"/>
                      </a:lnTo>
                      <a:lnTo>
                        <a:pt x="3" y="3"/>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24" name="Rectangle 295"/>
                <p:cNvSpPr>
                  <a:spLocks noChangeArrowheads="1"/>
                </p:cNvSpPr>
                <p:nvPr/>
              </p:nvSpPr>
              <p:spPr bwMode="auto">
                <a:xfrm>
                  <a:off x="2299" y="3962"/>
                  <a:ext cx="3" cy="1"/>
                </a:xfrm>
                <a:prstGeom prst="rect">
                  <a:avLst/>
                </a:prstGeom>
                <a:solidFill>
                  <a:srgbClr val="3537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25" name="Rectangle 296"/>
                <p:cNvSpPr>
                  <a:spLocks noChangeArrowheads="1"/>
                </p:cNvSpPr>
                <p:nvPr/>
              </p:nvSpPr>
              <p:spPr bwMode="auto">
                <a:xfrm>
                  <a:off x="2299" y="3962"/>
                  <a:ext cx="3" cy="1"/>
                </a:xfrm>
                <a:prstGeom prst="rect">
                  <a:avLst/>
                </a:pr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26" name="Rectangle 297"/>
                <p:cNvSpPr>
                  <a:spLocks noChangeArrowheads="1"/>
                </p:cNvSpPr>
                <p:nvPr/>
              </p:nvSpPr>
              <p:spPr bwMode="auto">
                <a:xfrm>
                  <a:off x="2293" y="3953"/>
                  <a:ext cx="1" cy="1"/>
                </a:xfrm>
                <a:prstGeom prst="rect">
                  <a:avLst/>
                </a:prstGeom>
                <a:solidFill>
                  <a:srgbClr val="3537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27" name="Rectangle 298"/>
                <p:cNvSpPr>
                  <a:spLocks noChangeArrowheads="1"/>
                </p:cNvSpPr>
                <p:nvPr/>
              </p:nvSpPr>
              <p:spPr bwMode="auto">
                <a:xfrm>
                  <a:off x="2293" y="3953"/>
                  <a:ext cx="1" cy="1"/>
                </a:xfrm>
                <a:prstGeom prst="rect">
                  <a:avLst/>
                </a:pr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28" name="Freeform 299"/>
                <p:cNvSpPr>
                  <a:spLocks/>
                </p:cNvSpPr>
                <p:nvPr/>
              </p:nvSpPr>
              <p:spPr bwMode="auto">
                <a:xfrm>
                  <a:off x="2287" y="3947"/>
                  <a:ext cx="3" cy="3"/>
                </a:xfrm>
                <a:custGeom>
                  <a:avLst/>
                  <a:gdLst>
                    <a:gd name="T0" fmla="*/ 0 w 3"/>
                    <a:gd name="T1" fmla="*/ 3 h 3"/>
                    <a:gd name="T2" fmla="*/ 0 w 3"/>
                    <a:gd name="T3" fmla="*/ 0 h 3"/>
                    <a:gd name="T4" fmla="*/ 0 w 3"/>
                    <a:gd name="T5" fmla="*/ 3 h 3"/>
                    <a:gd name="T6" fmla="*/ 3 w 3"/>
                    <a:gd name="T7" fmla="*/ 3 h 3"/>
                    <a:gd name="T8" fmla="*/ 0 w 3"/>
                    <a:gd name="T9" fmla="*/ 3 h 3"/>
                    <a:gd name="T10" fmla="*/ 0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0" y="3"/>
                      </a:moveTo>
                      <a:lnTo>
                        <a:pt x="0" y="0"/>
                      </a:lnTo>
                      <a:lnTo>
                        <a:pt x="0" y="3"/>
                      </a:lnTo>
                      <a:lnTo>
                        <a:pt x="3" y="3"/>
                      </a:lnTo>
                      <a:lnTo>
                        <a:pt x="0" y="3"/>
                      </a:lnTo>
                      <a:lnTo>
                        <a:pt x="0" y="3"/>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29" name="Freeform 300"/>
                <p:cNvSpPr>
                  <a:spLocks/>
                </p:cNvSpPr>
                <p:nvPr/>
              </p:nvSpPr>
              <p:spPr bwMode="auto">
                <a:xfrm>
                  <a:off x="2287" y="3947"/>
                  <a:ext cx="3" cy="3"/>
                </a:xfrm>
                <a:custGeom>
                  <a:avLst/>
                  <a:gdLst>
                    <a:gd name="T0" fmla="*/ 0 w 3"/>
                    <a:gd name="T1" fmla="*/ 3 h 3"/>
                    <a:gd name="T2" fmla="*/ 0 w 3"/>
                    <a:gd name="T3" fmla="*/ 0 h 3"/>
                    <a:gd name="T4" fmla="*/ 0 w 3"/>
                    <a:gd name="T5" fmla="*/ 3 h 3"/>
                    <a:gd name="T6" fmla="*/ 3 w 3"/>
                    <a:gd name="T7" fmla="*/ 3 h 3"/>
                    <a:gd name="T8" fmla="*/ 0 w 3"/>
                    <a:gd name="T9" fmla="*/ 3 h 3"/>
                    <a:gd name="T10" fmla="*/ 0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0" y="3"/>
                      </a:moveTo>
                      <a:lnTo>
                        <a:pt x="0" y="0"/>
                      </a:lnTo>
                      <a:lnTo>
                        <a:pt x="0" y="3"/>
                      </a:lnTo>
                      <a:lnTo>
                        <a:pt x="3" y="3"/>
                      </a:lnTo>
                      <a:lnTo>
                        <a:pt x="0" y="3"/>
                      </a:lnTo>
                      <a:lnTo>
                        <a:pt x="0" y="3"/>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30" name="Freeform 301"/>
                <p:cNvSpPr>
                  <a:spLocks/>
                </p:cNvSpPr>
                <p:nvPr/>
              </p:nvSpPr>
              <p:spPr bwMode="auto">
                <a:xfrm>
                  <a:off x="2329" y="3965"/>
                  <a:ext cx="5" cy="14"/>
                </a:xfrm>
                <a:custGeom>
                  <a:avLst/>
                  <a:gdLst>
                    <a:gd name="T0" fmla="*/ 1 w 2"/>
                    <a:gd name="T1" fmla="*/ 0 h 5"/>
                    <a:gd name="T2" fmla="*/ 1 w 2"/>
                    <a:gd name="T3" fmla="*/ 2 h 5"/>
                    <a:gd name="T4" fmla="*/ 0 w 2"/>
                    <a:gd name="T5" fmla="*/ 5 h 5"/>
                    <a:gd name="T6" fmla="*/ 1 w 2"/>
                    <a:gd name="T7" fmla="*/ 2 h 5"/>
                    <a:gd name="T8" fmla="*/ 2 w 2"/>
                    <a:gd name="T9" fmla="*/ 1 h 5"/>
                    <a:gd name="T10" fmla="*/ 1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1" y="0"/>
                      </a:moveTo>
                      <a:cubicBezTo>
                        <a:pt x="1" y="0"/>
                        <a:pt x="1" y="1"/>
                        <a:pt x="1" y="2"/>
                      </a:cubicBezTo>
                      <a:cubicBezTo>
                        <a:pt x="0" y="4"/>
                        <a:pt x="0" y="5"/>
                        <a:pt x="0" y="5"/>
                      </a:cubicBezTo>
                      <a:cubicBezTo>
                        <a:pt x="0" y="5"/>
                        <a:pt x="1" y="3"/>
                        <a:pt x="1" y="2"/>
                      </a:cubicBezTo>
                      <a:cubicBezTo>
                        <a:pt x="2" y="2"/>
                        <a:pt x="2" y="1"/>
                        <a:pt x="2" y="1"/>
                      </a:cubicBezTo>
                      <a:cubicBezTo>
                        <a:pt x="1"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31" name="Freeform 302"/>
                <p:cNvSpPr>
                  <a:spLocks/>
                </p:cNvSpPr>
                <p:nvPr/>
              </p:nvSpPr>
              <p:spPr bwMode="auto">
                <a:xfrm>
                  <a:off x="2329" y="3965"/>
                  <a:ext cx="5" cy="14"/>
                </a:xfrm>
                <a:custGeom>
                  <a:avLst/>
                  <a:gdLst>
                    <a:gd name="T0" fmla="*/ 1 w 2"/>
                    <a:gd name="T1" fmla="*/ 0 h 5"/>
                    <a:gd name="T2" fmla="*/ 1 w 2"/>
                    <a:gd name="T3" fmla="*/ 2 h 5"/>
                    <a:gd name="T4" fmla="*/ 0 w 2"/>
                    <a:gd name="T5" fmla="*/ 5 h 5"/>
                    <a:gd name="T6" fmla="*/ 1 w 2"/>
                    <a:gd name="T7" fmla="*/ 2 h 5"/>
                    <a:gd name="T8" fmla="*/ 2 w 2"/>
                    <a:gd name="T9" fmla="*/ 1 h 5"/>
                    <a:gd name="T10" fmla="*/ 1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1" y="0"/>
                      </a:moveTo>
                      <a:cubicBezTo>
                        <a:pt x="1" y="0"/>
                        <a:pt x="1" y="1"/>
                        <a:pt x="1" y="2"/>
                      </a:cubicBezTo>
                      <a:cubicBezTo>
                        <a:pt x="0" y="4"/>
                        <a:pt x="0" y="5"/>
                        <a:pt x="0" y="5"/>
                      </a:cubicBezTo>
                      <a:cubicBezTo>
                        <a:pt x="0" y="5"/>
                        <a:pt x="1" y="3"/>
                        <a:pt x="1" y="2"/>
                      </a:cubicBezTo>
                      <a:cubicBezTo>
                        <a:pt x="2" y="2"/>
                        <a:pt x="2" y="1"/>
                        <a:pt x="2" y="1"/>
                      </a:cubicBezTo>
                      <a:lnTo>
                        <a:pt x="1" y="0"/>
                      </a:ln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32" name="Oval 303"/>
                <p:cNvSpPr>
                  <a:spLocks noChangeArrowheads="1"/>
                </p:cNvSpPr>
                <p:nvPr/>
              </p:nvSpPr>
              <p:spPr bwMode="auto">
                <a:xfrm>
                  <a:off x="2337" y="3956"/>
                  <a:ext cx="1"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33" name="Oval 304"/>
                <p:cNvSpPr>
                  <a:spLocks noChangeArrowheads="1"/>
                </p:cNvSpPr>
                <p:nvPr/>
              </p:nvSpPr>
              <p:spPr bwMode="auto">
                <a:xfrm>
                  <a:off x="2337" y="3956"/>
                  <a:ext cx="1"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34" name="Oval 305"/>
                <p:cNvSpPr>
                  <a:spLocks noChangeArrowheads="1"/>
                </p:cNvSpPr>
                <p:nvPr/>
              </p:nvSpPr>
              <p:spPr bwMode="auto">
                <a:xfrm>
                  <a:off x="2337" y="3953"/>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35" name="Oval 306"/>
                <p:cNvSpPr>
                  <a:spLocks noChangeArrowheads="1"/>
                </p:cNvSpPr>
                <p:nvPr/>
              </p:nvSpPr>
              <p:spPr bwMode="auto">
                <a:xfrm>
                  <a:off x="2337" y="3953"/>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36" name="Oval 307"/>
                <p:cNvSpPr>
                  <a:spLocks noChangeArrowheads="1"/>
                </p:cNvSpPr>
                <p:nvPr/>
              </p:nvSpPr>
              <p:spPr bwMode="auto">
                <a:xfrm>
                  <a:off x="2340" y="3950"/>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37" name="Oval 308"/>
                <p:cNvSpPr>
                  <a:spLocks noChangeArrowheads="1"/>
                </p:cNvSpPr>
                <p:nvPr/>
              </p:nvSpPr>
              <p:spPr bwMode="auto">
                <a:xfrm>
                  <a:off x="2340" y="3950"/>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38" name="Oval 309"/>
                <p:cNvSpPr>
                  <a:spLocks noChangeArrowheads="1"/>
                </p:cNvSpPr>
                <p:nvPr/>
              </p:nvSpPr>
              <p:spPr bwMode="auto">
                <a:xfrm>
                  <a:off x="2343" y="3947"/>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39" name="Oval 310"/>
                <p:cNvSpPr>
                  <a:spLocks noChangeArrowheads="1"/>
                </p:cNvSpPr>
                <p:nvPr/>
              </p:nvSpPr>
              <p:spPr bwMode="auto">
                <a:xfrm>
                  <a:off x="2343" y="3947"/>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40" name="Oval 311"/>
                <p:cNvSpPr>
                  <a:spLocks noChangeArrowheads="1"/>
                </p:cNvSpPr>
                <p:nvPr/>
              </p:nvSpPr>
              <p:spPr bwMode="auto">
                <a:xfrm>
                  <a:off x="2343" y="3944"/>
                  <a:ext cx="3" cy="9"/>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41" name="Oval 312"/>
                <p:cNvSpPr>
                  <a:spLocks noChangeArrowheads="1"/>
                </p:cNvSpPr>
                <p:nvPr/>
              </p:nvSpPr>
              <p:spPr bwMode="auto">
                <a:xfrm>
                  <a:off x="2343" y="3944"/>
                  <a:ext cx="3" cy="9"/>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42" name="Oval 313"/>
                <p:cNvSpPr>
                  <a:spLocks noChangeArrowheads="1"/>
                </p:cNvSpPr>
                <p:nvPr/>
              </p:nvSpPr>
              <p:spPr bwMode="auto">
                <a:xfrm>
                  <a:off x="2346" y="3944"/>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43" name="Oval 314"/>
                <p:cNvSpPr>
                  <a:spLocks noChangeArrowheads="1"/>
                </p:cNvSpPr>
                <p:nvPr/>
              </p:nvSpPr>
              <p:spPr bwMode="auto">
                <a:xfrm>
                  <a:off x="2346" y="3944"/>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44" name="Freeform 315"/>
                <p:cNvSpPr>
                  <a:spLocks/>
                </p:cNvSpPr>
                <p:nvPr/>
              </p:nvSpPr>
              <p:spPr bwMode="auto">
                <a:xfrm>
                  <a:off x="2349" y="3941"/>
                  <a:ext cx="3" cy="6"/>
                </a:xfrm>
                <a:custGeom>
                  <a:avLst/>
                  <a:gdLst>
                    <a:gd name="T0" fmla="*/ 1 w 1"/>
                    <a:gd name="T1" fmla="*/ 1 h 2"/>
                    <a:gd name="T2" fmla="*/ 0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2"/>
                        <a:pt x="0" y="2"/>
                        <a:pt x="0" y="2"/>
                      </a:cubicBezTo>
                      <a:cubicBezTo>
                        <a:pt x="0" y="2"/>
                        <a:pt x="0" y="2"/>
                        <a:pt x="0" y="1"/>
                      </a:cubicBezTo>
                      <a:cubicBezTo>
                        <a:pt x="0" y="0"/>
                        <a:pt x="0"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45" name="Freeform 316"/>
                <p:cNvSpPr>
                  <a:spLocks/>
                </p:cNvSpPr>
                <p:nvPr/>
              </p:nvSpPr>
              <p:spPr bwMode="auto">
                <a:xfrm>
                  <a:off x="2349" y="3941"/>
                  <a:ext cx="3" cy="6"/>
                </a:xfrm>
                <a:custGeom>
                  <a:avLst/>
                  <a:gdLst>
                    <a:gd name="T0" fmla="*/ 1 w 1"/>
                    <a:gd name="T1" fmla="*/ 1 h 2"/>
                    <a:gd name="T2" fmla="*/ 0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2"/>
                        <a:pt x="0" y="2"/>
                        <a:pt x="0" y="2"/>
                      </a:cubicBezTo>
                      <a:cubicBezTo>
                        <a:pt x="0" y="2"/>
                        <a:pt x="0" y="2"/>
                        <a:pt x="0" y="1"/>
                      </a:cubicBezTo>
                      <a:cubicBezTo>
                        <a:pt x="0" y="0"/>
                        <a:pt x="0"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46" name="Oval 317"/>
                <p:cNvSpPr>
                  <a:spLocks noChangeArrowheads="1"/>
                </p:cNvSpPr>
                <p:nvPr/>
              </p:nvSpPr>
              <p:spPr bwMode="auto">
                <a:xfrm>
                  <a:off x="2334" y="3956"/>
                  <a:ext cx="3" cy="9"/>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47" name="Oval 318"/>
                <p:cNvSpPr>
                  <a:spLocks noChangeArrowheads="1"/>
                </p:cNvSpPr>
                <p:nvPr/>
              </p:nvSpPr>
              <p:spPr bwMode="auto">
                <a:xfrm>
                  <a:off x="2334" y="3956"/>
                  <a:ext cx="3" cy="9"/>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48" name="Oval 319"/>
                <p:cNvSpPr>
                  <a:spLocks noChangeArrowheads="1"/>
                </p:cNvSpPr>
                <p:nvPr/>
              </p:nvSpPr>
              <p:spPr bwMode="auto">
                <a:xfrm>
                  <a:off x="2331" y="3962"/>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49" name="Oval 320"/>
                <p:cNvSpPr>
                  <a:spLocks noChangeArrowheads="1"/>
                </p:cNvSpPr>
                <p:nvPr/>
              </p:nvSpPr>
              <p:spPr bwMode="auto">
                <a:xfrm>
                  <a:off x="2331" y="3962"/>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50" name="Freeform 321"/>
                <p:cNvSpPr>
                  <a:spLocks/>
                </p:cNvSpPr>
                <p:nvPr/>
              </p:nvSpPr>
              <p:spPr bwMode="auto">
                <a:xfrm>
                  <a:off x="2334" y="3962"/>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1" y="1"/>
                        <a:pt x="1" y="1"/>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51" name="Freeform 322"/>
                <p:cNvSpPr>
                  <a:spLocks/>
                </p:cNvSpPr>
                <p:nvPr/>
              </p:nvSpPr>
              <p:spPr bwMode="auto">
                <a:xfrm>
                  <a:off x="2334" y="3962"/>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1" y="1"/>
                        <a:pt x="1" y="1"/>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52" name="Freeform 323"/>
                <p:cNvSpPr>
                  <a:spLocks/>
                </p:cNvSpPr>
                <p:nvPr/>
              </p:nvSpPr>
              <p:spPr bwMode="auto">
                <a:xfrm>
                  <a:off x="2337" y="3959"/>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53" name="Freeform 324"/>
                <p:cNvSpPr>
                  <a:spLocks/>
                </p:cNvSpPr>
                <p:nvPr/>
              </p:nvSpPr>
              <p:spPr bwMode="auto">
                <a:xfrm>
                  <a:off x="2337" y="3959"/>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54" name="Freeform 325"/>
                <p:cNvSpPr>
                  <a:spLocks/>
                </p:cNvSpPr>
                <p:nvPr/>
              </p:nvSpPr>
              <p:spPr bwMode="auto">
                <a:xfrm>
                  <a:off x="2340" y="3956"/>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55" name="Freeform 326"/>
                <p:cNvSpPr>
                  <a:spLocks/>
                </p:cNvSpPr>
                <p:nvPr/>
              </p:nvSpPr>
              <p:spPr bwMode="auto">
                <a:xfrm>
                  <a:off x="2340" y="3956"/>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56" name="Freeform 327"/>
                <p:cNvSpPr>
                  <a:spLocks/>
                </p:cNvSpPr>
                <p:nvPr/>
              </p:nvSpPr>
              <p:spPr bwMode="auto">
                <a:xfrm>
                  <a:off x="2343" y="3953"/>
                  <a:ext cx="3" cy="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1" y="0"/>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57" name="Freeform 328"/>
                <p:cNvSpPr>
                  <a:spLocks/>
                </p:cNvSpPr>
                <p:nvPr/>
              </p:nvSpPr>
              <p:spPr bwMode="auto">
                <a:xfrm>
                  <a:off x="2343" y="3953"/>
                  <a:ext cx="3" cy="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1" y="0"/>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58" name="Freeform 329"/>
                <p:cNvSpPr>
                  <a:spLocks/>
                </p:cNvSpPr>
                <p:nvPr/>
              </p:nvSpPr>
              <p:spPr bwMode="auto">
                <a:xfrm>
                  <a:off x="2346" y="3950"/>
                  <a:ext cx="3" cy="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0"/>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59" name="Freeform 330"/>
                <p:cNvSpPr>
                  <a:spLocks/>
                </p:cNvSpPr>
                <p:nvPr/>
              </p:nvSpPr>
              <p:spPr bwMode="auto">
                <a:xfrm>
                  <a:off x="2346" y="3950"/>
                  <a:ext cx="3" cy="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0"/>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60" name="Freeform 331"/>
                <p:cNvSpPr>
                  <a:spLocks/>
                </p:cNvSpPr>
                <p:nvPr/>
              </p:nvSpPr>
              <p:spPr bwMode="auto">
                <a:xfrm>
                  <a:off x="2349" y="3947"/>
                  <a:ext cx="3" cy="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0"/>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61" name="Freeform 332"/>
                <p:cNvSpPr>
                  <a:spLocks/>
                </p:cNvSpPr>
                <p:nvPr/>
              </p:nvSpPr>
              <p:spPr bwMode="auto">
                <a:xfrm>
                  <a:off x="2349" y="3947"/>
                  <a:ext cx="3" cy="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0"/>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62" name="Oval 333"/>
                <p:cNvSpPr>
                  <a:spLocks noChangeArrowheads="1"/>
                </p:cNvSpPr>
                <p:nvPr/>
              </p:nvSpPr>
              <p:spPr bwMode="auto">
                <a:xfrm>
                  <a:off x="2340" y="3962"/>
                  <a:ext cx="6" cy="1"/>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63" name="Oval 334"/>
                <p:cNvSpPr>
                  <a:spLocks noChangeArrowheads="1"/>
                </p:cNvSpPr>
                <p:nvPr/>
              </p:nvSpPr>
              <p:spPr bwMode="auto">
                <a:xfrm>
                  <a:off x="2340" y="3962"/>
                  <a:ext cx="6" cy="1"/>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64" name="Freeform 335"/>
                <p:cNvSpPr>
                  <a:spLocks/>
                </p:cNvSpPr>
                <p:nvPr/>
              </p:nvSpPr>
              <p:spPr bwMode="auto">
                <a:xfrm>
                  <a:off x="2343" y="3959"/>
                  <a:ext cx="6" cy="3"/>
                </a:xfrm>
                <a:custGeom>
                  <a:avLst/>
                  <a:gdLst>
                    <a:gd name="T0" fmla="*/ 1 w 2"/>
                    <a:gd name="T1" fmla="*/ 0 h 1"/>
                    <a:gd name="T2" fmla="*/ 0 w 2"/>
                    <a:gd name="T3" fmla="*/ 0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0" y="1"/>
                        <a:pt x="0" y="1"/>
                        <a:pt x="1" y="1"/>
                      </a:cubicBezTo>
                      <a:cubicBezTo>
                        <a:pt x="1" y="1"/>
                        <a:pt x="2" y="0"/>
                        <a:pt x="2" y="0"/>
                      </a:cubicBezTo>
                      <a:cubicBezTo>
                        <a:pt x="2"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65" name="Freeform 336"/>
                <p:cNvSpPr>
                  <a:spLocks/>
                </p:cNvSpPr>
                <p:nvPr/>
              </p:nvSpPr>
              <p:spPr bwMode="auto">
                <a:xfrm>
                  <a:off x="2343" y="3959"/>
                  <a:ext cx="6" cy="3"/>
                </a:xfrm>
                <a:custGeom>
                  <a:avLst/>
                  <a:gdLst>
                    <a:gd name="T0" fmla="*/ 1 w 2"/>
                    <a:gd name="T1" fmla="*/ 0 h 1"/>
                    <a:gd name="T2" fmla="*/ 0 w 2"/>
                    <a:gd name="T3" fmla="*/ 0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0" y="1"/>
                        <a:pt x="0" y="1"/>
                        <a:pt x="1" y="1"/>
                      </a:cubicBezTo>
                      <a:cubicBezTo>
                        <a:pt x="1" y="1"/>
                        <a:pt x="2" y="0"/>
                        <a:pt x="2" y="0"/>
                      </a:cubicBezTo>
                      <a:cubicBezTo>
                        <a:pt x="2" y="0"/>
                        <a:pt x="1"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66" name="Oval 337"/>
                <p:cNvSpPr>
                  <a:spLocks noChangeArrowheads="1"/>
                </p:cNvSpPr>
                <p:nvPr/>
              </p:nvSpPr>
              <p:spPr bwMode="auto">
                <a:xfrm>
                  <a:off x="2343" y="3956"/>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67" name="Oval 338"/>
                <p:cNvSpPr>
                  <a:spLocks noChangeArrowheads="1"/>
                </p:cNvSpPr>
                <p:nvPr/>
              </p:nvSpPr>
              <p:spPr bwMode="auto">
                <a:xfrm>
                  <a:off x="2343" y="3956"/>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68" name="Freeform 339"/>
                <p:cNvSpPr>
                  <a:spLocks/>
                </p:cNvSpPr>
                <p:nvPr/>
              </p:nvSpPr>
              <p:spPr bwMode="auto">
                <a:xfrm>
                  <a:off x="2346" y="3953"/>
                  <a:ext cx="6" cy="3"/>
                </a:xfrm>
                <a:custGeom>
                  <a:avLst/>
                  <a:gdLst>
                    <a:gd name="T0" fmla="*/ 1 w 2"/>
                    <a:gd name="T1" fmla="*/ 0 h 1"/>
                    <a:gd name="T2" fmla="*/ 0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1"/>
                        <a:pt x="0" y="1"/>
                      </a:cubicBezTo>
                      <a:cubicBezTo>
                        <a:pt x="0" y="1"/>
                        <a:pt x="1" y="1"/>
                        <a:pt x="1" y="1"/>
                      </a:cubicBezTo>
                      <a:cubicBezTo>
                        <a:pt x="2" y="1"/>
                        <a:pt x="2" y="1"/>
                        <a:pt x="2" y="1"/>
                      </a:cubicBezTo>
                      <a:cubicBezTo>
                        <a:pt x="2" y="1"/>
                        <a:pt x="2"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69" name="Freeform 340"/>
                <p:cNvSpPr>
                  <a:spLocks/>
                </p:cNvSpPr>
                <p:nvPr/>
              </p:nvSpPr>
              <p:spPr bwMode="auto">
                <a:xfrm>
                  <a:off x="2346" y="3953"/>
                  <a:ext cx="6" cy="3"/>
                </a:xfrm>
                <a:custGeom>
                  <a:avLst/>
                  <a:gdLst>
                    <a:gd name="T0" fmla="*/ 1 w 2"/>
                    <a:gd name="T1" fmla="*/ 0 h 1"/>
                    <a:gd name="T2" fmla="*/ 0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1"/>
                        <a:pt x="0" y="1"/>
                      </a:cubicBezTo>
                      <a:cubicBezTo>
                        <a:pt x="0" y="1"/>
                        <a:pt x="1" y="1"/>
                        <a:pt x="1" y="1"/>
                      </a:cubicBezTo>
                      <a:cubicBezTo>
                        <a:pt x="2" y="1"/>
                        <a:pt x="2" y="1"/>
                        <a:pt x="2" y="1"/>
                      </a:cubicBezTo>
                      <a:cubicBezTo>
                        <a:pt x="2" y="1"/>
                        <a:pt x="2"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70" name="Oval 341"/>
                <p:cNvSpPr>
                  <a:spLocks noChangeArrowheads="1"/>
                </p:cNvSpPr>
                <p:nvPr/>
              </p:nvSpPr>
              <p:spPr bwMode="auto">
                <a:xfrm>
                  <a:off x="2349" y="3953"/>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71" name="Oval 342"/>
                <p:cNvSpPr>
                  <a:spLocks noChangeArrowheads="1"/>
                </p:cNvSpPr>
                <p:nvPr/>
              </p:nvSpPr>
              <p:spPr bwMode="auto">
                <a:xfrm>
                  <a:off x="2349" y="3953"/>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72" name="Oval 343"/>
                <p:cNvSpPr>
                  <a:spLocks noChangeArrowheads="1"/>
                </p:cNvSpPr>
                <p:nvPr/>
              </p:nvSpPr>
              <p:spPr bwMode="auto">
                <a:xfrm>
                  <a:off x="2349" y="3950"/>
                  <a:ext cx="9"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73" name="Oval 344"/>
                <p:cNvSpPr>
                  <a:spLocks noChangeArrowheads="1"/>
                </p:cNvSpPr>
                <p:nvPr/>
              </p:nvSpPr>
              <p:spPr bwMode="auto">
                <a:xfrm>
                  <a:off x="2349" y="3950"/>
                  <a:ext cx="9"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74" name="Freeform 345"/>
                <p:cNvSpPr>
                  <a:spLocks/>
                </p:cNvSpPr>
                <p:nvPr/>
              </p:nvSpPr>
              <p:spPr bwMode="auto">
                <a:xfrm>
                  <a:off x="2352" y="3947"/>
                  <a:ext cx="6" cy="3"/>
                </a:xfrm>
                <a:custGeom>
                  <a:avLst/>
                  <a:gdLst>
                    <a:gd name="T0" fmla="*/ 1 w 2"/>
                    <a:gd name="T1" fmla="*/ 0 h 1"/>
                    <a:gd name="T2" fmla="*/ 0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1"/>
                        <a:pt x="0" y="1"/>
                      </a:cubicBezTo>
                      <a:cubicBezTo>
                        <a:pt x="0" y="1"/>
                        <a:pt x="1" y="1"/>
                        <a:pt x="1" y="1"/>
                      </a:cubicBezTo>
                      <a:cubicBezTo>
                        <a:pt x="2" y="1"/>
                        <a:pt x="2" y="1"/>
                        <a:pt x="2" y="0"/>
                      </a:cubicBezTo>
                      <a:cubicBezTo>
                        <a:pt x="2" y="0"/>
                        <a:pt x="2"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75" name="Freeform 346"/>
                <p:cNvSpPr>
                  <a:spLocks/>
                </p:cNvSpPr>
                <p:nvPr/>
              </p:nvSpPr>
              <p:spPr bwMode="auto">
                <a:xfrm>
                  <a:off x="2352" y="3947"/>
                  <a:ext cx="6" cy="3"/>
                </a:xfrm>
                <a:custGeom>
                  <a:avLst/>
                  <a:gdLst>
                    <a:gd name="T0" fmla="*/ 1 w 2"/>
                    <a:gd name="T1" fmla="*/ 0 h 1"/>
                    <a:gd name="T2" fmla="*/ 0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1"/>
                        <a:pt x="0" y="1"/>
                      </a:cubicBezTo>
                      <a:cubicBezTo>
                        <a:pt x="0" y="1"/>
                        <a:pt x="1" y="1"/>
                        <a:pt x="1" y="1"/>
                      </a:cubicBezTo>
                      <a:cubicBezTo>
                        <a:pt x="2" y="1"/>
                        <a:pt x="2" y="1"/>
                        <a:pt x="2" y="0"/>
                      </a:cubicBezTo>
                      <a:cubicBezTo>
                        <a:pt x="2" y="0"/>
                        <a:pt x="2"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76" name="Oval 347"/>
                <p:cNvSpPr>
                  <a:spLocks noChangeArrowheads="1"/>
                </p:cNvSpPr>
                <p:nvPr/>
              </p:nvSpPr>
              <p:spPr bwMode="auto">
                <a:xfrm>
                  <a:off x="2337" y="3962"/>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77" name="Oval 348"/>
                <p:cNvSpPr>
                  <a:spLocks noChangeArrowheads="1"/>
                </p:cNvSpPr>
                <p:nvPr/>
              </p:nvSpPr>
              <p:spPr bwMode="auto">
                <a:xfrm>
                  <a:off x="2337" y="3962"/>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78" name="Oval 349"/>
                <p:cNvSpPr>
                  <a:spLocks noChangeArrowheads="1"/>
                </p:cNvSpPr>
                <p:nvPr/>
              </p:nvSpPr>
              <p:spPr bwMode="auto">
                <a:xfrm>
                  <a:off x="2334" y="3965"/>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79" name="Oval 350"/>
                <p:cNvSpPr>
                  <a:spLocks noChangeArrowheads="1"/>
                </p:cNvSpPr>
                <p:nvPr/>
              </p:nvSpPr>
              <p:spPr bwMode="auto">
                <a:xfrm>
                  <a:off x="2334" y="3965"/>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80" name="Freeform 351"/>
                <p:cNvSpPr>
                  <a:spLocks/>
                </p:cNvSpPr>
                <p:nvPr/>
              </p:nvSpPr>
              <p:spPr bwMode="auto">
                <a:xfrm>
                  <a:off x="2334" y="3962"/>
                  <a:ext cx="3" cy="3"/>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0"/>
                        <a:pt x="1" y="0"/>
                      </a:cubicBezTo>
                      <a:cubicBezTo>
                        <a:pt x="1" y="0"/>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81" name="Freeform 352"/>
                <p:cNvSpPr>
                  <a:spLocks/>
                </p:cNvSpPr>
                <p:nvPr/>
              </p:nvSpPr>
              <p:spPr bwMode="auto">
                <a:xfrm>
                  <a:off x="2334" y="3962"/>
                  <a:ext cx="3" cy="3"/>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0"/>
                        <a:pt x="1" y="0"/>
                      </a:cubicBezTo>
                      <a:cubicBezTo>
                        <a:pt x="1" y="0"/>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82" name="Freeform 353"/>
                <p:cNvSpPr>
                  <a:spLocks/>
                </p:cNvSpPr>
                <p:nvPr/>
              </p:nvSpPr>
              <p:spPr bwMode="auto">
                <a:xfrm>
                  <a:off x="2337" y="3959"/>
                  <a:ext cx="3" cy="3"/>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1"/>
                        <a:pt x="1" y="0"/>
                      </a:cubicBezTo>
                      <a:cubicBezTo>
                        <a:pt x="1" y="0"/>
                        <a:pt x="1"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83" name="Freeform 354"/>
                <p:cNvSpPr>
                  <a:spLocks/>
                </p:cNvSpPr>
                <p:nvPr/>
              </p:nvSpPr>
              <p:spPr bwMode="auto">
                <a:xfrm>
                  <a:off x="2337" y="3959"/>
                  <a:ext cx="3" cy="3"/>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1"/>
                        <a:pt x="1" y="0"/>
                      </a:cubicBezTo>
                      <a:cubicBezTo>
                        <a:pt x="1" y="0"/>
                        <a:pt x="1"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84" name="Freeform 355"/>
                <p:cNvSpPr>
                  <a:spLocks/>
                </p:cNvSpPr>
                <p:nvPr/>
              </p:nvSpPr>
              <p:spPr bwMode="auto">
                <a:xfrm>
                  <a:off x="2340" y="3956"/>
                  <a:ext cx="3" cy="3"/>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0" y="1"/>
                      </a:cubicBezTo>
                      <a:cubicBezTo>
                        <a:pt x="0" y="1"/>
                        <a:pt x="0" y="1"/>
                        <a:pt x="1" y="0"/>
                      </a:cubicBezTo>
                      <a:cubicBezTo>
                        <a:pt x="1" y="0"/>
                        <a:pt x="1"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85" name="Freeform 356"/>
                <p:cNvSpPr>
                  <a:spLocks/>
                </p:cNvSpPr>
                <p:nvPr/>
              </p:nvSpPr>
              <p:spPr bwMode="auto">
                <a:xfrm>
                  <a:off x="2340" y="3956"/>
                  <a:ext cx="3" cy="3"/>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0" y="1"/>
                      </a:cubicBezTo>
                      <a:cubicBezTo>
                        <a:pt x="0" y="1"/>
                        <a:pt x="0" y="1"/>
                        <a:pt x="1" y="0"/>
                      </a:cubicBezTo>
                      <a:cubicBezTo>
                        <a:pt x="1" y="0"/>
                        <a:pt x="1"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86" name="Freeform 357"/>
                <p:cNvSpPr>
                  <a:spLocks/>
                </p:cNvSpPr>
                <p:nvPr/>
              </p:nvSpPr>
              <p:spPr bwMode="auto">
                <a:xfrm>
                  <a:off x="2343" y="3953"/>
                  <a:ext cx="6" cy="3"/>
                </a:xfrm>
                <a:custGeom>
                  <a:avLst/>
                  <a:gdLst>
                    <a:gd name="T0" fmla="*/ 1 w 2"/>
                    <a:gd name="T1" fmla="*/ 1 h 1"/>
                    <a:gd name="T2" fmla="*/ 0 w 2"/>
                    <a:gd name="T3" fmla="*/ 1 h 1"/>
                    <a:gd name="T4" fmla="*/ 1 w 2"/>
                    <a:gd name="T5" fmla="*/ 0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0" y="1"/>
                      </a:cubicBezTo>
                      <a:cubicBezTo>
                        <a:pt x="0" y="1"/>
                        <a:pt x="1" y="1"/>
                        <a:pt x="1" y="0"/>
                      </a:cubicBezTo>
                      <a:cubicBezTo>
                        <a:pt x="1" y="0"/>
                        <a:pt x="1" y="0"/>
                        <a:pt x="1" y="0"/>
                      </a:cubicBezTo>
                      <a:cubicBezTo>
                        <a:pt x="2"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87" name="Freeform 358"/>
                <p:cNvSpPr>
                  <a:spLocks/>
                </p:cNvSpPr>
                <p:nvPr/>
              </p:nvSpPr>
              <p:spPr bwMode="auto">
                <a:xfrm>
                  <a:off x="2343" y="3953"/>
                  <a:ext cx="6" cy="3"/>
                </a:xfrm>
                <a:custGeom>
                  <a:avLst/>
                  <a:gdLst>
                    <a:gd name="T0" fmla="*/ 1 w 2"/>
                    <a:gd name="T1" fmla="*/ 1 h 1"/>
                    <a:gd name="T2" fmla="*/ 0 w 2"/>
                    <a:gd name="T3" fmla="*/ 1 h 1"/>
                    <a:gd name="T4" fmla="*/ 1 w 2"/>
                    <a:gd name="T5" fmla="*/ 0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0" y="1"/>
                      </a:cubicBezTo>
                      <a:cubicBezTo>
                        <a:pt x="0" y="1"/>
                        <a:pt x="1" y="1"/>
                        <a:pt x="1" y="0"/>
                      </a:cubicBezTo>
                      <a:cubicBezTo>
                        <a:pt x="1" y="0"/>
                        <a:pt x="1" y="0"/>
                        <a:pt x="1" y="0"/>
                      </a:cubicBezTo>
                      <a:cubicBezTo>
                        <a:pt x="2"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88" name="Freeform 359"/>
                <p:cNvSpPr>
                  <a:spLocks/>
                </p:cNvSpPr>
                <p:nvPr/>
              </p:nvSpPr>
              <p:spPr bwMode="auto">
                <a:xfrm>
                  <a:off x="2346" y="3950"/>
                  <a:ext cx="6" cy="3"/>
                </a:xfrm>
                <a:custGeom>
                  <a:avLst/>
                  <a:gdLst>
                    <a:gd name="T0" fmla="*/ 1 w 2"/>
                    <a:gd name="T1" fmla="*/ 1 h 1"/>
                    <a:gd name="T2" fmla="*/ 1 w 2"/>
                    <a:gd name="T3" fmla="*/ 1 h 1"/>
                    <a:gd name="T4" fmla="*/ 1 w 2"/>
                    <a:gd name="T5" fmla="*/ 0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1" y="1"/>
                      </a:cubicBezTo>
                      <a:cubicBezTo>
                        <a:pt x="0" y="1"/>
                        <a:pt x="1" y="0"/>
                        <a:pt x="1" y="0"/>
                      </a:cubicBezTo>
                      <a:cubicBezTo>
                        <a:pt x="1" y="0"/>
                        <a:pt x="1" y="0"/>
                        <a:pt x="1" y="0"/>
                      </a:cubicBezTo>
                      <a:cubicBezTo>
                        <a:pt x="2"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89" name="Freeform 360"/>
                <p:cNvSpPr>
                  <a:spLocks/>
                </p:cNvSpPr>
                <p:nvPr/>
              </p:nvSpPr>
              <p:spPr bwMode="auto">
                <a:xfrm>
                  <a:off x="2346" y="3950"/>
                  <a:ext cx="6" cy="3"/>
                </a:xfrm>
                <a:custGeom>
                  <a:avLst/>
                  <a:gdLst>
                    <a:gd name="T0" fmla="*/ 1 w 2"/>
                    <a:gd name="T1" fmla="*/ 1 h 1"/>
                    <a:gd name="T2" fmla="*/ 1 w 2"/>
                    <a:gd name="T3" fmla="*/ 1 h 1"/>
                    <a:gd name="T4" fmla="*/ 1 w 2"/>
                    <a:gd name="T5" fmla="*/ 0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1" y="1"/>
                      </a:cubicBezTo>
                      <a:cubicBezTo>
                        <a:pt x="0" y="1"/>
                        <a:pt x="1" y="0"/>
                        <a:pt x="1" y="0"/>
                      </a:cubicBezTo>
                      <a:cubicBezTo>
                        <a:pt x="1" y="0"/>
                        <a:pt x="1" y="0"/>
                        <a:pt x="1" y="0"/>
                      </a:cubicBezTo>
                      <a:cubicBezTo>
                        <a:pt x="2"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90" name="Freeform 361"/>
                <p:cNvSpPr>
                  <a:spLocks/>
                </p:cNvSpPr>
                <p:nvPr/>
              </p:nvSpPr>
              <p:spPr bwMode="auto">
                <a:xfrm>
                  <a:off x="2349" y="3947"/>
                  <a:ext cx="6" cy="3"/>
                </a:xfrm>
                <a:custGeom>
                  <a:avLst/>
                  <a:gdLst>
                    <a:gd name="T0" fmla="*/ 1 w 2"/>
                    <a:gd name="T1" fmla="*/ 0 h 1"/>
                    <a:gd name="T2" fmla="*/ 1 w 2"/>
                    <a:gd name="T3" fmla="*/ 1 h 1"/>
                    <a:gd name="T4" fmla="*/ 1 w 2"/>
                    <a:gd name="T5" fmla="*/ 0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1"/>
                        <a:pt x="1" y="1"/>
                        <a:pt x="1" y="1"/>
                      </a:cubicBezTo>
                      <a:cubicBezTo>
                        <a:pt x="0" y="1"/>
                        <a:pt x="1" y="0"/>
                        <a:pt x="1" y="0"/>
                      </a:cubicBezTo>
                      <a:cubicBezTo>
                        <a:pt x="1" y="0"/>
                        <a:pt x="1" y="0"/>
                        <a:pt x="2" y="0"/>
                      </a:cubicBezTo>
                      <a:cubicBezTo>
                        <a:pt x="2"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91" name="Freeform 362"/>
                <p:cNvSpPr>
                  <a:spLocks/>
                </p:cNvSpPr>
                <p:nvPr/>
              </p:nvSpPr>
              <p:spPr bwMode="auto">
                <a:xfrm>
                  <a:off x="2349" y="3947"/>
                  <a:ext cx="6" cy="3"/>
                </a:xfrm>
                <a:custGeom>
                  <a:avLst/>
                  <a:gdLst>
                    <a:gd name="T0" fmla="*/ 1 w 2"/>
                    <a:gd name="T1" fmla="*/ 0 h 1"/>
                    <a:gd name="T2" fmla="*/ 1 w 2"/>
                    <a:gd name="T3" fmla="*/ 1 h 1"/>
                    <a:gd name="T4" fmla="*/ 1 w 2"/>
                    <a:gd name="T5" fmla="*/ 0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1"/>
                        <a:pt x="1" y="1"/>
                        <a:pt x="1" y="1"/>
                      </a:cubicBezTo>
                      <a:cubicBezTo>
                        <a:pt x="0" y="1"/>
                        <a:pt x="1" y="0"/>
                        <a:pt x="1" y="0"/>
                      </a:cubicBezTo>
                      <a:cubicBezTo>
                        <a:pt x="1" y="0"/>
                        <a:pt x="1" y="0"/>
                        <a:pt x="2" y="0"/>
                      </a:cubicBezTo>
                      <a:cubicBezTo>
                        <a:pt x="2" y="0"/>
                        <a:pt x="1"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92" name="Freeform 363"/>
                <p:cNvSpPr>
                  <a:spLocks/>
                </p:cNvSpPr>
                <p:nvPr/>
              </p:nvSpPr>
              <p:spPr bwMode="auto">
                <a:xfrm>
                  <a:off x="2331" y="3947"/>
                  <a:ext cx="6" cy="18"/>
                </a:xfrm>
                <a:custGeom>
                  <a:avLst/>
                  <a:gdLst>
                    <a:gd name="T0" fmla="*/ 0 w 2"/>
                    <a:gd name="T1" fmla="*/ 6 h 6"/>
                    <a:gd name="T2" fmla="*/ 2 w 2"/>
                    <a:gd name="T3" fmla="*/ 0 h 6"/>
                  </a:gdLst>
                  <a:ahLst/>
                  <a:cxnLst>
                    <a:cxn ang="0">
                      <a:pos x="T0" y="T1"/>
                    </a:cxn>
                    <a:cxn ang="0">
                      <a:pos x="T2" y="T3"/>
                    </a:cxn>
                  </a:cxnLst>
                  <a:rect l="0" t="0" r="r" b="b"/>
                  <a:pathLst>
                    <a:path w="2" h="6">
                      <a:moveTo>
                        <a:pt x="0" y="6"/>
                      </a:moveTo>
                      <a:cubicBezTo>
                        <a:pt x="0" y="6"/>
                        <a:pt x="1"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93" name="Freeform 364"/>
                <p:cNvSpPr>
                  <a:spLocks/>
                </p:cNvSpPr>
                <p:nvPr/>
              </p:nvSpPr>
              <p:spPr bwMode="auto">
                <a:xfrm>
                  <a:off x="2331" y="3947"/>
                  <a:ext cx="6" cy="18"/>
                </a:xfrm>
                <a:custGeom>
                  <a:avLst/>
                  <a:gdLst>
                    <a:gd name="T0" fmla="*/ 0 w 2"/>
                    <a:gd name="T1" fmla="*/ 6 h 6"/>
                    <a:gd name="T2" fmla="*/ 2 w 2"/>
                    <a:gd name="T3" fmla="*/ 0 h 6"/>
                  </a:gdLst>
                  <a:ahLst/>
                  <a:cxnLst>
                    <a:cxn ang="0">
                      <a:pos x="T0" y="T1"/>
                    </a:cxn>
                    <a:cxn ang="0">
                      <a:pos x="T2" y="T3"/>
                    </a:cxn>
                  </a:cxnLst>
                  <a:rect l="0" t="0" r="r" b="b"/>
                  <a:pathLst>
                    <a:path w="2" h="6">
                      <a:moveTo>
                        <a:pt x="0" y="6"/>
                      </a:moveTo>
                      <a:cubicBezTo>
                        <a:pt x="0" y="6"/>
                        <a:pt x="1"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94" name="Freeform 365"/>
                <p:cNvSpPr>
                  <a:spLocks/>
                </p:cNvSpPr>
                <p:nvPr/>
              </p:nvSpPr>
              <p:spPr bwMode="auto">
                <a:xfrm>
                  <a:off x="2334" y="3941"/>
                  <a:ext cx="6" cy="15"/>
                </a:xfrm>
                <a:custGeom>
                  <a:avLst/>
                  <a:gdLst>
                    <a:gd name="T0" fmla="*/ 0 w 2"/>
                    <a:gd name="T1" fmla="*/ 5 h 5"/>
                    <a:gd name="T2" fmla="*/ 2 w 2"/>
                    <a:gd name="T3" fmla="*/ 0 h 5"/>
                  </a:gdLst>
                  <a:ahLst/>
                  <a:cxnLst>
                    <a:cxn ang="0">
                      <a:pos x="T0" y="T1"/>
                    </a:cxn>
                    <a:cxn ang="0">
                      <a:pos x="T2" y="T3"/>
                    </a:cxn>
                  </a:cxnLst>
                  <a:rect l="0" t="0" r="r" b="b"/>
                  <a:pathLst>
                    <a:path w="2" h="5">
                      <a:moveTo>
                        <a:pt x="0" y="5"/>
                      </a:moveTo>
                      <a:cubicBezTo>
                        <a:pt x="0" y="5"/>
                        <a:pt x="2" y="0"/>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95" name="Freeform 366"/>
                <p:cNvSpPr>
                  <a:spLocks/>
                </p:cNvSpPr>
                <p:nvPr/>
              </p:nvSpPr>
              <p:spPr bwMode="auto">
                <a:xfrm>
                  <a:off x="2334" y="3941"/>
                  <a:ext cx="6" cy="15"/>
                </a:xfrm>
                <a:custGeom>
                  <a:avLst/>
                  <a:gdLst>
                    <a:gd name="T0" fmla="*/ 0 w 2"/>
                    <a:gd name="T1" fmla="*/ 5 h 5"/>
                    <a:gd name="T2" fmla="*/ 2 w 2"/>
                    <a:gd name="T3" fmla="*/ 0 h 5"/>
                  </a:gdLst>
                  <a:ahLst/>
                  <a:cxnLst>
                    <a:cxn ang="0">
                      <a:pos x="T0" y="T1"/>
                    </a:cxn>
                    <a:cxn ang="0">
                      <a:pos x="T2" y="T3"/>
                    </a:cxn>
                  </a:cxnLst>
                  <a:rect l="0" t="0" r="r" b="b"/>
                  <a:pathLst>
                    <a:path w="2" h="5">
                      <a:moveTo>
                        <a:pt x="0" y="5"/>
                      </a:moveTo>
                      <a:cubicBezTo>
                        <a:pt x="0" y="5"/>
                        <a:pt x="2" y="0"/>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96" name="Freeform 367"/>
                <p:cNvSpPr>
                  <a:spLocks/>
                </p:cNvSpPr>
                <p:nvPr/>
              </p:nvSpPr>
              <p:spPr bwMode="auto">
                <a:xfrm>
                  <a:off x="2340" y="3941"/>
                  <a:ext cx="3" cy="12"/>
                </a:xfrm>
                <a:custGeom>
                  <a:avLst/>
                  <a:gdLst>
                    <a:gd name="T0" fmla="*/ 0 w 1"/>
                    <a:gd name="T1" fmla="*/ 4 h 4"/>
                    <a:gd name="T2" fmla="*/ 1 w 1"/>
                    <a:gd name="T3" fmla="*/ 0 h 4"/>
                  </a:gdLst>
                  <a:ahLst/>
                  <a:cxnLst>
                    <a:cxn ang="0">
                      <a:pos x="T0" y="T1"/>
                    </a:cxn>
                    <a:cxn ang="0">
                      <a:pos x="T2" y="T3"/>
                    </a:cxn>
                  </a:cxnLst>
                  <a:rect l="0" t="0" r="r" b="b"/>
                  <a:pathLst>
                    <a:path w="1" h="4">
                      <a:moveTo>
                        <a:pt x="0" y="4"/>
                      </a:moveTo>
                      <a:cubicBezTo>
                        <a:pt x="0" y="4"/>
                        <a:pt x="1" y="1"/>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97" name="Freeform 368"/>
                <p:cNvSpPr>
                  <a:spLocks/>
                </p:cNvSpPr>
                <p:nvPr/>
              </p:nvSpPr>
              <p:spPr bwMode="auto">
                <a:xfrm>
                  <a:off x="2340" y="3941"/>
                  <a:ext cx="3" cy="12"/>
                </a:xfrm>
                <a:custGeom>
                  <a:avLst/>
                  <a:gdLst>
                    <a:gd name="T0" fmla="*/ 0 w 1"/>
                    <a:gd name="T1" fmla="*/ 4 h 4"/>
                    <a:gd name="T2" fmla="*/ 1 w 1"/>
                    <a:gd name="T3" fmla="*/ 0 h 4"/>
                  </a:gdLst>
                  <a:ahLst/>
                  <a:cxnLst>
                    <a:cxn ang="0">
                      <a:pos x="T0" y="T1"/>
                    </a:cxn>
                    <a:cxn ang="0">
                      <a:pos x="T2" y="T3"/>
                    </a:cxn>
                  </a:cxnLst>
                  <a:rect l="0" t="0" r="r" b="b"/>
                  <a:pathLst>
                    <a:path w="1" h="4">
                      <a:moveTo>
                        <a:pt x="0" y="4"/>
                      </a:moveTo>
                      <a:cubicBezTo>
                        <a:pt x="0" y="4"/>
                        <a:pt x="1" y="1"/>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98" name="Freeform 369"/>
                <p:cNvSpPr>
                  <a:spLocks/>
                </p:cNvSpPr>
                <p:nvPr/>
              </p:nvSpPr>
              <p:spPr bwMode="auto">
                <a:xfrm>
                  <a:off x="2343" y="3938"/>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99" name="Freeform 370"/>
                <p:cNvSpPr>
                  <a:spLocks/>
                </p:cNvSpPr>
                <p:nvPr/>
              </p:nvSpPr>
              <p:spPr bwMode="auto">
                <a:xfrm>
                  <a:off x="2343" y="3938"/>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1" y="0"/>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00" name="Freeform 371"/>
                <p:cNvSpPr>
                  <a:spLocks/>
                </p:cNvSpPr>
                <p:nvPr/>
              </p:nvSpPr>
              <p:spPr bwMode="auto">
                <a:xfrm>
                  <a:off x="2346" y="3938"/>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1" y="1"/>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01" name="Freeform 372"/>
                <p:cNvSpPr>
                  <a:spLocks/>
                </p:cNvSpPr>
                <p:nvPr/>
              </p:nvSpPr>
              <p:spPr bwMode="auto">
                <a:xfrm>
                  <a:off x="2346" y="3938"/>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1" y="1"/>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02" name="Freeform 373"/>
                <p:cNvSpPr>
                  <a:spLocks/>
                </p:cNvSpPr>
                <p:nvPr/>
              </p:nvSpPr>
              <p:spPr bwMode="auto">
                <a:xfrm>
                  <a:off x="2349" y="3933"/>
                  <a:ext cx="9" cy="14"/>
                </a:xfrm>
                <a:custGeom>
                  <a:avLst/>
                  <a:gdLst>
                    <a:gd name="T0" fmla="*/ 0 w 9"/>
                    <a:gd name="T1" fmla="*/ 14 h 14"/>
                    <a:gd name="T2" fmla="*/ 9 w 9"/>
                    <a:gd name="T3" fmla="*/ 0 h 14"/>
                    <a:gd name="T4" fmla="*/ 0 w 9"/>
                    <a:gd name="T5" fmla="*/ 14 h 14"/>
                  </a:gdLst>
                  <a:ahLst/>
                  <a:cxnLst>
                    <a:cxn ang="0">
                      <a:pos x="T0" y="T1"/>
                    </a:cxn>
                    <a:cxn ang="0">
                      <a:pos x="T2" y="T3"/>
                    </a:cxn>
                    <a:cxn ang="0">
                      <a:pos x="T4" y="T5"/>
                    </a:cxn>
                  </a:cxnLst>
                  <a:rect l="0" t="0" r="r" b="b"/>
                  <a:pathLst>
                    <a:path w="9" h="14">
                      <a:moveTo>
                        <a:pt x="0" y="14"/>
                      </a:moveTo>
                      <a:lnTo>
                        <a:pt x="9" y="0"/>
                      </a:lnTo>
                      <a:lnTo>
                        <a:pt x="0" y="14"/>
                      </a:lnTo>
                      <a:close/>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03" name="Line 374"/>
                <p:cNvSpPr>
                  <a:spLocks noChangeShapeType="1"/>
                </p:cNvSpPr>
                <p:nvPr/>
              </p:nvSpPr>
              <p:spPr bwMode="auto">
                <a:xfrm flipV="1">
                  <a:off x="2349" y="3933"/>
                  <a:ext cx="9"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04" name="Line 375"/>
                <p:cNvSpPr>
                  <a:spLocks noChangeShapeType="1"/>
                </p:cNvSpPr>
                <p:nvPr/>
              </p:nvSpPr>
              <p:spPr bwMode="auto">
                <a:xfrm flipV="1">
                  <a:off x="2349" y="3933"/>
                  <a:ext cx="9" cy="14"/>
                </a:xfrm>
                <a:prstGeom prst="line">
                  <a:avLst/>
                </a:prstGeom>
                <a:noFill/>
                <a:ln w="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05" name="Freeform 376"/>
                <p:cNvSpPr>
                  <a:spLocks/>
                </p:cNvSpPr>
                <p:nvPr/>
              </p:nvSpPr>
              <p:spPr bwMode="auto">
                <a:xfrm>
                  <a:off x="2352" y="3941"/>
                  <a:ext cx="9" cy="6"/>
                </a:xfrm>
                <a:custGeom>
                  <a:avLst/>
                  <a:gdLst>
                    <a:gd name="T0" fmla="*/ 0 w 9"/>
                    <a:gd name="T1" fmla="*/ 6 h 6"/>
                    <a:gd name="T2" fmla="*/ 9 w 9"/>
                    <a:gd name="T3" fmla="*/ 0 h 6"/>
                    <a:gd name="T4" fmla="*/ 0 w 9"/>
                    <a:gd name="T5" fmla="*/ 6 h 6"/>
                  </a:gdLst>
                  <a:ahLst/>
                  <a:cxnLst>
                    <a:cxn ang="0">
                      <a:pos x="T0" y="T1"/>
                    </a:cxn>
                    <a:cxn ang="0">
                      <a:pos x="T2" y="T3"/>
                    </a:cxn>
                    <a:cxn ang="0">
                      <a:pos x="T4" y="T5"/>
                    </a:cxn>
                  </a:cxnLst>
                  <a:rect l="0" t="0" r="r" b="b"/>
                  <a:pathLst>
                    <a:path w="9" h="6">
                      <a:moveTo>
                        <a:pt x="0" y="6"/>
                      </a:moveTo>
                      <a:lnTo>
                        <a:pt x="9" y="0"/>
                      </a:lnTo>
                      <a:lnTo>
                        <a:pt x="0" y="6"/>
                      </a:lnTo>
                      <a:close/>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06" name="Line 377"/>
                <p:cNvSpPr>
                  <a:spLocks noChangeShapeType="1"/>
                </p:cNvSpPr>
                <p:nvPr/>
              </p:nvSpPr>
              <p:spPr bwMode="auto">
                <a:xfrm flipV="1">
                  <a:off x="2352" y="3941"/>
                  <a:ext cx="9"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07" name="Line 378"/>
                <p:cNvSpPr>
                  <a:spLocks noChangeShapeType="1"/>
                </p:cNvSpPr>
                <p:nvPr/>
              </p:nvSpPr>
              <p:spPr bwMode="auto">
                <a:xfrm flipV="1">
                  <a:off x="2352" y="3941"/>
                  <a:ext cx="9" cy="6"/>
                </a:xfrm>
                <a:prstGeom prst="line">
                  <a:avLst/>
                </a:prstGeom>
                <a:noFill/>
                <a:ln w="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08" name="Freeform 379"/>
                <p:cNvSpPr>
                  <a:spLocks/>
                </p:cNvSpPr>
                <p:nvPr/>
              </p:nvSpPr>
              <p:spPr bwMode="auto">
                <a:xfrm>
                  <a:off x="2334" y="3965"/>
                  <a:ext cx="12" cy="3"/>
                </a:xfrm>
                <a:custGeom>
                  <a:avLst/>
                  <a:gdLst>
                    <a:gd name="T0" fmla="*/ 0 w 4"/>
                    <a:gd name="T1" fmla="*/ 1 h 1"/>
                    <a:gd name="T2" fmla="*/ 4 w 4"/>
                    <a:gd name="T3" fmla="*/ 0 h 1"/>
                  </a:gdLst>
                  <a:ahLst/>
                  <a:cxnLst>
                    <a:cxn ang="0">
                      <a:pos x="T0" y="T1"/>
                    </a:cxn>
                    <a:cxn ang="0">
                      <a:pos x="T2" y="T3"/>
                    </a:cxn>
                  </a:cxnLst>
                  <a:rect l="0" t="0" r="r" b="b"/>
                  <a:pathLst>
                    <a:path w="4" h="1">
                      <a:moveTo>
                        <a:pt x="0" y="1"/>
                      </a:moveTo>
                      <a:cubicBezTo>
                        <a:pt x="0" y="1"/>
                        <a:pt x="4" y="0"/>
                        <a:pt x="4"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09" name="Freeform 380"/>
                <p:cNvSpPr>
                  <a:spLocks/>
                </p:cNvSpPr>
                <p:nvPr/>
              </p:nvSpPr>
              <p:spPr bwMode="auto">
                <a:xfrm>
                  <a:off x="2334" y="3965"/>
                  <a:ext cx="12" cy="3"/>
                </a:xfrm>
                <a:custGeom>
                  <a:avLst/>
                  <a:gdLst>
                    <a:gd name="T0" fmla="*/ 0 w 4"/>
                    <a:gd name="T1" fmla="*/ 1 h 1"/>
                    <a:gd name="T2" fmla="*/ 4 w 4"/>
                    <a:gd name="T3" fmla="*/ 0 h 1"/>
                  </a:gdLst>
                  <a:ahLst/>
                  <a:cxnLst>
                    <a:cxn ang="0">
                      <a:pos x="T0" y="T1"/>
                    </a:cxn>
                    <a:cxn ang="0">
                      <a:pos x="T2" y="T3"/>
                    </a:cxn>
                  </a:cxnLst>
                  <a:rect l="0" t="0" r="r" b="b"/>
                  <a:pathLst>
                    <a:path w="4" h="1">
                      <a:moveTo>
                        <a:pt x="0" y="1"/>
                      </a:moveTo>
                      <a:cubicBezTo>
                        <a:pt x="0" y="1"/>
                        <a:pt x="4" y="0"/>
                        <a:pt x="4"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10" name="Freeform 381"/>
                <p:cNvSpPr>
                  <a:spLocks/>
                </p:cNvSpPr>
                <p:nvPr/>
              </p:nvSpPr>
              <p:spPr bwMode="auto">
                <a:xfrm>
                  <a:off x="2343" y="3959"/>
                  <a:ext cx="9" cy="3"/>
                </a:xfrm>
                <a:custGeom>
                  <a:avLst/>
                  <a:gdLst>
                    <a:gd name="T0" fmla="*/ 0 w 3"/>
                    <a:gd name="T1" fmla="*/ 1 h 1"/>
                    <a:gd name="T2" fmla="*/ 3 w 3"/>
                    <a:gd name="T3" fmla="*/ 0 h 1"/>
                  </a:gdLst>
                  <a:ahLst/>
                  <a:cxnLst>
                    <a:cxn ang="0">
                      <a:pos x="T0" y="T1"/>
                    </a:cxn>
                    <a:cxn ang="0">
                      <a:pos x="T2" y="T3"/>
                    </a:cxn>
                  </a:cxnLst>
                  <a:rect l="0" t="0" r="r" b="b"/>
                  <a:pathLst>
                    <a:path w="3" h="1">
                      <a:moveTo>
                        <a:pt x="0" y="1"/>
                      </a:moveTo>
                      <a:cubicBezTo>
                        <a:pt x="0" y="1"/>
                        <a:pt x="2" y="1"/>
                        <a:pt x="3"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11" name="Freeform 382"/>
                <p:cNvSpPr>
                  <a:spLocks/>
                </p:cNvSpPr>
                <p:nvPr/>
              </p:nvSpPr>
              <p:spPr bwMode="auto">
                <a:xfrm>
                  <a:off x="2343" y="3959"/>
                  <a:ext cx="9" cy="3"/>
                </a:xfrm>
                <a:custGeom>
                  <a:avLst/>
                  <a:gdLst>
                    <a:gd name="T0" fmla="*/ 0 w 3"/>
                    <a:gd name="T1" fmla="*/ 1 h 1"/>
                    <a:gd name="T2" fmla="*/ 3 w 3"/>
                    <a:gd name="T3" fmla="*/ 0 h 1"/>
                  </a:gdLst>
                  <a:ahLst/>
                  <a:cxnLst>
                    <a:cxn ang="0">
                      <a:pos x="T0" y="T1"/>
                    </a:cxn>
                    <a:cxn ang="0">
                      <a:pos x="T2" y="T3"/>
                    </a:cxn>
                  </a:cxnLst>
                  <a:rect l="0" t="0" r="r" b="b"/>
                  <a:pathLst>
                    <a:path w="3" h="1">
                      <a:moveTo>
                        <a:pt x="0" y="1"/>
                      </a:moveTo>
                      <a:cubicBezTo>
                        <a:pt x="0" y="1"/>
                        <a:pt x="2" y="1"/>
                        <a:pt x="3"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12" name="Freeform 383"/>
                <p:cNvSpPr>
                  <a:spLocks/>
                </p:cNvSpPr>
                <p:nvPr/>
              </p:nvSpPr>
              <p:spPr bwMode="auto">
                <a:xfrm>
                  <a:off x="2349" y="3956"/>
                  <a:ext cx="6" cy="3"/>
                </a:xfrm>
                <a:custGeom>
                  <a:avLst/>
                  <a:gdLst>
                    <a:gd name="T0" fmla="*/ 0 w 2"/>
                    <a:gd name="T1" fmla="*/ 1 h 1"/>
                    <a:gd name="T2" fmla="*/ 2 w 2"/>
                    <a:gd name="T3" fmla="*/ 0 h 1"/>
                  </a:gdLst>
                  <a:ahLst/>
                  <a:cxnLst>
                    <a:cxn ang="0">
                      <a:pos x="T0" y="T1"/>
                    </a:cxn>
                    <a:cxn ang="0">
                      <a:pos x="T2" y="T3"/>
                    </a:cxn>
                  </a:cxnLst>
                  <a:rect l="0" t="0" r="r" b="b"/>
                  <a:pathLst>
                    <a:path w="2" h="1">
                      <a:moveTo>
                        <a:pt x="0" y="1"/>
                      </a:moveTo>
                      <a:cubicBezTo>
                        <a:pt x="0" y="1"/>
                        <a:pt x="1"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13" name="Freeform 384"/>
                <p:cNvSpPr>
                  <a:spLocks/>
                </p:cNvSpPr>
                <p:nvPr/>
              </p:nvSpPr>
              <p:spPr bwMode="auto">
                <a:xfrm>
                  <a:off x="2349" y="3956"/>
                  <a:ext cx="6" cy="3"/>
                </a:xfrm>
                <a:custGeom>
                  <a:avLst/>
                  <a:gdLst>
                    <a:gd name="T0" fmla="*/ 0 w 2"/>
                    <a:gd name="T1" fmla="*/ 1 h 1"/>
                    <a:gd name="T2" fmla="*/ 2 w 2"/>
                    <a:gd name="T3" fmla="*/ 0 h 1"/>
                  </a:gdLst>
                  <a:ahLst/>
                  <a:cxnLst>
                    <a:cxn ang="0">
                      <a:pos x="T0" y="T1"/>
                    </a:cxn>
                    <a:cxn ang="0">
                      <a:pos x="T2" y="T3"/>
                    </a:cxn>
                  </a:cxnLst>
                  <a:rect l="0" t="0" r="r" b="b"/>
                  <a:pathLst>
                    <a:path w="2" h="1">
                      <a:moveTo>
                        <a:pt x="0" y="1"/>
                      </a:moveTo>
                      <a:cubicBezTo>
                        <a:pt x="0" y="1"/>
                        <a:pt x="1"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14" name="Freeform 385"/>
                <p:cNvSpPr>
                  <a:spLocks/>
                </p:cNvSpPr>
                <p:nvPr/>
              </p:nvSpPr>
              <p:spPr bwMode="auto">
                <a:xfrm>
                  <a:off x="2352" y="3950"/>
                  <a:ext cx="9" cy="6"/>
                </a:xfrm>
                <a:custGeom>
                  <a:avLst/>
                  <a:gdLst>
                    <a:gd name="T0" fmla="*/ 0 w 3"/>
                    <a:gd name="T1" fmla="*/ 2 h 2"/>
                    <a:gd name="T2" fmla="*/ 3 w 3"/>
                    <a:gd name="T3" fmla="*/ 0 h 2"/>
                  </a:gdLst>
                  <a:ahLst/>
                  <a:cxnLst>
                    <a:cxn ang="0">
                      <a:pos x="T0" y="T1"/>
                    </a:cxn>
                    <a:cxn ang="0">
                      <a:pos x="T2" y="T3"/>
                    </a:cxn>
                  </a:cxnLst>
                  <a:rect l="0" t="0" r="r" b="b"/>
                  <a:pathLst>
                    <a:path w="3" h="2">
                      <a:moveTo>
                        <a:pt x="0" y="2"/>
                      </a:moveTo>
                      <a:cubicBezTo>
                        <a:pt x="0" y="2"/>
                        <a:pt x="2" y="1"/>
                        <a:pt x="3"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15" name="Freeform 386"/>
                <p:cNvSpPr>
                  <a:spLocks/>
                </p:cNvSpPr>
                <p:nvPr/>
              </p:nvSpPr>
              <p:spPr bwMode="auto">
                <a:xfrm>
                  <a:off x="2352" y="3950"/>
                  <a:ext cx="9" cy="6"/>
                </a:xfrm>
                <a:custGeom>
                  <a:avLst/>
                  <a:gdLst>
                    <a:gd name="T0" fmla="*/ 0 w 3"/>
                    <a:gd name="T1" fmla="*/ 2 h 2"/>
                    <a:gd name="T2" fmla="*/ 3 w 3"/>
                    <a:gd name="T3" fmla="*/ 0 h 2"/>
                  </a:gdLst>
                  <a:ahLst/>
                  <a:cxnLst>
                    <a:cxn ang="0">
                      <a:pos x="T0" y="T1"/>
                    </a:cxn>
                    <a:cxn ang="0">
                      <a:pos x="T2" y="T3"/>
                    </a:cxn>
                  </a:cxnLst>
                  <a:rect l="0" t="0" r="r" b="b"/>
                  <a:pathLst>
                    <a:path w="3" h="2">
                      <a:moveTo>
                        <a:pt x="0" y="2"/>
                      </a:moveTo>
                      <a:cubicBezTo>
                        <a:pt x="0" y="2"/>
                        <a:pt x="2" y="1"/>
                        <a:pt x="3"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16" name="Freeform 387"/>
                <p:cNvSpPr>
                  <a:spLocks/>
                </p:cNvSpPr>
                <p:nvPr/>
              </p:nvSpPr>
              <p:spPr bwMode="auto">
                <a:xfrm>
                  <a:off x="2329" y="3935"/>
                  <a:ext cx="5" cy="15"/>
                </a:xfrm>
                <a:custGeom>
                  <a:avLst/>
                  <a:gdLst>
                    <a:gd name="T0" fmla="*/ 1 w 2"/>
                    <a:gd name="T1" fmla="*/ 0 h 5"/>
                    <a:gd name="T2" fmla="*/ 1 w 2"/>
                    <a:gd name="T3" fmla="*/ 3 h 5"/>
                    <a:gd name="T4" fmla="*/ 0 w 2"/>
                    <a:gd name="T5" fmla="*/ 5 h 5"/>
                    <a:gd name="T6" fmla="*/ 1 w 2"/>
                    <a:gd name="T7" fmla="*/ 3 h 5"/>
                    <a:gd name="T8" fmla="*/ 2 w 2"/>
                    <a:gd name="T9" fmla="*/ 1 h 5"/>
                    <a:gd name="T10" fmla="*/ 1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1" y="0"/>
                      </a:moveTo>
                      <a:cubicBezTo>
                        <a:pt x="1" y="0"/>
                        <a:pt x="1" y="1"/>
                        <a:pt x="1" y="3"/>
                      </a:cubicBezTo>
                      <a:cubicBezTo>
                        <a:pt x="0" y="4"/>
                        <a:pt x="0" y="5"/>
                        <a:pt x="0" y="5"/>
                      </a:cubicBezTo>
                      <a:cubicBezTo>
                        <a:pt x="0" y="5"/>
                        <a:pt x="1" y="3"/>
                        <a:pt x="1" y="3"/>
                      </a:cubicBezTo>
                      <a:cubicBezTo>
                        <a:pt x="2" y="2"/>
                        <a:pt x="2" y="1"/>
                        <a:pt x="2" y="1"/>
                      </a:cubicBezTo>
                      <a:cubicBezTo>
                        <a:pt x="1"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17" name="Freeform 388"/>
                <p:cNvSpPr>
                  <a:spLocks/>
                </p:cNvSpPr>
                <p:nvPr/>
              </p:nvSpPr>
              <p:spPr bwMode="auto">
                <a:xfrm>
                  <a:off x="2329" y="3935"/>
                  <a:ext cx="5" cy="15"/>
                </a:xfrm>
                <a:custGeom>
                  <a:avLst/>
                  <a:gdLst>
                    <a:gd name="T0" fmla="*/ 1 w 2"/>
                    <a:gd name="T1" fmla="*/ 0 h 5"/>
                    <a:gd name="T2" fmla="*/ 1 w 2"/>
                    <a:gd name="T3" fmla="*/ 3 h 5"/>
                    <a:gd name="T4" fmla="*/ 0 w 2"/>
                    <a:gd name="T5" fmla="*/ 5 h 5"/>
                    <a:gd name="T6" fmla="*/ 1 w 2"/>
                    <a:gd name="T7" fmla="*/ 3 h 5"/>
                    <a:gd name="T8" fmla="*/ 2 w 2"/>
                    <a:gd name="T9" fmla="*/ 1 h 5"/>
                    <a:gd name="T10" fmla="*/ 1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1" y="0"/>
                      </a:moveTo>
                      <a:cubicBezTo>
                        <a:pt x="1" y="0"/>
                        <a:pt x="1" y="1"/>
                        <a:pt x="1" y="3"/>
                      </a:cubicBezTo>
                      <a:cubicBezTo>
                        <a:pt x="0" y="4"/>
                        <a:pt x="0" y="5"/>
                        <a:pt x="0" y="5"/>
                      </a:cubicBezTo>
                      <a:cubicBezTo>
                        <a:pt x="0" y="5"/>
                        <a:pt x="1" y="3"/>
                        <a:pt x="1" y="3"/>
                      </a:cubicBezTo>
                      <a:cubicBezTo>
                        <a:pt x="2" y="2"/>
                        <a:pt x="2" y="1"/>
                        <a:pt x="2" y="1"/>
                      </a:cubicBezTo>
                      <a:lnTo>
                        <a:pt x="1" y="0"/>
                      </a:ln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18" name="Line 389"/>
                <p:cNvSpPr>
                  <a:spLocks noChangeShapeType="1"/>
                </p:cNvSpPr>
                <p:nvPr/>
              </p:nvSpPr>
              <p:spPr bwMode="auto">
                <a:xfrm flipH="1" flipV="1">
                  <a:off x="2334" y="3903"/>
                  <a:ext cx="3" cy="9"/>
                </a:xfrm>
                <a:prstGeom prst="line">
                  <a:avLst/>
                </a:prstGeom>
                <a:noFill/>
                <a:ln w="0" cap="flat">
                  <a:solidFill>
                    <a:srgbClr val="D3D82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19" name="Oval 390"/>
                <p:cNvSpPr>
                  <a:spLocks noChangeArrowheads="1"/>
                </p:cNvSpPr>
                <p:nvPr/>
              </p:nvSpPr>
              <p:spPr bwMode="auto">
                <a:xfrm>
                  <a:off x="2337" y="3927"/>
                  <a:ext cx="1"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20" name="Oval 391"/>
                <p:cNvSpPr>
                  <a:spLocks noChangeArrowheads="1"/>
                </p:cNvSpPr>
                <p:nvPr/>
              </p:nvSpPr>
              <p:spPr bwMode="auto">
                <a:xfrm>
                  <a:off x="2337" y="3927"/>
                  <a:ext cx="1"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21" name="Oval 392"/>
                <p:cNvSpPr>
                  <a:spLocks noChangeArrowheads="1"/>
                </p:cNvSpPr>
                <p:nvPr/>
              </p:nvSpPr>
              <p:spPr bwMode="auto">
                <a:xfrm>
                  <a:off x="2337" y="3924"/>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22" name="Oval 393"/>
                <p:cNvSpPr>
                  <a:spLocks noChangeArrowheads="1"/>
                </p:cNvSpPr>
                <p:nvPr/>
              </p:nvSpPr>
              <p:spPr bwMode="auto">
                <a:xfrm>
                  <a:off x="2337" y="3924"/>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23" name="Oval 394"/>
                <p:cNvSpPr>
                  <a:spLocks noChangeArrowheads="1"/>
                </p:cNvSpPr>
                <p:nvPr/>
              </p:nvSpPr>
              <p:spPr bwMode="auto">
                <a:xfrm>
                  <a:off x="2340" y="3921"/>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24" name="Oval 395"/>
                <p:cNvSpPr>
                  <a:spLocks noChangeArrowheads="1"/>
                </p:cNvSpPr>
                <p:nvPr/>
              </p:nvSpPr>
              <p:spPr bwMode="auto">
                <a:xfrm>
                  <a:off x="2340" y="3921"/>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25" name="Oval 396"/>
                <p:cNvSpPr>
                  <a:spLocks noChangeArrowheads="1"/>
                </p:cNvSpPr>
                <p:nvPr/>
              </p:nvSpPr>
              <p:spPr bwMode="auto">
                <a:xfrm>
                  <a:off x="2343" y="3918"/>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26" name="Oval 397"/>
                <p:cNvSpPr>
                  <a:spLocks noChangeArrowheads="1"/>
                </p:cNvSpPr>
                <p:nvPr/>
              </p:nvSpPr>
              <p:spPr bwMode="auto">
                <a:xfrm>
                  <a:off x="2343" y="3918"/>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27" name="Oval 398"/>
                <p:cNvSpPr>
                  <a:spLocks noChangeArrowheads="1"/>
                </p:cNvSpPr>
                <p:nvPr/>
              </p:nvSpPr>
              <p:spPr bwMode="auto">
                <a:xfrm>
                  <a:off x="2343" y="3918"/>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28" name="Oval 399"/>
                <p:cNvSpPr>
                  <a:spLocks noChangeArrowheads="1"/>
                </p:cNvSpPr>
                <p:nvPr/>
              </p:nvSpPr>
              <p:spPr bwMode="auto">
                <a:xfrm>
                  <a:off x="2343" y="3918"/>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29" name="Oval 400"/>
                <p:cNvSpPr>
                  <a:spLocks noChangeArrowheads="1"/>
                </p:cNvSpPr>
                <p:nvPr/>
              </p:nvSpPr>
              <p:spPr bwMode="auto">
                <a:xfrm>
                  <a:off x="2346" y="3915"/>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30" name="Oval 401"/>
                <p:cNvSpPr>
                  <a:spLocks noChangeArrowheads="1"/>
                </p:cNvSpPr>
                <p:nvPr/>
              </p:nvSpPr>
              <p:spPr bwMode="auto">
                <a:xfrm>
                  <a:off x="2346" y="3915"/>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31" name="Freeform 402"/>
                <p:cNvSpPr>
                  <a:spLocks/>
                </p:cNvSpPr>
                <p:nvPr/>
              </p:nvSpPr>
              <p:spPr bwMode="auto">
                <a:xfrm>
                  <a:off x="2349" y="3912"/>
                  <a:ext cx="3" cy="6"/>
                </a:xfrm>
                <a:custGeom>
                  <a:avLst/>
                  <a:gdLst>
                    <a:gd name="T0" fmla="*/ 1 w 1"/>
                    <a:gd name="T1" fmla="*/ 1 h 2"/>
                    <a:gd name="T2" fmla="*/ 0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2"/>
                        <a:pt x="0" y="2"/>
                        <a:pt x="0" y="2"/>
                      </a:cubicBezTo>
                      <a:cubicBezTo>
                        <a:pt x="0" y="2"/>
                        <a:pt x="0" y="2"/>
                        <a:pt x="0" y="1"/>
                      </a:cubicBezTo>
                      <a:cubicBezTo>
                        <a:pt x="0" y="1"/>
                        <a:pt x="0"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32" name="Freeform 403"/>
                <p:cNvSpPr>
                  <a:spLocks/>
                </p:cNvSpPr>
                <p:nvPr/>
              </p:nvSpPr>
              <p:spPr bwMode="auto">
                <a:xfrm>
                  <a:off x="2349" y="3912"/>
                  <a:ext cx="3" cy="6"/>
                </a:xfrm>
                <a:custGeom>
                  <a:avLst/>
                  <a:gdLst>
                    <a:gd name="T0" fmla="*/ 1 w 1"/>
                    <a:gd name="T1" fmla="*/ 1 h 2"/>
                    <a:gd name="T2" fmla="*/ 0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2"/>
                        <a:pt x="0" y="2"/>
                        <a:pt x="0" y="2"/>
                      </a:cubicBezTo>
                      <a:cubicBezTo>
                        <a:pt x="0" y="2"/>
                        <a:pt x="0" y="2"/>
                        <a:pt x="0" y="1"/>
                      </a:cubicBezTo>
                      <a:cubicBezTo>
                        <a:pt x="0" y="1"/>
                        <a:pt x="0"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33" name="Oval 404"/>
                <p:cNvSpPr>
                  <a:spLocks noChangeArrowheads="1"/>
                </p:cNvSpPr>
                <p:nvPr/>
              </p:nvSpPr>
              <p:spPr bwMode="auto">
                <a:xfrm>
                  <a:off x="2334" y="3930"/>
                  <a:ext cx="3" cy="5"/>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34" name="Oval 405"/>
                <p:cNvSpPr>
                  <a:spLocks noChangeArrowheads="1"/>
                </p:cNvSpPr>
                <p:nvPr/>
              </p:nvSpPr>
              <p:spPr bwMode="auto">
                <a:xfrm>
                  <a:off x="2334" y="3930"/>
                  <a:ext cx="3" cy="5"/>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grpSp>
          <p:grpSp>
            <p:nvGrpSpPr>
              <p:cNvPr id="756" name="Group 607"/>
              <p:cNvGrpSpPr>
                <a:grpSpLocks/>
              </p:cNvGrpSpPr>
              <p:nvPr/>
            </p:nvGrpSpPr>
            <p:grpSpPr bwMode="auto">
              <a:xfrm>
                <a:off x="3398838" y="6154737"/>
                <a:ext cx="400050" cy="161925"/>
                <a:chOff x="2141" y="3877"/>
                <a:chExt cx="252" cy="102"/>
              </a:xfrm>
            </p:grpSpPr>
            <p:sp>
              <p:nvSpPr>
                <p:cNvPr id="935" name="Oval 407"/>
                <p:cNvSpPr>
                  <a:spLocks noChangeArrowheads="1"/>
                </p:cNvSpPr>
                <p:nvPr/>
              </p:nvSpPr>
              <p:spPr bwMode="auto">
                <a:xfrm>
                  <a:off x="2331" y="3933"/>
                  <a:ext cx="3" cy="5"/>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36" name="Oval 408"/>
                <p:cNvSpPr>
                  <a:spLocks noChangeArrowheads="1"/>
                </p:cNvSpPr>
                <p:nvPr/>
              </p:nvSpPr>
              <p:spPr bwMode="auto">
                <a:xfrm>
                  <a:off x="2331" y="3933"/>
                  <a:ext cx="3" cy="5"/>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37" name="Freeform 409"/>
                <p:cNvSpPr>
                  <a:spLocks/>
                </p:cNvSpPr>
                <p:nvPr/>
              </p:nvSpPr>
              <p:spPr bwMode="auto">
                <a:xfrm>
                  <a:off x="2334" y="3933"/>
                  <a:ext cx="3" cy="2"/>
                </a:xfrm>
                <a:custGeom>
                  <a:avLst/>
                  <a:gdLst>
                    <a:gd name="T0" fmla="*/ 1 w 1"/>
                    <a:gd name="T1" fmla="*/ 1 h 1"/>
                    <a:gd name="T2" fmla="*/ 0 w 1"/>
                    <a:gd name="T3" fmla="*/ 1 h 1"/>
                    <a:gd name="T4" fmla="*/ 1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1" y="1"/>
                        <a:pt x="1" y="1"/>
                      </a:cubicBezTo>
                      <a:cubicBezTo>
                        <a:pt x="1" y="1"/>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38" name="Freeform 410"/>
                <p:cNvSpPr>
                  <a:spLocks/>
                </p:cNvSpPr>
                <p:nvPr/>
              </p:nvSpPr>
              <p:spPr bwMode="auto">
                <a:xfrm>
                  <a:off x="2334" y="3933"/>
                  <a:ext cx="3" cy="2"/>
                </a:xfrm>
                <a:custGeom>
                  <a:avLst/>
                  <a:gdLst>
                    <a:gd name="T0" fmla="*/ 1 w 1"/>
                    <a:gd name="T1" fmla="*/ 1 h 1"/>
                    <a:gd name="T2" fmla="*/ 0 w 1"/>
                    <a:gd name="T3" fmla="*/ 1 h 1"/>
                    <a:gd name="T4" fmla="*/ 1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1" y="1"/>
                        <a:pt x="1" y="1"/>
                      </a:cubicBezTo>
                      <a:cubicBezTo>
                        <a:pt x="1" y="1"/>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39" name="Freeform 411"/>
                <p:cNvSpPr>
                  <a:spLocks/>
                </p:cNvSpPr>
                <p:nvPr/>
              </p:nvSpPr>
              <p:spPr bwMode="auto">
                <a:xfrm>
                  <a:off x="2337" y="3930"/>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40" name="Freeform 412"/>
                <p:cNvSpPr>
                  <a:spLocks/>
                </p:cNvSpPr>
                <p:nvPr/>
              </p:nvSpPr>
              <p:spPr bwMode="auto">
                <a:xfrm>
                  <a:off x="2337" y="3930"/>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41" name="Freeform 413"/>
                <p:cNvSpPr>
                  <a:spLocks/>
                </p:cNvSpPr>
                <p:nvPr/>
              </p:nvSpPr>
              <p:spPr bwMode="auto">
                <a:xfrm>
                  <a:off x="2340" y="3927"/>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42" name="Freeform 414"/>
                <p:cNvSpPr>
                  <a:spLocks/>
                </p:cNvSpPr>
                <p:nvPr/>
              </p:nvSpPr>
              <p:spPr bwMode="auto">
                <a:xfrm>
                  <a:off x="2340" y="3927"/>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43" name="Freeform 415"/>
                <p:cNvSpPr>
                  <a:spLocks/>
                </p:cNvSpPr>
                <p:nvPr/>
              </p:nvSpPr>
              <p:spPr bwMode="auto">
                <a:xfrm>
                  <a:off x="2343" y="3924"/>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1" y="1"/>
                        <a:pt x="1" y="1"/>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44" name="Freeform 416"/>
                <p:cNvSpPr>
                  <a:spLocks/>
                </p:cNvSpPr>
                <p:nvPr/>
              </p:nvSpPr>
              <p:spPr bwMode="auto">
                <a:xfrm>
                  <a:off x="2343" y="3924"/>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1" y="1"/>
                        <a:pt x="1" y="1"/>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45" name="Freeform 417"/>
                <p:cNvSpPr>
                  <a:spLocks/>
                </p:cNvSpPr>
                <p:nvPr/>
              </p:nvSpPr>
              <p:spPr bwMode="auto">
                <a:xfrm>
                  <a:off x="2346" y="3921"/>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1" y="1"/>
                        <a:pt x="1" y="1"/>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46" name="Freeform 418"/>
                <p:cNvSpPr>
                  <a:spLocks/>
                </p:cNvSpPr>
                <p:nvPr/>
              </p:nvSpPr>
              <p:spPr bwMode="auto">
                <a:xfrm>
                  <a:off x="2346" y="3921"/>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1" y="1"/>
                        <a:pt x="1" y="1"/>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47" name="Freeform 419"/>
                <p:cNvSpPr>
                  <a:spLocks/>
                </p:cNvSpPr>
                <p:nvPr/>
              </p:nvSpPr>
              <p:spPr bwMode="auto">
                <a:xfrm>
                  <a:off x="2349" y="3918"/>
                  <a:ext cx="3" cy="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0"/>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48" name="Freeform 420"/>
                <p:cNvSpPr>
                  <a:spLocks/>
                </p:cNvSpPr>
                <p:nvPr/>
              </p:nvSpPr>
              <p:spPr bwMode="auto">
                <a:xfrm>
                  <a:off x="2349" y="3918"/>
                  <a:ext cx="3" cy="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0"/>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49" name="Oval 421"/>
                <p:cNvSpPr>
                  <a:spLocks noChangeArrowheads="1"/>
                </p:cNvSpPr>
                <p:nvPr/>
              </p:nvSpPr>
              <p:spPr bwMode="auto">
                <a:xfrm>
                  <a:off x="2340" y="3933"/>
                  <a:ext cx="6" cy="2"/>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50" name="Oval 422"/>
                <p:cNvSpPr>
                  <a:spLocks noChangeArrowheads="1"/>
                </p:cNvSpPr>
                <p:nvPr/>
              </p:nvSpPr>
              <p:spPr bwMode="auto">
                <a:xfrm>
                  <a:off x="2340" y="3933"/>
                  <a:ext cx="6" cy="2"/>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51" name="Oval 423"/>
                <p:cNvSpPr>
                  <a:spLocks noChangeArrowheads="1"/>
                </p:cNvSpPr>
                <p:nvPr/>
              </p:nvSpPr>
              <p:spPr bwMode="auto">
                <a:xfrm>
                  <a:off x="2343" y="3930"/>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52" name="Oval 424"/>
                <p:cNvSpPr>
                  <a:spLocks noChangeArrowheads="1"/>
                </p:cNvSpPr>
                <p:nvPr/>
              </p:nvSpPr>
              <p:spPr bwMode="auto">
                <a:xfrm>
                  <a:off x="2343" y="3930"/>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53" name="Freeform 425"/>
                <p:cNvSpPr>
                  <a:spLocks/>
                </p:cNvSpPr>
                <p:nvPr/>
              </p:nvSpPr>
              <p:spPr bwMode="auto">
                <a:xfrm>
                  <a:off x="2343" y="3927"/>
                  <a:ext cx="6" cy="3"/>
                </a:xfrm>
                <a:custGeom>
                  <a:avLst/>
                  <a:gdLst>
                    <a:gd name="T0" fmla="*/ 1 w 2"/>
                    <a:gd name="T1" fmla="*/ 0 h 1"/>
                    <a:gd name="T2" fmla="*/ 0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1"/>
                        <a:pt x="0" y="1"/>
                      </a:cubicBezTo>
                      <a:cubicBezTo>
                        <a:pt x="0" y="1"/>
                        <a:pt x="1" y="1"/>
                        <a:pt x="1" y="1"/>
                      </a:cubicBezTo>
                      <a:cubicBezTo>
                        <a:pt x="2" y="1"/>
                        <a:pt x="2" y="1"/>
                        <a:pt x="2" y="1"/>
                      </a:cubicBezTo>
                      <a:cubicBezTo>
                        <a:pt x="2" y="0"/>
                        <a:pt x="2"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54" name="Freeform 426"/>
                <p:cNvSpPr>
                  <a:spLocks/>
                </p:cNvSpPr>
                <p:nvPr/>
              </p:nvSpPr>
              <p:spPr bwMode="auto">
                <a:xfrm>
                  <a:off x="2343" y="3927"/>
                  <a:ext cx="6" cy="3"/>
                </a:xfrm>
                <a:custGeom>
                  <a:avLst/>
                  <a:gdLst>
                    <a:gd name="T0" fmla="*/ 1 w 2"/>
                    <a:gd name="T1" fmla="*/ 0 h 1"/>
                    <a:gd name="T2" fmla="*/ 0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1"/>
                        <a:pt x="0" y="1"/>
                      </a:cubicBezTo>
                      <a:cubicBezTo>
                        <a:pt x="0" y="1"/>
                        <a:pt x="1" y="1"/>
                        <a:pt x="1" y="1"/>
                      </a:cubicBezTo>
                      <a:cubicBezTo>
                        <a:pt x="2" y="1"/>
                        <a:pt x="2" y="1"/>
                        <a:pt x="2" y="1"/>
                      </a:cubicBezTo>
                      <a:cubicBezTo>
                        <a:pt x="2" y="0"/>
                        <a:pt x="2"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55" name="Oval 427"/>
                <p:cNvSpPr>
                  <a:spLocks noChangeArrowheads="1"/>
                </p:cNvSpPr>
                <p:nvPr/>
              </p:nvSpPr>
              <p:spPr bwMode="auto">
                <a:xfrm>
                  <a:off x="2346" y="3927"/>
                  <a:ext cx="6" cy="1"/>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56" name="Oval 428"/>
                <p:cNvSpPr>
                  <a:spLocks noChangeArrowheads="1"/>
                </p:cNvSpPr>
                <p:nvPr/>
              </p:nvSpPr>
              <p:spPr bwMode="auto">
                <a:xfrm>
                  <a:off x="2346" y="3927"/>
                  <a:ext cx="6" cy="1"/>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57" name="Freeform 429"/>
                <p:cNvSpPr>
                  <a:spLocks/>
                </p:cNvSpPr>
                <p:nvPr/>
              </p:nvSpPr>
              <p:spPr bwMode="auto">
                <a:xfrm>
                  <a:off x="2349" y="3924"/>
                  <a:ext cx="6" cy="3"/>
                </a:xfrm>
                <a:custGeom>
                  <a:avLst/>
                  <a:gdLst>
                    <a:gd name="T0" fmla="*/ 1 w 2"/>
                    <a:gd name="T1" fmla="*/ 0 h 1"/>
                    <a:gd name="T2" fmla="*/ 0 w 2"/>
                    <a:gd name="T3" fmla="*/ 0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0" y="1"/>
                        <a:pt x="0" y="1"/>
                        <a:pt x="1" y="1"/>
                      </a:cubicBezTo>
                      <a:cubicBezTo>
                        <a:pt x="1" y="1"/>
                        <a:pt x="2" y="0"/>
                        <a:pt x="2" y="0"/>
                      </a:cubicBezTo>
                      <a:cubicBezTo>
                        <a:pt x="2"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58" name="Freeform 430"/>
                <p:cNvSpPr>
                  <a:spLocks/>
                </p:cNvSpPr>
                <p:nvPr/>
              </p:nvSpPr>
              <p:spPr bwMode="auto">
                <a:xfrm>
                  <a:off x="2349" y="3924"/>
                  <a:ext cx="6" cy="3"/>
                </a:xfrm>
                <a:custGeom>
                  <a:avLst/>
                  <a:gdLst>
                    <a:gd name="T0" fmla="*/ 1 w 2"/>
                    <a:gd name="T1" fmla="*/ 0 h 1"/>
                    <a:gd name="T2" fmla="*/ 0 w 2"/>
                    <a:gd name="T3" fmla="*/ 0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0" y="1"/>
                        <a:pt x="0" y="1"/>
                        <a:pt x="1" y="1"/>
                      </a:cubicBezTo>
                      <a:cubicBezTo>
                        <a:pt x="1" y="1"/>
                        <a:pt x="2" y="0"/>
                        <a:pt x="2" y="0"/>
                      </a:cubicBezTo>
                      <a:cubicBezTo>
                        <a:pt x="2" y="0"/>
                        <a:pt x="1"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59" name="Oval 431"/>
                <p:cNvSpPr>
                  <a:spLocks noChangeArrowheads="1"/>
                </p:cNvSpPr>
                <p:nvPr/>
              </p:nvSpPr>
              <p:spPr bwMode="auto">
                <a:xfrm>
                  <a:off x="2349" y="3921"/>
                  <a:ext cx="9"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60" name="Oval 432"/>
                <p:cNvSpPr>
                  <a:spLocks noChangeArrowheads="1"/>
                </p:cNvSpPr>
                <p:nvPr/>
              </p:nvSpPr>
              <p:spPr bwMode="auto">
                <a:xfrm>
                  <a:off x="2349" y="3921"/>
                  <a:ext cx="9"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61" name="Freeform 433"/>
                <p:cNvSpPr>
                  <a:spLocks/>
                </p:cNvSpPr>
                <p:nvPr/>
              </p:nvSpPr>
              <p:spPr bwMode="auto">
                <a:xfrm>
                  <a:off x="2352" y="3918"/>
                  <a:ext cx="6" cy="3"/>
                </a:xfrm>
                <a:custGeom>
                  <a:avLst/>
                  <a:gdLst>
                    <a:gd name="T0" fmla="*/ 1 w 2"/>
                    <a:gd name="T1" fmla="*/ 0 h 1"/>
                    <a:gd name="T2" fmla="*/ 0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1"/>
                        <a:pt x="0" y="1"/>
                        <a:pt x="0" y="1"/>
                      </a:cubicBezTo>
                      <a:cubicBezTo>
                        <a:pt x="0" y="1"/>
                        <a:pt x="1" y="1"/>
                        <a:pt x="1" y="1"/>
                      </a:cubicBezTo>
                      <a:cubicBezTo>
                        <a:pt x="2" y="1"/>
                        <a:pt x="2" y="1"/>
                        <a:pt x="2" y="1"/>
                      </a:cubicBezTo>
                      <a:cubicBezTo>
                        <a:pt x="2" y="0"/>
                        <a:pt x="2"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62" name="Freeform 434"/>
                <p:cNvSpPr>
                  <a:spLocks/>
                </p:cNvSpPr>
                <p:nvPr/>
              </p:nvSpPr>
              <p:spPr bwMode="auto">
                <a:xfrm>
                  <a:off x="2352" y="3918"/>
                  <a:ext cx="6" cy="3"/>
                </a:xfrm>
                <a:custGeom>
                  <a:avLst/>
                  <a:gdLst>
                    <a:gd name="T0" fmla="*/ 1 w 2"/>
                    <a:gd name="T1" fmla="*/ 0 h 1"/>
                    <a:gd name="T2" fmla="*/ 0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1"/>
                        <a:pt x="0" y="1"/>
                        <a:pt x="0" y="1"/>
                      </a:cubicBezTo>
                      <a:cubicBezTo>
                        <a:pt x="0" y="1"/>
                        <a:pt x="1" y="1"/>
                        <a:pt x="1" y="1"/>
                      </a:cubicBezTo>
                      <a:cubicBezTo>
                        <a:pt x="2" y="1"/>
                        <a:pt x="2" y="1"/>
                        <a:pt x="2" y="1"/>
                      </a:cubicBezTo>
                      <a:cubicBezTo>
                        <a:pt x="2" y="0"/>
                        <a:pt x="2"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63" name="Oval 435"/>
                <p:cNvSpPr>
                  <a:spLocks noChangeArrowheads="1"/>
                </p:cNvSpPr>
                <p:nvPr/>
              </p:nvSpPr>
              <p:spPr bwMode="auto">
                <a:xfrm>
                  <a:off x="2337" y="3935"/>
                  <a:ext cx="6" cy="1"/>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64" name="Oval 436"/>
                <p:cNvSpPr>
                  <a:spLocks noChangeArrowheads="1"/>
                </p:cNvSpPr>
                <p:nvPr/>
              </p:nvSpPr>
              <p:spPr bwMode="auto">
                <a:xfrm>
                  <a:off x="2337" y="3935"/>
                  <a:ext cx="6" cy="1"/>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65" name="Oval 437"/>
                <p:cNvSpPr>
                  <a:spLocks noChangeArrowheads="1"/>
                </p:cNvSpPr>
                <p:nvPr/>
              </p:nvSpPr>
              <p:spPr bwMode="auto">
                <a:xfrm>
                  <a:off x="2334" y="3935"/>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66" name="Oval 438"/>
                <p:cNvSpPr>
                  <a:spLocks noChangeArrowheads="1"/>
                </p:cNvSpPr>
                <p:nvPr/>
              </p:nvSpPr>
              <p:spPr bwMode="auto">
                <a:xfrm>
                  <a:off x="2334" y="3935"/>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67" name="Freeform 439"/>
                <p:cNvSpPr>
                  <a:spLocks/>
                </p:cNvSpPr>
                <p:nvPr/>
              </p:nvSpPr>
              <p:spPr bwMode="auto">
                <a:xfrm>
                  <a:off x="2334" y="3933"/>
                  <a:ext cx="3" cy="2"/>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1"/>
                        <a:pt x="1" y="0"/>
                      </a:cubicBezTo>
                      <a:cubicBezTo>
                        <a:pt x="1" y="0"/>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68" name="Freeform 440"/>
                <p:cNvSpPr>
                  <a:spLocks/>
                </p:cNvSpPr>
                <p:nvPr/>
              </p:nvSpPr>
              <p:spPr bwMode="auto">
                <a:xfrm>
                  <a:off x="2334" y="3933"/>
                  <a:ext cx="3" cy="2"/>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1"/>
                        <a:pt x="1" y="0"/>
                      </a:cubicBezTo>
                      <a:cubicBezTo>
                        <a:pt x="1" y="0"/>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69" name="Freeform 441"/>
                <p:cNvSpPr>
                  <a:spLocks/>
                </p:cNvSpPr>
                <p:nvPr/>
              </p:nvSpPr>
              <p:spPr bwMode="auto">
                <a:xfrm>
                  <a:off x="2337" y="3930"/>
                  <a:ext cx="3" cy="3"/>
                </a:xfrm>
                <a:custGeom>
                  <a:avLst/>
                  <a:gdLst>
                    <a:gd name="T0" fmla="*/ 1 w 1"/>
                    <a:gd name="T1" fmla="*/ 1 h 1"/>
                    <a:gd name="T2" fmla="*/ 0 w 1"/>
                    <a:gd name="T3" fmla="*/ 1 h 1"/>
                    <a:gd name="T4" fmla="*/ 1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0" y="1"/>
                      </a:cubicBezTo>
                      <a:cubicBezTo>
                        <a:pt x="0" y="1"/>
                        <a:pt x="1" y="1"/>
                        <a:pt x="1" y="1"/>
                      </a:cubicBezTo>
                      <a:cubicBezTo>
                        <a:pt x="1" y="0"/>
                        <a:pt x="1"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70" name="Freeform 442"/>
                <p:cNvSpPr>
                  <a:spLocks/>
                </p:cNvSpPr>
                <p:nvPr/>
              </p:nvSpPr>
              <p:spPr bwMode="auto">
                <a:xfrm>
                  <a:off x="2337" y="3930"/>
                  <a:ext cx="3" cy="3"/>
                </a:xfrm>
                <a:custGeom>
                  <a:avLst/>
                  <a:gdLst>
                    <a:gd name="T0" fmla="*/ 1 w 1"/>
                    <a:gd name="T1" fmla="*/ 1 h 1"/>
                    <a:gd name="T2" fmla="*/ 0 w 1"/>
                    <a:gd name="T3" fmla="*/ 1 h 1"/>
                    <a:gd name="T4" fmla="*/ 1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0" y="1"/>
                      </a:cubicBezTo>
                      <a:cubicBezTo>
                        <a:pt x="0" y="1"/>
                        <a:pt x="1" y="1"/>
                        <a:pt x="1" y="1"/>
                      </a:cubicBezTo>
                      <a:cubicBezTo>
                        <a:pt x="1" y="0"/>
                        <a:pt x="1"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71" name="Freeform 443"/>
                <p:cNvSpPr>
                  <a:spLocks/>
                </p:cNvSpPr>
                <p:nvPr/>
              </p:nvSpPr>
              <p:spPr bwMode="auto">
                <a:xfrm>
                  <a:off x="2340" y="3927"/>
                  <a:ext cx="6" cy="3"/>
                </a:xfrm>
                <a:custGeom>
                  <a:avLst/>
                  <a:gdLst>
                    <a:gd name="T0" fmla="*/ 1 w 2"/>
                    <a:gd name="T1" fmla="*/ 1 h 1"/>
                    <a:gd name="T2" fmla="*/ 0 w 2"/>
                    <a:gd name="T3" fmla="*/ 1 h 1"/>
                    <a:gd name="T4" fmla="*/ 1 w 2"/>
                    <a:gd name="T5" fmla="*/ 1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0" y="1"/>
                      </a:cubicBezTo>
                      <a:cubicBezTo>
                        <a:pt x="0" y="1"/>
                        <a:pt x="1" y="1"/>
                        <a:pt x="1" y="1"/>
                      </a:cubicBezTo>
                      <a:cubicBezTo>
                        <a:pt x="1" y="0"/>
                        <a:pt x="1" y="0"/>
                        <a:pt x="1" y="0"/>
                      </a:cubicBezTo>
                      <a:cubicBezTo>
                        <a:pt x="2"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72" name="Freeform 444"/>
                <p:cNvSpPr>
                  <a:spLocks/>
                </p:cNvSpPr>
                <p:nvPr/>
              </p:nvSpPr>
              <p:spPr bwMode="auto">
                <a:xfrm>
                  <a:off x="2340" y="3927"/>
                  <a:ext cx="6" cy="3"/>
                </a:xfrm>
                <a:custGeom>
                  <a:avLst/>
                  <a:gdLst>
                    <a:gd name="T0" fmla="*/ 1 w 2"/>
                    <a:gd name="T1" fmla="*/ 1 h 1"/>
                    <a:gd name="T2" fmla="*/ 0 w 2"/>
                    <a:gd name="T3" fmla="*/ 1 h 1"/>
                    <a:gd name="T4" fmla="*/ 1 w 2"/>
                    <a:gd name="T5" fmla="*/ 1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0" y="1"/>
                      </a:cubicBezTo>
                      <a:cubicBezTo>
                        <a:pt x="0" y="1"/>
                        <a:pt x="1" y="1"/>
                        <a:pt x="1" y="1"/>
                      </a:cubicBezTo>
                      <a:cubicBezTo>
                        <a:pt x="1" y="0"/>
                        <a:pt x="1" y="0"/>
                        <a:pt x="1" y="0"/>
                      </a:cubicBezTo>
                      <a:cubicBezTo>
                        <a:pt x="2"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73" name="Freeform 445"/>
                <p:cNvSpPr>
                  <a:spLocks/>
                </p:cNvSpPr>
                <p:nvPr/>
              </p:nvSpPr>
              <p:spPr bwMode="auto">
                <a:xfrm>
                  <a:off x="2343" y="3924"/>
                  <a:ext cx="6" cy="3"/>
                </a:xfrm>
                <a:custGeom>
                  <a:avLst/>
                  <a:gdLst>
                    <a:gd name="T0" fmla="*/ 1 w 2"/>
                    <a:gd name="T1" fmla="*/ 1 h 1"/>
                    <a:gd name="T2" fmla="*/ 1 w 2"/>
                    <a:gd name="T3" fmla="*/ 1 h 1"/>
                    <a:gd name="T4" fmla="*/ 1 w 2"/>
                    <a:gd name="T5" fmla="*/ 0 h 1"/>
                    <a:gd name="T6" fmla="*/ 2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1" y="1"/>
                      </a:cubicBezTo>
                      <a:cubicBezTo>
                        <a:pt x="0" y="1"/>
                        <a:pt x="1" y="1"/>
                        <a:pt x="1" y="0"/>
                      </a:cubicBezTo>
                      <a:cubicBezTo>
                        <a:pt x="1" y="0"/>
                        <a:pt x="1" y="0"/>
                        <a:pt x="2" y="0"/>
                      </a:cubicBezTo>
                      <a:cubicBezTo>
                        <a:pt x="2"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74" name="Freeform 446"/>
                <p:cNvSpPr>
                  <a:spLocks/>
                </p:cNvSpPr>
                <p:nvPr/>
              </p:nvSpPr>
              <p:spPr bwMode="auto">
                <a:xfrm>
                  <a:off x="2343" y="3924"/>
                  <a:ext cx="6" cy="3"/>
                </a:xfrm>
                <a:custGeom>
                  <a:avLst/>
                  <a:gdLst>
                    <a:gd name="T0" fmla="*/ 1 w 2"/>
                    <a:gd name="T1" fmla="*/ 1 h 1"/>
                    <a:gd name="T2" fmla="*/ 1 w 2"/>
                    <a:gd name="T3" fmla="*/ 1 h 1"/>
                    <a:gd name="T4" fmla="*/ 1 w 2"/>
                    <a:gd name="T5" fmla="*/ 0 h 1"/>
                    <a:gd name="T6" fmla="*/ 2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1" y="1"/>
                      </a:cubicBezTo>
                      <a:cubicBezTo>
                        <a:pt x="0" y="1"/>
                        <a:pt x="1" y="1"/>
                        <a:pt x="1" y="0"/>
                      </a:cubicBezTo>
                      <a:cubicBezTo>
                        <a:pt x="1" y="0"/>
                        <a:pt x="1" y="0"/>
                        <a:pt x="2" y="0"/>
                      </a:cubicBezTo>
                      <a:cubicBezTo>
                        <a:pt x="2"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75" name="Freeform 447"/>
                <p:cNvSpPr>
                  <a:spLocks/>
                </p:cNvSpPr>
                <p:nvPr/>
              </p:nvSpPr>
              <p:spPr bwMode="auto">
                <a:xfrm>
                  <a:off x="2349" y="3921"/>
                  <a:ext cx="3" cy="3"/>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0" y="1"/>
                        <a:pt x="0" y="0"/>
                      </a:cubicBezTo>
                      <a:cubicBezTo>
                        <a:pt x="0" y="0"/>
                        <a:pt x="0" y="0"/>
                        <a:pt x="1" y="0"/>
                      </a:cubicBezTo>
                      <a:cubicBezTo>
                        <a:pt x="1" y="0"/>
                        <a:pt x="0" y="0"/>
                        <a:pt x="0"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76" name="Freeform 448"/>
                <p:cNvSpPr>
                  <a:spLocks/>
                </p:cNvSpPr>
                <p:nvPr/>
              </p:nvSpPr>
              <p:spPr bwMode="auto">
                <a:xfrm>
                  <a:off x="2349" y="3921"/>
                  <a:ext cx="3" cy="3"/>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0" y="1"/>
                        <a:pt x="0" y="0"/>
                      </a:cubicBezTo>
                      <a:cubicBezTo>
                        <a:pt x="0" y="0"/>
                        <a:pt x="0" y="0"/>
                        <a:pt x="1" y="0"/>
                      </a:cubicBezTo>
                      <a:cubicBezTo>
                        <a:pt x="1" y="0"/>
                        <a:pt x="0" y="0"/>
                        <a:pt x="0"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77" name="Freeform 449"/>
                <p:cNvSpPr>
                  <a:spLocks/>
                </p:cNvSpPr>
                <p:nvPr/>
              </p:nvSpPr>
              <p:spPr bwMode="auto">
                <a:xfrm>
                  <a:off x="2352" y="3918"/>
                  <a:ext cx="3" cy="3"/>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0" y="1"/>
                        <a:pt x="0" y="0"/>
                      </a:cubicBezTo>
                      <a:cubicBezTo>
                        <a:pt x="0" y="0"/>
                        <a:pt x="1" y="0"/>
                        <a:pt x="1" y="0"/>
                      </a:cubicBezTo>
                      <a:cubicBezTo>
                        <a:pt x="1" y="0"/>
                        <a:pt x="1" y="0"/>
                        <a:pt x="0"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78" name="Freeform 450"/>
                <p:cNvSpPr>
                  <a:spLocks/>
                </p:cNvSpPr>
                <p:nvPr/>
              </p:nvSpPr>
              <p:spPr bwMode="auto">
                <a:xfrm>
                  <a:off x="2352" y="3918"/>
                  <a:ext cx="3" cy="3"/>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0" y="1"/>
                        <a:pt x="0" y="0"/>
                      </a:cubicBezTo>
                      <a:cubicBezTo>
                        <a:pt x="0" y="0"/>
                        <a:pt x="1" y="0"/>
                        <a:pt x="1" y="0"/>
                      </a:cubicBezTo>
                      <a:cubicBezTo>
                        <a:pt x="1" y="0"/>
                        <a:pt x="1" y="0"/>
                        <a:pt x="0"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79" name="Freeform 451"/>
                <p:cNvSpPr>
                  <a:spLocks/>
                </p:cNvSpPr>
                <p:nvPr/>
              </p:nvSpPr>
              <p:spPr bwMode="auto">
                <a:xfrm>
                  <a:off x="2331" y="3921"/>
                  <a:ext cx="6" cy="14"/>
                </a:xfrm>
                <a:custGeom>
                  <a:avLst/>
                  <a:gdLst>
                    <a:gd name="T0" fmla="*/ 0 w 2"/>
                    <a:gd name="T1" fmla="*/ 5 h 5"/>
                    <a:gd name="T2" fmla="*/ 2 w 2"/>
                    <a:gd name="T3" fmla="*/ 0 h 5"/>
                  </a:gdLst>
                  <a:ahLst/>
                  <a:cxnLst>
                    <a:cxn ang="0">
                      <a:pos x="T0" y="T1"/>
                    </a:cxn>
                    <a:cxn ang="0">
                      <a:pos x="T2" y="T3"/>
                    </a:cxn>
                  </a:cxnLst>
                  <a:rect l="0" t="0" r="r" b="b"/>
                  <a:pathLst>
                    <a:path w="2" h="5">
                      <a:moveTo>
                        <a:pt x="0" y="5"/>
                      </a:moveTo>
                      <a:cubicBezTo>
                        <a:pt x="0" y="5"/>
                        <a:pt x="1" y="0"/>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80" name="Freeform 452"/>
                <p:cNvSpPr>
                  <a:spLocks/>
                </p:cNvSpPr>
                <p:nvPr/>
              </p:nvSpPr>
              <p:spPr bwMode="auto">
                <a:xfrm>
                  <a:off x="2331" y="3921"/>
                  <a:ext cx="6" cy="14"/>
                </a:xfrm>
                <a:custGeom>
                  <a:avLst/>
                  <a:gdLst>
                    <a:gd name="T0" fmla="*/ 0 w 2"/>
                    <a:gd name="T1" fmla="*/ 5 h 5"/>
                    <a:gd name="T2" fmla="*/ 2 w 2"/>
                    <a:gd name="T3" fmla="*/ 0 h 5"/>
                  </a:gdLst>
                  <a:ahLst/>
                  <a:cxnLst>
                    <a:cxn ang="0">
                      <a:pos x="T0" y="T1"/>
                    </a:cxn>
                    <a:cxn ang="0">
                      <a:pos x="T2" y="T3"/>
                    </a:cxn>
                  </a:cxnLst>
                  <a:rect l="0" t="0" r="r" b="b"/>
                  <a:pathLst>
                    <a:path w="2" h="5">
                      <a:moveTo>
                        <a:pt x="0" y="5"/>
                      </a:moveTo>
                      <a:cubicBezTo>
                        <a:pt x="0" y="5"/>
                        <a:pt x="1" y="0"/>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81" name="Freeform 453"/>
                <p:cNvSpPr>
                  <a:spLocks/>
                </p:cNvSpPr>
                <p:nvPr/>
              </p:nvSpPr>
              <p:spPr bwMode="auto">
                <a:xfrm>
                  <a:off x="2334" y="3912"/>
                  <a:ext cx="6" cy="18"/>
                </a:xfrm>
                <a:custGeom>
                  <a:avLst/>
                  <a:gdLst>
                    <a:gd name="T0" fmla="*/ 0 w 2"/>
                    <a:gd name="T1" fmla="*/ 6 h 6"/>
                    <a:gd name="T2" fmla="*/ 2 w 2"/>
                    <a:gd name="T3" fmla="*/ 0 h 6"/>
                  </a:gdLst>
                  <a:ahLst/>
                  <a:cxnLst>
                    <a:cxn ang="0">
                      <a:pos x="T0" y="T1"/>
                    </a:cxn>
                    <a:cxn ang="0">
                      <a:pos x="T2" y="T3"/>
                    </a:cxn>
                  </a:cxnLst>
                  <a:rect l="0" t="0" r="r" b="b"/>
                  <a:pathLst>
                    <a:path w="2" h="6">
                      <a:moveTo>
                        <a:pt x="0" y="6"/>
                      </a:moveTo>
                      <a:cubicBezTo>
                        <a:pt x="0" y="6"/>
                        <a:pt x="2"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82" name="Freeform 454"/>
                <p:cNvSpPr>
                  <a:spLocks/>
                </p:cNvSpPr>
                <p:nvPr/>
              </p:nvSpPr>
              <p:spPr bwMode="auto">
                <a:xfrm>
                  <a:off x="2334" y="3912"/>
                  <a:ext cx="6" cy="18"/>
                </a:xfrm>
                <a:custGeom>
                  <a:avLst/>
                  <a:gdLst>
                    <a:gd name="T0" fmla="*/ 0 w 2"/>
                    <a:gd name="T1" fmla="*/ 6 h 6"/>
                    <a:gd name="T2" fmla="*/ 2 w 2"/>
                    <a:gd name="T3" fmla="*/ 0 h 6"/>
                  </a:gdLst>
                  <a:ahLst/>
                  <a:cxnLst>
                    <a:cxn ang="0">
                      <a:pos x="T0" y="T1"/>
                    </a:cxn>
                    <a:cxn ang="0">
                      <a:pos x="T2" y="T3"/>
                    </a:cxn>
                  </a:cxnLst>
                  <a:rect l="0" t="0" r="r" b="b"/>
                  <a:pathLst>
                    <a:path w="2" h="6">
                      <a:moveTo>
                        <a:pt x="0" y="6"/>
                      </a:moveTo>
                      <a:cubicBezTo>
                        <a:pt x="0" y="6"/>
                        <a:pt x="2"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83" name="Freeform 455"/>
                <p:cNvSpPr>
                  <a:spLocks/>
                </p:cNvSpPr>
                <p:nvPr/>
              </p:nvSpPr>
              <p:spPr bwMode="auto">
                <a:xfrm>
                  <a:off x="2340" y="3912"/>
                  <a:ext cx="3" cy="12"/>
                </a:xfrm>
                <a:custGeom>
                  <a:avLst/>
                  <a:gdLst>
                    <a:gd name="T0" fmla="*/ 0 w 1"/>
                    <a:gd name="T1" fmla="*/ 4 h 4"/>
                    <a:gd name="T2" fmla="*/ 1 w 1"/>
                    <a:gd name="T3" fmla="*/ 0 h 4"/>
                  </a:gdLst>
                  <a:ahLst/>
                  <a:cxnLst>
                    <a:cxn ang="0">
                      <a:pos x="T0" y="T1"/>
                    </a:cxn>
                    <a:cxn ang="0">
                      <a:pos x="T2" y="T3"/>
                    </a:cxn>
                  </a:cxnLst>
                  <a:rect l="0" t="0" r="r" b="b"/>
                  <a:pathLst>
                    <a:path w="1" h="4">
                      <a:moveTo>
                        <a:pt x="0" y="4"/>
                      </a:moveTo>
                      <a:cubicBezTo>
                        <a:pt x="0" y="4"/>
                        <a:pt x="1" y="1"/>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84" name="Freeform 456"/>
                <p:cNvSpPr>
                  <a:spLocks/>
                </p:cNvSpPr>
                <p:nvPr/>
              </p:nvSpPr>
              <p:spPr bwMode="auto">
                <a:xfrm>
                  <a:off x="2340" y="3912"/>
                  <a:ext cx="3" cy="12"/>
                </a:xfrm>
                <a:custGeom>
                  <a:avLst/>
                  <a:gdLst>
                    <a:gd name="T0" fmla="*/ 0 w 1"/>
                    <a:gd name="T1" fmla="*/ 4 h 4"/>
                    <a:gd name="T2" fmla="*/ 1 w 1"/>
                    <a:gd name="T3" fmla="*/ 0 h 4"/>
                  </a:gdLst>
                  <a:ahLst/>
                  <a:cxnLst>
                    <a:cxn ang="0">
                      <a:pos x="T0" y="T1"/>
                    </a:cxn>
                    <a:cxn ang="0">
                      <a:pos x="T2" y="T3"/>
                    </a:cxn>
                  </a:cxnLst>
                  <a:rect l="0" t="0" r="r" b="b"/>
                  <a:pathLst>
                    <a:path w="1" h="4">
                      <a:moveTo>
                        <a:pt x="0" y="4"/>
                      </a:moveTo>
                      <a:cubicBezTo>
                        <a:pt x="0" y="4"/>
                        <a:pt x="1" y="1"/>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85" name="Freeform 457"/>
                <p:cNvSpPr>
                  <a:spLocks/>
                </p:cNvSpPr>
                <p:nvPr/>
              </p:nvSpPr>
              <p:spPr bwMode="auto">
                <a:xfrm>
                  <a:off x="2343" y="3909"/>
                  <a:ext cx="6" cy="9"/>
                </a:xfrm>
                <a:custGeom>
                  <a:avLst/>
                  <a:gdLst>
                    <a:gd name="T0" fmla="*/ 0 w 2"/>
                    <a:gd name="T1" fmla="*/ 3 h 3"/>
                    <a:gd name="T2" fmla="*/ 2 w 2"/>
                    <a:gd name="T3" fmla="*/ 0 h 3"/>
                  </a:gdLst>
                  <a:ahLst/>
                  <a:cxnLst>
                    <a:cxn ang="0">
                      <a:pos x="T0" y="T1"/>
                    </a:cxn>
                    <a:cxn ang="0">
                      <a:pos x="T2" y="T3"/>
                    </a:cxn>
                  </a:cxnLst>
                  <a:rect l="0" t="0" r="r" b="b"/>
                  <a:pathLst>
                    <a:path w="2" h="3">
                      <a:moveTo>
                        <a:pt x="0" y="3"/>
                      </a:moveTo>
                      <a:cubicBezTo>
                        <a:pt x="0" y="3"/>
                        <a:pt x="1"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86" name="Freeform 458"/>
                <p:cNvSpPr>
                  <a:spLocks/>
                </p:cNvSpPr>
                <p:nvPr/>
              </p:nvSpPr>
              <p:spPr bwMode="auto">
                <a:xfrm>
                  <a:off x="2343" y="3909"/>
                  <a:ext cx="6" cy="9"/>
                </a:xfrm>
                <a:custGeom>
                  <a:avLst/>
                  <a:gdLst>
                    <a:gd name="T0" fmla="*/ 0 w 2"/>
                    <a:gd name="T1" fmla="*/ 3 h 3"/>
                    <a:gd name="T2" fmla="*/ 2 w 2"/>
                    <a:gd name="T3" fmla="*/ 0 h 3"/>
                  </a:gdLst>
                  <a:ahLst/>
                  <a:cxnLst>
                    <a:cxn ang="0">
                      <a:pos x="T0" y="T1"/>
                    </a:cxn>
                    <a:cxn ang="0">
                      <a:pos x="T2" y="T3"/>
                    </a:cxn>
                  </a:cxnLst>
                  <a:rect l="0" t="0" r="r" b="b"/>
                  <a:pathLst>
                    <a:path w="2" h="3">
                      <a:moveTo>
                        <a:pt x="0" y="3"/>
                      </a:moveTo>
                      <a:cubicBezTo>
                        <a:pt x="0" y="3"/>
                        <a:pt x="1"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87" name="Freeform 459"/>
                <p:cNvSpPr>
                  <a:spLocks/>
                </p:cNvSpPr>
                <p:nvPr/>
              </p:nvSpPr>
              <p:spPr bwMode="auto">
                <a:xfrm>
                  <a:off x="2346" y="3909"/>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1" y="1"/>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88" name="Freeform 460"/>
                <p:cNvSpPr>
                  <a:spLocks/>
                </p:cNvSpPr>
                <p:nvPr/>
              </p:nvSpPr>
              <p:spPr bwMode="auto">
                <a:xfrm>
                  <a:off x="2346" y="3909"/>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1" y="1"/>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89" name="Freeform 461"/>
                <p:cNvSpPr>
                  <a:spLocks/>
                </p:cNvSpPr>
                <p:nvPr/>
              </p:nvSpPr>
              <p:spPr bwMode="auto">
                <a:xfrm>
                  <a:off x="2349" y="3900"/>
                  <a:ext cx="9" cy="18"/>
                </a:xfrm>
                <a:custGeom>
                  <a:avLst/>
                  <a:gdLst>
                    <a:gd name="T0" fmla="*/ 0 w 9"/>
                    <a:gd name="T1" fmla="*/ 18 h 18"/>
                    <a:gd name="T2" fmla="*/ 9 w 9"/>
                    <a:gd name="T3" fmla="*/ 0 h 18"/>
                    <a:gd name="T4" fmla="*/ 0 w 9"/>
                    <a:gd name="T5" fmla="*/ 18 h 18"/>
                  </a:gdLst>
                  <a:ahLst/>
                  <a:cxnLst>
                    <a:cxn ang="0">
                      <a:pos x="T0" y="T1"/>
                    </a:cxn>
                    <a:cxn ang="0">
                      <a:pos x="T2" y="T3"/>
                    </a:cxn>
                    <a:cxn ang="0">
                      <a:pos x="T4" y="T5"/>
                    </a:cxn>
                  </a:cxnLst>
                  <a:rect l="0" t="0" r="r" b="b"/>
                  <a:pathLst>
                    <a:path w="9" h="18">
                      <a:moveTo>
                        <a:pt x="0" y="18"/>
                      </a:moveTo>
                      <a:lnTo>
                        <a:pt x="9" y="0"/>
                      </a:lnTo>
                      <a:lnTo>
                        <a:pt x="0" y="18"/>
                      </a:lnTo>
                      <a:close/>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90" name="Line 462"/>
                <p:cNvSpPr>
                  <a:spLocks noChangeShapeType="1"/>
                </p:cNvSpPr>
                <p:nvPr/>
              </p:nvSpPr>
              <p:spPr bwMode="auto">
                <a:xfrm flipV="1">
                  <a:off x="2349" y="3900"/>
                  <a:ext cx="9" cy="1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91" name="Line 463"/>
                <p:cNvSpPr>
                  <a:spLocks noChangeShapeType="1"/>
                </p:cNvSpPr>
                <p:nvPr/>
              </p:nvSpPr>
              <p:spPr bwMode="auto">
                <a:xfrm flipV="1">
                  <a:off x="2349" y="3900"/>
                  <a:ext cx="9" cy="18"/>
                </a:xfrm>
                <a:prstGeom prst="line">
                  <a:avLst/>
                </a:prstGeom>
                <a:noFill/>
                <a:ln w="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92" name="Freeform 464"/>
                <p:cNvSpPr>
                  <a:spLocks/>
                </p:cNvSpPr>
                <p:nvPr/>
              </p:nvSpPr>
              <p:spPr bwMode="auto">
                <a:xfrm>
                  <a:off x="2355" y="3912"/>
                  <a:ext cx="6" cy="6"/>
                </a:xfrm>
                <a:custGeom>
                  <a:avLst/>
                  <a:gdLst>
                    <a:gd name="T0" fmla="*/ 0 w 6"/>
                    <a:gd name="T1" fmla="*/ 6 h 6"/>
                    <a:gd name="T2" fmla="*/ 6 w 6"/>
                    <a:gd name="T3" fmla="*/ 0 h 6"/>
                    <a:gd name="T4" fmla="*/ 0 w 6"/>
                    <a:gd name="T5" fmla="*/ 6 h 6"/>
                  </a:gdLst>
                  <a:ahLst/>
                  <a:cxnLst>
                    <a:cxn ang="0">
                      <a:pos x="T0" y="T1"/>
                    </a:cxn>
                    <a:cxn ang="0">
                      <a:pos x="T2" y="T3"/>
                    </a:cxn>
                    <a:cxn ang="0">
                      <a:pos x="T4" y="T5"/>
                    </a:cxn>
                  </a:cxnLst>
                  <a:rect l="0" t="0" r="r" b="b"/>
                  <a:pathLst>
                    <a:path w="6" h="6">
                      <a:moveTo>
                        <a:pt x="0" y="6"/>
                      </a:moveTo>
                      <a:lnTo>
                        <a:pt x="6" y="0"/>
                      </a:lnTo>
                      <a:lnTo>
                        <a:pt x="0" y="6"/>
                      </a:lnTo>
                      <a:close/>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93" name="Line 465"/>
                <p:cNvSpPr>
                  <a:spLocks noChangeShapeType="1"/>
                </p:cNvSpPr>
                <p:nvPr/>
              </p:nvSpPr>
              <p:spPr bwMode="auto">
                <a:xfrm flipV="1">
                  <a:off x="2355" y="3912"/>
                  <a:ext cx="6"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94" name="Line 466"/>
                <p:cNvSpPr>
                  <a:spLocks noChangeShapeType="1"/>
                </p:cNvSpPr>
                <p:nvPr/>
              </p:nvSpPr>
              <p:spPr bwMode="auto">
                <a:xfrm flipV="1">
                  <a:off x="2355" y="3912"/>
                  <a:ext cx="6" cy="6"/>
                </a:xfrm>
                <a:prstGeom prst="line">
                  <a:avLst/>
                </a:prstGeom>
                <a:noFill/>
                <a:ln w="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95" name="Freeform 467"/>
                <p:cNvSpPr>
                  <a:spLocks/>
                </p:cNvSpPr>
                <p:nvPr/>
              </p:nvSpPr>
              <p:spPr bwMode="auto">
                <a:xfrm>
                  <a:off x="2334" y="3935"/>
                  <a:ext cx="12" cy="3"/>
                </a:xfrm>
                <a:custGeom>
                  <a:avLst/>
                  <a:gdLst>
                    <a:gd name="T0" fmla="*/ 0 w 4"/>
                    <a:gd name="T1" fmla="*/ 1 h 1"/>
                    <a:gd name="T2" fmla="*/ 4 w 4"/>
                    <a:gd name="T3" fmla="*/ 0 h 1"/>
                  </a:gdLst>
                  <a:ahLst/>
                  <a:cxnLst>
                    <a:cxn ang="0">
                      <a:pos x="T0" y="T1"/>
                    </a:cxn>
                    <a:cxn ang="0">
                      <a:pos x="T2" y="T3"/>
                    </a:cxn>
                  </a:cxnLst>
                  <a:rect l="0" t="0" r="r" b="b"/>
                  <a:pathLst>
                    <a:path w="4" h="1">
                      <a:moveTo>
                        <a:pt x="0" y="1"/>
                      </a:moveTo>
                      <a:cubicBezTo>
                        <a:pt x="0" y="1"/>
                        <a:pt x="4" y="0"/>
                        <a:pt x="4"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96" name="Freeform 468"/>
                <p:cNvSpPr>
                  <a:spLocks/>
                </p:cNvSpPr>
                <p:nvPr/>
              </p:nvSpPr>
              <p:spPr bwMode="auto">
                <a:xfrm>
                  <a:off x="2334" y="3935"/>
                  <a:ext cx="12" cy="3"/>
                </a:xfrm>
                <a:custGeom>
                  <a:avLst/>
                  <a:gdLst>
                    <a:gd name="T0" fmla="*/ 0 w 4"/>
                    <a:gd name="T1" fmla="*/ 1 h 1"/>
                    <a:gd name="T2" fmla="*/ 4 w 4"/>
                    <a:gd name="T3" fmla="*/ 0 h 1"/>
                  </a:gdLst>
                  <a:ahLst/>
                  <a:cxnLst>
                    <a:cxn ang="0">
                      <a:pos x="T0" y="T1"/>
                    </a:cxn>
                    <a:cxn ang="0">
                      <a:pos x="T2" y="T3"/>
                    </a:cxn>
                  </a:cxnLst>
                  <a:rect l="0" t="0" r="r" b="b"/>
                  <a:pathLst>
                    <a:path w="4" h="1">
                      <a:moveTo>
                        <a:pt x="0" y="1"/>
                      </a:moveTo>
                      <a:cubicBezTo>
                        <a:pt x="0" y="1"/>
                        <a:pt x="4" y="0"/>
                        <a:pt x="4"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97" name="Freeform 469"/>
                <p:cNvSpPr>
                  <a:spLocks/>
                </p:cNvSpPr>
                <p:nvPr/>
              </p:nvSpPr>
              <p:spPr bwMode="auto">
                <a:xfrm>
                  <a:off x="2343" y="3933"/>
                  <a:ext cx="9" cy="2"/>
                </a:xfrm>
                <a:custGeom>
                  <a:avLst/>
                  <a:gdLst>
                    <a:gd name="T0" fmla="*/ 0 w 3"/>
                    <a:gd name="T1" fmla="*/ 1 h 1"/>
                    <a:gd name="T2" fmla="*/ 3 w 3"/>
                    <a:gd name="T3" fmla="*/ 0 h 1"/>
                  </a:gdLst>
                  <a:ahLst/>
                  <a:cxnLst>
                    <a:cxn ang="0">
                      <a:pos x="T0" y="T1"/>
                    </a:cxn>
                    <a:cxn ang="0">
                      <a:pos x="T2" y="T3"/>
                    </a:cxn>
                  </a:cxnLst>
                  <a:rect l="0" t="0" r="r" b="b"/>
                  <a:pathLst>
                    <a:path w="3" h="1">
                      <a:moveTo>
                        <a:pt x="0" y="1"/>
                      </a:moveTo>
                      <a:cubicBezTo>
                        <a:pt x="0" y="1"/>
                        <a:pt x="2" y="0"/>
                        <a:pt x="3"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98" name="Freeform 470"/>
                <p:cNvSpPr>
                  <a:spLocks/>
                </p:cNvSpPr>
                <p:nvPr/>
              </p:nvSpPr>
              <p:spPr bwMode="auto">
                <a:xfrm>
                  <a:off x="2343" y="3933"/>
                  <a:ext cx="9" cy="2"/>
                </a:xfrm>
                <a:custGeom>
                  <a:avLst/>
                  <a:gdLst>
                    <a:gd name="T0" fmla="*/ 0 w 3"/>
                    <a:gd name="T1" fmla="*/ 1 h 1"/>
                    <a:gd name="T2" fmla="*/ 3 w 3"/>
                    <a:gd name="T3" fmla="*/ 0 h 1"/>
                  </a:gdLst>
                  <a:ahLst/>
                  <a:cxnLst>
                    <a:cxn ang="0">
                      <a:pos x="T0" y="T1"/>
                    </a:cxn>
                    <a:cxn ang="0">
                      <a:pos x="T2" y="T3"/>
                    </a:cxn>
                  </a:cxnLst>
                  <a:rect l="0" t="0" r="r" b="b"/>
                  <a:pathLst>
                    <a:path w="3" h="1">
                      <a:moveTo>
                        <a:pt x="0" y="1"/>
                      </a:moveTo>
                      <a:cubicBezTo>
                        <a:pt x="0" y="1"/>
                        <a:pt x="2" y="0"/>
                        <a:pt x="3"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99" name="Freeform 471"/>
                <p:cNvSpPr>
                  <a:spLocks/>
                </p:cNvSpPr>
                <p:nvPr/>
              </p:nvSpPr>
              <p:spPr bwMode="auto">
                <a:xfrm>
                  <a:off x="2349" y="3930"/>
                  <a:ext cx="6" cy="0"/>
                </a:xfrm>
                <a:custGeom>
                  <a:avLst/>
                  <a:gdLst>
                    <a:gd name="T0" fmla="*/ 0 w 2"/>
                    <a:gd name="T1" fmla="*/ 2 w 2"/>
                  </a:gdLst>
                  <a:ahLst/>
                  <a:cxnLst>
                    <a:cxn ang="0">
                      <a:pos x="T0" y="0"/>
                    </a:cxn>
                    <a:cxn ang="0">
                      <a:pos x="T1" y="0"/>
                    </a:cxn>
                  </a:cxnLst>
                  <a:rect l="0" t="0" r="r" b="b"/>
                  <a:pathLst>
                    <a:path w="2">
                      <a:moveTo>
                        <a:pt x="0" y="0"/>
                      </a:moveTo>
                      <a:cubicBezTo>
                        <a:pt x="0" y="0"/>
                        <a:pt x="1" y="0"/>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00" name="Freeform 472"/>
                <p:cNvSpPr>
                  <a:spLocks/>
                </p:cNvSpPr>
                <p:nvPr/>
              </p:nvSpPr>
              <p:spPr bwMode="auto">
                <a:xfrm>
                  <a:off x="2349" y="3930"/>
                  <a:ext cx="6" cy="0"/>
                </a:xfrm>
                <a:custGeom>
                  <a:avLst/>
                  <a:gdLst>
                    <a:gd name="T0" fmla="*/ 0 w 2"/>
                    <a:gd name="T1" fmla="*/ 2 w 2"/>
                  </a:gdLst>
                  <a:ahLst/>
                  <a:cxnLst>
                    <a:cxn ang="0">
                      <a:pos x="T0" y="0"/>
                    </a:cxn>
                    <a:cxn ang="0">
                      <a:pos x="T1" y="0"/>
                    </a:cxn>
                  </a:cxnLst>
                  <a:rect l="0" t="0" r="r" b="b"/>
                  <a:pathLst>
                    <a:path w="2">
                      <a:moveTo>
                        <a:pt x="0" y="0"/>
                      </a:moveTo>
                      <a:cubicBezTo>
                        <a:pt x="0" y="0"/>
                        <a:pt x="1" y="0"/>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01" name="Freeform 473"/>
                <p:cNvSpPr>
                  <a:spLocks/>
                </p:cNvSpPr>
                <p:nvPr/>
              </p:nvSpPr>
              <p:spPr bwMode="auto">
                <a:xfrm>
                  <a:off x="2352" y="3921"/>
                  <a:ext cx="9" cy="6"/>
                </a:xfrm>
                <a:custGeom>
                  <a:avLst/>
                  <a:gdLst>
                    <a:gd name="T0" fmla="*/ 0 w 3"/>
                    <a:gd name="T1" fmla="*/ 2 h 2"/>
                    <a:gd name="T2" fmla="*/ 3 w 3"/>
                    <a:gd name="T3" fmla="*/ 0 h 2"/>
                  </a:gdLst>
                  <a:ahLst/>
                  <a:cxnLst>
                    <a:cxn ang="0">
                      <a:pos x="T0" y="T1"/>
                    </a:cxn>
                    <a:cxn ang="0">
                      <a:pos x="T2" y="T3"/>
                    </a:cxn>
                  </a:cxnLst>
                  <a:rect l="0" t="0" r="r" b="b"/>
                  <a:pathLst>
                    <a:path w="3" h="2">
                      <a:moveTo>
                        <a:pt x="0" y="2"/>
                      </a:moveTo>
                      <a:cubicBezTo>
                        <a:pt x="0" y="2"/>
                        <a:pt x="2" y="1"/>
                        <a:pt x="3"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02" name="Freeform 474"/>
                <p:cNvSpPr>
                  <a:spLocks/>
                </p:cNvSpPr>
                <p:nvPr/>
              </p:nvSpPr>
              <p:spPr bwMode="auto">
                <a:xfrm>
                  <a:off x="2352" y="3921"/>
                  <a:ext cx="9" cy="6"/>
                </a:xfrm>
                <a:custGeom>
                  <a:avLst/>
                  <a:gdLst>
                    <a:gd name="T0" fmla="*/ 0 w 3"/>
                    <a:gd name="T1" fmla="*/ 2 h 2"/>
                    <a:gd name="T2" fmla="*/ 3 w 3"/>
                    <a:gd name="T3" fmla="*/ 0 h 2"/>
                  </a:gdLst>
                  <a:ahLst/>
                  <a:cxnLst>
                    <a:cxn ang="0">
                      <a:pos x="T0" y="T1"/>
                    </a:cxn>
                    <a:cxn ang="0">
                      <a:pos x="T2" y="T3"/>
                    </a:cxn>
                  </a:cxnLst>
                  <a:rect l="0" t="0" r="r" b="b"/>
                  <a:pathLst>
                    <a:path w="3" h="2">
                      <a:moveTo>
                        <a:pt x="0" y="2"/>
                      </a:moveTo>
                      <a:cubicBezTo>
                        <a:pt x="0" y="2"/>
                        <a:pt x="2" y="1"/>
                        <a:pt x="3"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03" name="Freeform 475"/>
                <p:cNvSpPr>
                  <a:spLocks/>
                </p:cNvSpPr>
                <p:nvPr/>
              </p:nvSpPr>
              <p:spPr bwMode="auto">
                <a:xfrm>
                  <a:off x="2329" y="3906"/>
                  <a:ext cx="8" cy="15"/>
                </a:xfrm>
                <a:custGeom>
                  <a:avLst/>
                  <a:gdLst>
                    <a:gd name="T0" fmla="*/ 2 w 3"/>
                    <a:gd name="T1" fmla="*/ 0 h 5"/>
                    <a:gd name="T2" fmla="*/ 1 w 3"/>
                    <a:gd name="T3" fmla="*/ 2 h 5"/>
                    <a:gd name="T4" fmla="*/ 0 w 3"/>
                    <a:gd name="T5" fmla="*/ 5 h 5"/>
                    <a:gd name="T6" fmla="*/ 2 w 3"/>
                    <a:gd name="T7" fmla="*/ 2 h 5"/>
                    <a:gd name="T8" fmla="*/ 3 w 3"/>
                    <a:gd name="T9" fmla="*/ 1 h 5"/>
                    <a:gd name="T10" fmla="*/ 2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2" y="0"/>
                      </a:moveTo>
                      <a:cubicBezTo>
                        <a:pt x="2" y="0"/>
                        <a:pt x="2" y="1"/>
                        <a:pt x="1" y="2"/>
                      </a:cubicBezTo>
                      <a:cubicBezTo>
                        <a:pt x="1" y="4"/>
                        <a:pt x="0" y="5"/>
                        <a:pt x="0" y="5"/>
                      </a:cubicBezTo>
                      <a:cubicBezTo>
                        <a:pt x="0" y="5"/>
                        <a:pt x="1" y="3"/>
                        <a:pt x="2" y="2"/>
                      </a:cubicBezTo>
                      <a:cubicBezTo>
                        <a:pt x="2" y="2"/>
                        <a:pt x="3" y="1"/>
                        <a:pt x="3" y="1"/>
                      </a:cubicBezTo>
                      <a:cubicBezTo>
                        <a:pt x="2" y="0"/>
                        <a:pt x="2" y="0"/>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04" name="Freeform 476"/>
                <p:cNvSpPr>
                  <a:spLocks/>
                </p:cNvSpPr>
                <p:nvPr/>
              </p:nvSpPr>
              <p:spPr bwMode="auto">
                <a:xfrm>
                  <a:off x="2329" y="3906"/>
                  <a:ext cx="8" cy="15"/>
                </a:xfrm>
                <a:custGeom>
                  <a:avLst/>
                  <a:gdLst>
                    <a:gd name="T0" fmla="*/ 2 w 3"/>
                    <a:gd name="T1" fmla="*/ 0 h 5"/>
                    <a:gd name="T2" fmla="*/ 1 w 3"/>
                    <a:gd name="T3" fmla="*/ 2 h 5"/>
                    <a:gd name="T4" fmla="*/ 0 w 3"/>
                    <a:gd name="T5" fmla="*/ 5 h 5"/>
                    <a:gd name="T6" fmla="*/ 2 w 3"/>
                    <a:gd name="T7" fmla="*/ 2 h 5"/>
                    <a:gd name="T8" fmla="*/ 3 w 3"/>
                    <a:gd name="T9" fmla="*/ 1 h 5"/>
                    <a:gd name="T10" fmla="*/ 2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2" y="0"/>
                      </a:moveTo>
                      <a:cubicBezTo>
                        <a:pt x="2" y="0"/>
                        <a:pt x="2" y="1"/>
                        <a:pt x="1" y="2"/>
                      </a:cubicBezTo>
                      <a:cubicBezTo>
                        <a:pt x="1" y="4"/>
                        <a:pt x="0" y="5"/>
                        <a:pt x="0" y="5"/>
                      </a:cubicBezTo>
                      <a:cubicBezTo>
                        <a:pt x="0" y="5"/>
                        <a:pt x="1" y="3"/>
                        <a:pt x="2" y="2"/>
                      </a:cubicBezTo>
                      <a:cubicBezTo>
                        <a:pt x="2" y="2"/>
                        <a:pt x="3" y="1"/>
                        <a:pt x="3" y="1"/>
                      </a:cubicBezTo>
                      <a:lnTo>
                        <a:pt x="2" y="0"/>
                      </a:ln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05" name="Oval 477"/>
                <p:cNvSpPr>
                  <a:spLocks noChangeArrowheads="1"/>
                </p:cNvSpPr>
                <p:nvPr/>
              </p:nvSpPr>
              <p:spPr bwMode="auto">
                <a:xfrm>
                  <a:off x="2337" y="3897"/>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06" name="Oval 478"/>
                <p:cNvSpPr>
                  <a:spLocks noChangeArrowheads="1"/>
                </p:cNvSpPr>
                <p:nvPr/>
              </p:nvSpPr>
              <p:spPr bwMode="auto">
                <a:xfrm>
                  <a:off x="2337" y="3897"/>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07" name="Oval 479"/>
                <p:cNvSpPr>
                  <a:spLocks noChangeArrowheads="1"/>
                </p:cNvSpPr>
                <p:nvPr/>
              </p:nvSpPr>
              <p:spPr bwMode="auto">
                <a:xfrm>
                  <a:off x="2340" y="3894"/>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08" name="Oval 480"/>
                <p:cNvSpPr>
                  <a:spLocks noChangeArrowheads="1"/>
                </p:cNvSpPr>
                <p:nvPr/>
              </p:nvSpPr>
              <p:spPr bwMode="auto">
                <a:xfrm>
                  <a:off x="2340" y="3894"/>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09" name="Oval 481"/>
                <p:cNvSpPr>
                  <a:spLocks noChangeArrowheads="1"/>
                </p:cNvSpPr>
                <p:nvPr/>
              </p:nvSpPr>
              <p:spPr bwMode="auto">
                <a:xfrm>
                  <a:off x="2343" y="3891"/>
                  <a:ext cx="1"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10" name="Oval 482"/>
                <p:cNvSpPr>
                  <a:spLocks noChangeArrowheads="1"/>
                </p:cNvSpPr>
                <p:nvPr/>
              </p:nvSpPr>
              <p:spPr bwMode="auto">
                <a:xfrm>
                  <a:off x="2343" y="3891"/>
                  <a:ext cx="1"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11" name="Oval 483"/>
                <p:cNvSpPr>
                  <a:spLocks noChangeArrowheads="1"/>
                </p:cNvSpPr>
                <p:nvPr/>
              </p:nvSpPr>
              <p:spPr bwMode="auto">
                <a:xfrm>
                  <a:off x="2343" y="3889"/>
                  <a:ext cx="3" cy="5"/>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12" name="Oval 484"/>
                <p:cNvSpPr>
                  <a:spLocks noChangeArrowheads="1"/>
                </p:cNvSpPr>
                <p:nvPr/>
              </p:nvSpPr>
              <p:spPr bwMode="auto">
                <a:xfrm>
                  <a:off x="2343" y="3889"/>
                  <a:ext cx="3" cy="5"/>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13" name="Oval 485"/>
                <p:cNvSpPr>
                  <a:spLocks noChangeArrowheads="1"/>
                </p:cNvSpPr>
                <p:nvPr/>
              </p:nvSpPr>
              <p:spPr bwMode="auto">
                <a:xfrm>
                  <a:off x="2346" y="3886"/>
                  <a:ext cx="3" cy="8"/>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14" name="Oval 486"/>
                <p:cNvSpPr>
                  <a:spLocks noChangeArrowheads="1"/>
                </p:cNvSpPr>
                <p:nvPr/>
              </p:nvSpPr>
              <p:spPr bwMode="auto">
                <a:xfrm>
                  <a:off x="2346" y="3886"/>
                  <a:ext cx="3" cy="8"/>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15" name="Oval 487"/>
                <p:cNvSpPr>
                  <a:spLocks noChangeArrowheads="1"/>
                </p:cNvSpPr>
                <p:nvPr/>
              </p:nvSpPr>
              <p:spPr bwMode="auto">
                <a:xfrm>
                  <a:off x="2349" y="3886"/>
                  <a:ext cx="3" cy="5"/>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16" name="Oval 488"/>
                <p:cNvSpPr>
                  <a:spLocks noChangeArrowheads="1"/>
                </p:cNvSpPr>
                <p:nvPr/>
              </p:nvSpPr>
              <p:spPr bwMode="auto">
                <a:xfrm>
                  <a:off x="2349" y="3886"/>
                  <a:ext cx="3" cy="5"/>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17" name="Freeform 489"/>
                <p:cNvSpPr>
                  <a:spLocks/>
                </p:cNvSpPr>
                <p:nvPr/>
              </p:nvSpPr>
              <p:spPr bwMode="auto">
                <a:xfrm>
                  <a:off x="2349" y="3883"/>
                  <a:ext cx="3" cy="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2"/>
                        <a:pt x="1" y="2"/>
                        <a:pt x="1" y="2"/>
                      </a:cubicBezTo>
                      <a:cubicBezTo>
                        <a:pt x="0" y="2"/>
                        <a:pt x="0" y="2"/>
                        <a:pt x="0" y="1"/>
                      </a:cubicBezTo>
                      <a:cubicBezTo>
                        <a:pt x="1" y="0"/>
                        <a:pt x="1"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18" name="Freeform 490"/>
                <p:cNvSpPr>
                  <a:spLocks/>
                </p:cNvSpPr>
                <p:nvPr/>
              </p:nvSpPr>
              <p:spPr bwMode="auto">
                <a:xfrm>
                  <a:off x="2349" y="3883"/>
                  <a:ext cx="3" cy="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2"/>
                        <a:pt x="1" y="2"/>
                        <a:pt x="1" y="2"/>
                      </a:cubicBezTo>
                      <a:cubicBezTo>
                        <a:pt x="0" y="2"/>
                        <a:pt x="0" y="2"/>
                        <a:pt x="0" y="1"/>
                      </a:cubicBezTo>
                      <a:cubicBezTo>
                        <a:pt x="1" y="0"/>
                        <a:pt x="1"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19" name="Oval 491"/>
                <p:cNvSpPr>
                  <a:spLocks noChangeArrowheads="1"/>
                </p:cNvSpPr>
                <p:nvPr/>
              </p:nvSpPr>
              <p:spPr bwMode="auto">
                <a:xfrm>
                  <a:off x="2334" y="3897"/>
                  <a:ext cx="3" cy="9"/>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20" name="Oval 492"/>
                <p:cNvSpPr>
                  <a:spLocks noChangeArrowheads="1"/>
                </p:cNvSpPr>
                <p:nvPr/>
              </p:nvSpPr>
              <p:spPr bwMode="auto">
                <a:xfrm>
                  <a:off x="2334" y="3897"/>
                  <a:ext cx="3" cy="9"/>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21" name="Oval 493"/>
                <p:cNvSpPr>
                  <a:spLocks noChangeArrowheads="1"/>
                </p:cNvSpPr>
                <p:nvPr/>
              </p:nvSpPr>
              <p:spPr bwMode="auto">
                <a:xfrm>
                  <a:off x="2334" y="3903"/>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22" name="Oval 494"/>
                <p:cNvSpPr>
                  <a:spLocks noChangeArrowheads="1"/>
                </p:cNvSpPr>
                <p:nvPr/>
              </p:nvSpPr>
              <p:spPr bwMode="auto">
                <a:xfrm>
                  <a:off x="2334" y="3903"/>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23" name="Freeform 495"/>
                <p:cNvSpPr>
                  <a:spLocks/>
                </p:cNvSpPr>
                <p:nvPr/>
              </p:nvSpPr>
              <p:spPr bwMode="auto">
                <a:xfrm>
                  <a:off x="2337" y="3903"/>
                  <a:ext cx="3" cy="3"/>
                </a:xfrm>
                <a:custGeom>
                  <a:avLst/>
                  <a:gdLst>
                    <a:gd name="T0" fmla="*/ 0 w 1"/>
                    <a:gd name="T1" fmla="*/ 0 h 1"/>
                    <a:gd name="T2" fmla="*/ 0 w 1"/>
                    <a:gd name="T3" fmla="*/ 1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0" y="1"/>
                      </a:cubicBezTo>
                      <a:cubicBezTo>
                        <a:pt x="1" y="0"/>
                        <a:pt x="1" y="0"/>
                        <a:pt x="1" y="0"/>
                      </a:cubicBezTo>
                      <a:cubicBezTo>
                        <a:pt x="1"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24" name="Freeform 496"/>
                <p:cNvSpPr>
                  <a:spLocks/>
                </p:cNvSpPr>
                <p:nvPr/>
              </p:nvSpPr>
              <p:spPr bwMode="auto">
                <a:xfrm>
                  <a:off x="2337" y="3903"/>
                  <a:ext cx="3" cy="3"/>
                </a:xfrm>
                <a:custGeom>
                  <a:avLst/>
                  <a:gdLst>
                    <a:gd name="T0" fmla="*/ 0 w 1"/>
                    <a:gd name="T1" fmla="*/ 0 h 1"/>
                    <a:gd name="T2" fmla="*/ 0 w 1"/>
                    <a:gd name="T3" fmla="*/ 1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0" y="1"/>
                      </a:cubicBezTo>
                      <a:cubicBezTo>
                        <a:pt x="1" y="0"/>
                        <a:pt x="1" y="0"/>
                        <a:pt x="1" y="0"/>
                      </a:cubicBezTo>
                      <a:cubicBezTo>
                        <a:pt x="1"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25" name="Freeform 497"/>
                <p:cNvSpPr>
                  <a:spLocks/>
                </p:cNvSpPr>
                <p:nvPr/>
              </p:nvSpPr>
              <p:spPr bwMode="auto">
                <a:xfrm>
                  <a:off x="2337" y="3900"/>
                  <a:ext cx="3" cy="3"/>
                </a:xfrm>
                <a:custGeom>
                  <a:avLst/>
                  <a:gdLst>
                    <a:gd name="T0" fmla="*/ 1 w 1"/>
                    <a:gd name="T1" fmla="*/ 0 h 1"/>
                    <a:gd name="T2" fmla="*/ 1 w 1"/>
                    <a:gd name="T3" fmla="*/ 1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0" y="1"/>
                        <a:pt x="1" y="1"/>
                      </a:cubicBezTo>
                      <a:cubicBezTo>
                        <a:pt x="1" y="1"/>
                        <a:pt x="1" y="1"/>
                        <a:pt x="1" y="1"/>
                      </a:cubicBezTo>
                      <a:cubicBezTo>
                        <a:pt x="1" y="0"/>
                        <a:pt x="1" y="0"/>
                        <a:pt x="1" y="0"/>
                      </a:cubicBezTo>
                      <a:cubicBezTo>
                        <a:pt x="1"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26" name="Freeform 498"/>
                <p:cNvSpPr>
                  <a:spLocks/>
                </p:cNvSpPr>
                <p:nvPr/>
              </p:nvSpPr>
              <p:spPr bwMode="auto">
                <a:xfrm>
                  <a:off x="2337" y="3900"/>
                  <a:ext cx="3" cy="3"/>
                </a:xfrm>
                <a:custGeom>
                  <a:avLst/>
                  <a:gdLst>
                    <a:gd name="T0" fmla="*/ 1 w 1"/>
                    <a:gd name="T1" fmla="*/ 0 h 1"/>
                    <a:gd name="T2" fmla="*/ 1 w 1"/>
                    <a:gd name="T3" fmla="*/ 1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0" y="1"/>
                        <a:pt x="1" y="1"/>
                      </a:cubicBezTo>
                      <a:cubicBezTo>
                        <a:pt x="1" y="1"/>
                        <a:pt x="1" y="1"/>
                        <a:pt x="1" y="1"/>
                      </a:cubicBezTo>
                      <a:cubicBezTo>
                        <a:pt x="1" y="0"/>
                        <a:pt x="1" y="0"/>
                        <a:pt x="1" y="0"/>
                      </a:cubicBezTo>
                      <a:cubicBezTo>
                        <a:pt x="1" y="0"/>
                        <a:pt x="1"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27" name="Freeform 499"/>
                <p:cNvSpPr>
                  <a:spLocks/>
                </p:cNvSpPr>
                <p:nvPr/>
              </p:nvSpPr>
              <p:spPr bwMode="auto">
                <a:xfrm>
                  <a:off x="2343" y="3897"/>
                  <a:ext cx="0" cy="3"/>
                </a:xfrm>
                <a:custGeom>
                  <a:avLst/>
                  <a:gdLst>
                    <a:gd name="T0" fmla="*/ 0 h 1"/>
                    <a:gd name="T1" fmla="*/ 1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0"/>
                        <a:pt x="0" y="0"/>
                        <a:pt x="0" y="0"/>
                      </a:cubicBezTo>
                      <a:cubicBezTo>
                        <a:pt x="0"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28" name="Freeform 500"/>
                <p:cNvSpPr>
                  <a:spLocks/>
                </p:cNvSpPr>
                <p:nvPr/>
              </p:nvSpPr>
              <p:spPr bwMode="auto">
                <a:xfrm>
                  <a:off x="2343" y="3897"/>
                  <a:ext cx="0" cy="3"/>
                </a:xfrm>
                <a:custGeom>
                  <a:avLst/>
                  <a:gdLst>
                    <a:gd name="T0" fmla="*/ 0 h 1"/>
                    <a:gd name="T1" fmla="*/ 1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0"/>
                        <a:pt x="0" y="0"/>
                        <a:pt x="0" y="0"/>
                      </a:cubicBezTo>
                      <a:cubicBezTo>
                        <a:pt x="0"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29" name="Freeform 501"/>
                <p:cNvSpPr>
                  <a:spLocks/>
                </p:cNvSpPr>
                <p:nvPr/>
              </p:nvSpPr>
              <p:spPr bwMode="auto">
                <a:xfrm>
                  <a:off x="2346" y="3894"/>
                  <a:ext cx="3" cy="3"/>
                </a:xfrm>
                <a:custGeom>
                  <a:avLst/>
                  <a:gdLst>
                    <a:gd name="T0" fmla="*/ 0 w 1"/>
                    <a:gd name="T1" fmla="*/ 0 h 1"/>
                    <a:gd name="T2" fmla="*/ 0 w 1"/>
                    <a:gd name="T3" fmla="*/ 1 h 1"/>
                    <a:gd name="T4" fmla="*/ 0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0"/>
                      </a:cubicBezTo>
                      <a:cubicBezTo>
                        <a:pt x="0" y="0"/>
                        <a:pt x="1" y="0"/>
                        <a:pt x="0" y="0"/>
                      </a:cubicBezTo>
                      <a:cubicBezTo>
                        <a:pt x="0"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30" name="Freeform 502"/>
                <p:cNvSpPr>
                  <a:spLocks/>
                </p:cNvSpPr>
                <p:nvPr/>
              </p:nvSpPr>
              <p:spPr bwMode="auto">
                <a:xfrm>
                  <a:off x="2346" y="3894"/>
                  <a:ext cx="3" cy="3"/>
                </a:xfrm>
                <a:custGeom>
                  <a:avLst/>
                  <a:gdLst>
                    <a:gd name="T0" fmla="*/ 0 w 1"/>
                    <a:gd name="T1" fmla="*/ 0 h 1"/>
                    <a:gd name="T2" fmla="*/ 0 w 1"/>
                    <a:gd name="T3" fmla="*/ 1 h 1"/>
                    <a:gd name="T4" fmla="*/ 0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0"/>
                      </a:cubicBezTo>
                      <a:cubicBezTo>
                        <a:pt x="0" y="0"/>
                        <a:pt x="1" y="0"/>
                        <a:pt x="0" y="0"/>
                      </a:cubicBezTo>
                      <a:cubicBezTo>
                        <a:pt x="0"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31" name="Freeform 503"/>
                <p:cNvSpPr>
                  <a:spLocks/>
                </p:cNvSpPr>
                <p:nvPr/>
              </p:nvSpPr>
              <p:spPr bwMode="auto">
                <a:xfrm>
                  <a:off x="2349" y="3891"/>
                  <a:ext cx="3" cy="3"/>
                </a:xfrm>
                <a:custGeom>
                  <a:avLst/>
                  <a:gdLst>
                    <a:gd name="T0" fmla="*/ 0 w 1"/>
                    <a:gd name="T1" fmla="*/ 0 h 1"/>
                    <a:gd name="T2" fmla="*/ 0 w 1"/>
                    <a:gd name="T3" fmla="*/ 1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0"/>
                      </a:cubicBezTo>
                      <a:cubicBezTo>
                        <a:pt x="1" y="0"/>
                        <a:pt x="1" y="0"/>
                        <a:pt x="1" y="0"/>
                      </a:cubicBezTo>
                      <a:cubicBezTo>
                        <a:pt x="0"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32" name="Freeform 504"/>
                <p:cNvSpPr>
                  <a:spLocks/>
                </p:cNvSpPr>
                <p:nvPr/>
              </p:nvSpPr>
              <p:spPr bwMode="auto">
                <a:xfrm>
                  <a:off x="2349" y="3891"/>
                  <a:ext cx="3" cy="3"/>
                </a:xfrm>
                <a:custGeom>
                  <a:avLst/>
                  <a:gdLst>
                    <a:gd name="T0" fmla="*/ 0 w 1"/>
                    <a:gd name="T1" fmla="*/ 0 h 1"/>
                    <a:gd name="T2" fmla="*/ 0 w 1"/>
                    <a:gd name="T3" fmla="*/ 1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0"/>
                      </a:cubicBezTo>
                      <a:cubicBezTo>
                        <a:pt x="1" y="0"/>
                        <a:pt x="1" y="0"/>
                        <a:pt x="1" y="0"/>
                      </a:cubicBezTo>
                      <a:cubicBezTo>
                        <a:pt x="0"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33" name="Freeform 505"/>
                <p:cNvSpPr>
                  <a:spLocks/>
                </p:cNvSpPr>
                <p:nvPr/>
              </p:nvSpPr>
              <p:spPr bwMode="auto">
                <a:xfrm>
                  <a:off x="2352" y="3889"/>
                  <a:ext cx="3" cy="2"/>
                </a:xfrm>
                <a:custGeom>
                  <a:avLst/>
                  <a:gdLst>
                    <a:gd name="T0" fmla="*/ 0 w 1"/>
                    <a:gd name="T1" fmla="*/ 0 h 1"/>
                    <a:gd name="T2" fmla="*/ 0 w 1"/>
                    <a:gd name="T3" fmla="*/ 1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0"/>
                      </a:cubicBezTo>
                      <a:cubicBezTo>
                        <a:pt x="1" y="0"/>
                        <a:pt x="1" y="0"/>
                        <a:pt x="1" y="0"/>
                      </a:cubicBezTo>
                      <a:cubicBezTo>
                        <a:pt x="0"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34" name="Freeform 506"/>
                <p:cNvSpPr>
                  <a:spLocks/>
                </p:cNvSpPr>
                <p:nvPr/>
              </p:nvSpPr>
              <p:spPr bwMode="auto">
                <a:xfrm>
                  <a:off x="2352" y="3889"/>
                  <a:ext cx="3" cy="2"/>
                </a:xfrm>
                <a:custGeom>
                  <a:avLst/>
                  <a:gdLst>
                    <a:gd name="T0" fmla="*/ 0 w 1"/>
                    <a:gd name="T1" fmla="*/ 0 h 1"/>
                    <a:gd name="T2" fmla="*/ 0 w 1"/>
                    <a:gd name="T3" fmla="*/ 1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0"/>
                      </a:cubicBezTo>
                      <a:cubicBezTo>
                        <a:pt x="1" y="0"/>
                        <a:pt x="1" y="0"/>
                        <a:pt x="1" y="0"/>
                      </a:cubicBezTo>
                      <a:cubicBezTo>
                        <a:pt x="0"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35" name="Oval 507"/>
                <p:cNvSpPr>
                  <a:spLocks noChangeArrowheads="1"/>
                </p:cNvSpPr>
                <p:nvPr/>
              </p:nvSpPr>
              <p:spPr bwMode="auto">
                <a:xfrm>
                  <a:off x="2340" y="3903"/>
                  <a:ext cx="6" cy="1"/>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36" name="Oval 508"/>
                <p:cNvSpPr>
                  <a:spLocks noChangeArrowheads="1"/>
                </p:cNvSpPr>
                <p:nvPr/>
              </p:nvSpPr>
              <p:spPr bwMode="auto">
                <a:xfrm>
                  <a:off x="2340" y="3903"/>
                  <a:ext cx="6" cy="1"/>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37" name="Oval 509"/>
                <p:cNvSpPr>
                  <a:spLocks noChangeArrowheads="1"/>
                </p:cNvSpPr>
                <p:nvPr/>
              </p:nvSpPr>
              <p:spPr bwMode="auto">
                <a:xfrm>
                  <a:off x="2343" y="3900"/>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38" name="Oval 510"/>
                <p:cNvSpPr>
                  <a:spLocks noChangeArrowheads="1"/>
                </p:cNvSpPr>
                <p:nvPr/>
              </p:nvSpPr>
              <p:spPr bwMode="auto">
                <a:xfrm>
                  <a:off x="2343" y="3900"/>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39" name="Oval 511"/>
                <p:cNvSpPr>
                  <a:spLocks noChangeArrowheads="1"/>
                </p:cNvSpPr>
                <p:nvPr/>
              </p:nvSpPr>
              <p:spPr bwMode="auto">
                <a:xfrm>
                  <a:off x="2346" y="3897"/>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40" name="Oval 512"/>
                <p:cNvSpPr>
                  <a:spLocks noChangeArrowheads="1"/>
                </p:cNvSpPr>
                <p:nvPr/>
              </p:nvSpPr>
              <p:spPr bwMode="auto">
                <a:xfrm>
                  <a:off x="2346" y="3897"/>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41" name="Oval 513"/>
                <p:cNvSpPr>
                  <a:spLocks noChangeArrowheads="1"/>
                </p:cNvSpPr>
                <p:nvPr/>
              </p:nvSpPr>
              <p:spPr bwMode="auto">
                <a:xfrm>
                  <a:off x="2349" y="3894"/>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42" name="Oval 514"/>
                <p:cNvSpPr>
                  <a:spLocks noChangeArrowheads="1"/>
                </p:cNvSpPr>
                <p:nvPr/>
              </p:nvSpPr>
              <p:spPr bwMode="auto">
                <a:xfrm>
                  <a:off x="2349" y="3894"/>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43" name="Oval 515"/>
                <p:cNvSpPr>
                  <a:spLocks noChangeArrowheads="1"/>
                </p:cNvSpPr>
                <p:nvPr/>
              </p:nvSpPr>
              <p:spPr bwMode="auto">
                <a:xfrm>
                  <a:off x="2349" y="3894"/>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44" name="Oval 516"/>
                <p:cNvSpPr>
                  <a:spLocks noChangeArrowheads="1"/>
                </p:cNvSpPr>
                <p:nvPr/>
              </p:nvSpPr>
              <p:spPr bwMode="auto">
                <a:xfrm>
                  <a:off x="2349" y="3894"/>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45" name="Oval 517"/>
                <p:cNvSpPr>
                  <a:spLocks noChangeArrowheads="1"/>
                </p:cNvSpPr>
                <p:nvPr/>
              </p:nvSpPr>
              <p:spPr bwMode="auto">
                <a:xfrm>
                  <a:off x="2352" y="3891"/>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46" name="Oval 518"/>
                <p:cNvSpPr>
                  <a:spLocks noChangeArrowheads="1"/>
                </p:cNvSpPr>
                <p:nvPr/>
              </p:nvSpPr>
              <p:spPr bwMode="auto">
                <a:xfrm>
                  <a:off x="2352" y="3891"/>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47" name="Freeform 519"/>
                <p:cNvSpPr>
                  <a:spLocks/>
                </p:cNvSpPr>
                <p:nvPr/>
              </p:nvSpPr>
              <p:spPr bwMode="auto">
                <a:xfrm>
                  <a:off x="2355" y="3889"/>
                  <a:ext cx="6" cy="2"/>
                </a:xfrm>
                <a:custGeom>
                  <a:avLst/>
                  <a:gdLst>
                    <a:gd name="T0" fmla="*/ 1 w 2"/>
                    <a:gd name="T1" fmla="*/ 0 h 1"/>
                    <a:gd name="T2" fmla="*/ 0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1"/>
                        <a:pt x="0" y="1"/>
                      </a:cubicBezTo>
                      <a:cubicBezTo>
                        <a:pt x="0" y="1"/>
                        <a:pt x="0" y="1"/>
                        <a:pt x="1" y="1"/>
                      </a:cubicBezTo>
                      <a:cubicBezTo>
                        <a:pt x="1" y="1"/>
                        <a:pt x="2" y="1"/>
                        <a:pt x="2" y="0"/>
                      </a:cubicBezTo>
                      <a:cubicBezTo>
                        <a:pt x="2"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48" name="Freeform 520"/>
                <p:cNvSpPr>
                  <a:spLocks/>
                </p:cNvSpPr>
                <p:nvPr/>
              </p:nvSpPr>
              <p:spPr bwMode="auto">
                <a:xfrm>
                  <a:off x="2355" y="3889"/>
                  <a:ext cx="6" cy="2"/>
                </a:xfrm>
                <a:custGeom>
                  <a:avLst/>
                  <a:gdLst>
                    <a:gd name="T0" fmla="*/ 1 w 2"/>
                    <a:gd name="T1" fmla="*/ 0 h 1"/>
                    <a:gd name="T2" fmla="*/ 0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1"/>
                        <a:pt x="0" y="1"/>
                      </a:cubicBezTo>
                      <a:cubicBezTo>
                        <a:pt x="0" y="1"/>
                        <a:pt x="0" y="1"/>
                        <a:pt x="1" y="1"/>
                      </a:cubicBezTo>
                      <a:cubicBezTo>
                        <a:pt x="1" y="1"/>
                        <a:pt x="2" y="1"/>
                        <a:pt x="2" y="0"/>
                      </a:cubicBezTo>
                      <a:cubicBezTo>
                        <a:pt x="2" y="0"/>
                        <a:pt x="1"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49" name="Oval 521"/>
                <p:cNvSpPr>
                  <a:spLocks noChangeArrowheads="1"/>
                </p:cNvSpPr>
                <p:nvPr/>
              </p:nvSpPr>
              <p:spPr bwMode="auto">
                <a:xfrm>
                  <a:off x="2337" y="3903"/>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50" name="Oval 522"/>
                <p:cNvSpPr>
                  <a:spLocks noChangeArrowheads="1"/>
                </p:cNvSpPr>
                <p:nvPr/>
              </p:nvSpPr>
              <p:spPr bwMode="auto">
                <a:xfrm>
                  <a:off x="2337" y="3903"/>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51" name="Oval 523"/>
                <p:cNvSpPr>
                  <a:spLocks noChangeArrowheads="1"/>
                </p:cNvSpPr>
                <p:nvPr/>
              </p:nvSpPr>
              <p:spPr bwMode="auto">
                <a:xfrm>
                  <a:off x="2334" y="3906"/>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52" name="Oval 524"/>
                <p:cNvSpPr>
                  <a:spLocks noChangeArrowheads="1"/>
                </p:cNvSpPr>
                <p:nvPr/>
              </p:nvSpPr>
              <p:spPr bwMode="auto">
                <a:xfrm>
                  <a:off x="2334" y="3906"/>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53" name="Freeform 525"/>
                <p:cNvSpPr>
                  <a:spLocks/>
                </p:cNvSpPr>
                <p:nvPr/>
              </p:nvSpPr>
              <p:spPr bwMode="auto">
                <a:xfrm>
                  <a:off x="2337" y="3903"/>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0"/>
                        <a:pt x="0" y="0"/>
                      </a:cubicBezTo>
                      <a:cubicBezTo>
                        <a:pt x="1" y="0"/>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54" name="Freeform 526"/>
                <p:cNvSpPr>
                  <a:spLocks/>
                </p:cNvSpPr>
                <p:nvPr/>
              </p:nvSpPr>
              <p:spPr bwMode="auto">
                <a:xfrm>
                  <a:off x="2337" y="3903"/>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0"/>
                        <a:pt x="0" y="0"/>
                      </a:cubicBezTo>
                      <a:cubicBezTo>
                        <a:pt x="1" y="0"/>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55" name="Freeform 527"/>
                <p:cNvSpPr>
                  <a:spLocks/>
                </p:cNvSpPr>
                <p:nvPr/>
              </p:nvSpPr>
              <p:spPr bwMode="auto">
                <a:xfrm>
                  <a:off x="2340" y="3900"/>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1"/>
                        <a:pt x="0" y="0"/>
                      </a:cubicBezTo>
                      <a:cubicBezTo>
                        <a:pt x="1" y="0"/>
                        <a:pt x="1"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56" name="Freeform 528"/>
                <p:cNvSpPr>
                  <a:spLocks/>
                </p:cNvSpPr>
                <p:nvPr/>
              </p:nvSpPr>
              <p:spPr bwMode="auto">
                <a:xfrm>
                  <a:off x="2340" y="3900"/>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1"/>
                        <a:pt x="0" y="0"/>
                      </a:cubicBezTo>
                      <a:cubicBezTo>
                        <a:pt x="1" y="0"/>
                        <a:pt x="1"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57" name="Freeform 529"/>
                <p:cNvSpPr>
                  <a:spLocks/>
                </p:cNvSpPr>
                <p:nvPr/>
              </p:nvSpPr>
              <p:spPr bwMode="auto">
                <a:xfrm>
                  <a:off x="2343" y="3897"/>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1"/>
                        <a:pt x="0" y="0"/>
                      </a:cubicBezTo>
                      <a:cubicBezTo>
                        <a:pt x="1" y="0"/>
                        <a:pt x="1"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58" name="Freeform 530"/>
                <p:cNvSpPr>
                  <a:spLocks/>
                </p:cNvSpPr>
                <p:nvPr/>
              </p:nvSpPr>
              <p:spPr bwMode="auto">
                <a:xfrm>
                  <a:off x="2343" y="3897"/>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1"/>
                        <a:pt x="0" y="0"/>
                      </a:cubicBezTo>
                      <a:cubicBezTo>
                        <a:pt x="1" y="0"/>
                        <a:pt x="1"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59" name="Freeform 531"/>
                <p:cNvSpPr>
                  <a:spLocks/>
                </p:cNvSpPr>
                <p:nvPr/>
              </p:nvSpPr>
              <p:spPr bwMode="auto">
                <a:xfrm>
                  <a:off x="2346" y="3894"/>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1"/>
                        <a:pt x="0" y="0"/>
                      </a:cubicBezTo>
                      <a:cubicBezTo>
                        <a:pt x="1" y="0"/>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60" name="Freeform 532"/>
                <p:cNvSpPr>
                  <a:spLocks/>
                </p:cNvSpPr>
                <p:nvPr/>
              </p:nvSpPr>
              <p:spPr bwMode="auto">
                <a:xfrm>
                  <a:off x="2346" y="3894"/>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1"/>
                        <a:pt x="0" y="0"/>
                      </a:cubicBezTo>
                      <a:cubicBezTo>
                        <a:pt x="1" y="0"/>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61" name="Freeform 533"/>
                <p:cNvSpPr>
                  <a:spLocks/>
                </p:cNvSpPr>
                <p:nvPr/>
              </p:nvSpPr>
              <p:spPr bwMode="auto">
                <a:xfrm>
                  <a:off x="2349" y="3891"/>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0"/>
                        <a:pt x="0" y="0"/>
                      </a:cubicBezTo>
                      <a:cubicBezTo>
                        <a:pt x="1" y="0"/>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62" name="Freeform 534"/>
                <p:cNvSpPr>
                  <a:spLocks/>
                </p:cNvSpPr>
                <p:nvPr/>
              </p:nvSpPr>
              <p:spPr bwMode="auto">
                <a:xfrm>
                  <a:off x="2349" y="3891"/>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0"/>
                        <a:pt x="0" y="0"/>
                      </a:cubicBezTo>
                      <a:cubicBezTo>
                        <a:pt x="1" y="0"/>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63" name="Freeform 535"/>
                <p:cNvSpPr>
                  <a:spLocks/>
                </p:cNvSpPr>
                <p:nvPr/>
              </p:nvSpPr>
              <p:spPr bwMode="auto">
                <a:xfrm>
                  <a:off x="2352" y="3889"/>
                  <a:ext cx="3" cy="2"/>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0"/>
                        <a:pt x="0" y="0"/>
                      </a:cubicBezTo>
                      <a:cubicBezTo>
                        <a:pt x="1" y="0"/>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64" name="Freeform 536"/>
                <p:cNvSpPr>
                  <a:spLocks/>
                </p:cNvSpPr>
                <p:nvPr/>
              </p:nvSpPr>
              <p:spPr bwMode="auto">
                <a:xfrm>
                  <a:off x="2352" y="3889"/>
                  <a:ext cx="3" cy="2"/>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0"/>
                        <a:pt x="0" y="0"/>
                      </a:cubicBezTo>
                      <a:cubicBezTo>
                        <a:pt x="1" y="0"/>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65" name="Freeform 537"/>
                <p:cNvSpPr>
                  <a:spLocks/>
                </p:cNvSpPr>
                <p:nvPr/>
              </p:nvSpPr>
              <p:spPr bwMode="auto">
                <a:xfrm>
                  <a:off x="2334" y="3889"/>
                  <a:ext cx="3" cy="17"/>
                </a:xfrm>
                <a:custGeom>
                  <a:avLst/>
                  <a:gdLst>
                    <a:gd name="T0" fmla="*/ 0 w 1"/>
                    <a:gd name="T1" fmla="*/ 6 h 6"/>
                    <a:gd name="T2" fmla="*/ 1 w 1"/>
                    <a:gd name="T3" fmla="*/ 0 h 6"/>
                  </a:gdLst>
                  <a:ahLst/>
                  <a:cxnLst>
                    <a:cxn ang="0">
                      <a:pos x="T0" y="T1"/>
                    </a:cxn>
                    <a:cxn ang="0">
                      <a:pos x="T2" y="T3"/>
                    </a:cxn>
                  </a:cxnLst>
                  <a:rect l="0" t="0" r="r" b="b"/>
                  <a:pathLst>
                    <a:path w="1" h="6">
                      <a:moveTo>
                        <a:pt x="0" y="6"/>
                      </a:moveTo>
                      <a:cubicBezTo>
                        <a:pt x="0" y="6"/>
                        <a:pt x="1" y="1"/>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66" name="Freeform 538"/>
                <p:cNvSpPr>
                  <a:spLocks/>
                </p:cNvSpPr>
                <p:nvPr/>
              </p:nvSpPr>
              <p:spPr bwMode="auto">
                <a:xfrm>
                  <a:off x="2334" y="3889"/>
                  <a:ext cx="3" cy="17"/>
                </a:xfrm>
                <a:custGeom>
                  <a:avLst/>
                  <a:gdLst>
                    <a:gd name="T0" fmla="*/ 0 w 1"/>
                    <a:gd name="T1" fmla="*/ 6 h 6"/>
                    <a:gd name="T2" fmla="*/ 1 w 1"/>
                    <a:gd name="T3" fmla="*/ 0 h 6"/>
                  </a:gdLst>
                  <a:ahLst/>
                  <a:cxnLst>
                    <a:cxn ang="0">
                      <a:pos x="T0" y="T1"/>
                    </a:cxn>
                    <a:cxn ang="0">
                      <a:pos x="T2" y="T3"/>
                    </a:cxn>
                  </a:cxnLst>
                  <a:rect l="0" t="0" r="r" b="b"/>
                  <a:pathLst>
                    <a:path w="1" h="6">
                      <a:moveTo>
                        <a:pt x="0" y="6"/>
                      </a:moveTo>
                      <a:cubicBezTo>
                        <a:pt x="0" y="6"/>
                        <a:pt x="1" y="1"/>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67" name="Freeform 539"/>
                <p:cNvSpPr>
                  <a:spLocks/>
                </p:cNvSpPr>
                <p:nvPr/>
              </p:nvSpPr>
              <p:spPr bwMode="auto">
                <a:xfrm>
                  <a:off x="2337" y="3883"/>
                  <a:ext cx="6" cy="14"/>
                </a:xfrm>
                <a:custGeom>
                  <a:avLst/>
                  <a:gdLst>
                    <a:gd name="T0" fmla="*/ 0 w 2"/>
                    <a:gd name="T1" fmla="*/ 5 h 5"/>
                    <a:gd name="T2" fmla="*/ 2 w 2"/>
                    <a:gd name="T3" fmla="*/ 0 h 5"/>
                  </a:gdLst>
                  <a:ahLst/>
                  <a:cxnLst>
                    <a:cxn ang="0">
                      <a:pos x="T0" y="T1"/>
                    </a:cxn>
                    <a:cxn ang="0">
                      <a:pos x="T2" y="T3"/>
                    </a:cxn>
                  </a:cxnLst>
                  <a:rect l="0" t="0" r="r" b="b"/>
                  <a:pathLst>
                    <a:path w="2" h="5">
                      <a:moveTo>
                        <a:pt x="0" y="5"/>
                      </a:moveTo>
                      <a:cubicBezTo>
                        <a:pt x="0" y="5"/>
                        <a:pt x="2" y="0"/>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68" name="Freeform 540"/>
                <p:cNvSpPr>
                  <a:spLocks/>
                </p:cNvSpPr>
                <p:nvPr/>
              </p:nvSpPr>
              <p:spPr bwMode="auto">
                <a:xfrm>
                  <a:off x="2337" y="3883"/>
                  <a:ext cx="6" cy="14"/>
                </a:xfrm>
                <a:custGeom>
                  <a:avLst/>
                  <a:gdLst>
                    <a:gd name="T0" fmla="*/ 0 w 2"/>
                    <a:gd name="T1" fmla="*/ 5 h 5"/>
                    <a:gd name="T2" fmla="*/ 2 w 2"/>
                    <a:gd name="T3" fmla="*/ 0 h 5"/>
                  </a:gdLst>
                  <a:ahLst/>
                  <a:cxnLst>
                    <a:cxn ang="0">
                      <a:pos x="T0" y="T1"/>
                    </a:cxn>
                    <a:cxn ang="0">
                      <a:pos x="T2" y="T3"/>
                    </a:cxn>
                  </a:cxnLst>
                  <a:rect l="0" t="0" r="r" b="b"/>
                  <a:pathLst>
                    <a:path w="2" h="5">
                      <a:moveTo>
                        <a:pt x="0" y="5"/>
                      </a:moveTo>
                      <a:cubicBezTo>
                        <a:pt x="0" y="5"/>
                        <a:pt x="2" y="0"/>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69" name="Freeform 541"/>
                <p:cNvSpPr>
                  <a:spLocks/>
                </p:cNvSpPr>
                <p:nvPr/>
              </p:nvSpPr>
              <p:spPr bwMode="auto">
                <a:xfrm>
                  <a:off x="2340" y="3883"/>
                  <a:ext cx="6" cy="11"/>
                </a:xfrm>
                <a:custGeom>
                  <a:avLst/>
                  <a:gdLst>
                    <a:gd name="T0" fmla="*/ 0 w 2"/>
                    <a:gd name="T1" fmla="*/ 4 h 4"/>
                    <a:gd name="T2" fmla="*/ 2 w 2"/>
                    <a:gd name="T3" fmla="*/ 0 h 4"/>
                  </a:gdLst>
                  <a:ahLst/>
                  <a:cxnLst>
                    <a:cxn ang="0">
                      <a:pos x="T0" y="T1"/>
                    </a:cxn>
                    <a:cxn ang="0">
                      <a:pos x="T2" y="T3"/>
                    </a:cxn>
                  </a:cxnLst>
                  <a:rect l="0" t="0" r="r" b="b"/>
                  <a:pathLst>
                    <a:path w="2" h="4">
                      <a:moveTo>
                        <a:pt x="0" y="4"/>
                      </a:moveTo>
                      <a:cubicBezTo>
                        <a:pt x="0" y="4"/>
                        <a:pt x="1"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70" name="Freeform 542"/>
                <p:cNvSpPr>
                  <a:spLocks/>
                </p:cNvSpPr>
                <p:nvPr/>
              </p:nvSpPr>
              <p:spPr bwMode="auto">
                <a:xfrm>
                  <a:off x="2340" y="3883"/>
                  <a:ext cx="6" cy="11"/>
                </a:xfrm>
                <a:custGeom>
                  <a:avLst/>
                  <a:gdLst>
                    <a:gd name="T0" fmla="*/ 0 w 2"/>
                    <a:gd name="T1" fmla="*/ 4 h 4"/>
                    <a:gd name="T2" fmla="*/ 2 w 2"/>
                    <a:gd name="T3" fmla="*/ 0 h 4"/>
                  </a:gdLst>
                  <a:ahLst/>
                  <a:cxnLst>
                    <a:cxn ang="0">
                      <a:pos x="T0" y="T1"/>
                    </a:cxn>
                    <a:cxn ang="0">
                      <a:pos x="T2" y="T3"/>
                    </a:cxn>
                  </a:cxnLst>
                  <a:rect l="0" t="0" r="r" b="b"/>
                  <a:pathLst>
                    <a:path w="2" h="4">
                      <a:moveTo>
                        <a:pt x="0" y="4"/>
                      </a:moveTo>
                      <a:cubicBezTo>
                        <a:pt x="0" y="4"/>
                        <a:pt x="1"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71" name="Freeform 543"/>
                <p:cNvSpPr>
                  <a:spLocks/>
                </p:cNvSpPr>
                <p:nvPr/>
              </p:nvSpPr>
              <p:spPr bwMode="auto">
                <a:xfrm>
                  <a:off x="2346" y="3880"/>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0"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72" name="Freeform 544"/>
                <p:cNvSpPr>
                  <a:spLocks/>
                </p:cNvSpPr>
                <p:nvPr/>
              </p:nvSpPr>
              <p:spPr bwMode="auto">
                <a:xfrm>
                  <a:off x="2346" y="3880"/>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0" y="0"/>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73" name="Freeform 545"/>
                <p:cNvSpPr>
                  <a:spLocks/>
                </p:cNvSpPr>
                <p:nvPr/>
              </p:nvSpPr>
              <p:spPr bwMode="auto">
                <a:xfrm>
                  <a:off x="2349" y="3880"/>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0" y="1"/>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74" name="Freeform 546"/>
                <p:cNvSpPr>
                  <a:spLocks/>
                </p:cNvSpPr>
                <p:nvPr/>
              </p:nvSpPr>
              <p:spPr bwMode="auto">
                <a:xfrm>
                  <a:off x="2349" y="3880"/>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0" y="1"/>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75" name="Freeform 547"/>
                <p:cNvSpPr>
                  <a:spLocks/>
                </p:cNvSpPr>
                <p:nvPr/>
              </p:nvSpPr>
              <p:spPr bwMode="auto">
                <a:xfrm>
                  <a:off x="2355" y="3883"/>
                  <a:ext cx="6" cy="6"/>
                </a:xfrm>
                <a:custGeom>
                  <a:avLst/>
                  <a:gdLst>
                    <a:gd name="T0" fmla="*/ 0 w 6"/>
                    <a:gd name="T1" fmla="*/ 6 h 6"/>
                    <a:gd name="T2" fmla="*/ 6 w 6"/>
                    <a:gd name="T3" fmla="*/ 0 h 6"/>
                    <a:gd name="T4" fmla="*/ 0 w 6"/>
                    <a:gd name="T5" fmla="*/ 6 h 6"/>
                  </a:gdLst>
                  <a:ahLst/>
                  <a:cxnLst>
                    <a:cxn ang="0">
                      <a:pos x="T0" y="T1"/>
                    </a:cxn>
                    <a:cxn ang="0">
                      <a:pos x="T2" y="T3"/>
                    </a:cxn>
                    <a:cxn ang="0">
                      <a:pos x="T4" y="T5"/>
                    </a:cxn>
                  </a:cxnLst>
                  <a:rect l="0" t="0" r="r" b="b"/>
                  <a:pathLst>
                    <a:path w="6" h="6">
                      <a:moveTo>
                        <a:pt x="0" y="6"/>
                      </a:moveTo>
                      <a:lnTo>
                        <a:pt x="6" y="0"/>
                      </a:lnTo>
                      <a:lnTo>
                        <a:pt x="0" y="6"/>
                      </a:lnTo>
                      <a:close/>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76" name="Line 548"/>
                <p:cNvSpPr>
                  <a:spLocks noChangeShapeType="1"/>
                </p:cNvSpPr>
                <p:nvPr/>
              </p:nvSpPr>
              <p:spPr bwMode="auto">
                <a:xfrm flipV="1">
                  <a:off x="2355" y="3883"/>
                  <a:ext cx="6"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77" name="Line 549"/>
                <p:cNvSpPr>
                  <a:spLocks noChangeShapeType="1"/>
                </p:cNvSpPr>
                <p:nvPr/>
              </p:nvSpPr>
              <p:spPr bwMode="auto">
                <a:xfrm flipV="1">
                  <a:off x="2355" y="3883"/>
                  <a:ext cx="6" cy="6"/>
                </a:xfrm>
                <a:prstGeom prst="line">
                  <a:avLst/>
                </a:prstGeom>
                <a:noFill/>
                <a:ln w="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78" name="Freeform 550"/>
                <p:cNvSpPr>
                  <a:spLocks/>
                </p:cNvSpPr>
                <p:nvPr/>
              </p:nvSpPr>
              <p:spPr bwMode="auto">
                <a:xfrm>
                  <a:off x="2337" y="3906"/>
                  <a:ext cx="12" cy="3"/>
                </a:xfrm>
                <a:custGeom>
                  <a:avLst/>
                  <a:gdLst>
                    <a:gd name="T0" fmla="*/ 0 w 4"/>
                    <a:gd name="T1" fmla="*/ 1 h 1"/>
                    <a:gd name="T2" fmla="*/ 4 w 4"/>
                    <a:gd name="T3" fmla="*/ 0 h 1"/>
                  </a:gdLst>
                  <a:ahLst/>
                  <a:cxnLst>
                    <a:cxn ang="0">
                      <a:pos x="T0" y="T1"/>
                    </a:cxn>
                    <a:cxn ang="0">
                      <a:pos x="T2" y="T3"/>
                    </a:cxn>
                  </a:cxnLst>
                  <a:rect l="0" t="0" r="r" b="b"/>
                  <a:pathLst>
                    <a:path w="4" h="1">
                      <a:moveTo>
                        <a:pt x="0" y="1"/>
                      </a:moveTo>
                      <a:cubicBezTo>
                        <a:pt x="0" y="1"/>
                        <a:pt x="3" y="0"/>
                        <a:pt x="4"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79" name="Freeform 551"/>
                <p:cNvSpPr>
                  <a:spLocks/>
                </p:cNvSpPr>
                <p:nvPr/>
              </p:nvSpPr>
              <p:spPr bwMode="auto">
                <a:xfrm>
                  <a:off x="2337" y="3906"/>
                  <a:ext cx="12" cy="3"/>
                </a:xfrm>
                <a:custGeom>
                  <a:avLst/>
                  <a:gdLst>
                    <a:gd name="T0" fmla="*/ 0 w 4"/>
                    <a:gd name="T1" fmla="*/ 1 h 1"/>
                    <a:gd name="T2" fmla="*/ 4 w 4"/>
                    <a:gd name="T3" fmla="*/ 0 h 1"/>
                  </a:gdLst>
                  <a:ahLst/>
                  <a:cxnLst>
                    <a:cxn ang="0">
                      <a:pos x="T0" y="T1"/>
                    </a:cxn>
                    <a:cxn ang="0">
                      <a:pos x="T2" y="T3"/>
                    </a:cxn>
                  </a:cxnLst>
                  <a:rect l="0" t="0" r="r" b="b"/>
                  <a:pathLst>
                    <a:path w="4" h="1">
                      <a:moveTo>
                        <a:pt x="0" y="1"/>
                      </a:moveTo>
                      <a:cubicBezTo>
                        <a:pt x="0" y="1"/>
                        <a:pt x="3" y="0"/>
                        <a:pt x="4"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80" name="Freeform 552"/>
                <p:cNvSpPr>
                  <a:spLocks/>
                </p:cNvSpPr>
                <p:nvPr/>
              </p:nvSpPr>
              <p:spPr bwMode="auto">
                <a:xfrm>
                  <a:off x="2343" y="3900"/>
                  <a:ext cx="9" cy="3"/>
                </a:xfrm>
                <a:custGeom>
                  <a:avLst/>
                  <a:gdLst>
                    <a:gd name="T0" fmla="*/ 0 w 3"/>
                    <a:gd name="T1" fmla="*/ 1 h 1"/>
                    <a:gd name="T2" fmla="*/ 3 w 3"/>
                    <a:gd name="T3" fmla="*/ 0 h 1"/>
                  </a:gdLst>
                  <a:ahLst/>
                  <a:cxnLst>
                    <a:cxn ang="0">
                      <a:pos x="T0" y="T1"/>
                    </a:cxn>
                    <a:cxn ang="0">
                      <a:pos x="T2" y="T3"/>
                    </a:cxn>
                  </a:cxnLst>
                  <a:rect l="0" t="0" r="r" b="b"/>
                  <a:pathLst>
                    <a:path w="3" h="1">
                      <a:moveTo>
                        <a:pt x="0" y="1"/>
                      </a:moveTo>
                      <a:cubicBezTo>
                        <a:pt x="0" y="1"/>
                        <a:pt x="3" y="1"/>
                        <a:pt x="3"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81" name="Freeform 553"/>
                <p:cNvSpPr>
                  <a:spLocks/>
                </p:cNvSpPr>
                <p:nvPr/>
              </p:nvSpPr>
              <p:spPr bwMode="auto">
                <a:xfrm>
                  <a:off x="2343" y="3900"/>
                  <a:ext cx="9" cy="3"/>
                </a:xfrm>
                <a:custGeom>
                  <a:avLst/>
                  <a:gdLst>
                    <a:gd name="T0" fmla="*/ 0 w 3"/>
                    <a:gd name="T1" fmla="*/ 1 h 1"/>
                    <a:gd name="T2" fmla="*/ 3 w 3"/>
                    <a:gd name="T3" fmla="*/ 0 h 1"/>
                  </a:gdLst>
                  <a:ahLst/>
                  <a:cxnLst>
                    <a:cxn ang="0">
                      <a:pos x="T0" y="T1"/>
                    </a:cxn>
                    <a:cxn ang="0">
                      <a:pos x="T2" y="T3"/>
                    </a:cxn>
                  </a:cxnLst>
                  <a:rect l="0" t="0" r="r" b="b"/>
                  <a:pathLst>
                    <a:path w="3" h="1">
                      <a:moveTo>
                        <a:pt x="0" y="1"/>
                      </a:moveTo>
                      <a:cubicBezTo>
                        <a:pt x="0" y="1"/>
                        <a:pt x="3" y="1"/>
                        <a:pt x="3"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82" name="Freeform 554"/>
                <p:cNvSpPr>
                  <a:spLocks/>
                </p:cNvSpPr>
                <p:nvPr/>
              </p:nvSpPr>
              <p:spPr bwMode="auto">
                <a:xfrm>
                  <a:off x="2349" y="3897"/>
                  <a:ext cx="6" cy="3"/>
                </a:xfrm>
                <a:custGeom>
                  <a:avLst/>
                  <a:gdLst>
                    <a:gd name="T0" fmla="*/ 0 w 2"/>
                    <a:gd name="T1" fmla="*/ 1 h 1"/>
                    <a:gd name="T2" fmla="*/ 2 w 2"/>
                    <a:gd name="T3" fmla="*/ 0 h 1"/>
                  </a:gdLst>
                  <a:ahLst/>
                  <a:cxnLst>
                    <a:cxn ang="0">
                      <a:pos x="T0" y="T1"/>
                    </a:cxn>
                    <a:cxn ang="0">
                      <a:pos x="T2" y="T3"/>
                    </a:cxn>
                  </a:cxnLst>
                  <a:rect l="0" t="0" r="r" b="b"/>
                  <a:pathLst>
                    <a:path w="2" h="1">
                      <a:moveTo>
                        <a:pt x="0" y="1"/>
                      </a:moveTo>
                      <a:cubicBezTo>
                        <a:pt x="0" y="1"/>
                        <a:pt x="2"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83" name="Freeform 555"/>
                <p:cNvSpPr>
                  <a:spLocks/>
                </p:cNvSpPr>
                <p:nvPr/>
              </p:nvSpPr>
              <p:spPr bwMode="auto">
                <a:xfrm>
                  <a:off x="2349" y="3897"/>
                  <a:ext cx="6" cy="3"/>
                </a:xfrm>
                <a:custGeom>
                  <a:avLst/>
                  <a:gdLst>
                    <a:gd name="T0" fmla="*/ 0 w 2"/>
                    <a:gd name="T1" fmla="*/ 1 h 1"/>
                    <a:gd name="T2" fmla="*/ 2 w 2"/>
                    <a:gd name="T3" fmla="*/ 0 h 1"/>
                  </a:gdLst>
                  <a:ahLst/>
                  <a:cxnLst>
                    <a:cxn ang="0">
                      <a:pos x="T0" y="T1"/>
                    </a:cxn>
                    <a:cxn ang="0">
                      <a:pos x="T2" y="T3"/>
                    </a:cxn>
                  </a:cxnLst>
                  <a:rect l="0" t="0" r="r" b="b"/>
                  <a:pathLst>
                    <a:path w="2" h="1">
                      <a:moveTo>
                        <a:pt x="0" y="1"/>
                      </a:moveTo>
                      <a:cubicBezTo>
                        <a:pt x="0" y="1"/>
                        <a:pt x="2"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84" name="Freeform 556"/>
                <p:cNvSpPr>
                  <a:spLocks/>
                </p:cNvSpPr>
                <p:nvPr/>
              </p:nvSpPr>
              <p:spPr bwMode="auto">
                <a:xfrm>
                  <a:off x="2355" y="3891"/>
                  <a:ext cx="6" cy="6"/>
                </a:xfrm>
                <a:custGeom>
                  <a:avLst/>
                  <a:gdLst>
                    <a:gd name="T0" fmla="*/ 0 w 2"/>
                    <a:gd name="T1" fmla="*/ 2 h 2"/>
                    <a:gd name="T2" fmla="*/ 2 w 2"/>
                    <a:gd name="T3" fmla="*/ 0 h 2"/>
                  </a:gdLst>
                  <a:ahLst/>
                  <a:cxnLst>
                    <a:cxn ang="0">
                      <a:pos x="T0" y="T1"/>
                    </a:cxn>
                    <a:cxn ang="0">
                      <a:pos x="T2" y="T3"/>
                    </a:cxn>
                  </a:cxnLst>
                  <a:rect l="0" t="0" r="r" b="b"/>
                  <a:pathLst>
                    <a:path w="2" h="2">
                      <a:moveTo>
                        <a:pt x="0" y="2"/>
                      </a:moveTo>
                      <a:cubicBezTo>
                        <a:pt x="0" y="2"/>
                        <a:pt x="2"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85" name="Freeform 557"/>
                <p:cNvSpPr>
                  <a:spLocks/>
                </p:cNvSpPr>
                <p:nvPr/>
              </p:nvSpPr>
              <p:spPr bwMode="auto">
                <a:xfrm>
                  <a:off x="2355" y="3891"/>
                  <a:ext cx="6" cy="6"/>
                </a:xfrm>
                <a:custGeom>
                  <a:avLst/>
                  <a:gdLst>
                    <a:gd name="T0" fmla="*/ 0 w 2"/>
                    <a:gd name="T1" fmla="*/ 2 h 2"/>
                    <a:gd name="T2" fmla="*/ 2 w 2"/>
                    <a:gd name="T3" fmla="*/ 0 h 2"/>
                  </a:gdLst>
                  <a:ahLst/>
                  <a:cxnLst>
                    <a:cxn ang="0">
                      <a:pos x="T0" y="T1"/>
                    </a:cxn>
                    <a:cxn ang="0">
                      <a:pos x="T2" y="T3"/>
                    </a:cxn>
                  </a:cxnLst>
                  <a:rect l="0" t="0" r="r" b="b"/>
                  <a:pathLst>
                    <a:path w="2" h="2">
                      <a:moveTo>
                        <a:pt x="0" y="2"/>
                      </a:moveTo>
                      <a:cubicBezTo>
                        <a:pt x="0" y="2"/>
                        <a:pt x="2"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86" name="Freeform 558"/>
                <p:cNvSpPr>
                  <a:spLocks/>
                </p:cNvSpPr>
                <p:nvPr/>
              </p:nvSpPr>
              <p:spPr bwMode="auto">
                <a:xfrm>
                  <a:off x="2352" y="3877"/>
                  <a:ext cx="9" cy="12"/>
                </a:xfrm>
                <a:custGeom>
                  <a:avLst/>
                  <a:gdLst>
                    <a:gd name="T0" fmla="*/ 9 w 9"/>
                    <a:gd name="T1" fmla="*/ 0 h 12"/>
                    <a:gd name="T2" fmla="*/ 0 w 9"/>
                    <a:gd name="T3" fmla="*/ 12 h 12"/>
                    <a:gd name="T4" fmla="*/ 9 w 9"/>
                    <a:gd name="T5" fmla="*/ 0 h 12"/>
                  </a:gdLst>
                  <a:ahLst/>
                  <a:cxnLst>
                    <a:cxn ang="0">
                      <a:pos x="T0" y="T1"/>
                    </a:cxn>
                    <a:cxn ang="0">
                      <a:pos x="T2" y="T3"/>
                    </a:cxn>
                    <a:cxn ang="0">
                      <a:pos x="T4" y="T5"/>
                    </a:cxn>
                  </a:cxnLst>
                  <a:rect l="0" t="0" r="r" b="b"/>
                  <a:pathLst>
                    <a:path w="9" h="12">
                      <a:moveTo>
                        <a:pt x="9" y="0"/>
                      </a:moveTo>
                      <a:lnTo>
                        <a:pt x="0" y="12"/>
                      </a:lnTo>
                      <a:lnTo>
                        <a:pt x="9" y="0"/>
                      </a:lnTo>
                      <a:close/>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87" name="Line 559"/>
                <p:cNvSpPr>
                  <a:spLocks noChangeShapeType="1"/>
                </p:cNvSpPr>
                <p:nvPr/>
              </p:nvSpPr>
              <p:spPr bwMode="auto">
                <a:xfrm flipH="1">
                  <a:off x="2352" y="3877"/>
                  <a:ext cx="9" cy="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88" name="Line 560"/>
                <p:cNvSpPr>
                  <a:spLocks noChangeShapeType="1"/>
                </p:cNvSpPr>
                <p:nvPr/>
              </p:nvSpPr>
              <p:spPr bwMode="auto">
                <a:xfrm flipH="1">
                  <a:off x="2352" y="3877"/>
                  <a:ext cx="9" cy="12"/>
                </a:xfrm>
                <a:prstGeom prst="line">
                  <a:avLst/>
                </a:prstGeom>
                <a:noFill/>
                <a:ln w="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89" name="Freeform 561"/>
                <p:cNvSpPr>
                  <a:spLocks/>
                </p:cNvSpPr>
                <p:nvPr/>
              </p:nvSpPr>
              <p:spPr bwMode="auto">
                <a:xfrm>
                  <a:off x="2352" y="3877"/>
                  <a:ext cx="3" cy="6"/>
                </a:xfrm>
                <a:custGeom>
                  <a:avLst/>
                  <a:gdLst>
                    <a:gd name="T0" fmla="*/ 0 w 1"/>
                    <a:gd name="T1" fmla="*/ 2 h 2"/>
                    <a:gd name="T2" fmla="*/ 1 w 1"/>
                    <a:gd name="T3" fmla="*/ 0 h 2"/>
                  </a:gdLst>
                  <a:ahLst/>
                  <a:cxnLst>
                    <a:cxn ang="0">
                      <a:pos x="T0" y="T1"/>
                    </a:cxn>
                    <a:cxn ang="0">
                      <a:pos x="T2" y="T3"/>
                    </a:cxn>
                  </a:cxnLst>
                  <a:rect l="0" t="0" r="r" b="b"/>
                  <a:pathLst>
                    <a:path w="1" h="2">
                      <a:moveTo>
                        <a:pt x="0" y="2"/>
                      </a:moveTo>
                      <a:cubicBezTo>
                        <a:pt x="0" y="2"/>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90" name="Freeform 562"/>
                <p:cNvSpPr>
                  <a:spLocks/>
                </p:cNvSpPr>
                <p:nvPr/>
              </p:nvSpPr>
              <p:spPr bwMode="auto">
                <a:xfrm>
                  <a:off x="2352" y="3877"/>
                  <a:ext cx="3" cy="6"/>
                </a:xfrm>
                <a:custGeom>
                  <a:avLst/>
                  <a:gdLst>
                    <a:gd name="T0" fmla="*/ 0 w 1"/>
                    <a:gd name="T1" fmla="*/ 2 h 2"/>
                    <a:gd name="T2" fmla="*/ 1 w 1"/>
                    <a:gd name="T3" fmla="*/ 0 h 2"/>
                  </a:gdLst>
                  <a:ahLst/>
                  <a:cxnLst>
                    <a:cxn ang="0">
                      <a:pos x="T0" y="T1"/>
                    </a:cxn>
                    <a:cxn ang="0">
                      <a:pos x="T2" y="T3"/>
                    </a:cxn>
                  </a:cxnLst>
                  <a:rect l="0" t="0" r="r" b="b"/>
                  <a:pathLst>
                    <a:path w="1" h="2">
                      <a:moveTo>
                        <a:pt x="0" y="2"/>
                      </a:moveTo>
                      <a:cubicBezTo>
                        <a:pt x="0" y="2"/>
                        <a:pt x="1" y="0"/>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91" name="Freeform 563"/>
                <p:cNvSpPr>
                  <a:spLocks/>
                </p:cNvSpPr>
                <p:nvPr/>
              </p:nvSpPr>
              <p:spPr bwMode="auto">
                <a:xfrm>
                  <a:off x="2364" y="3900"/>
                  <a:ext cx="29" cy="79"/>
                </a:xfrm>
                <a:custGeom>
                  <a:avLst/>
                  <a:gdLst>
                    <a:gd name="T0" fmla="*/ 9 w 10"/>
                    <a:gd name="T1" fmla="*/ 18 h 27"/>
                    <a:gd name="T2" fmla="*/ 0 w 10"/>
                    <a:gd name="T3" fmla="*/ 27 h 27"/>
                    <a:gd name="T4" fmla="*/ 1 w 10"/>
                    <a:gd name="T5" fmla="*/ 19 h 27"/>
                    <a:gd name="T6" fmla="*/ 1 w 10"/>
                    <a:gd name="T7" fmla="*/ 3 h 27"/>
                    <a:gd name="T8" fmla="*/ 3 w 10"/>
                    <a:gd name="T9" fmla="*/ 5 h 27"/>
                    <a:gd name="T10" fmla="*/ 6 w 10"/>
                    <a:gd name="T11" fmla="*/ 3 h 27"/>
                    <a:gd name="T12" fmla="*/ 6 w 10"/>
                    <a:gd name="T13" fmla="*/ 3 h 27"/>
                    <a:gd name="T14" fmla="*/ 8 w 10"/>
                    <a:gd name="T15" fmla="*/ 2 h 27"/>
                    <a:gd name="T16" fmla="*/ 8 w 10"/>
                    <a:gd name="T17" fmla="*/ 0 h 27"/>
                    <a:gd name="T18" fmla="*/ 10 w 10"/>
                    <a:gd name="T19" fmla="*/ 3 h 27"/>
                    <a:gd name="T20" fmla="*/ 8 w 10"/>
                    <a:gd name="T21" fmla="*/ 5 h 27"/>
                    <a:gd name="T22" fmla="*/ 8 w 10"/>
                    <a:gd name="T23" fmla="*/ 5 h 27"/>
                    <a:gd name="T24" fmla="*/ 6 w 10"/>
                    <a:gd name="T25" fmla="*/ 8 h 27"/>
                    <a:gd name="T26" fmla="*/ 6 w 10"/>
                    <a:gd name="T27" fmla="*/ 9 h 27"/>
                    <a:gd name="T28" fmla="*/ 5 w 10"/>
                    <a:gd name="T29" fmla="*/ 10 h 27"/>
                    <a:gd name="T30" fmla="*/ 8 w 10"/>
                    <a:gd name="T31" fmla="*/ 9 h 27"/>
                    <a:gd name="T32" fmla="*/ 9 w 10"/>
                    <a:gd name="T33" fmla="*/ 11 h 27"/>
                    <a:gd name="T34" fmla="*/ 9 w 10"/>
                    <a:gd name="T3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7">
                      <a:moveTo>
                        <a:pt x="9" y="18"/>
                      </a:moveTo>
                      <a:cubicBezTo>
                        <a:pt x="0" y="27"/>
                        <a:pt x="0" y="27"/>
                        <a:pt x="0" y="27"/>
                      </a:cubicBezTo>
                      <a:cubicBezTo>
                        <a:pt x="1" y="19"/>
                        <a:pt x="1" y="19"/>
                        <a:pt x="1" y="19"/>
                      </a:cubicBezTo>
                      <a:cubicBezTo>
                        <a:pt x="1" y="3"/>
                        <a:pt x="1" y="3"/>
                        <a:pt x="1" y="3"/>
                      </a:cubicBezTo>
                      <a:cubicBezTo>
                        <a:pt x="3" y="5"/>
                        <a:pt x="3" y="5"/>
                        <a:pt x="3" y="5"/>
                      </a:cubicBezTo>
                      <a:cubicBezTo>
                        <a:pt x="6" y="3"/>
                        <a:pt x="6" y="3"/>
                        <a:pt x="6" y="3"/>
                      </a:cubicBezTo>
                      <a:cubicBezTo>
                        <a:pt x="6" y="3"/>
                        <a:pt x="6" y="3"/>
                        <a:pt x="6" y="3"/>
                      </a:cubicBezTo>
                      <a:cubicBezTo>
                        <a:pt x="8" y="2"/>
                        <a:pt x="8" y="2"/>
                        <a:pt x="8" y="2"/>
                      </a:cubicBezTo>
                      <a:cubicBezTo>
                        <a:pt x="8" y="0"/>
                        <a:pt x="8" y="0"/>
                        <a:pt x="8" y="0"/>
                      </a:cubicBezTo>
                      <a:cubicBezTo>
                        <a:pt x="10" y="3"/>
                        <a:pt x="10" y="3"/>
                        <a:pt x="10" y="3"/>
                      </a:cubicBezTo>
                      <a:cubicBezTo>
                        <a:pt x="8" y="5"/>
                        <a:pt x="8" y="5"/>
                        <a:pt x="8" y="5"/>
                      </a:cubicBezTo>
                      <a:cubicBezTo>
                        <a:pt x="8" y="5"/>
                        <a:pt x="8" y="5"/>
                        <a:pt x="8" y="5"/>
                      </a:cubicBezTo>
                      <a:cubicBezTo>
                        <a:pt x="6" y="8"/>
                        <a:pt x="6" y="8"/>
                        <a:pt x="6" y="8"/>
                      </a:cubicBezTo>
                      <a:cubicBezTo>
                        <a:pt x="6" y="9"/>
                        <a:pt x="6" y="9"/>
                        <a:pt x="6" y="9"/>
                      </a:cubicBezTo>
                      <a:cubicBezTo>
                        <a:pt x="5" y="10"/>
                        <a:pt x="5" y="10"/>
                        <a:pt x="5" y="10"/>
                      </a:cubicBezTo>
                      <a:cubicBezTo>
                        <a:pt x="8" y="9"/>
                        <a:pt x="8" y="9"/>
                        <a:pt x="8" y="9"/>
                      </a:cubicBezTo>
                      <a:cubicBezTo>
                        <a:pt x="9" y="11"/>
                        <a:pt x="9" y="11"/>
                        <a:pt x="9" y="11"/>
                      </a:cubicBezTo>
                      <a:cubicBezTo>
                        <a:pt x="9" y="11"/>
                        <a:pt x="6" y="14"/>
                        <a:pt x="9"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92" name="Freeform 564"/>
                <p:cNvSpPr>
                  <a:spLocks/>
                </p:cNvSpPr>
                <p:nvPr/>
              </p:nvSpPr>
              <p:spPr bwMode="auto">
                <a:xfrm>
                  <a:off x="2364" y="3900"/>
                  <a:ext cx="29" cy="79"/>
                </a:xfrm>
                <a:custGeom>
                  <a:avLst/>
                  <a:gdLst>
                    <a:gd name="T0" fmla="*/ 9 w 10"/>
                    <a:gd name="T1" fmla="*/ 18 h 27"/>
                    <a:gd name="T2" fmla="*/ 0 w 10"/>
                    <a:gd name="T3" fmla="*/ 27 h 27"/>
                    <a:gd name="T4" fmla="*/ 1 w 10"/>
                    <a:gd name="T5" fmla="*/ 19 h 27"/>
                    <a:gd name="T6" fmla="*/ 1 w 10"/>
                    <a:gd name="T7" fmla="*/ 3 h 27"/>
                    <a:gd name="T8" fmla="*/ 3 w 10"/>
                    <a:gd name="T9" fmla="*/ 5 h 27"/>
                    <a:gd name="T10" fmla="*/ 6 w 10"/>
                    <a:gd name="T11" fmla="*/ 3 h 27"/>
                    <a:gd name="T12" fmla="*/ 6 w 10"/>
                    <a:gd name="T13" fmla="*/ 3 h 27"/>
                    <a:gd name="T14" fmla="*/ 8 w 10"/>
                    <a:gd name="T15" fmla="*/ 2 h 27"/>
                    <a:gd name="T16" fmla="*/ 8 w 10"/>
                    <a:gd name="T17" fmla="*/ 0 h 27"/>
                    <a:gd name="T18" fmla="*/ 10 w 10"/>
                    <a:gd name="T19" fmla="*/ 3 h 27"/>
                    <a:gd name="T20" fmla="*/ 8 w 10"/>
                    <a:gd name="T21" fmla="*/ 5 h 27"/>
                    <a:gd name="T22" fmla="*/ 8 w 10"/>
                    <a:gd name="T23" fmla="*/ 5 h 27"/>
                    <a:gd name="T24" fmla="*/ 6 w 10"/>
                    <a:gd name="T25" fmla="*/ 8 h 27"/>
                    <a:gd name="T26" fmla="*/ 6 w 10"/>
                    <a:gd name="T27" fmla="*/ 9 h 27"/>
                    <a:gd name="T28" fmla="*/ 5 w 10"/>
                    <a:gd name="T29" fmla="*/ 10 h 27"/>
                    <a:gd name="T30" fmla="*/ 8 w 10"/>
                    <a:gd name="T31" fmla="*/ 9 h 27"/>
                    <a:gd name="T32" fmla="*/ 9 w 10"/>
                    <a:gd name="T33" fmla="*/ 11 h 27"/>
                    <a:gd name="T34" fmla="*/ 9 w 10"/>
                    <a:gd name="T3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7">
                      <a:moveTo>
                        <a:pt x="9" y="18"/>
                      </a:moveTo>
                      <a:cubicBezTo>
                        <a:pt x="0" y="27"/>
                        <a:pt x="0" y="27"/>
                        <a:pt x="0" y="27"/>
                      </a:cubicBezTo>
                      <a:cubicBezTo>
                        <a:pt x="1" y="19"/>
                        <a:pt x="1" y="19"/>
                        <a:pt x="1" y="19"/>
                      </a:cubicBezTo>
                      <a:cubicBezTo>
                        <a:pt x="1" y="3"/>
                        <a:pt x="1" y="3"/>
                        <a:pt x="1" y="3"/>
                      </a:cubicBezTo>
                      <a:cubicBezTo>
                        <a:pt x="3" y="5"/>
                        <a:pt x="3" y="5"/>
                        <a:pt x="3" y="5"/>
                      </a:cubicBezTo>
                      <a:cubicBezTo>
                        <a:pt x="6" y="3"/>
                        <a:pt x="6" y="3"/>
                        <a:pt x="6" y="3"/>
                      </a:cubicBezTo>
                      <a:cubicBezTo>
                        <a:pt x="6" y="3"/>
                        <a:pt x="6" y="3"/>
                        <a:pt x="6" y="3"/>
                      </a:cubicBezTo>
                      <a:cubicBezTo>
                        <a:pt x="8" y="2"/>
                        <a:pt x="8" y="2"/>
                        <a:pt x="8" y="2"/>
                      </a:cubicBezTo>
                      <a:cubicBezTo>
                        <a:pt x="8" y="0"/>
                        <a:pt x="8" y="0"/>
                        <a:pt x="8" y="0"/>
                      </a:cubicBezTo>
                      <a:cubicBezTo>
                        <a:pt x="10" y="3"/>
                        <a:pt x="10" y="3"/>
                        <a:pt x="10" y="3"/>
                      </a:cubicBezTo>
                      <a:cubicBezTo>
                        <a:pt x="8" y="5"/>
                        <a:pt x="8" y="5"/>
                        <a:pt x="8" y="5"/>
                      </a:cubicBezTo>
                      <a:cubicBezTo>
                        <a:pt x="8" y="5"/>
                        <a:pt x="8" y="5"/>
                        <a:pt x="8" y="5"/>
                      </a:cubicBezTo>
                      <a:cubicBezTo>
                        <a:pt x="6" y="8"/>
                        <a:pt x="6" y="8"/>
                        <a:pt x="6" y="8"/>
                      </a:cubicBezTo>
                      <a:cubicBezTo>
                        <a:pt x="6" y="9"/>
                        <a:pt x="6" y="9"/>
                        <a:pt x="6" y="9"/>
                      </a:cubicBezTo>
                      <a:cubicBezTo>
                        <a:pt x="5" y="10"/>
                        <a:pt x="5" y="10"/>
                        <a:pt x="5" y="10"/>
                      </a:cubicBezTo>
                      <a:cubicBezTo>
                        <a:pt x="8" y="9"/>
                        <a:pt x="8" y="9"/>
                        <a:pt x="8" y="9"/>
                      </a:cubicBezTo>
                      <a:cubicBezTo>
                        <a:pt x="9" y="11"/>
                        <a:pt x="9" y="11"/>
                        <a:pt x="9" y="11"/>
                      </a:cubicBezTo>
                      <a:cubicBezTo>
                        <a:pt x="9" y="11"/>
                        <a:pt x="6" y="14"/>
                        <a:pt x="9" y="18"/>
                      </a:cubicBez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93" name="Freeform 565"/>
                <p:cNvSpPr>
                  <a:spLocks noEditPoints="1"/>
                </p:cNvSpPr>
                <p:nvPr/>
              </p:nvSpPr>
              <p:spPr bwMode="auto">
                <a:xfrm>
                  <a:off x="2367" y="3900"/>
                  <a:ext cx="26" cy="71"/>
                </a:xfrm>
                <a:custGeom>
                  <a:avLst/>
                  <a:gdLst>
                    <a:gd name="T0" fmla="*/ 7 w 9"/>
                    <a:gd name="T1" fmla="*/ 5 h 24"/>
                    <a:gd name="T2" fmla="*/ 5 w 9"/>
                    <a:gd name="T3" fmla="*/ 3 h 24"/>
                    <a:gd name="T4" fmla="*/ 5 w 9"/>
                    <a:gd name="T5" fmla="*/ 8 h 24"/>
                    <a:gd name="T6" fmla="*/ 7 w 9"/>
                    <a:gd name="T7" fmla="*/ 6 h 24"/>
                    <a:gd name="T8" fmla="*/ 7 w 9"/>
                    <a:gd name="T9" fmla="*/ 5 h 24"/>
                    <a:gd name="T10" fmla="*/ 9 w 9"/>
                    <a:gd name="T11" fmla="*/ 3 h 24"/>
                    <a:gd name="T12" fmla="*/ 7 w 9"/>
                    <a:gd name="T13" fmla="*/ 0 h 24"/>
                    <a:gd name="T14" fmla="*/ 7 w 9"/>
                    <a:gd name="T15" fmla="*/ 2 h 24"/>
                    <a:gd name="T16" fmla="*/ 5 w 9"/>
                    <a:gd name="T17" fmla="*/ 3 h 24"/>
                    <a:gd name="T18" fmla="*/ 4 w 9"/>
                    <a:gd name="T19" fmla="*/ 3 h 24"/>
                    <a:gd name="T20" fmla="*/ 2 w 9"/>
                    <a:gd name="T21" fmla="*/ 5 h 24"/>
                    <a:gd name="T22" fmla="*/ 3 w 9"/>
                    <a:gd name="T23" fmla="*/ 6 h 24"/>
                    <a:gd name="T24" fmla="*/ 4 w 9"/>
                    <a:gd name="T25" fmla="*/ 4 h 24"/>
                    <a:gd name="T26" fmla="*/ 5 w 9"/>
                    <a:gd name="T27" fmla="*/ 5 h 24"/>
                    <a:gd name="T28" fmla="*/ 3 w 9"/>
                    <a:gd name="T29" fmla="*/ 7 h 24"/>
                    <a:gd name="T30" fmla="*/ 3 w 9"/>
                    <a:gd name="T31" fmla="*/ 6 h 24"/>
                    <a:gd name="T32" fmla="*/ 0 w 9"/>
                    <a:gd name="T33" fmla="*/ 13 h 24"/>
                    <a:gd name="T34" fmla="*/ 0 w 9"/>
                    <a:gd name="T35" fmla="*/ 15 h 24"/>
                    <a:gd name="T36" fmla="*/ 1 w 9"/>
                    <a:gd name="T37" fmla="*/ 17 h 24"/>
                    <a:gd name="T38" fmla="*/ 0 w 9"/>
                    <a:gd name="T39" fmla="*/ 20 h 24"/>
                    <a:gd name="T40" fmla="*/ 2 w 9"/>
                    <a:gd name="T41" fmla="*/ 22 h 24"/>
                    <a:gd name="T42" fmla="*/ 2 w 9"/>
                    <a:gd name="T43" fmla="*/ 24 h 24"/>
                    <a:gd name="T44" fmla="*/ 4 w 9"/>
                    <a:gd name="T45" fmla="*/ 16 h 24"/>
                    <a:gd name="T46" fmla="*/ 4 w 9"/>
                    <a:gd name="T47" fmla="*/ 18 h 24"/>
                    <a:gd name="T48" fmla="*/ 5 w 9"/>
                    <a:gd name="T49" fmla="*/ 19 h 24"/>
                    <a:gd name="T50" fmla="*/ 5 w 9"/>
                    <a:gd name="T51" fmla="*/ 21 h 24"/>
                    <a:gd name="T52" fmla="*/ 0 w 9"/>
                    <a:gd name="T53" fmla="*/ 2 h 24"/>
                    <a:gd name="T54" fmla="*/ 5 w 9"/>
                    <a:gd name="T55" fmla="*/ 9 h 24"/>
                    <a:gd name="T56" fmla="*/ 3 w 9"/>
                    <a:gd name="T57" fmla="*/ 15 h 24"/>
                    <a:gd name="T58" fmla="*/ 3 w 9"/>
                    <a:gd name="T59" fmla="*/ 24 h 24"/>
                    <a:gd name="T60" fmla="*/ 5 w 9"/>
                    <a:gd name="T61" fmla="*/ 9 h 24"/>
                    <a:gd name="T62" fmla="*/ 7 w 9"/>
                    <a:gd name="T63" fmla="*/ 9 h 24"/>
                    <a:gd name="T64" fmla="*/ 8 w 9"/>
                    <a:gd name="T65" fmla="*/ 11 h 24"/>
                    <a:gd name="T66" fmla="*/ 7 w 9"/>
                    <a:gd name="T67" fmla="*/ 15 h 24"/>
                    <a:gd name="T68" fmla="*/ 9 w 9"/>
                    <a:gd name="T69" fmla="*/ 18 h 24"/>
                    <a:gd name="T70" fmla="*/ 1 w 9"/>
                    <a:gd name="T71" fmla="*/ 8 h 24"/>
                    <a:gd name="T72" fmla="*/ 2 w 9"/>
                    <a:gd name="T73" fmla="*/ 10 h 24"/>
                    <a:gd name="T74" fmla="*/ 2 w 9"/>
                    <a:gd name="T75" fmla="*/ 11 h 24"/>
                    <a:gd name="T76" fmla="*/ 5 w 9"/>
                    <a:gd name="T77" fmla="*/ 14 h 24"/>
                    <a:gd name="T78" fmla="*/ 4 w 9"/>
                    <a:gd name="T79" fmla="*/ 14 h 24"/>
                    <a:gd name="T80" fmla="*/ 5 w 9"/>
                    <a:gd name="T81" fmla="*/ 15 h 24"/>
                    <a:gd name="T82" fmla="*/ 5 w 9"/>
                    <a:gd name="T83" fmla="*/ 15 h 24"/>
                    <a:gd name="T84" fmla="*/ 6 w 9"/>
                    <a:gd name="T85" fmla="*/ 16 h 24"/>
                    <a:gd name="T86" fmla="*/ 6 w 9"/>
                    <a:gd name="T87" fmla="*/ 18 h 24"/>
                    <a:gd name="T88" fmla="*/ 6 w 9"/>
                    <a:gd name="T89" fmla="*/ 12 h 24"/>
                    <a:gd name="T90" fmla="*/ 5 w 9"/>
                    <a:gd name="T91" fmla="*/ 12 h 24"/>
                    <a:gd name="T92" fmla="*/ 6 w 9"/>
                    <a:gd name="T93" fmla="*/ 13 h 24"/>
                    <a:gd name="T94" fmla="*/ 7 w 9"/>
                    <a:gd name="T95" fmla="*/ 14 h 24"/>
                    <a:gd name="T96" fmla="*/ 7 w 9"/>
                    <a:gd name="T97" fmla="*/ 2 h 24"/>
                    <a:gd name="T98" fmla="*/ 8 w 9"/>
                    <a:gd name="T99"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 h="24">
                      <a:moveTo>
                        <a:pt x="7" y="5"/>
                      </a:moveTo>
                      <a:cubicBezTo>
                        <a:pt x="5" y="3"/>
                        <a:pt x="5" y="3"/>
                        <a:pt x="5" y="3"/>
                      </a:cubicBezTo>
                      <a:moveTo>
                        <a:pt x="5" y="8"/>
                      </a:moveTo>
                      <a:cubicBezTo>
                        <a:pt x="7" y="6"/>
                        <a:pt x="7" y="6"/>
                        <a:pt x="7" y="6"/>
                      </a:cubicBezTo>
                      <a:cubicBezTo>
                        <a:pt x="7" y="5"/>
                        <a:pt x="7" y="5"/>
                        <a:pt x="7" y="5"/>
                      </a:cubicBezTo>
                      <a:cubicBezTo>
                        <a:pt x="9" y="3"/>
                        <a:pt x="9" y="3"/>
                        <a:pt x="9" y="3"/>
                      </a:cubicBezTo>
                      <a:cubicBezTo>
                        <a:pt x="7" y="0"/>
                        <a:pt x="7" y="0"/>
                        <a:pt x="7" y="0"/>
                      </a:cubicBezTo>
                      <a:cubicBezTo>
                        <a:pt x="7" y="2"/>
                        <a:pt x="7" y="2"/>
                        <a:pt x="7" y="2"/>
                      </a:cubicBezTo>
                      <a:cubicBezTo>
                        <a:pt x="5" y="3"/>
                        <a:pt x="5" y="3"/>
                        <a:pt x="5" y="3"/>
                      </a:cubicBezTo>
                      <a:cubicBezTo>
                        <a:pt x="4" y="3"/>
                        <a:pt x="4" y="3"/>
                        <a:pt x="4" y="3"/>
                      </a:cubicBezTo>
                      <a:cubicBezTo>
                        <a:pt x="2" y="5"/>
                        <a:pt x="2" y="5"/>
                        <a:pt x="2" y="5"/>
                      </a:cubicBezTo>
                      <a:moveTo>
                        <a:pt x="3" y="6"/>
                      </a:moveTo>
                      <a:cubicBezTo>
                        <a:pt x="4" y="4"/>
                        <a:pt x="4" y="4"/>
                        <a:pt x="4" y="4"/>
                      </a:cubicBezTo>
                      <a:cubicBezTo>
                        <a:pt x="5" y="5"/>
                        <a:pt x="5" y="5"/>
                        <a:pt x="5" y="5"/>
                      </a:cubicBezTo>
                      <a:cubicBezTo>
                        <a:pt x="3" y="7"/>
                        <a:pt x="3" y="7"/>
                        <a:pt x="3" y="7"/>
                      </a:cubicBezTo>
                      <a:lnTo>
                        <a:pt x="3" y="6"/>
                      </a:lnTo>
                      <a:close/>
                      <a:moveTo>
                        <a:pt x="0" y="13"/>
                      </a:moveTo>
                      <a:cubicBezTo>
                        <a:pt x="0" y="13"/>
                        <a:pt x="0" y="14"/>
                        <a:pt x="0" y="15"/>
                      </a:cubicBezTo>
                      <a:cubicBezTo>
                        <a:pt x="1" y="15"/>
                        <a:pt x="1" y="16"/>
                        <a:pt x="1" y="17"/>
                      </a:cubicBezTo>
                      <a:moveTo>
                        <a:pt x="0" y="20"/>
                      </a:moveTo>
                      <a:cubicBezTo>
                        <a:pt x="0" y="20"/>
                        <a:pt x="1" y="21"/>
                        <a:pt x="2" y="22"/>
                      </a:cubicBezTo>
                      <a:cubicBezTo>
                        <a:pt x="2" y="22"/>
                        <a:pt x="2" y="24"/>
                        <a:pt x="2" y="24"/>
                      </a:cubicBezTo>
                      <a:moveTo>
                        <a:pt x="4" y="16"/>
                      </a:moveTo>
                      <a:cubicBezTo>
                        <a:pt x="4" y="16"/>
                        <a:pt x="4" y="18"/>
                        <a:pt x="4" y="18"/>
                      </a:cubicBezTo>
                      <a:cubicBezTo>
                        <a:pt x="4" y="19"/>
                        <a:pt x="5" y="19"/>
                        <a:pt x="5" y="19"/>
                      </a:cubicBezTo>
                      <a:cubicBezTo>
                        <a:pt x="5" y="20"/>
                        <a:pt x="5" y="21"/>
                        <a:pt x="5" y="21"/>
                      </a:cubicBezTo>
                      <a:moveTo>
                        <a:pt x="0" y="2"/>
                      </a:moveTo>
                      <a:cubicBezTo>
                        <a:pt x="5" y="9"/>
                        <a:pt x="5" y="9"/>
                        <a:pt x="5" y="9"/>
                      </a:cubicBezTo>
                      <a:cubicBezTo>
                        <a:pt x="5" y="9"/>
                        <a:pt x="2" y="13"/>
                        <a:pt x="3" y="15"/>
                      </a:cubicBezTo>
                      <a:cubicBezTo>
                        <a:pt x="3" y="18"/>
                        <a:pt x="3" y="24"/>
                        <a:pt x="3" y="24"/>
                      </a:cubicBezTo>
                      <a:moveTo>
                        <a:pt x="5" y="9"/>
                      </a:moveTo>
                      <a:cubicBezTo>
                        <a:pt x="7" y="9"/>
                        <a:pt x="7" y="9"/>
                        <a:pt x="7" y="9"/>
                      </a:cubicBezTo>
                      <a:cubicBezTo>
                        <a:pt x="8" y="11"/>
                        <a:pt x="8" y="11"/>
                        <a:pt x="8" y="11"/>
                      </a:cubicBezTo>
                      <a:cubicBezTo>
                        <a:pt x="8" y="11"/>
                        <a:pt x="7" y="12"/>
                        <a:pt x="7" y="15"/>
                      </a:cubicBezTo>
                      <a:cubicBezTo>
                        <a:pt x="7" y="17"/>
                        <a:pt x="9" y="18"/>
                        <a:pt x="9" y="18"/>
                      </a:cubicBezTo>
                      <a:moveTo>
                        <a:pt x="1" y="8"/>
                      </a:moveTo>
                      <a:cubicBezTo>
                        <a:pt x="1" y="8"/>
                        <a:pt x="3" y="10"/>
                        <a:pt x="2" y="10"/>
                      </a:cubicBezTo>
                      <a:cubicBezTo>
                        <a:pt x="2" y="10"/>
                        <a:pt x="2" y="11"/>
                        <a:pt x="2" y="11"/>
                      </a:cubicBezTo>
                      <a:moveTo>
                        <a:pt x="5" y="14"/>
                      </a:moveTo>
                      <a:cubicBezTo>
                        <a:pt x="4" y="14"/>
                        <a:pt x="4" y="14"/>
                        <a:pt x="4" y="14"/>
                      </a:cubicBezTo>
                      <a:cubicBezTo>
                        <a:pt x="5" y="15"/>
                        <a:pt x="5" y="15"/>
                        <a:pt x="5" y="15"/>
                      </a:cubicBezTo>
                      <a:cubicBezTo>
                        <a:pt x="5" y="15"/>
                        <a:pt x="5" y="15"/>
                        <a:pt x="5" y="15"/>
                      </a:cubicBezTo>
                      <a:cubicBezTo>
                        <a:pt x="6" y="16"/>
                        <a:pt x="6" y="16"/>
                        <a:pt x="6" y="16"/>
                      </a:cubicBezTo>
                      <a:cubicBezTo>
                        <a:pt x="6" y="18"/>
                        <a:pt x="6" y="18"/>
                        <a:pt x="6" y="18"/>
                      </a:cubicBezTo>
                      <a:moveTo>
                        <a:pt x="6" y="12"/>
                      </a:moveTo>
                      <a:cubicBezTo>
                        <a:pt x="5" y="12"/>
                        <a:pt x="5" y="12"/>
                        <a:pt x="5" y="12"/>
                      </a:cubicBezTo>
                      <a:cubicBezTo>
                        <a:pt x="5" y="12"/>
                        <a:pt x="6" y="12"/>
                        <a:pt x="6" y="13"/>
                      </a:cubicBezTo>
                      <a:cubicBezTo>
                        <a:pt x="6" y="13"/>
                        <a:pt x="7" y="14"/>
                        <a:pt x="7" y="14"/>
                      </a:cubicBezTo>
                      <a:moveTo>
                        <a:pt x="7" y="2"/>
                      </a:moveTo>
                      <a:cubicBezTo>
                        <a:pt x="8" y="3"/>
                        <a:pt x="8" y="3"/>
                        <a:pt x="8" y="3"/>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94" name="Freeform 566"/>
                <p:cNvSpPr>
                  <a:spLocks/>
                </p:cNvSpPr>
                <p:nvPr/>
              </p:nvSpPr>
              <p:spPr bwMode="auto">
                <a:xfrm>
                  <a:off x="2150" y="3906"/>
                  <a:ext cx="44" cy="47"/>
                </a:xfrm>
                <a:custGeom>
                  <a:avLst/>
                  <a:gdLst>
                    <a:gd name="T0" fmla="*/ 10 w 15"/>
                    <a:gd name="T1" fmla="*/ 14 h 16"/>
                    <a:gd name="T2" fmla="*/ 9 w 15"/>
                    <a:gd name="T3" fmla="*/ 13 h 16"/>
                    <a:gd name="T4" fmla="*/ 9 w 15"/>
                    <a:gd name="T5" fmla="*/ 11 h 16"/>
                    <a:gd name="T6" fmla="*/ 12 w 15"/>
                    <a:gd name="T7" fmla="*/ 10 h 16"/>
                    <a:gd name="T8" fmla="*/ 14 w 15"/>
                    <a:gd name="T9" fmla="*/ 12 h 16"/>
                    <a:gd name="T10" fmla="*/ 13 w 15"/>
                    <a:gd name="T11" fmla="*/ 14 h 16"/>
                    <a:gd name="T12" fmla="*/ 15 w 15"/>
                    <a:gd name="T13" fmla="*/ 13 h 16"/>
                    <a:gd name="T14" fmla="*/ 14 w 15"/>
                    <a:gd name="T15" fmla="*/ 9 h 16"/>
                    <a:gd name="T16" fmla="*/ 11 w 15"/>
                    <a:gd name="T17" fmla="*/ 6 h 16"/>
                    <a:gd name="T18" fmla="*/ 12 w 15"/>
                    <a:gd name="T19" fmla="*/ 6 h 16"/>
                    <a:gd name="T20" fmla="*/ 14 w 15"/>
                    <a:gd name="T21" fmla="*/ 4 h 16"/>
                    <a:gd name="T22" fmla="*/ 10 w 15"/>
                    <a:gd name="T23" fmla="*/ 4 h 16"/>
                    <a:gd name="T24" fmla="*/ 12 w 15"/>
                    <a:gd name="T25" fmla="*/ 7 h 16"/>
                    <a:gd name="T26" fmla="*/ 11 w 15"/>
                    <a:gd name="T27" fmla="*/ 8 h 16"/>
                    <a:gd name="T28" fmla="*/ 8 w 15"/>
                    <a:gd name="T29" fmla="*/ 6 h 16"/>
                    <a:gd name="T30" fmla="*/ 8 w 15"/>
                    <a:gd name="T31" fmla="*/ 5 h 16"/>
                    <a:gd name="T32" fmla="*/ 8 w 15"/>
                    <a:gd name="T33" fmla="*/ 3 h 16"/>
                    <a:gd name="T34" fmla="*/ 7 w 15"/>
                    <a:gd name="T35" fmla="*/ 0 h 16"/>
                    <a:gd name="T36" fmla="*/ 3 w 15"/>
                    <a:gd name="T37" fmla="*/ 4 h 16"/>
                    <a:gd name="T38" fmla="*/ 5 w 15"/>
                    <a:gd name="T39" fmla="*/ 5 h 16"/>
                    <a:gd name="T40" fmla="*/ 4 w 15"/>
                    <a:gd name="T41" fmla="*/ 6 h 16"/>
                    <a:gd name="T42" fmla="*/ 5 w 15"/>
                    <a:gd name="T43" fmla="*/ 6 h 16"/>
                    <a:gd name="T44" fmla="*/ 4 w 15"/>
                    <a:gd name="T45" fmla="*/ 7 h 16"/>
                    <a:gd name="T46" fmla="*/ 2 w 15"/>
                    <a:gd name="T47" fmla="*/ 6 h 16"/>
                    <a:gd name="T48" fmla="*/ 1 w 15"/>
                    <a:gd name="T49" fmla="*/ 6 h 16"/>
                    <a:gd name="T50" fmla="*/ 1 w 15"/>
                    <a:gd name="T51" fmla="*/ 7 h 16"/>
                    <a:gd name="T52" fmla="*/ 3 w 15"/>
                    <a:gd name="T53" fmla="*/ 8 h 16"/>
                    <a:gd name="T54" fmla="*/ 3 w 15"/>
                    <a:gd name="T55" fmla="*/ 10 h 16"/>
                    <a:gd name="T56" fmla="*/ 2 w 15"/>
                    <a:gd name="T57" fmla="*/ 11 h 16"/>
                    <a:gd name="T58" fmla="*/ 1 w 15"/>
                    <a:gd name="T59" fmla="*/ 12 h 16"/>
                    <a:gd name="T60" fmla="*/ 2 w 15"/>
                    <a:gd name="T61" fmla="*/ 12 h 16"/>
                    <a:gd name="T62" fmla="*/ 3 w 15"/>
                    <a:gd name="T63" fmla="*/ 12 h 16"/>
                    <a:gd name="T64" fmla="*/ 3 w 15"/>
                    <a:gd name="T65" fmla="*/ 11 h 16"/>
                    <a:gd name="T66" fmla="*/ 6 w 15"/>
                    <a:gd name="T67" fmla="*/ 10 h 16"/>
                    <a:gd name="T68" fmla="*/ 6 w 15"/>
                    <a:gd name="T69" fmla="*/ 12 h 16"/>
                    <a:gd name="T70" fmla="*/ 8 w 15"/>
                    <a:gd name="T7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16">
                      <a:moveTo>
                        <a:pt x="8" y="16"/>
                      </a:moveTo>
                      <a:cubicBezTo>
                        <a:pt x="10" y="14"/>
                        <a:pt x="10" y="14"/>
                        <a:pt x="10" y="14"/>
                      </a:cubicBezTo>
                      <a:cubicBezTo>
                        <a:pt x="10" y="14"/>
                        <a:pt x="10" y="14"/>
                        <a:pt x="10" y="14"/>
                      </a:cubicBezTo>
                      <a:cubicBezTo>
                        <a:pt x="10" y="13"/>
                        <a:pt x="9" y="13"/>
                        <a:pt x="9" y="13"/>
                      </a:cubicBezTo>
                      <a:cubicBezTo>
                        <a:pt x="8" y="12"/>
                        <a:pt x="8" y="12"/>
                        <a:pt x="8" y="12"/>
                      </a:cubicBezTo>
                      <a:cubicBezTo>
                        <a:pt x="9" y="11"/>
                        <a:pt x="9" y="11"/>
                        <a:pt x="9" y="11"/>
                      </a:cubicBezTo>
                      <a:cubicBezTo>
                        <a:pt x="9" y="11"/>
                        <a:pt x="9" y="11"/>
                        <a:pt x="10" y="11"/>
                      </a:cubicBezTo>
                      <a:cubicBezTo>
                        <a:pt x="12" y="11"/>
                        <a:pt x="12" y="10"/>
                        <a:pt x="12" y="10"/>
                      </a:cubicBezTo>
                      <a:cubicBezTo>
                        <a:pt x="12" y="10"/>
                        <a:pt x="12" y="10"/>
                        <a:pt x="12" y="11"/>
                      </a:cubicBezTo>
                      <a:cubicBezTo>
                        <a:pt x="12" y="11"/>
                        <a:pt x="14" y="12"/>
                        <a:pt x="14" y="12"/>
                      </a:cubicBezTo>
                      <a:cubicBezTo>
                        <a:pt x="14" y="12"/>
                        <a:pt x="14" y="12"/>
                        <a:pt x="14" y="12"/>
                      </a:cubicBezTo>
                      <a:cubicBezTo>
                        <a:pt x="13" y="14"/>
                        <a:pt x="13" y="14"/>
                        <a:pt x="13" y="14"/>
                      </a:cubicBezTo>
                      <a:cubicBezTo>
                        <a:pt x="13" y="14"/>
                        <a:pt x="13" y="14"/>
                        <a:pt x="14" y="14"/>
                      </a:cubicBezTo>
                      <a:cubicBezTo>
                        <a:pt x="14" y="14"/>
                        <a:pt x="15" y="13"/>
                        <a:pt x="15" y="13"/>
                      </a:cubicBezTo>
                      <a:cubicBezTo>
                        <a:pt x="15" y="11"/>
                        <a:pt x="15" y="11"/>
                        <a:pt x="15" y="11"/>
                      </a:cubicBezTo>
                      <a:cubicBezTo>
                        <a:pt x="15" y="11"/>
                        <a:pt x="14" y="10"/>
                        <a:pt x="14" y="9"/>
                      </a:cubicBezTo>
                      <a:cubicBezTo>
                        <a:pt x="14" y="8"/>
                        <a:pt x="14" y="7"/>
                        <a:pt x="13" y="7"/>
                      </a:cubicBezTo>
                      <a:cubicBezTo>
                        <a:pt x="12" y="6"/>
                        <a:pt x="11" y="7"/>
                        <a:pt x="11" y="6"/>
                      </a:cubicBezTo>
                      <a:cubicBezTo>
                        <a:pt x="10" y="6"/>
                        <a:pt x="10" y="4"/>
                        <a:pt x="11" y="4"/>
                      </a:cubicBezTo>
                      <a:cubicBezTo>
                        <a:pt x="11" y="4"/>
                        <a:pt x="12" y="5"/>
                        <a:pt x="12" y="6"/>
                      </a:cubicBezTo>
                      <a:cubicBezTo>
                        <a:pt x="13" y="6"/>
                        <a:pt x="14" y="6"/>
                        <a:pt x="14" y="5"/>
                      </a:cubicBezTo>
                      <a:cubicBezTo>
                        <a:pt x="14" y="4"/>
                        <a:pt x="14" y="4"/>
                        <a:pt x="14" y="4"/>
                      </a:cubicBezTo>
                      <a:cubicBezTo>
                        <a:pt x="14" y="4"/>
                        <a:pt x="14" y="5"/>
                        <a:pt x="13" y="5"/>
                      </a:cubicBezTo>
                      <a:cubicBezTo>
                        <a:pt x="11" y="4"/>
                        <a:pt x="11" y="3"/>
                        <a:pt x="10" y="4"/>
                      </a:cubicBezTo>
                      <a:cubicBezTo>
                        <a:pt x="10" y="4"/>
                        <a:pt x="10" y="6"/>
                        <a:pt x="10" y="6"/>
                      </a:cubicBezTo>
                      <a:cubicBezTo>
                        <a:pt x="11" y="7"/>
                        <a:pt x="12" y="7"/>
                        <a:pt x="12" y="7"/>
                      </a:cubicBezTo>
                      <a:cubicBezTo>
                        <a:pt x="13" y="8"/>
                        <a:pt x="13" y="9"/>
                        <a:pt x="13" y="9"/>
                      </a:cubicBezTo>
                      <a:cubicBezTo>
                        <a:pt x="13" y="9"/>
                        <a:pt x="12" y="9"/>
                        <a:pt x="11" y="8"/>
                      </a:cubicBezTo>
                      <a:cubicBezTo>
                        <a:pt x="10" y="8"/>
                        <a:pt x="9" y="7"/>
                        <a:pt x="9" y="7"/>
                      </a:cubicBezTo>
                      <a:cubicBezTo>
                        <a:pt x="8" y="6"/>
                        <a:pt x="8" y="6"/>
                        <a:pt x="8" y="6"/>
                      </a:cubicBezTo>
                      <a:cubicBezTo>
                        <a:pt x="8" y="5"/>
                        <a:pt x="8" y="5"/>
                        <a:pt x="8" y="5"/>
                      </a:cubicBezTo>
                      <a:cubicBezTo>
                        <a:pt x="8" y="5"/>
                        <a:pt x="8" y="5"/>
                        <a:pt x="8" y="5"/>
                      </a:cubicBezTo>
                      <a:cubicBezTo>
                        <a:pt x="8" y="4"/>
                        <a:pt x="8" y="4"/>
                        <a:pt x="8" y="4"/>
                      </a:cubicBezTo>
                      <a:cubicBezTo>
                        <a:pt x="8" y="4"/>
                        <a:pt x="8" y="3"/>
                        <a:pt x="8" y="3"/>
                      </a:cubicBezTo>
                      <a:cubicBezTo>
                        <a:pt x="8" y="3"/>
                        <a:pt x="7" y="3"/>
                        <a:pt x="7" y="2"/>
                      </a:cubicBezTo>
                      <a:cubicBezTo>
                        <a:pt x="7" y="2"/>
                        <a:pt x="7" y="0"/>
                        <a:pt x="7" y="0"/>
                      </a:cubicBezTo>
                      <a:cubicBezTo>
                        <a:pt x="7" y="0"/>
                        <a:pt x="6" y="2"/>
                        <a:pt x="6" y="2"/>
                      </a:cubicBezTo>
                      <a:cubicBezTo>
                        <a:pt x="5" y="3"/>
                        <a:pt x="3" y="3"/>
                        <a:pt x="3" y="4"/>
                      </a:cubicBezTo>
                      <a:cubicBezTo>
                        <a:pt x="4" y="4"/>
                        <a:pt x="4" y="5"/>
                        <a:pt x="4" y="5"/>
                      </a:cubicBezTo>
                      <a:cubicBezTo>
                        <a:pt x="4" y="5"/>
                        <a:pt x="5" y="5"/>
                        <a:pt x="5" y="5"/>
                      </a:cubicBezTo>
                      <a:cubicBezTo>
                        <a:pt x="5" y="5"/>
                        <a:pt x="5" y="5"/>
                        <a:pt x="5" y="5"/>
                      </a:cubicBezTo>
                      <a:cubicBezTo>
                        <a:pt x="5" y="5"/>
                        <a:pt x="4" y="5"/>
                        <a:pt x="4" y="6"/>
                      </a:cubicBezTo>
                      <a:cubicBezTo>
                        <a:pt x="4" y="6"/>
                        <a:pt x="5" y="6"/>
                        <a:pt x="5" y="6"/>
                      </a:cubicBezTo>
                      <a:cubicBezTo>
                        <a:pt x="5" y="6"/>
                        <a:pt x="5" y="6"/>
                        <a:pt x="5" y="6"/>
                      </a:cubicBezTo>
                      <a:cubicBezTo>
                        <a:pt x="5" y="7"/>
                        <a:pt x="5" y="7"/>
                        <a:pt x="5" y="7"/>
                      </a:cubicBezTo>
                      <a:cubicBezTo>
                        <a:pt x="4" y="7"/>
                        <a:pt x="4" y="7"/>
                        <a:pt x="4" y="7"/>
                      </a:cubicBezTo>
                      <a:cubicBezTo>
                        <a:pt x="4" y="7"/>
                        <a:pt x="3" y="5"/>
                        <a:pt x="2" y="5"/>
                      </a:cubicBezTo>
                      <a:cubicBezTo>
                        <a:pt x="2" y="5"/>
                        <a:pt x="2" y="6"/>
                        <a:pt x="2" y="6"/>
                      </a:cubicBezTo>
                      <a:cubicBezTo>
                        <a:pt x="2" y="6"/>
                        <a:pt x="1" y="6"/>
                        <a:pt x="1" y="6"/>
                      </a:cubicBezTo>
                      <a:cubicBezTo>
                        <a:pt x="1" y="6"/>
                        <a:pt x="1" y="6"/>
                        <a:pt x="1" y="6"/>
                      </a:cubicBezTo>
                      <a:cubicBezTo>
                        <a:pt x="0" y="7"/>
                        <a:pt x="0" y="7"/>
                        <a:pt x="0" y="7"/>
                      </a:cubicBezTo>
                      <a:cubicBezTo>
                        <a:pt x="1" y="7"/>
                        <a:pt x="1" y="7"/>
                        <a:pt x="1" y="7"/>
                      </a:cubicBezTo>
                      <a:cubicBezTo>
                        <a:pt x="1" y="8"/>
                        <a:pt x="1" y="8"/>
                        <a:pt x="1" y="8"/>
                      </a:cubicBezTo>
                      <a:cubicBezTo>
                        <a:pt x="1" y="8"/>
                        <a:pt x="2" y="8"/>
                        <a:pt x="3" y="8"/>
                      </a:cubicBezTo>
                      <a:cubicBezTo>
                        <a:pt x="3" y="8"/>
                        <a:pt x="4" y="9"/>
                        <a:pt x="4" y="9"/>
                      </a:cubicBezTo>
                      <a:cubicBezTo>
                        <a:pt x="4" y="9"/>
                        <a:pt x="4" y="10"/>
                        <a:pt x="3" y="10"/>
                      </a:cubicBezTo>
                      <a:cubicBezTo>
                        <a:pt x="3" y="10"/>
                        <a:pt x="2" y="10"/>
                        <a:pt x="2" y="10"/>
                      </a:cubicBezTo>
                      <a:cubicBezTo>
                        <a:pt x="2" y="11"/>
                        <a:pt x="2" y="11"/>
                        <a:pt x="2" y="11"/>
                      </a:cubicBezTo>
                      <a:cubicBezTo>
                        <a:pt x="2" y="11"/>
                        <a:pt x="2" y="11"/>
                        <a:pt x="2" y="11"/>
                      </a:cubicBezTo>
                      <a:cubicBezTo>
                        <a:pt x="2" y="11"/>
                        <a:pt x="1" y="12"/>
                        <a:pt x="1" y="12"/>
                      </a:cubicBezTo>
                      <a:cubicBezTo>
                        <a:pt x="2" y="12"/>
                        <a:pt x="2" y="12"/>
                        <a:pt x="2" y="12"/>
                      </a:cubicBezTo>
                      <a:cubicBezTo>
                        <a:pt x="2" y="12"/>
                        <a:pt x="2" y="12"/>
                        <a:pt x="2" y="12"/>
                      </a:cubicBezTo>
                      <a:cubicBezTo>
                        <a:pt x="3" y="12"/>
                        <a:pt x="3" y="12"/>
                        <a:pt x="3" y="12"/>
                      </a:cubicBezTo>
                      <a:cubicBezTo>
                        <a:pt x="3" y="12"/>
                        <a:pt x="3" y="12"/>
                        <a:pt x="3" y="12"/>
                      </a:cubicBezTo>
                      <a:cubicBezTo>
                        <a:pt x="3" y="12"/>
                        <a:pt x="3" y="12"/>
                        <a:pt x="3" y="12"/>
                      </a:cubicBezTo>
                      <a:cubicBezTo>
                        <a:pt x="3" y="11"/>
                        <a:pt x="3" y="11"/>
                        <a:pt x="3" y="11"/>
                      </a:cubicBezTo>
                      <a:cubicBezTo>
                        <a:pt x="3" y="11"/>
                        <a:pt x="5" y="11"/>
                        <a:pt x="5" y="10"/>
                      </a:cubicBezTo>
                      <a:cubicBezTo>
                        <a:pt x="6" y="10"/>
                        <a:pt x="6" y="10"/>
                        <a:pt x="6" y="10"/>
                      </a:cubicBezTo>
                      <a:cubicBezTo>
                        <a:pt x="7" y="10"/>
                        <a:pt x="7" y="10"/>
                        <a:pt x="7" y="10"/>
                      </a:cubicBezTo>
                      <a:cubicBezTo>
                        <a:pt x="7" y="10"/>
                        <a:pt x="6" y="11"/>
                        <a:pt x="6" y="12"/>
                      </a:cubicBezTo>
                      <a:cubicBezTo>
                        <a:pt x="7" y="12"/>
                        <a:pt x="8" y="14"/>
                        <a:pt x="8" y="14"/>
                      </a:cubicBezTo>
                      <a:cubicBezTo>
                        <a:pt x="8" y="14"/>
                        <a:pt x="8" y="15"/>
                        <a:pt x="8" y="15"/>
                      </a:cubicBezTo>
                      <a:cubicBezTo>
                        <a:pt x="8" y="15"/>
                        <a:pt x="8" y="16"/>
                        <a:pt x="8" y="16"/>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95" name="Freeform 567"/>
                <p:cNvSpPr>
                  <a:spLocks/>
                </p:cNvSpPr>
                <p:nvPr/>
              </p:nvSpPr>
              <p:spPr bwMode="auto">
                <a:xfrm>
                  <a:off x="2150" y="3906"/>
                  <a:ext cx="44" cy="47"/>
                </a:xfrm>
                <a:custGeom>
                  <a:avLst/>
                  <a:gdLst>
                    <a:gd name="T0" fmla="*/ 10 w 15"/>
                    <a:gd name="T1" fmla="*/ 14 h 16"/>
                    <a:gd name="T2" fmla="*/ 9 w 15"/>
                    <a:gd name="T3" fmla="*/ 13 h 16"/>
                    <a:gd name="T4" fmla="*/ 9 w 15"/>
                    <a:gd name="T5" fmla="*/ 11 h 16"/>
                    <a:gd name="T6" fmla="*/ 12 w 15"/>
                    <a:gd name="T7" fmla="*/ 10 h 16"/>
                    <a:gd name="T8" fmla="*/ 14 w 15"/>
                    <a:gd name="T9" fmla="*/ 12 h 16"/>
                    <a:gd name="T10" fmla="*/ 13 w 15"/>
                    <a:gd name="T11" fmla="*/ 14 h 16"/>
                    <a:gd name="T12" fmla="*/ 15 w 15"/>
                    <a:gd name="T13" fmla="*/ 13 h 16"/>
                    <a:gd name="T14" fmla="*/ 14 w 15"/>
                    <a:gd name="T15" fmla="*/ 9 h 16"/>
                    <a:gd name="T16" fmla="*/ 11 w 15"/>
                    <a:gd name="T17" fmla="*/ 6 h 16"/>
                    <a:gd name="T18" fmla="*/ 12 w 15"/>
                    <a:gd name="T19" fmla="*/ 6 h 16"/>
                    <a:gd name="T20" fmla="*/ 14 w 15"/>
                    <a:gd name="T21" fmla="*/ 4 h 16"/>
                    <a:gd name="T22" fmla="*/ 10 w 15"/>
                    <a:gd name="T23" fmla="*/ 4 h 16"/>
                    <a:gd name="T24" fmla="*/ 12 w 15"/>
                    <a:gd name="T25" fmla="*/ 7 h 16"/>
                    <a:gd name="T26" fmla="*/ 11 w 15"/>
                    <a:gd name="T27" fmla="*/ 8 h 16"/>
                    <a:gd name="T28" fmla="*/ 8 w 15"/>
                    <a:gd name="T29" fmla="*/ 6 h 16"/>
                    <a:gd name="T30" fmla="*/ 8 w 15"/>
                    <a:gd name="T31" fmla="*/ 5 h 16"/>
                    <a:gd name="T32" fmla="*/ 8 w 15"/>
                    <a:gd name="T33" fmla="*/ 3 h 16"/>
                    <a:gd name="T34" fmla="*/ 7 w 15"/>
                    <a:gd name="T35" fmla="*/ 0 h 16"/>
                    <a:gd name="T36" fmla="*/ 3 w 15"/>
                    <a:gd name="T37" fmla="*/ 4 h 16"/>
                    <a:gd name="T38" fmla="*/ 5 w 15"/>
                    <a:gd name="T39" fmla="*/ 5 h 16"/>
                    <a:gd name="T40" fmla="*/ 4 w 15"/>
                    <a:gd name="T41" fmla="*/ 6 h 16"/>
                    <a:gd name="T42" fmla="*/ 5 w 15"/>
                    <a:gd name="T43" fmla="*/ 6 h 16"/>
                    <a:gd name="T44" fmla="*/ 4 w 15"/>
                    <a:gd name="T45" fmla="*/ 7 h 16"/>
                    <a:gd name="T46" fmla="*/ 2 w 15"/>
                    <a:gd name="T47" fmla="*/ 6 h 16"/>
                    <a:gd name="T48" fmla="*/ 1 w 15"/>
                    <a:gd name="T49" fmla="*/ 6 h 16"/>
                    <a:gd name="T50" fmla="*/ 1 w 15"/>
                    <a:gd name="T51" fmla="*/ 7 h 16"/>
                    <a:gd name="T52" fmla="*/ 3 w 15"/>
                    <a:gd name="T53" fmla="*/ 8 h 16"/>
                    <a:gd name="T54" fmla="*/ 3 w 15"/>
                    <a:gd name="T55" fmla="*/ 10 h 16"/>
                    <a:gd name="T56" fmla="*/ 2 w 15"/>
                    <a:gd name="T57" fmla="*/ 11 h 16"/>
                    <a:gd name="T58" fmla="*/ 1 w 15"/>
                    <a:gd name="T59" fmla="*/ 12 h 16"/>
                    <a:gd name="T60" fmla="*/ 2 w 15"/>
                    <a:gd name="T61" fmla="*/ 12 h 16"/>
                    <a:gd name="T62" fmla="*/ 3 w 15"/>
                    <a:gd name="T63" fmla="*/ 12 h 16"/>
                    <a:gd name="T64" fmla="*/ 3 w 15"/>
                    <a:gd name="T65" fmla="*/ 11 h 16"/>
                    <a:gd name="T66" fmla="*/ 6 w 15"/>
                    <a:gd name="T67" fmla="*/ 10 h 16"/>
                    <a:gd name="T68" fmla="*/ 6 w 15"/>
                    <a:gd name="T69" fmla="*/ 12 h 16"/>
                    <a:gd name="T70" fmla="*/ 8 w 15"/>
                    <a:gd name="T7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16">
                      <a:moveTo>
                        <a:pt x="8" y="16"/>
                      </a:moveTo>
                      <a:cubicBezTo>
                        <a:pt x="10" y="14"/>
                        <a:pt x="10" y="14"/>
                        <a:pt x="10" y="14"/>
                      </a:cubicBezTo>
                      <a:cubicBezTo>
                        <a:pt x="10" y="14"/>
                        <a:pt x="10" y="14"/>
                        <a:pt x="10" y="14"/>
                      </a:cubicBezTo>
                      <a:cubicBezTo>
                        <a:pt x="10" y="13"/>
                        <a:pt x="9" y="13"/>
                        <a:pt x="9" y="13"/>
                      </a:cubicBezTo>
                      <a:cubicBezTo>
                        <a:pt x="8" y="12"/>
                        <a:pt x="8" y="12"/>
                        <a:pt x="8" y="12"/>
                      </a:cubicBezTo>
                      <a:cubicBezTo>
                        <a:pt x="9" y="11"/>
                        <a:pt x="9" y="11"/>
                        <a:pt x="9" y="11"/>
                      </a:cubicBezTo>
                      <a:cubicBezTo>
                        <a:pt x="9" y="11"/>
                        <a:pt x="9" y="11"/>
                        <a:pt x="10" y="11"/>
                      </a:cubicBezTo>
                      <a:cubicBezTo>
                        <a:pt x="12" y="11"/>
                        <a:pt x="12" y="10"/>
                        <a:pt x="12" y="10"/>
                      </a:cubicBezTo>
                      <a:cubicBezTo>
                        <a:pt x="12" y="10"/>
                        <a:pt x="12" y="10"/>
                        <a:pt x="12" y="11"/>
                      </a:cubicBezTo>
                      <a:cubicBezTo>
                        <a:pt x="12" y="11"/>
                        <a:pt x="14" y="12"/>
                        <a:pt x="14" y="12"/>
                      </a:cubicBezTo>
                      <a:cubicBezTo>
                        <a:pt x="14" y="12"/>
                        <a:pt x="14" y="12"/>
                        <a:pt x="14" y="12"/>
                      </a:cubicBezTo>
                      <a:cubicBezTo>
                        <a:pt x="13" y="14"/>
                        <a:pt x="13" y="14"/>
                        <a:pt x="13" y="14"/>
                      </a:cubicBezTo>
                      <a:cubicBezTo>
                        <a:pt x="13" y="14"/>
                        <a:pt x="13" y="14"/>
                        <a:pt x="14" y="14"/>
                      </a:cubicBezTo>
                      <a:cubicBezTo>
                        <a:pt x="14" y="14"/>
                        <a:pt x="15" y="13"/>
                        <a:pt x="15" y="13"/>
                      </a:cubicBezTo>
                      <a:cubicBezTo>
                        <a:pt x="15" y="11"/>
                        <a:pt x="15" y="11"/>
                        <a:pt x="15" y="11"/>
                      </a:cubicBezTo>
                      <a:cubicBezTo>
                        <a:pt x="15" y="11"/>
                        <a:pt x="14" y="10"/>
                        <a:pt x="14" y="9"/>
                      </a:cubicBezTo>
                      <a:cubicBezTo>
                        <a:pt x="14" y="8"/>
                        <a:pt x="14" y="7"/>
                        <a:pt x="13" y="7"/>
                      </a:cubicBezTo>
                      <a:cubicBezTo>
                        <a:pt x="12" y="6"/>
                        <a:pt x="11" y="7"/>
                        <a:pt x="11" y="6"/>
                      </a:cubicBezTo>
                      <a:cubicBezTo>
                        <a:pt x="10" y="6"/>
                        <a:pt x="10" y="4"/>
                        <a:pt x="11" y="4"/>
                      </a:cubicBezTo>
                      <a:cubicBezTo>
                        <a:pt x="11" y="4"/>
                        <a:pt x="12" y="5"/>
                        <a:pt x="12" y="6"/>
                      </a:cubicBezTo>
                      <a:cubicBezTo>
                        <a:pt x="13" y="6"/>
                        <a:pt x="14" y="6"/>
                        <a:pt x="14" y="5"/>
                      </a:cubicBezTo>
                      <a:cubicBezTo>
                        <a:pt x="14" y="4"/>
                        <a:pt x="14" y="4"/>
                        <a:pt x="14" y="4"/>
                      </a:cubicBezTo>
                      <a:cubicBezTo>
                        <a:pt x="14" y="4"/>
                        <a:pt x="14" y="5"/>
                        <a:pt x="13" y="5"/>
                      </a:cubicBezTo>
                      <a:cubicBezTo>
                        <a:pt x="11" y="4"/>
                        <a:pt x="11" y="3"/>
                        <a:pt x="10" y="4"/>
                      </a:cubicBezTo>
                      <a:cubicBezTo>
                        <a:pt x="10" y="4"/>
                        <a:pt x="10" y="6"/>
                        <a:pt x="10" y="6"/>
                      </a:cubicBezTo>
                      <a:cubicBezTo>
                        <a:pt x="11" y="7"/>
                        <a:pt x="12" y="7"/>
                        <a:pt x="12" y="7"/>
                      </a:cubicBezTo>
                      <a:cubicBezTo>
                        <a:pt x="13" y="8"/>
                        <a:pt x="13" y="9"/>
                        <a:pt x="13" y="9"/>
                      </a:cubicBezTo>
                      <a:cubicBezTo>
                        <a:pt x="13" y="9"/>
                        <a:pt x="12" y="9"/>
                        <a:pt x="11" y="8"/>
                      </a:cubicBezTo>
                      <a:cubicBezTo>
                        <a:pt x="10" y="8"/>
                        <a:pt x="9" y="7"/>
                        <a:pt x="9" y="7"/>
                      </a:cubicBezTo>
                      <a:cubicBezTo>
                        <a:pt x="8" y="6"/>
                        <a:pt x="8" y="6"/>
                        <a:pt x="8" y="6"/>
                      </a:cubicBezTo>
                      <a:cubicBezTo>
                        <a:pt x="8" y="5"/>
                        <a:pt x="8" y="5"/>
                        <a:pt x="8" y="5"/>
                      </a:cubicBezTo>
                      <a:cubicBezTo>
                        <a:pt x="8" y="5"/>
                        <a:pt x="8" y="5"/>
                        <a:pt x="8" y="5"/>
                      </a:cubicBezTo>
                      <a:cubicBezTo>
                        <a:pt x="8" y="4"/>
                        <a:pt x="8" y="4"/>
                        <a:pt x="8" y="4"/>
                      </a:cubicBezTo>
                      <a:cubicBezTo>
                        <a:pt x="8" y="4"/>
                        <a:pt x="8" y="3"/>
                        <a:pt x="8" y="3"/>
                      </a:cubicBezTo>
                      <a:cubicBezTo>
                        <a:pt x="8" y="3"/>
                        <a:pt x="7" y="3"/>
                        <a:pt x="7" y="2"/>
                      </a:cubicBezTo>
                      <a:cubicBezTo>
                        <a:pt x="7" y="2"/>
                        <a:pt x="7" y="0"/>
                        <a:pt x="7" y="0"/>
                      </a:cubicBezTo>
                      <a:cubicBezTo>
                        <a:pt x="7" y="0"/>
                        <a:pt x="6" y="2"/>
                        <a:pt x="6" y="2"/>
                      </a:cubicBezTo>
                      <a:cubicBezTo>
                        <a:pt x="5" y="3"/>
                        <a:pt x="3" y="3"/>
                        <a:pt x="3" y="4"/>
                      </a:cubicBezTo>
                      <a:cubicBezTo>
                        <a:pt x="4" y="4"/>
                        <a:pt x="4" y="5"/>
                        <a:pt x="4" y="5"/>
                      </a:cubicBezTo>
                      <a:cubicBezTo>
                        <a:pt x="4" y="5"/>
                        <a:pt x="5" y="5"/>
                        <a:pt x="5" y="5"/>
                      </a:cubicBezTo>
                      <a:cubicBezTo>
                        <a:pt x="5" y="5"/>
                        <a:pt x="5" y="5"/>
                        <a:pt x="5" y="5"/>
                      </a:cubicBezTo>
                      <a:cubicBezTo>
                        <a:pt x="5" y="5"/>
                        <a:pt x="4" y="5"/>
                        <a:pt x="4" y="6"/>
                      </a:cubicBezTo>
                      <a:cubicBezTo>
                        <a:pt x="4" y="6"/>
                        <a:pt x="5" y="6"/>
                        <a:pt x="5" y="6"/>
                      </a:cubicBezTo>
                      <a:cubicBezTo>
                        <a:pt x="5" y="6"/>
                        <a:pt x="5" y="6"/>
                        <a:pt x="5" y="6"/>
                      </a:cubicBezTo>
                      <a:cubicBezTo>
                        <a:pt x="5" y="7"/>
                        <a:pt x="5" y="7"/>
                        <a:pt x="5" y="7"/>
                      </a:cubicBezTo>
                      <a:cubicBezTo>
                        <a:pt x="4" y="7"/>
                        <a:pt x="4" y="7"/>
                        <a:pt x="4" y="7"/>
                      </a:cubicBezTo>
                      <a:cubicBezTo>
                        <a:pt x="4" y="7"/>
                        <a:pt x="3" y="5"/>
                        <a:pt x="2" y="5"/>
                      </a:cubicBezTo>
                      <a:cubicBezTo>
                        <a:pt x="2" y="5"/>
                        <a:pt x="2" y="6"/>
                        <a:pt x="2" y="6"/>
                      </a:cubicBezTo>
                      <a:cubicBezTo>
                        <a:pt x="2" y="6"/>
                        <a:pt x="1" y="6"/>
                        <a:pt x="1" y="6"/>
                      </a:cubicBezTo>
                      <a:cubicBezTo>
                        <a:pt x="1" y="6"/>
                        <a:pt x="1" y="6"/>
                        <a:pt x="1" y="6"/>
                      </a:cubicBezTo>
                      <a:cubicBezTo>
                        <a:pt x="0" y="7"/>
                        <a:pt x="0" y="7"/>
                        <a:pt x="0" y="7"/>
                      </a:cubicBezTo>
                      <a:cubicBezTo>
                        <a:pt x="1" y="7"/>
                        <a:pt x="1" y="7"/>
                        <a:pt x="1" y="7"/>
                      </a:cubicBezTo>
                      <a:cubicBezTo>
                        <a:pt x="1" y="8"/>
                        <a:pt x="1" y="8"/>
                        <a:pt x="1" y="8"/>
                      </a:cubicBezTo>
                      <a:cubicBezTo>
                        <a:pt x="1" y="8"/>
                        <a:pt x="2" y="8"/>
                        <a:pt x="3" y="8"/>
                      </a:cubicBezTo>
                      <a:cubicBezTo>
                        <a:pt x="3" y="8"/>
                        <a:pt x="4" y="9"/>
                        <a:pt x="4" y="9"/>
                      </a:cubicBezTo>
                      <a:cubicBezTo>
                        <a:pt x="4" y="9"/>
                        <a:pt x="4" y="10"/>
                        <a:pt x="3" y="10"/>
                      </a:cubicBezTo>
                      <a:cubicBezTo>
                        <a:pt x="3" y="10"/>
                        <a:pt x="2" y="10"/>
                        <a:pt x="2" y="10"/>
                      </a:cubicBezTo>
                      <a:cubicBezTo>
                        <a:pt x="2" y="11"/>
                        <a:pt x="2" y="11"/>
                        <a:pt x="2" y="11"/>
                      </a:cubicBezTo>
                      <a:cubicBezTo>
                        <a:pt x="2" y="11"/>
                        <a:pt x="2" y="11"/>
                        <a:pt x="2" y="11"/>
                      </a:cubicBezTo>
                      <a:cubicBezTo>
                        <a:pt x="2" y="11"/>
                        <a:pt x="1" y="12"/>
                        <a:pt x="1" y="12"/>
                      </a:cubicBezTo>
                      <a:cubicBezTo>
                        <a:pt x="2" y="12"/>
                        <a:pt x="2" y="12"/>
                        <a:pt x="2" y="12"/>
                      </a:cubicBezTo>
                      <a:cubicBezTo>
                        <a:pt x="2" y="12"/>
                        <a:pt x="2" y="12"/>
                        <a:pt x="2" y="12"/>
                      </a:cubicBezTo>
                      <a:cubicBezTo>
                        <a:pt x="3" y="12"/>
                        <a:pt x="3" y="12"/>
                        <a:pt x="3" y="12"/>
                      </a:cubicBezTo>
                      <a:cubicBezTo>
                        <a:pt x="3" y="12"/>
                        <a:pt x="3" y="12"/>
                        <a:pt x="3" y="12"/>
                      </a:cubicBezTo>
                      <a:cubicBezTo>
                        <a:pt x="3" y="12"/>
                        <a:pt x="3" y="12"/>
                        <a:pt x="3" y="12"/>
                      </a:cubicBezTo>
                      <a:cubicBezTo>
                        <a:pt x="3" y="11"/>
                        <a:pt x="3" y="11"/>
                        <a:pt x="3" y="11"/>
                      </a:cubicBezTo>
                      <a:cubicBezTo>
                        <a:pt x="3" y="11"/>
                        <a:pt x="5" y="11"/>
                        <a:pt x="5" y="10"/>
                      </a:cubicBezTo>
                      <a:cubicBezTo>
                        <a:pt x="6" y="10"/>
                        <a:pt x="6" y="10"/>
                        <a:pt x="6" y="10"/>
                      </a:cubicBezTo>
                      <a:cubicBezTo>
                        <a:pt x="7" y="10"/>
                        <a:pt x="7" y="10"/>
                        <a:pt x="7" y="10"/>
                      </a:cubicBezTo>
                      <a:cubicBezTo>
                        <a:pt x="7" y="10"/>
                        <a:pt x="6" y="11"/>
                        <a:pt x="6" y="12"/>
                      </a:cubicBezTo>
                      <a:cubicBezTo>
                        <a:pt x="7" y="12"/>
                        <a:pt x="8" y="14"/>
                        <a:pt x="8" y="14"/>
                      </a:cubicBezTo>
                      <a:cubicBezTo>
                        <a:pt x="8" y="14"/>
                        <a:pt x="8" y="15"/>
                        <a:pt x="8" y="15"/>
                      </a:cubicBezTo>
                      <a:cubicBezTo>
                        <a:pt x="8" y="15"/>
                        <a:pt x="8" y="16"/>
                        <a:pt x="8" y="16"/>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96" name="Freeform 568"/>
                <p:cNvSpPr>
                  <a:spLocks/>
                </p:cNvSpPr>
                <p:nvPr/>
              </p:nvSpPr>
              <p:spPr bwMode="auto">
                <a:xfrm>
                  <a:off x="2162" y="3933"/>
                  <a:ext cx="5" cy="2"/>
                </a:xfrm>
                <a:custGeom>
                  <a:avLst/>
                  <a:gdLst>
                    <a:gd name="T0" fmla="*/ 0 w 2"/>
                    <a:gd name="T1" fmla="*/ 0 h 1"/>
                    <a:gd name="T2" fmla="*/ 1 w 2"/>
                    <a:gd name="T3" fmla="*/ 0 h 1"/>
                    <a:gd name="T4" fmla="*/ 2 w 2"/>
                    <a:gd name="T5" fmla="*/ 1 h 1"/>
                    <a:gd name="T6" fmla="*/ 2 w 2"/>
                    <a:gd name="T7" fmla="*/ 0 h 1"/>
                    <a:gd name="T8" fmla="*/ 1 w 2"/>
                    <a:gd name="T9" fmla="*/ 0 h 1"/>
                    <a:gd name="T10" fmla="*/ 0 w 2"/>
                    <a:gd name="T11" fmla="*/ 0 h 1"/>
                    <a:gd name="T12" fmla="*/ 0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0"/>
                      </a:moveTo>
                      <a:cubicBezTo>
                        <a:pt x="0" y="0"/>
                        <a:pt x="0" y="0"/>
                        <a:pt x="1" y="0"/>
                      </a:cubicBezTo>
                      <a:cubicBezTo>
                        <a:pt x="1" y="0"/>
                        <a:pt x="2" y="1"/>
                        <a:pt x="2" y="1"/>
                      </a:cubicBezTo>
                      <a:cubicBezTo>
                        <a:pt x="2" y="1"/>
                        <a:pt x="2" y="0"/>
                        <a:pt x="2" y="0"/>
                      </a:cubicBezTo>
                      <a:cubicBezTo>
                        <a:pt x="2" y="0"/>
                        <a:pt x="1" y="0"/>
                        <a:pt x="1" y="0"/>
                      </a:cubicBezTo>
                      <a:cubicBezTo>
                        <a:pt x="1"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97" name="Freeform 569"/>
                <p:cNvSpPr>
                  <a:spLocks/>
                </p:cNvSpPr>
                <p:nvPr/>
              </p:nvSpPr>
              <p:spPr bwMode="auto">
                <a:xfrm>
                  <a:off x="2162" y="3927"/>
                  <a:ext cx="8" cy="3"/>
                </a:xfrm>
                <a:custGeom>
                  <a:avLst/>
                  <a:gdLst>
                    <a:gd name="T0" fmla="*/ 0 w 3"/>
                    <a:gd name="T1" fmla="*/ 1 h 1"/>
                    <a:gd name="T2" fmla="*/ 1 w 3"/>
                    <a:gd name="T3" fmla="*/ 1 h 1"/>
                    <a:gd name="T4" fmla="*/ 3 w 3"/>
                    <a:gd name="T5" fmla="*/ 1 h 1"/>
                    <a:gd name="T6" fmla="*/ 3 w 3"/>
                    <a:gd name="T7" fmla="*/ 1 h 1"/>
                    <a:gd name="T8" fmla="*/ 1 w 3"/>
                    <a:gd name="T9" fmla="*/ 0 h 1"/>
                    <a:gd name="T10" fmla="*/ 0 w 3"/>
                    <a:gd name="T11" fmla="*/ 0 h 1"/>
                    <a:gd name="T12" fmla="*/ 0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0" y="1"/>
                      </a:moveTo>
                      <a:cubicBezTo>
                        <a:pt x="1" y="1"/>
                        <a:pt x="1" y="1"/>
                        <a:pt x="1" y="1"/>
                      </a:cubicBezTo>
                      <a:cubicBezTo>
                        <a:pt x="2" y="1"/>
                        <a:pt x="3" y="1"/>
                        <a:pt x="3" y="1"/>
                      </a:cubicBezTo>
                      <a:cubicBezTo>
                        <a:pt x="3" y="1"/>
                        <a:pt x="3" y="1"/>
                        <a:pt x="3" y="1"/>
                      </a:cubicBezTo>
                      <a:cubicBezTo>
                        <a:pt x="3" y="0"/>
                        <a:pt x="2" y="0"/>
                        <a:pt x="1" y="0"/>
                      </a:cubicBezTo>
                      <a:cubicBezTo>
                        <a:pt x="1" y="0"/>
                        <a:pt x="1" y="0"/>
                        <a:pt x="0" y="0"/>
                      </a:cubicBezTo>
                      <a:cubicBezTo>
                        <a:pt x="0" y="0"/>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98" name="Freeform 570"/>
                <p:cNvSpPr>
                  <a:spLocks/>
                </p:cNvSpPr>
                <p:nvPr/>
              </p:nvSpPr>
              <p:spPr bwMode="auto">
                <a:xfrm>
                  <a:off x="2170" y="3921"/>
                  <a:ext cx="3" cy="3"/>
                </a:xfrm>
                <a:custGeom>
                  <a:avLst/>
                  <a:gdLst>
                    <a:gd name="T0" fmla="*/ 1 w 1"/>
                    <a:gd name="T1" fmla="*/ 1 h 1"/>
                    <a:gd name="T2" fmla="*/ 1 w 1"/>
                    <a:gd name="T3" fmla="*/ 0 h 1"/>
                    <a:gd name="T4" fmla="*/ 0 w 1"/>
                    <a:gd name="T5" fmla="*/ 0 h 1"/>
                    <a:gd name="T6" fmla="*/ 0 w 1"/>
                    <a:gd name="T7" fmla="*/ 0 h 1"/>
                    <a:gd name="T8" fmla="*/ 1 w 1"/>
                    <a:gd name="T9" fmla="*/ 0 h 1"/>
                    <a:gd name="T10" fmla="*/ 1 w 1"/>
                    <a:gd name="T11" fmla="*/ 1 h 1"/>
                    <a:gd name="T12" fmla="*/ 1 w 1"/>
                    <a:gd name="T13" fmla="*/ 1 h 1"/>
                    <a:gd name="T14" fmla="*/ 1 w 1"/>
                    <a:gd name="T15" fmla="*/ 1 h 1"/>
                    <a:gd name="T16" fmla="*/ 1 w 1"/>
                    <a:gd name="T17" fmla="*/ 1 h 1"/>
                    <a:gd name="T18" fmla="*/ 1 w 1"/>
                    <a:gd name="T19" fmla="*/ 1 h 1"/>
                    <a:gd name="T20" fmla="*/ 1 w 1"/>
                    <a:gd name="T2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1">
                      <a:moveTo>
                        <a:pt x="1" y="1"/>
                      </a:moveTo>
                      <a:cubicBezTo>
                        <a:pt x="1" y="1"/>
                        <a:pt x="1" y="0"/>
                        <a:pt x="1" y="0"/>
                      </a:cubicBezTo>
                      <a:cubicBezTo>
                        <a:pt x="1" y="0"/>
                        <a:pt x="0" y="0"/>
                        <a:pt x="0" y="0"/>
                      </a:cubicBezTo>
                      <a:cubicBezTo>
                        <a:pt x="0" y="0"/>
                        <a:pt x="0" y="0"/>
                        <a:pt x="0" y="0"/>
                      </a:cubicBezTo>
                      <a:cubicBezTo>
                        <a:pt x="0"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99" name="Freeform 571"/>
                <p:cNvSpPr>
                  <a:spLocks/>
                </p:cNvSpPr>
                <p:nvPr/>
              </p:nvSpPr>
              <p:spPr bwMode="auto">
                <a:xfrm>
                  <a:off x="2170" y="3915"/>
                  <a:ext cx="3" cy="3"/>
                </a:xfrm>
                <a:custGeom>
                  <a:avLst/>
                  <a:gdLst>
                    <a:gd name="T0" fmla="*/ 1 w 1"/>
                    <a:gd name="T1" fmla="*/ 1 h 1"/>
                    <a:gd name="T2" fmla="*/ 1 w 1"/>
                    <a:gd name="T3" fmla="*/ 1 h 1"/>
                    <a:gd name="T4" fmla="*/ 0 w 1"/>
                    <a:gd name="T5" fmla="*/ 0 h 1"/>
                    <a:gd name="T6" fmla="*/ 0 w 1"/>
                    <a:gd name="T7" fmla="*/ 1 h 1"/>
                    <a:gd name="T8" fmla="*/ 1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0" y="0"/>
                        <a:pt x="0" y="0"/>
                        <a:pt x="0" y="0"/>
                      </a:cubicBezTo>
                      <a:cubicBezTo>
                        <a:pt x="0" y="0"/>
                        <a:pt x="0" y="1"/>
                        <a:pt x="0" y="1"/>
                      </a:cubicBezTo>
                      <a:cubicBezTo>
                        <a:pt x="0" y="1"/>
                        <a:pt x="0" y="1"/>
                        <a:pt x="1" y="1"/>
                      </a:cubicBezTo>
                      <a:cubicBezTo>
                        <a:pt x="1" y="1"/>
                        <a:pt x="1" y="1"/>
                        <a:pt x="1" y="1"/>
                      </a:cubicBezTo>
                      <a:cubicBezTo>
                        <a:pt x="1"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00" name="Freeform 572"/>
                <p:cNvSpPr>
                  <a:spLocks/>
                </p:cNvSpPr>
                <p:nvPr/>
              </p:nvSpPr>
              <p:spPr bwMode="auto">
                <a:xfrm>
                  <a:off x="2170" y="3933"/>
                  <a:ext cx="6" cy="5"/>
                </a:xfrm>
                <a:custGeom>
                  <a:avLst/>
                  <a:gdLst>
                    <a:gd name="T0" fmla="*/ 0 w 2"/>
                    <a:gd name="T1" fmla="*/ 1 h 2"/>
                    <a:gd name="T2" fmla="*/ 1 w 2"/>
                    <a:gd name="T3" fmla="*/ 0 h 2"/>
                    <a:gd name="T4" fmla="*/ 1 w 2"/>
                    <a:gd name="T5" fmla="*/ 0 h 2"/>
                    <a:gd name="T6" fmla="*/ 1 w 2"/>
                    <a:gd name="T7" fmla="*/ 0 h 2"/>
                    <a:gd name="T8" fmla="*/ 1 w 2"/>
                    <a:gd name="T9" fmla="*/ 0 h 2"/>
                    <a:gd name="T10" fmla="*/ 1 w 2"/>
                    <a:gd name="T11" fmla="*/ 0 h 2"/>
                    <a:gd name="T12" fmla="*/ 1 w 2"/>
                    <a:gd name="T13" fmla="*/ 0 h 2"/>
                    <a:gd name="T14" fmla="*/ 1 w 2"/>
                    <a:gd name="T15" fmla="*/ 0 h 2"/>
                    <a:gd name="T16" fmla="*/ 1 w 2"/>
                    <a:gd name="T17" fmla="*/ 0 h 2"/>
                    <a:gd name="T18" fmla="*/ 1 w 2"/>
                    <a:gd name="T19" fmla="*/ 1 h 2"/>
                    <a:gd name="T20" fmla="*/ 2 w 2"/>
                    <a:gd name="T21" fmla="*/ 2 h 2"/>
                    <a:gd name="T22" fmla="*/ 2 w 2"/>
                    <a:gd name="T23" fmla="*/ 2 h 2"/>
                    <a:gd name="T24" fmla="*/ 1 w 2"/>
                    <a:gd name="T25" fmla="*/ 0 h 2"/>
                    <a:gd name="T26" fmla="*/ 1 w 2"/>
                    <a:gd name="T27" fmla="*/ 0 h 2"/>
                    <a:gd name="T28" fmla="*/ 1 w 2"/>
                    <a:gd name="T29" fmla="*/ 0 h 2"/>
                    <a:gd name="T30" fmla="*/ 1 w 2"/>
                    <a:gd name="T31" fmla="*/ 0 h 2"/>
                    <a:gd name="T32" fmla="*/ 1 w 2"/>
                    <a:gd name="T33" fmla="*/ 0 h 2"/>
                    <a:gd name="T34" fmla="*/ 0 w 2"/>
                    <a:gd name="T35" fmla="*/ 0 h 2"/>
                    <a:gd name="T36" fmla="*/ 0 w 2"/>
                    <a:gd name="T37" fmla="*/ 0 h 2"/>
                    <a:gd name="T38" fmla="*/ 0 w 2"/>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0" y="1"/>
                      </a:moveTo>
                      <a:cubicBezTo>
                        <a:pt x="0" y="1"/>
                        <a:pt x="0" y="1"/>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1"/>
                      </a:cubicBezTo>
                      <a:cubicBezTo>
                        <a:pt x="1" y="1"/>
                        <a:pt x="1" y="2"/>
                        <a:pt x="2" y="2"/>
                      </a:cubicBezTo>
                      <a:cubicBezTo>
                        <a:pt x="2" y="2"/>
                        <a:pt x="2" y="2"/>
                        <a:pt x="2" y="2"/>
                      </a:cubicBezTo>
                      <a:cubicBezTo>
                        <a:pt x="1" y="1"/>
                        <a:pt x="1" y="1"/>
                        <a:pt x="1" y="0"/>
                      </a:cubicBezTo>
                      <a:cubicBezTo>
                        <a:pt x="1" y="0"/>
                        <a:pt x="1" y="0"/>
                        <a:pt x="1" y="0"/>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cubicBezTo>
                        <a:pt x="0" y="0"/>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01" name="Freeform 573"/>
                <p:cNvSpPr>
                  <a:spLocks/>
                </p:cNvSpPr>
                <p:nvPr/>
              </p:nvSpPr>
              <p:spPr bwMode="auto">
                <a:xfrm>
                  <a:off x="2141" y="3933"/>
                  <a:ext cx="15" cy="8"/>
                </a:xfrm>
                <a:custGeom>
                  <a:avLst/>
                  <a:gdLst>
                    <a:gd name="T0" fmla="*/ 0 w 15"/>
                    <a:gd name="T1" fmla="*/ 0 h 8"/>
                    <a:gd name="T2" fmla="*/ 6 w 15"/>
                    <a:gd name="T3" fmla="*/ 0 h 8"/>
                    <a:gd name="T4" fmla="*/ 15 w 15"/>
                    <a:gd name="T5" fmla="*/ 5 h 8"/>
                    <a:gd name="T6" fmla="*/ 12 w 15"/>
                    <a:gd name="T7" fmla="*/ 8 h 8"/>
                    <a:gd name="T8" fmla="*/ 3 w 15"/>
                    <a:gd name="T9" fmla="*/ 5 h 8"/>
                    <a:gd name="T10" fmla="*/ 0 w 15"/>
                    <a:gd name="T11" fmla="*/ 0 h 8"/>
                  </a:gdLst>
                  <a:ahLst/>
                  <a:cxnLst>
                    <a:cxn ang="0">
                      <a:pos x="T0" y="T1"/>
                    </a:cxn>
                    <a:cxn ang="0">
                      <a:pos x="T2" y="T3"/>
                    </a:cxn>
                    <a:cxn ang="0">
                      <a:pos x="T4" y="T5"/>
                    </a:cxn>
                    <a:cxn ang="0">
                      <a:pos x="T6" y="T7"/>
                    </a:cxn>
                    <a:cxn ang="0">
                      <a:pos x="T8" y="T9"/>
                    </a:cxn>
                    <a:cxn ang="0">
                      <a:pos x="T10" y="T11"/>
                    </a:cxn>
                  </a:cxnLst>
                  <a:rect l="0" t="0" r="r" b="b"/>
                  <a:pathLst>
                    <a:path w="15" h="8">
                      <a:moveTo>
                        <a:pt x="0" y="0"/>
                      </a:moveTo>
                      <a:lnTo>
                        <a:pt x="6" y="0"/>
                      </a:lnTo>
                      <a:lnTo>
                        <a:pt x="15" y="5"/>
                      </a:lnTo>
                      <a:lnTo>
                        <a:pt x="12" y="8"/>
                      </a:lnTo>
                      <a:lnTo>
                        <a:pt x="3" y="5"/>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02" name="Freeform 574"/>
                <p:cNvSpPr>
                  <a:spLocks/>
                </p:cNvSpPr>
                <p:nvPr/>
              </p:nvSpPr>
              <p:spPr bwMode="auto">
                <a:xfrm>
                  <a:off x="2141" y="3933"/>
                  <a:ext cx="15" cy="8"/>
                </a:xfrm>
                <a:custGeom>
                  <a:avLst/>
                  <a:gdLst>
                    <a:gd name="T0" fmla="*/ 0 w 15"/>
                    <a:gd name="T1" fmla="*/ 0 h 8"/>
                    <a:gd name="T2" fmla="*/ 6 w 15"/>
                    <a:gd name="T3" fmla="*/ 0 h 8"/>
                    <a:gd name="T4" fmla="*/ 15 w 15"/>
                    <a:gd name="T5" fmla="*/ 5 h 8"/>
                    <a:gd name="T6" fmla="*/ 12 w 15"/>
                    <a:gd name="T7" fmla="*/ 8 h 8"/>
                    <a:gd name="T8" fmla="*/ 3 w 15"/>
                    <a:gd name="T9" fmla="*/ 5 h 8"/>
                    <a:gd name="T10" fmla="*/ 0 w 15"/>
                    <a:gd name="T11" fmla="*/ 0 h 8"/>
                  </a:gdLst>
                  <a:ahLst/>
                  <a:cxnLst>
                    <a:cxn ang="0">
                      <a:pos x="T0" y="T1"/>
                    </a:cxn>
                    <a:cxn ang="0">
                      <a:pos x="T2" y="T3"/>
                    </a:cxn>
                    <a:cxn ang="0">
                      <a:pos x="T4" y="T5"/>
                    </a:cxn>
                    <a:cxn ang="0">
                      <a:pos x="T6" y="T7"/>
                    </a:cxn>
                    <a:cxn ang="0">
                      <a:pos x="T8" y="T9"/>
                    </a:cxn>
                    <a:cxn ang="0">
                      <a:pos x="T10" y="T11"/>
                    </a:cxn>
                  </a:cxnLst>
                  <a:rect l="0" t="0" r="r" b="b"/>
                  <a:pathLst>
                    <a:path w="15" h="8">
                      <a:moveTo>
                        <a:pt x="0" y="0"/>
                      </a:moveTo>
                      <a:lnTo>
                        <a:pt x="6" y="0"/>
                      </a:lnTo>
                      <a:lnTo>
                        <a:pt x="15" y="5"/>
                      </a:lnTo>
                      <a:lnTo>
                        <a:pt x="12" y="8"/>
                      </a:lnTo>
                      <a:lnTo>
                        <a:pt x="3"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03" name="Freeform 575"/>
                <p:cNvSpPr>
                  <a:spLocks/>
                </p:cNvSpPr>
                <p:nvPr/>
              </p:nvSpPr>
              <p:spPr bwMode="auto">
                <a:xfrm>
                  <a:off x="2141" y="3933"/>
                  <a:ext cx="15" cy="8"/>
                </a:xfrm>
                <a:custGeom>
                  <a:avLst/>
                  <a:gdLst>
                    <a:gd name="T0" fmla="*/ 0 w 5"/>
                    <a:gd name="T1" fmla="*/ 0 h 3"/>
                    <a:gd name="T2" fmla="*/ 2 w 5"/>
                    <a:gd name="T3" fmla="*/ 0 h 3"/>
                    <a:gd name="T4" fmla="*/ 2 w 5"/>
                    <a:gd name="T5" fmla="*/ 0 h 3"/>
                    <a:gd name="T6" fmla="*/ 5 w 5"/>
                    <a:gd name="T7" fmla="*/ 2 h 3"/>
                    <a:gd name="T8" fmla="*/ 5 w 5"/>
                    <a:gd name="T9" fmla="*/ 2 h 3"/>
                    <a:gd name="T10" fmla="*/ 4 w 5"/>
                    <a:gd name="T11" fmla="*/ 3 h 3"/>
                    <a:gd name="T12" fmla="*/ 4 w 5"/>
                    <a:gd name="T13" fmla="*/ 3 h 3"/>
                    <a:gd name="T14" fmla="*/ 2 w 5"/>
                    <a:gd name="T15" fmla="*/ 2 h 3"/>
                    <a:gd name="T16" fmla="*/ 1 w 5"/>
                    <a:gd name="T17" fmla="*/ 2 h 3"/>
                    <a:gd name="T18" fmla="*/ 1 w 5"/>
                    <a:gd name="T19" fmla="*/ 2 h 3"/>
                    <a:gd name="T20" fmla="*/ 1 w 5"/>
                    <a:gd name="T21" fmla="*/ 2 h 3"/>
                    <a:gd name="T22" fmla="*/ 1 w 5"/>
                    <a:gd name="T23" fmla="*/ 1 h 3"/>
                    <a:gd name="T24" fmla="*/ 0 w 5"/>
                    <a:gd name="T25" fmla="*/ 0 h 3"/>
                    <a:gd name="T26" fmla="*/ 0 w 5"/>
                    <a:gd name="T27" fmla="*/ 0 h 3"/>
                    <a:gd name="T28" fmla="*/ 1 w 5"/>
                    <a:gd name="T29" fmla="*/ 2 h 3"/>
                    <a:gd name="T30" fmla="*/ 1 w 5"/>
                    <a:gd name="T31" fmla="*/ 2 h 3"/>
                    <a:gd name="T32" fmla="*/ 2 w 5"/>
                    <a:gd name="T33" fmla="*/ 2 h 3"/>
                    <a:gd name="T34" fmla="*/ 3 w 5"/>
                    <a:gd name="T35" fmla="*/ 3 h 3"/>
                    <a:gd name="T36" fmla="*/ 4 w 5"/>
                    <a:gd name="T37" fmla="*/ 3 h 3"/>
                    <a:gd name="T38" fmla="*/ 4 w 5"/>
                    <a:gd name="T39" fmla="*/ 3 h 3"/>
                    <a:gd name="T40" fmla="*/ 5 w 5"/>
                    <a:gd name="T41" fmla="*/ 2 h 3"/>
                    <a:gd name="T42" fmla="*/ 5 w 5"/>
                    <a:gd name="T43" fmla="*/ 2 h 3"/>
                    <a:gd name="T44" fmla="*/ 3 w 5"/>
                    <a:gd name="T45" fmla="*/ 1 h 3"/>
                    <a:gd name="T46" fmla="*/ 2 w 5"/>
                    <a:gd name="T47" fmla="*/ 0 h 3"/>
                    <a:gd name="T48" fmla="*/ 2 w 5"/>
                    <a:gd name="T49" fmla="*/ 0 h 3"/>
                    <a:gd name="T50" fmla="*/ 2 w 5"/>
                    <a:gd name="T51" fmla="*/ 0 h 3"/>
                    <a:gd name="T52" fmla="*/ 0 w 5"/>
                    <a:gd name="T53" fmla="*/ 0 h 3"/>
                    <a:gd name="T54" fmla="*/ 0 w 5"/>
                    <a:gd name="T5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3">
                      <a:moveTo>
                        <a:pt x="0" y="0"/>
                      </a:moveTo>
                      <a:cubicBezTo>
                        <a:pt x="1" y="0"/>
                        <a:pt x="1" y="0"/>
                        <a:pt x="2" y="0"/>
                      </a:cubicBezTo>
                      <a:cubicBezTo>
                        <a:pt x="2" y="0"/>
                        <a:pt x="2" y="0"/>
                        <a:pt x="2" y="0"/>
                      </a:cubicBezTo>
                      <a:cubicBezTo>
                        <a:pt x="3" y="1"/>
                        <a:pt x="4" y="1"/>
                        <a:pt x="5" y="2"/>
                      </a:cubicBezTo>
                      <a:cubicBezTo>
                        <a:pt x="5" y="2"/>
                        <a:pt x="5" y="2"/>
                        <a:pt x="5" y="2"/>
                      </a:cubicBezTo>
                      <a:cubicBezTo>
                        <a:pt x="4" y="2"/>
                        <a:pt x="4" y="2"/>
                        <a:pt x="4" y="3"/>
                      </a:cubicBezTo>
                      <a:cubicBezTo>
                        <a:pt x="4" y="3"/>
                        <a:pt x="4" y="3"/>
                        <a:pt x="4" y="3"/>
                      </a:cubicBezTo>
                      <a:cubicBezTo>
                        <a:pt x="4" y="2"/>
                        <a:pt x="3" y="2"/>
                        <a:pt x="2" y="2"/>
                      </a:cubicBezTo>
                      <a:cubicBezTo>
                        <a:pt x="2" y="2"/>
                        <a:pt x="2" y="2"/>
                        <a:pt x="1" y="2"/>
                      </a:cubicBezTo>
                      <a:cubicBezTo>
                        <a:pt x="1" y="2"/>
                        <a:pt x="1" y="2"/>
                        <a:pt x="1" y="2"/>
                      </a:cubicBezTo>
                      <a:cubicBezTo>
                        <a:pt x="1" y="2"/>
                        <a:pt x="1" y="2"/>
                        <a:pt x="1" y="2"/>
                      </a:cubicBezTo>
                      <a:cubicBezTo>
                        <a:pt x="1" y="1"/>
                        <a:pt x="1" y="1"/>
                        <a:pt x="1" y="1"/>
                      </a:cubicBezTo>
                      <a:cubicBezTo>
                        <a:pt x="1" y="1"/>
                        <a:pt x="0" y="0"/>
                        <a:pt x="0" y="0"/>
                      </a:cubicBezTo>
                      <a:cubicBezTo>
                        <a:pt x="0" y="0"/>
                        <a:pt x="0" y="0"/>
                        <a:pt x="0" y="0"/>
                      </a:cubicBezTo>
                      <a:cubicBezTo>
                        <a:pt x="0" y="1"/>
                        <a:pt x="1" y="1"/>
                        <a:pt x="1" y="2"/>
                      </a:cubicBezTo>
                      <a:cubicBezTo>
                        <a:pt x="1" y="2"/>
                        <a:pt x="1" y="2"/>
                        <a:pt x="1" y="2"/>
                      </a:cubicBezTo>
                      <a:cubicBezTo>
                        <a:pt x="2" y="2"/>
                        <a:pt x="2" y="2"/>
                        <a:pt x="2" y="2"/>
                      </a:cubicBezTo>
                      <a:cubicBezTo>
                        <a:pt x="2" y="2"/>
                        <a:pt x="3" y="2"/>
                        <a:pt x="3" y="3"/>
                      </a:cubicBezTo>
                      <a:cubicBezTo>
                        <a:pt x="4" y="3"/>
                        <a:pt x="4" y="3"/>
                        <a:pt x="4" y="3"/>
                      </a:cubicBezTo>
                      <a:cubicBezTo>
                        <a:pt x="4" y="3"/>
                        <a:pt x="4" y="3"/>
                        <a:pt x="4" y="3"/>
                      </a:cubicBezTo>
                      <a:cubicBezTo>
                        <a:pt x="5" y="3"/>
                        <a:pt x="5" y="2"/>
                        <a:pt x="5" y="2"/>
                      </a:cubicBezTo>
                      <a:cubicBezTo>
                        <a:pt x="5" y="2"/>
                        <a:pt x="5" y="2"/>
                        <a:pt x="5" y="2"/>
                      </a:cubicBezTo>
                      <a:cubicBezTo>
                        <a:pt x="4" y="1"/>
                        <a:pt x="4" y="1"/>
                        <a:pt x="3" y="1"/>
                      </a:cubicBezTo>
                      <a:cubicBezTo>
                        <a:pt x="3" y="0"/>
                        <a:pt x="2" y="0"/>
                        <a:pt x="2" y="0"/>
                      </a:cubicBezTo>
                      <a:cubicBezTo>
                        <a:pt x="2" y="0"/>
                        <a:pt x="2" y="0"/>
                        <a:pt x="2" y="0"/>
                      </a:cubicBezTo>
                      <a:cubicBezTo>
                        <a:pt x="2" y="0"/>
                        <a:pt x="2" y="0"/>
                        <a:pt x="2" y="0"/>
                      </a:cubicBezTo>
                      <a:cubicBezTo>
                        <a:pt x="1" y="0"/>
                        <a:pt x="1"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04" name="Freeform 576"/>
                <p:cNvSpPr>
                  <a:spLocks/>
                </p:cNvSpPr>
                <p:nvPr/>
              </p:nvSpPr>
              <p:spPr bwMode="auto">
                <a:xfrm>
                  <a:off x="2159" y="3941"/>
                  <a:ext cx="5" cy="3"/>
                </a:xfrm>
                <a:custGeom>
                  <a:avLst/>
                  <a:gdLst>
                    <a:gd name="T0" fmla="*/ 0 w 2"/>
                    <a:gd name="T1" fmla="*/ 1 h 1"/>
                    <a:gd name="T2" fmla="*/ 1 w 2"/>
                    <a:gd name="T3" fmla="*/ 1 h 1"/>
                    <a:gd name="T4" fmla="*/ 2 w 2"/>
                    <a:gd name="T5" fmla="*/ 1 h 1"/>
                    <a:gd name="T6" fmla="*/ 2 w 2"/>
                    <a:gd name="T7" fmla="*/ 0 h 1"/>
                    <a:gd name="T8" fmla="*/ 0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1" y="1"/>
                        <a:pt x="1" y="1"/>
                        <a:pt x="1" y="1"/>
                      </a:cubicBezTo>
                      <a:cubicBezTo>
                        <a:pt x="1" y="1"/>
                        <a:pt x="2" y="1"/>
                        <a:pt x="2" y="1"/>
                      </a:cubicBezTo>
                      <a:cubicBezTo>
                        <a:pt x="2" y="1"/>
                        <a:pt x="2" y="0"/>
                        <a:pt x="2" y="0"/>
                      </a:cubicBezTo>
                      <a:cubicBezTo>
                        <a:pt x="0" y="0"/>
                        <a:pt x="0" y="0"/>
                        <a:pt x="0" y="0"/>
                      </a:cubicBezTo>
                      <a:cubicBezTo>
                        <a:pt x="0" y="1"/>
                        <a:pt x="0" y="1"/>
                        <a:pt x="0" y="1"/>
                      </a:cubicBezTo>
                    </a:path>
                  </a:pathLst>
                </a:custGeom>
                <a:solidFill>
                  <a:srgbClr val="77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05" name="Freeform 577"/>
                <p:cNvSpPr>
                  <a:spLocks/>
                </p:cNvSpPr>
                <p:nvPr/>
              </p:nvSpPr>
              <p:spPr bwMode="auto">
                <a:xfrm>
                  <a:off x="2156" y="3941"/>
                  <a:ext cx="8" cy="3"/>
                </a:xfrm>
                <a:custGeom>
                  <a:avLst/>
                  <a:gdLst>
                    <a:gd name="T0" fmla="*/ 1 w 3"/>
                    <a:gd name="T1" fmla="*/ 1 h 1"/>
                    <a:gd name="T2" fmla="*/ 2 w 3"/>
                    <a:gd name="T3" fmla="*/ 1 h 1"/>
                    <a:gd name="T4" fmla="*/ 2 w 3"/>
                    <a:gd name="T5" fmla="*/ 1 h 1"/>
                    <a:gd name="T6" fmla="*/ 2 w 3"/>
                    <a:gd name="T7" fmla="*/ 1 h 1"/>
                    <a:gd name="T8" fmla="*/ 3 w 3"/>
                    <a:gd name="T9" fmla="*/ 1 h 1"/>
                    <a:gd name="T10" fmla="*/ 3 w 3"/>
                    <a:gd name="T11" fmla="*/ 0 h 1"/>
                    <a:gd name="T12" fmla="*/ 3 w 3"/>
                    <a:gd name="T13" fmla="*/ 0 h 1"/>
                    <a:gd name="T14" fmla="*/ 2 w 3"/>
                    <a:gd name="T15" fmla="*/ 0 h 1"/>
                    <a:gd name="T16" fmla="*/ 1 w 3"/>
                    <a:gd name="T17" fmla="*/ 0 h 1"/>
                    <a:gd name="T18" fmla="*/ 1 w 3"/>
                    <a:gd name="T19" fmla="*/ 0 h 1"/>
                    <a:gd name="T20" fmla="*/ 1 w 3"/>
                    <a:gd name="T21" fmla="*/ 1 h 1"/>
                    <a:gd name="T22" fmla="*/ 2 w 3"/>
                    <a:gd name="T23" fmla="*/ 0 h 1"/>
                    <a:gd name="T24" fmla="*/ 1 w 3"/>
                    <a:gd name="T25" fmla="*/ 0 h 1"/>
                    <a:gd name="T26" fmla="*/ 3 w 3"/>
                    <a:gd name="T27" fmla="*/ 1 h 1"/>
                    <a:gd name="T28" fmla="*/ 3 w 3"/>
                    <a:gd name="T29" fmla="*/ 0 h 1"/>
                    <a:gd name="T30" fmla="*/ 3 w 3"/>
                    <a:gd name="T31" fmla="*/ 1 h 1"/>
                    <a:gd name="T32" fmla="*/ 2 w 3"/>
                    <a:gd name="T33" fmla="*/ 1 h 1"/>
                    <a:gd name="T34" fmla="*/ 2 w 3"/>
                    <a:gd name="T35" fmla="*/ 1 h 1"/>
                    <a:gd name="T36" fmla="*/ 2 w 3"/>
                    <a:gd name="T37" fmla="*/ 1 h 1"/>
                    <a:gd name="T38" fmla="*/ 2 w 3"/>
                    <a:gd name="T39" fmla="*/ 1 h 1"/>
                    <a:gd name="T40" fmla="*/ 1 w 3"/>
                    <a:gd name="T41" fmla="*/ 0 h 1"/>
                    <a:gd name="T42" fmla="*/ 1 w 3"/>
                    <a:gd name="T4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1">
                      <a:moveTo>
                        <a:pt x="1" y="1"/>
                      </a:moveTo>
                      <a:cubicBezTo>
                        <a:pt x="1" y="1"/>
                        <a:pt x="2" y="1"/>
                        <a:pt x="2" y="1"/>
                      </a:cubicBezTo>
                      <a:cubicBezTo>
                        <a:pt x="2" y="1"/>
                        <a:pt x="2" y="1"/>
                        <a:pt x="2" y="1"/>
                      </a:cubicBezTo>
                      <a:cubicBezTo>
                        <a:pt x="2" y="1"/>
                        <a:pt x="2" y="1"/>
                        <a:pt x="2" y="1"/>
                      </a:cubicBezTo>
                      <a:cubicBezTo>
                        <a:pt x="3" y="1"/>
                        <a:pt x="3" y="1"/>
                        <a:pt x="3" y="1"/>
                      </a:cubicBezTo>
                      <a:cubicBezTo>
                        <a:pt x="3" y="1"/>
                        <a:pt x="3" y="1"/>
                        <a:pt x="3" y="0"/>
                      </a:cubicBezTo>
                      <a:cubicBezTo>
                        <a:pt x="3" y="0"/>
                        <a:pt x="3" y="0"/>
                        <a:pt x="3" y="0"/>
                      </a:cubicBezTo>
                      <a:cubicBezTo>
                        <a:pt x="2" y="0"/>
                        <a:pt x="2" y="0"/>
                        <a:pt x="2" y="0"/>
                      </a:cubicBezTo>
                      <a:cubicBezTo>
                        <a:pt x="1" y="0"/>
                        <a:pt x="1" y="0"/>
                        <a:pt x="1" y="0"/>
                      </a:cubicBezTo>
                      <a:cubicBezTo>
                        <a:pt x="1" y="0"/>
                        <a:pt x="1" y="0"/>
                        <a:pt x="1" y="0"/>
                      </a:cubicBezTo>
                      <a:cubicBezTo>
                        <a:pt x="0" y="1"/>
                        <a:pt x="1" y="1"/>
                        <a:pt x="1" y="1"/>
                      </a:cubicBezTo>
                      <a:cubicBezTo>
                        <a:pt x="1" y="0"/>
                        <a:pt x="1" y="0"/>
                        <a:pt x="2" y="0"/>
                      </a:cubicBezTo>
                      <a:cubicBezTo>
                        <a:pt x="1" y="0"/>
                        <a:pt x="1" y="0"/>
                        <a:pt x="1" y="0"/>
                      </a:cubicBezTo>
                      <a:cubicBezTo>
                        <a:pt x="2" y="0"/>
                        <a:pt x="2" y="0"/>
                        <a:pt x="3" y="1"/>
                      </a:cubicBezTo>
                      <a:cubicBezTo>
                        <a:pt x="3" y="1"/>
                        <a:pt x="3" y="0"/>
                        <a:pt x="3" y="0"/>
                      </a:cubicBezTo>
                      <a:cubicBezTo>
                        <a:pt x="3" y="1"/>
                        <a:pt x="3" y="1"/>
                        <a:pt x="3" y="1"/>
                      </a:cubicBezTo>
                      <a:cubicBezTo>
                        <a:pt x="3" y="1"/>
                        <a:pt x="2" y="1"/>
                        <a:pt x="2" y="1"/>
                      </a:cubicBezTo>
                      <a:cubicBezTo>
                        <a:pt x="2" y="1"/>
                        <a:pt x="2" y="1"/>
                        <a:pt x="2" y="1"/>
                      </a:cubicBezTo>
                      <a:cubicBezTo>
                        <a:pt x="2" y="1"/>
                        <a:pt x="2" y="1"/>
                        <a:pt x="2" y="1"/>
                      </a:cubicBezTo>
                      <a:cubicBezTo>
                        <a:pt x="2" y="1"/>
                        <a:pt x="2" y="1"/>
                        <a:pt x="2" y="1"/>
                      </a:cubicBezTo>
                      <a:cubicBezTo>
                        <a:pt x="2" y="1"/>
                        <a:pt x="1" y="1"/>
                        <a:pt x="1" y="0"/>
                      </a:cubicBezTo>
                      <a:cubicBezTo>
                        <a:pt x="1" y="0"/>
                        <a:pt x="0"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06" name="Freeform 578"/>
                <p:cNvSpPr>
                  <a:spLocks/>
                </p:cNvSpPr>
                <p:nvPr/>
              </p:nvSpPr>
              <p:spPr bwMode="auto">
                <a:xfrm>
                  <a:off x="2156" y="3956"/>
                  <a:ext cx="17" cy="18"/>
                </a:xfrm>
                <a:custGeom>
                  <a:avLst/>
                  <a:gdLst>
                    <a:gd name="T0" fmla="*/ 2 w 6"/>
                    <a:gd name="T1" fmla="*/ 6 h 6"/>
                    <a:gd name="T2" fmla="*/ 5 w 6"/>
                    <a:gd name="T3" fmla="*/ 2 h 6"/>
                    <a:gd name="T4" fmla="*/ 5 w 6"/>
                    <a:gd name="T5" fmla="*/ 2 h 6"/>
                    <a:gd name="T6" fmla="*/ 5 w 6"/>
                    <a:gd name="T7" fmla="*/ 2 h 6"/>
                    <a:gd name="T8" fmla="*/ 5 w 6"/>
                    <a:gd name="T9" fmla="*/ 2 h 6"/>
                    <a:gd name="T10" fmla="*/ 5 w 6"/>
                    <a:gd name="T11" fmla="*/ 1 h 6"/>
                    <a:gd name="T12" fmla="*/ 5 w 6"/>
                    <a:gd name="T13" fmla="*/ 0 h 6"/>
                    <a:gd name="T14" fmla="*/ 4 w 6"/>
                    <a:gd name="T15" fmla="*/ 0 h 6"/>
                    <a:gd name="T16" fmla="*/ 4 w 6"/>
                    <a:gd name="T17" fmla="*/ 0 h 6"/>
                    <a:gd name="T18" fmla="*/ 4 w 6"/>
                    <a:gd name="T19" fmla="*/ 1 h 6"/>
                    <a:gd name="T20" fmla="*/ 4 w 6"/>
                    <a:gd name="T21" fmla="*/ 1 h 6"/>
                    <a:gd name="T22" fmla="*/ 3 w 6"/>
                    <a:gd name="T23" fmla="*/ 1 h 6"/>
                    <a:gd name="T24" fmla="*/ 3 w 6"/>
                    <a:gd name="T25" fmla="*/ 1 h 6"/>
                    <a:gd name="T26" fmla="*/ 3 w 6"/>
                    <a:gd name="T27" fmla="*/ 2 h 6"/>
                    <a:gd name="T28" fmla="*/ 3 w 6"/>
                    <a:gd name="T29" fmla="*/ 2 h 6"/>
                    <a:gd name="T30" fmla="*/ 2 w 6"/>
                    <a:gd name="T31" fmla="*/ 2 h 6"/>
                    <a:gd name="T32" fmla="*/ 2 w 6"/>
                    <a:gd name="T33" fmla="*/ 2 h 6"/>
                    <a:gd name="T34" fmla="*/ 2 w 6"/>
                    <a:gd name="T35" fmla="*/ 3 h 6"/>
                    <a:gd name="T36" fmla="*/ 2 w 6"/>
                    <a:gd name="T37" fmla="*/ 3 h 6"/>
                    <a:gd name="T38" fmla="*/ 0 w 6"/>
                    <a:gd name="T39" fmla="*/ 3 h 6"/>
                    <a:gd name="T40" fmla="*/ 0 w 6"/>
                    <a:gd name="T41" fmla="*/ 3 h 6"/>
                    <a:gd name="T42" fmla="*/ 0 w 6"/>
                    <a:gd name="T43" fmla="*/ 4 h 6"/>
                    <a:gd name="T44" fmla="*/ 0 w 6"/>
                    <a:gd name="T45" fmla="*/ 4 h 6"/>
                    <a:gd name="T46" fmla="*/ 1 w 6"/>
                    <a:gd name="T47" fmla="*/ 4 h 6"/>
                    <a:gd name="T48" fmla="*/ 1 w 6"/>
                    <a:gd name="T49" fmla="*/ 4 h 6"/>
                    <a:gd name="T50" fmla="*/ 0 w 6"/>
                    <a:gd name="T51" fmla="*/ 4 h 6"/>
                    <a:gd name="T52" fmla="*/ 0 w 6"/>
                    <a:gd name="T53" fmla="*/ 5 h 6"/>
                    <a:gd name="T54" fmla="*/ 0 w 6"/>
                    <a:gd name="T55" fmla="*/ 5 h 6"/>
                    <a:gd name="T56" fmla="*/ 1 w 6"/>
                    <a:gd name="T57" fmla="*/ 5 h 6"/>
                    <a:gd name="T58" fmla="*/ 2 w 6"/>
                    <a:gd name="T59" fmla="*/ 6 h 6"/>
                    <a:gd name="T60" fmla="*/ 2 w 6"/>
                    <a:gd name="T61" fmla="*/ 5 h 6"/>
                    <a:gd name="T62" fmla="*/ 1 w 6"/>
                    <a:gd name="T63" fmla="*/ 5 h 6"/>
                    <a:gd name="T64" fmla="*/ 0 w 6"/>
                    <a:gd name="T65" fmla="*/ 5 h 6"/>
                    <a:gd name="T66" fmla="*/ 0 w 6"/>
                    <a:gd name="T67" fmla="*/ 5 h 6"/>
                    <a:gd name="T68" fmla="*/ 1 w 6"/>
                    <a:gd name="T69" fmla="*/ 4 h 6"/>
                    <a:gd name="T70" fmla="*/ 1 w 6"/>
                    <a:gd name="T71" fmla="*/ 4 h 6"/>
                    <a:gd name="T72" fmla="*/ 1 w 6"/>
                    <a:gd name="T73" fmla="*/ 4 h 6"/>
                    <a:gd name="T74" fmla="*/ 0 w 6"/>
                    <a:gd name="T75" fmla="*/ 3 h 6"/>
                    <a:gd name="T76" fmla="*/ 0 w 6"/>
                    <a:gd name="T77" fmla="*/ 4 h 6"/>
                    <a:gd name="T78" fmla="*/ 0 w 6"/>
                    <a:gd name="T79" fmla="*/ 3 h 6"/>
                    <a:gd name="T80" fmla="*/ 0 w 6"/>
                    <a:gd name="T81" fmla="*/ 3 h 6"/>
                    <a:gd name="T82" fmla="*/ 2 w 6"/>
                    <a:gd name="T83" fmla="*/ 3 h 6"/>
                    <a:gd name="T84" fmla="*/ 2 w 6"/>
                    <a:gd name="T85" fmla="*/ 3 h 6"/>
                    <a:gd name="T86" fmla="*/ 2 w 6"/>
                    <a:gd name="T87" fmla="*/ 2 h 6"/>
                    <a:gd name="T88" fmla="*/ 2 w 6"/>
                    <a:gd name="T89" fmla="*/ 2 h 6"/>
                    <a:gd name="T90" fmla="*/ 3 w 6"/>
                    <a:gd name="T91" fmla="*/ 2 h 6"/>
                    <a:gd name="T92" fmla="*/ 3 w 6"/>
                    <a:gd name="T93" fmla="*/ 2 h 6"/>
                    <a:gd name="T94" fmla="*/ 3 w 6"/>
                    <a:gd name="T95" fmla="*/ 1 h 6"/>
                    <a:gd name="T96" fmla="*/ 3 w 6"/>
                    <a:gd name="T97" fmla="*/ 1 h 6"/>
                    <a:gd name="T98" fmla="*/ 4 w 6"/>
                    <a:gd name="T99" fmla="*/ 1 h 6"/>
                    <a:gd name="T100" fmla="*/ 4 w 6"/>
                    <a:gd name="T101" fmla="*/ 1 h 6"/>
                    <a:gd name="T102" fmla="*/ 4 w 6"/>
                    <a:gd name="T103" fmla="*/ 1 h 6"/>
                    <a:gd name="T104" fmla="*/ 4 w 6"/>
                    <a:gd name="T105" fmla="*/ 1 h 6"/>
                    <a:gd name="T106" fmla="*/ 5 w 6"/>
                    <a:gd name="T107" fmla="*/ 1 h 6"/>
                    <a:gd name="T108" fmla="*/ 5 w 6"/>
                    <a:gd name="T109" fmla="*/ 1 h 6"/>
                    <a:gd name="T110" fmla="*/ 5 w 6"/>
                    <a:gd name="T111" fmla="*/ 2 h 6"/>
                    <a:gd name="T112" fmla="*/ 5 w 6"/>
                    <a:gd name="T113" fmla="*/ 2 h 6"/>
                    <a:gd name="T114" fmla="*/ 5 w 6"/>
                    <a:gd name="T115" fmla="*/ 2 h 6"/>
                    <a:gd name="T116" fmla="*/ 3 w 6"/>
                    <a:gd name="T117" fmla="*/ 4 h 6"/>
                    <a:gd name="T118" fmla="*/ 2 w 6"/>
                    <a:gd name="T119" fmla="*/ 5 h 6"/>
                    <a:gd name="T120" fmla="*/ 2 w 6"/>
                    <a:gd name="T1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6">
                      <a:moveTo>
                        <a:pt x="2" y="6"/>
                      </a:moveTo>
                      <a:cubicBezTo>
                        <a:pt x="3" y="4"/>
                        <a:pt x="4" y="3"/>
                        <a:pt x="5" y="2"/>
                      </a:cubicBezTo>
                      <a:cubicBezTo>
                        <a:pt x="5" y="2"/>
                        <a:pt x="5" y="2"/>
                        <a:pt x="5" y="2"/>
                      </a:cubicBezTo>
                      <a:cubicBezTo>
                        <a:pt x="5" y="2"/>
                        <a:pt x="5" y="2"/>
                        <a:pt x="5" y="2"/>
                      </a:cubicBezTo>
                      <a:cubicBezTo>
                        <a:pt x="5" y="2"/>
                        <a:pt x="5" y="2"/>
                        <a:pt x="5" y="2"/>
                      </a:cubicBezTo>
                      <a:cubicBezTo>
                        <a:pt x="5" y="1"/>
                        <a:pt x="6" y="1"/>
                        <a:pt x="5" y="1"/>
                      </a:cubicBezTo>
                      <a:cubicBezTo>
                        <a:pt x="5" y="1"/>
                        <a:pt x="5" y="1"/>
                        <a:pt x="5" y="0"/>
                      </a:cubicBezTo>
                      <a:cubicBezTo>
                        <a:pt x="5" y="0"/>
                        <a:pt x="4" y="0"/>
                        <a:pt x="4" y="0"/>
                      </a:cubicBezTo>
                      <a:cubicBezTo>
                        <a:pt x="4" y="0"/>
                        <a:pt x="4" y="0"/>
                        <a:pt x="4" y="0"/>
                      </a:cubicBezTo>
                      <a:cubicBezTo>
                        <a:pt x="4" y="1"/>
                        <a:pt x="4" y="1"/>
                        <a:pt x="4" y="1"/>
                      </a:cubicBezTo>
                      <a:cubicBezTo>
                        <a:pt x="4" y="1"/>
                        <a:pt x="4" y="1"/>
                        <a:pt x="4" y="1"/>
                      </a:cubicBezTo>
                      <a:cubicBezTo>
                        <a:pt x="4" y="1"/>
                        <a:pt x="3" y="1"/>
                        <a:pt x="3" y="1"/>
                      </a:cubicBezTo>
                      <a:cubicBezTo>
                        <a:pt x="3" y="1"/>
                        <a:pt x="3" y="1"/>
                        <a:pt x="3" y="1"/>
                      </a:cubicBezTo>
                      <a:cubicBezTo>
                        <a:pt x="3" y="1"/>
                        <a:pt x="3" y="2"/>
                        <a:pt x="3" y="2"/>
                      </a:cubicBezTo>
                      <a:cubicBezTo>
                        <a:pt x="3" y="2"/>
                        <a:pt x="3" y="2"/>
                        <a:pt x="3" y="2"/>
                      </a:cubicBezTo>
                      <a:cubicBezTo>
                        <a:pt x="2" y="2"/>
                        <a:pt x="2" y="2"/>
                        <a:pt x="2" y="2"/>
                      </a:cubicBezTo>
                      <a:cubicBezTo>
                        <a:pt x="2" y="2"/>
                        <a:pt x="2" y="2"/>
                        <a:pt x="2" y="2"/>
                      </a:cubicBezTo>
                      <a:cubicBezTo>
                        <a:pt x="2" y="2"/>
                        <a:pt x="2" y="3"/>
                        <a:pt x="2" y="3"/>
                      </a:cubicBezTo>
                      <a:cubicBezTo>
                        <a:pt x="2" y="3"/>
                        <a:pt x="2" y="3"/>
                        <a:pt x="2" y="3"/>
                      </a:cubicBezTo>
                      <a:cubicBezTo>
                        <a:pt x="1" y="3"/>
                        <a:pt x="1" y="3"/>
                        <a:pt x="0" y="3"/>
                      </a:cubicBezTo>
                      <a:cubicBezTo>
                        <a:pt x="0" y="3"/>
                        <a:pt x="0" y="3"/>
                        <a:pt x="0" y="3"/>
                      </a:cubicBezTo>
                      <a:cubicBezTo>
                        <a:pt x="0" y="3"/>
                        <a:pt x="0" y="3"/>
                        <a:pt x="0" y="4"/>
                      </a:cubicBezTo>
                      <a:cubicBezTo>
                        <a:pt x="0" y="4"/>
                        <a:pt x="0" y="4"/>
                        <a:pt x="0" y="4"/>
                      </a:cubicBezTo>
                      <a:cubicBezTo>
                        <a:pt x="0" y="4"/>
                        <a:pt x="1" y="4"/>
                        <a:pt x="1" y="4"/>
                      </a:cubicBezTo>
                      <a:cubicBezTo>
                        <a:pt x="1" y="4"/>
                        <a:pt x="1" y="4"/>
                        <a:pt x="1" y="4"/>
                      </a:cubicBezTo>
                      <a:cubicBezTo>
                        <a:pt x="1" y="4"/>
                        <a:pt x="0" y="4"/>
                        <a:pt x="0" y="4"/>
                      </a:cubicBezTo>
                      <a:cubicBezTo>
                        <a:pt x="0" y="4"/>
                        <a:pt x="0" y="4"/>
                        <a:pt x="0" y="5"/>
                      </a:cubicBezTo>
                      <a:cubicBezTo>
                        <a:pt x="0" y="5"/>
                        <a:pt x="0" y="5"/>
                        <a:pt x="0" y="5"/>
                      </a:cubicBezTo>
                      <a:cubicBezTo>
                        <a:pt x="0" y="5"/>
                        <a:pt x="1" y="5"/>
                        <a:pt x="1" y="5"/>
                      </a:cubicBezTo>
                      <a:cubicBezTo>
                        <a:pt x="1" y="6"/>
                        <a:pt x="2" y="6"/>
                        <a:pt x="2" y="6"/>
                      </a:cubicBezTo>
                      <a:cubicBezTo>
                        <a:pt x="2" y="6"/>
                        <a:pt x="2" y="5"/>
                        <a:pt x="2" y="5"/>
                      </a:cubicBezTo>
                      <a:cubicBezTo>
                        <a:pt x="2" y="5"/>
                        <a:pt x="1" y="5"/>
                        <a:pt x="1" y="5"/>
                      </a:cubicBezTo>
                      <a:cubicBezTo>
                        <a:pt x="1" y="5"/>
                        <a:pt x="0" y="5"/>
                        <a:pt x="0" y="5"/>
                      </a:cubicBezTo>
                      <a:cubicBezTo>
                        <a:pt x="0" y="5"/>
                        <a:pt x="0" y="5"/>
                        <a:pt x="0" y="5"/>
                      </a:cubicBezTo>
                      <a:cubicBezTo>
                        <a:pt x="0" y="5"/>
                        <a:pt x="1" y="4"/>
                        <a:pt x="1" y="4"/>
                      </a:cubicBezTo>
                      <a:cubicBezTo>
                        <a:pt x="1" y="4"/>
                        <a:pt x="1" y="4"/>
                        <a:pt x="1" y="4"/>
                      </a:cubicBezTo>
                      <a:cubicBezTo>
                        <a:pt x="1" y="4"/>
                        <a:pt x="1" y="4"/>
                        <a:pt x="1" y="4"/>
                      </a:cubicBezTo>
                      <a:cubicBezTo>
                        <a:pt x="1" y="4"/>
                        <a:pt x="1" y="4"/>
                        <a:pt x="0" y="3"/>
                      </a:cubicBezTo>
                      <a:cubicBezTo>
                        <a:pt x="0" y="4"/>
                        <a:pt x="0" y="4"/>
                        <a:pt x="0" y="4"/>
                      </a:cubicBezTo>
                      <a:cubicBezTo>
                        <a:pt x="0" y="3"/>
                        <a:pt x="0" y="3"/>
                        <a:pt x="0" y="3"/>
                      </a:cubicBezTo>
                      <a:cubicBezTo>
                        <a:pt x="0" y="3"/>
                        <a:pt x="0" y="3"/>
                        <a:pt x="0" y="3"/>
                      </a:cubicBezTo>
                      <a:cubicBezTo>
                        <a:pt x="1" y="3"/>
                        <a:pt x="1" y="3"/>
                        <a:pt x="2" y="3"/>
                      </a:cubicBezTo>
                      <a:cubicBezTo>
                        <a:pt x="2" y="3"/>
                        <a:pt x="2" y="3"/>
                        <a:pt x="2" y="3"/>
                      </a:cubicBezTo>
                      <a:cubicBezTo>
                        <a:pt x="2" y="3"/>
                        <a:pt x="2" y="2"/>
                        <a:pt x="2" y="2"/>
                      </a:cubicBezTo>
                      <a:cubicBezTo>
                        <a:pt x="2" y="2"/>
                        <a:pt x="2" y="2"/>
                        <a:pt x="2" y="2"/>
                      </a:cubicBezTo>
                      <a:cubicBezTo>
                        <a:pt x="2" y="2"/>
                        <a:pt x="2" y="2"/>
                        <a:pt x="3" y="2"/>
                      </a:cubicBezTo>
                      <a:cubicBezTo>
                        <a:pt x="3" y="2"/>
                        <a:pt x="3" y="2"/>
                        <a:pt x="3" y="2"/>
                      </a:cubicBezTo>
                      <a:cubicBezTo>
                        <a:pt x="3" y="2"/>
                        <a:pt x="3" y="1"/>
                        <a:pt x="3" y="1"/>
                      </a:cubicBezTo>
                      <a:cubicBezTo>
                        <a:pt x="3" y="1"/>
                        <a:pt x="3" y="1"/>
                        <a:pt x="3" y="1"/>
                      </a:cubicBezTo>
                      <a:cubicBezTo>
                        <a:pt x="3" y="1"/>
                        <a:pt x="4" y="1"/>
                        <a:pt x="4" y="1"/>
                      </a:cubicBezTo>
                      <a:cubicBezTo>
                        <a:pt x="4" y="1"/>
                        <a:pt x="4" y="1"/>
                        <a:pt x="4" y="1"/>
                      </a:cubicBezTo>
                      <a:cubicBezTo>
                        <a:pt x="4" y="1"/>
                        <a:pt x="4" y="1"/>
                        <a:pt x="4" y="1"/>
                      </a:cubicBezTo>
                      <a:cubicBezTo>
                        <a:pt x="4" y="1"/>
                        <a:pt x="4" y="1"/>
                        <a:pt x="4" y="1"/>
                      </a:cubicBezTo>
                      <a:cubicBezTo>
                        <a:pt x="5" y="1"/>
                        <a:pt x="5" y="1"/>
                        <a:pt x="5" y="1"/>
                      </a:cubicBezTo>
                      <a:cubicBezTo>
                        <a:pt x="5" y="1"/>
                        <a:pt x="5" y="1"/>
                        <a:pt x="5" y="1"/>
                      </a:cubicBezTo>
                      <a:cubicBezTo>
                        <a:pt x="5" y="2"/>
                        <a:pt x="5" y="2"/>
                        <a:pt x="5" y="2"/>
                      </a:cubicBezTo>
                      <a:cubicBezTo>
                        <a:pt x="5" y="2"/>
                        <a:pt x="5" y="2"/>
                        <a:pt x="5" y="2"/>
                      </a:cubicBezTo>
                      <a:cubicBezTo>
                        <a:pt x="5" y="2"/>
                        <a:pt x="5" y="2"/>
                        <a:pt x="5" y="2"/>
                      </a:cubicBezTo>
                      <a:cubicBezTo>
                        <a:pt x="5" y="3"/>
                        <a:pt x="4" y="3"/>
                        <a:pt x="3" y="4"/>
                      </a:cubicBezTo>
                      <a:cubicBezTo>
                        <a:pt x="3" y="4"/>
                        <a:pt x="2" y="5"/>
                        <a:pt x="2" y="5"/>
                      </a:cubicBezTo>
                      <a:cubicBezTo>
                        <a:pt x="2" y="5"/>
                        <a:pt x="2" y="6"/>
                        <a:pt x="2" y="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07" name="Freeform 579"/>
                <p:cNvSpPr>
                  <a:spLocks/>
                </p:cNvSpPr>
                <p:nvPr/>
              </p:nvSpPr>
              <p:spPr bwMode="auto">
                <a:xfrm>
                  <a:off x="2159" y="3968"/>
                  <a:ext cx="5" cy="3"/>
                </a:xfrm>
                <a:custGeom>
                  <a:avLst/>
                  <a:gdLst>
                    <a:gd name="T0" fmla="*/ 0 w 2"/>
                    <a:gd name="T1" fmla="*/ 0 h 1"/>
                    <a:gd name="T2" fmla="*/ 1 w 2"/>
                    <a:gd name="T3" fmla="*/ 1 h 1"/>
                    <a:gd name="T4" fmla="*/ 1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1" y="0"/>
                        <a:pt x="1" y="1"/>
                      </a:cubicBezTo>
                      <a:cubicBezTo>
                        <a:pt x="1" y="1"/>
                        <a:pt x="2" y="1"/>
                        <a:pt x="1" y="1"/>
                      </a:cubicBezTo>
                      <a:cubicBezTo>
                        <a:pt x="1" y="0"/>
                        <a:pt x="1" y="0"/>
                        <a:pt x="0" y="0"/>
                      </a:cubicBezTo>
                      <a:cubicBezTo>
                        <a:pt x="0" y="0"/>
                        <a:pt x="0" y="0"/>
                        <a:pt x="0" y="0"/>
                      </a:cubicBezTo>
                    </a:path>
                  </a:pathLst>
                </a:custGeom>
                <a:solidFill>
                  <a:srgbClr val="E430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08" name="Freeform 580"/>
                <p:cNvSpPr>
                  <a:spLocks/>
                </p:cNvSpPr>
                <p:nvPr/>
              </p:nvSpPr>
              <p:spPr bwMode="auto">
                <a:xfrm>
                  <a:off x="2159" y="3965"/>
                  <a:ext cx="5" cy="6"/>
                </a:xfrm>
                <a:custGeom>
                  <a:avLst/>
                  <a:gdLst>
                    <a:gd name="T0" fmla="*/ 1 w 2"/>
                    <a:gd name="T1" fmla="*/ 0 h 2"/>
                    <a:gd name="T2" fmla="*/ 2 w 2"/>
                    <a:gd name="T3" fmla="*/ 1 h 2"/>
                    <a:gd name="T4" fmla="*/ 2 w 2"/>
                    <a:gd name="T5" fmla="*/ 1 h 2"/>
                    <a:gd name="T6" fmla="*/ 1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1"/>
                        <a:pt x="2" y="1"/>
                      </a:cubicBezTo>
                      <a:cubicBezTo>
                        <a:pt x="2" y="2"/>
                        <a:pt x="2" y="1"/>
                        <a:pt x="2" y="1"/>
                      </a:cubicBezTo>
                      <a:cubicBezTo>
                        <a:pt x="2" y="1"/>
                        <a:pt x="1" y="0"/>
                        <a:pt x="1" y="0"/>
                      </a:cubicBezTo>
                      <a:cubicBezTo>
                        <a:pt x="1" y="0"/>
                        <a:pt x="0" y="0"/>
                        <a:pt x="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09" name="Freeform 581"/>
                <p:cNvSpPr>
                  <a:spLocks/>
                </p:cNvSpPr>
                <p:nvPr/>
              </p:nvSpPr>
              <p:spPr bwMode="auto">
                <a:xfrm>
                  <a:off x="2164" y="3962"/>
                  <a:ext cx="3" cy="6"/>
                </a:xfrm>
                <a:custGeom>
                  <a:avLst/>
                  <a:gdLst>
                    <a:gd name="T0" fmla="*/ 0 w 1"/>
                    <a:gd name="T1" fmla="*/ 0 h 2"/>
                    <a:gd name="T2" fmla="*/ 1 w 1"/>
                    <a:gd name="T3" fmla="*/ 1 h 2"/>
                    <a:gd name="T4" fmla="*/ 1 w 1"/>
                    <a:gd name="T5" fmla="*/ 1 h 2"/>
                    <a:gd name="T6" fmla="*/ 0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0" y="1"/>
                        <a:pt x="1" y="1"/>
                      </a:cubicBezTo>
                      <a:cubicBezTo>
                        <a:pt x="1" y="2"/>
                        <a:pt x="1" y="1"/>
                        <a:pt x="1" y="1"/>
                      </a:cubicBezTo>
                      <a:cubicBezTo>
                        <a:pt x="1" y="1"/>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10" name="Freeform 582"/>
                <p:cNvSpPr>
                  <a:spLocks/>
                </p:cNvSpPr>
                <p:nvPr/>
              </p:nvSpPr>
              <p:spPr bwMode="auto">
                <a:xfrm>
                  <a:off x="2167" y="3956"/>
                  <a:ext cx="3" cy="9"/>
                </a:xfrm>
                <a:custGeom>
                  <a:avLst/>
                  <a:gdLst>
                    <a:gd name="T0" fmla="*/ 0 w 1"/>
                    <a:gd name="T1" fmla="*/ 1 h 3"/>
                    <a:gd name="T2" fmla="*/ 0 w 1"/>
                    <a:gd name="T3" fmla="*/ 2 h 3"/>
                    <a:gd name="T4" fmla="*/ 0 w 1"/>
                    <a:gd name="T5" fmla="*/ 3 h 3"/>
                    <a:gd name="T6" fmla="*/ 1 w 1"/>
                    <a:gd name="T7" fmla="*/ 3 h 3"/>
                    <a:gd name="T8" fmla="*/ 0 w 1"/>
                    <a:gd name="T9" fmla="*/ 2 h 3"/>
                    <a:gd name="T10" fmla="*/ 0 w 1"/>
                    <a:gd name="T11" fmla="*/ 1 h 3"/>
                    <a:gd name="T12" fmla="*/ 0 w 1"/>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1"/>
                      </a:moveTo>
                      <a:cubicBezTo>
                        <a:pt x="0" y="1"/>
                        <a:pt x="0" y="1"/>
                        <a:pt x="0" y="2"/>
                      </a:cubicBezTo>
                      <a:cubicBezTo>
                        <a:pt x="0" y="2"/>
                        <a:pt x="0" y="3"/>
                        <a:pt x="0" y="3"/>
                      </a:cubicBezTo>
                      <a:cubicBezTo>
                        <a:pt x="1" y="3"/>
                        <a:pt x="1" y="3"/>
                        <a:pt x="1" y="3"/>
                      </a:cubicBezTo>
                      <a:cubicBezTo>
                        <a:pt x="0" y="2"/>
                        <a:pt x="0" y="2"/>
                        <a:pt x="0" y="2"/>
                      </a:cubicBezTo>
                      <a:cubicBezTo>
                        <a:pt x="0" y="1"/>
                        <a:pt x="0" y="1"/>
                        <a:pt x="0" y="1"/>
                      </a:cubicBezTo>
                      <a:cubicBezTo>
                        <a:pt x="0" y="0"/>
                        <a:pt x="0" y="0"/>
                        <a:pt x="0" y="1"/>
                      </a:cubicBezTo>
                    </a:path>
                  </a:pathLst>
                </a:custGeom>
                <a:solidFill>
                  <a:srgbClr val="E430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11" name="Freeform 583"/>
                <p:cNvSpPr>
                  <a:spLocks/>
                </p:cNvSpPr>
                <p:nvPr/>
              </p:nvSpPr>
              <p:spPr bwMode="auto">
                <a:xfrm>
                  <a:off x="2162" y="3962"/>
                  <a:ext cx="5" cy="6"/>
                </a:xfrm>
                <a:custGeom>
                  <a:avLst/>
                  <a:gdLst>
                    <a:gd name="T0" fmla="*/ 2 w 2"/>
                    <a:gd name="T1" fmla="*/ 1 h 2"/>
                    <a:gd name="T2" fmla="*/ 1 w 2"/>
                    <a:gd name="T3" fmla="*/ 0 h 2"/>
                    <a:gd name="T4" fmla="*/ 0 w 2"/>
                    <a:gd name="T5" fmla="*/ 0 h 2"/>
                    <a:gd name="T6" fmla="*/ 0 w 2"/>
                    <a:gd name="T7" fmla="*/ 0 h 2"/>
                    <a:gd name="T8" fmla="*/ 0 w 2"/>
                    <a:gd name="T9" fmla="*/ 0 h 2"/>
                    <a:gd name="T10" fmla="*/ 0 w 2"/>
                    <a:gd name="T11" fmla="*/ 0 h 2"/>
                    <a:gd name="T12" fmla="*/ 0 w 2"/>
                    <a:gd name="T13" fmla="*/ 0 h 2"/>
                    <a:gd name="T14" fmla="*/ 0 w 2"/>
                    <a:gd name="T15" fmla="*/ 0 h 2"/>
                    <a:gd name="T16" fmla="*/ 0 w 2"/>
                    <a:gd name="T17" fmla="*/ 0 h 2"/>
                    <a:gd name="T18" fmla="*/ 1 w 2"/>
                    <a:gd name="T19" fmla="*/ 1 h 2"/>
                    <a:gd name="T20" fmla="*/ 2 w 2"/>
                    <a:gd name="T21" fmla="*/ 1 h 2"/>
                    <a:gd name="T22" fmla="*/ 2 w 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2" y="1"/>
                      </a:moveTo>
                      <a:cubicBezTo>
                        <a:pt x="2" y="1"/>
                        <a:pt x="1" y="1"/>
                        <a:pt x="1" y="0"/>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1" y="0"/>
                        <a:pt x="1" y="1"/>
                      </a:cubicBezTo>
                      <a:cubicBezTo>
                        <a:pt x="1" y="1"/>
                        <a:pt x="1" y="1"/>
                        <a:pt x="2" y="1"/>
                      </a:cubicBezTo>
                      <a:cubicBezTo>
                        <a:pt x="2" y="2"/>
                        <a:pt x="2" y="1"/>
                        <a:pt x="2"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12" name="Freeform 584"/>
                <p:cNvSpPr>
                  <a:spLocks/>
                </p:cNvSpPr>
                <p:nvPr/>
              </p:nvSpPr>
              <p:spPr bwMode="auto">
                <a:xfrm>
                  <a:off x="2162" y="3962"/>
                  <a:ext cx="2" cy="6"/>
                </a:xfrm>
                <a:custGeom>
                  <a:avLst/>
                  <a:gdLst>
                    <a:gd name="T0" fmla="*/ 1 w 1"/>
                    <a:gd name="T1" fmla="*/ 2 h 2"/>
                    <a:gd name="T2" fmla="*/ 1 w 1"/>
                    <a:gd name="T3" fmla="*/ 2 h 2"/>
                    <a:gd name="T4" fmla="*/ 0 w 1"/>
                    <a:gd name="T5" fmla="*/ 0 h 2"/>
                    <a:gd name="T6" fmla="*/ 0 w 1"/>
                    <a:gd name="T7" fmla="*/ 0 h 2"/>
                    <a:gd name="T8" fmla="*/ 0 w 1"/>
                    <a:gd name="T9" fmla="*/ 2 h 2"/>
                    <a:gd name="T10" fmla="*/ 1 w 1"/>
                    <a:gd name="T11" fmla="*/ 2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2"/>
                        <a:pt x="1" y="2"/>
                        <a:pt x="1" y="2"/>
                      </a:cubicBezTo>
                      <a:cubicBezTo>
                        <a:pt x="0" y="1"/>
                        <a:pt x="0" y="1"/>
                        <a:pt x="0" y="0"/>
                      </a:cubicBezTo>
                      <a:cubicBezTo>
                        <a:pt x="0" y="0"/>
                        <a:pt x="0" y="0"/>
                        <a:pt x="0" y="0"/>
                      </a:cubicBezTo>
                      <a:cubicBezTo>
                        <a:pt x="0" y="1"/>
                        <a:pt x="0" y="1"/>
                        <a:pt x="0" y="2"/>
                      </a:cubicBezTo>
                      <a:cubicBezTo>
                        <a:pt x="1" y="2"/>
                        <a:pt x="1" y="2"/>
                        <a:pt x="1" y="2"/>
                      </a:cubicBezTo>
                      <a:cubicBezTo>
                        <a:pt x="1" y="2"/>
                        <a:pt x="1" y="2"/>
                        <a:pt x="1"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13" name="Freeform 585"/>
                <p:cNvSpPr>
                  <a:spLocks/>
                </p:cNvSpPr>
                <p:nvPr/>
              </p:nvSpPr>
              <p:spPr bwMode="auto">
                <a:xfrm>
                  <a:off x="2156" y="3968"/>
                  <a:ext cx="6" cy="3"/>
                </a:xfrm>
                <a:custGeom>
                  <a:avLst/>
                  <a:gdLst>
                    <a:gd name="T0" fmla="*/ 1 w 2"/>
                    <a:gd name="T1" fmla="*/ 0 h 1"/>
                    <a:gd name="T2" fmla="*/ 1 w 2"/>
                    <a:gd name="T3" fmla="*/ 0 h 1"/>
                    <a:gd name="T4" fmla="*/ 1 w 2"/>
                    <a:gd name="T5" fmla="*/ 0 h 1"/>
                    <a:gd name="T6" fmla="*/ 0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1" y="0"/>
                      </a:cubicBezTo>
                      <a:cubicBezTo>
                        <a:pt x="2" y="0"/>
                        <a:pt x="2" y="0"/>
                        <a:pt x="1" y="0"/>
                      </a:cubicBezTo>
                      <a:cubicBezTo>
                        <a:pt x="1" y="0"/>
                        <a:pt x="1" y="0"/>
                        <a:pt x="0" y="0"/>
                      </a:cubicBezTo>
                      <a:cubicBezTo>
                        <a:pt x="0" y="0"/>
                        <a:pt x="0" y="1"/>
                        <a:pt x="1" y="0"/>
                      </a:cubicBezTo>
                    </a:path>
                  </a:pathLst>
                </a:custGeom>
                <a:solidFill>
                  <a:srgbClr val="E430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14" name="Freeform 586"/>
                <p:cNvSpPr>
                  <a:spLocks/>
                </p:cNvSpPr>
                <p:nvPr/>
              </p:nvSpPr>
              <p:spPr bwMode="auto">
                <a:xfrm>
                  <a:off x="2156" y="3965"/>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0" y="0"/>
                      </a:cubicBezTo>
                      <a:cubicBezTo>
                        <a:pt x="0" y="0"/>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15" name="Freeform 587"/>
                <p:cNvSpPr>
                  <a:spLocks/>
                </p:cNvSpPr>
                <p:nvPr/>
              </p:nvSpPr>
              <p:spPr bwMode="auto">
                <a:xfrm>
                  <a:off x="2162" y="3962"/>
                  <a:ext cx="11" cy="12"/>
                </a:xfrm>
                <a:custGeom>
                  <a:avLst/>
                  <a:gdLst>
                    <a:gd name="T0" fmla="*/ 0 w 4"/>
                    <a:gd name="T1" fmla="*/ 3 h 4"/>
                    <a:gd name="T2" fmla="*/ 0 w 4"/>
                    <a:gd name="T3" fmla="*/ 4 h 4"/>
                    <a:gd name="T4" fmla="*/ 1 w 4"/>
                    <a:gd name="T5" fmla="*/ 4 h 4"/>
                    <a:gd name="T6" fmla="*/ 3 w 4"/>
                    <a:gd name="T7" fmla="*/ 2 h 4"/>
                    <a:gd name="T8" fmla="*/ 4 w 4"/>
                    <a:gd name="T9" fmla="*/ 1 h 4"/>
                    <a:gd name="T10" fmla="*/ 4 w 4"/>
                    <a:gd name="T11" fmla="*/ 1 h 4"/>
                    <a:gd name="T12" fmla="*/ 4 w 4"/>
                    <a:gd name="T13" fmla="*/ 0 h 4"/>
                    <a:gd name="T14" fmla="*/ 3 w 4"/>
                    <a:gd name="T15" fmla="*/ 0 h 4"/>
                    <a:gd name="T16" fmla="*/ 2 w 4"/>
                    <a:gd name="T17" fmla="*/ 1 h 4"/>
                    <a:gd name="T18" fmla="*/ 0 w 4"/>
                    <a:gd name="T19" fmla="*/ 3 h 4"/>
                    <a:gd name="T20" fmla="*/ 0 w 4"/>
                    <a:gd name="T21" fmla="*/ 4 h 4"/>
                    <a:gd name="T22" fmla="*/ 3 w 4"/>
                    <a:gd name="T23" fmla="*/ 1 h 4"/>
                    <a:gd name="T24" fmla="*/ 4 w 4"/>
                    <a:gd name="T25" fmla="*/ 0 h 4"/>
                    <a:gd name="T26" fmla="*/ 4 w 4"/>
                    <a:gd name="T27" fmla="*/ 0 h 4"/>
                    <a:gd name="T28" fmla="*/ 4 w 4"/>
                    <a:gd name="T29" fmla="*/ 1 h 4"/>
                    <a:gd name="T30" fmla="*/ 4 w 4"/>
                    <a:gd name="T31" fmla="*/ 1 h 4"/>
                    <a:gd name="T32" fmla="*/ 2 w 4"/>
                    <a:gd name="T33" fmla="*/ 3 h 4"/>
                    <a:gd name="T34" fmla="*/ 1 w 4"/>
                    <a:gd name="T35" fmla="*/ 4 h 4"/>
                    <a:gd name="T36" fmla="*/ 0 w 4"/>
                    <a:gd name="T37" fmla="*/ 4 h 4"/>
                    <a:gd name="T38" fmla="*/ 0 w 4"/>
                    <a:gd name="T39" fmla="*/ 3 h 4"/>
                    <a:gd name="T40" fmla="*/ 0 w 4"/>
                    <a:gd name="T4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 h="4">
                      <a:moveTo>
                        <a:pt x="0" y="3"/>
                      </a:moveTo>
                      <a:cubicBezTo>
                        <a:pt x="0" y="4"/>
                        <a:pt x="0" y="4"/>
                        <a:pt x="0" y="4"/>
                      </a:cubicBezTo>
                      <a:cubicBezTo>
                        <a:pt x="0" y="4"/>
                        <a:pt x="1" y="4"/>
                        <a:pt x="1" y="4"/>
                      </a:cubicBezTo>
                      <a:cubicBezTo>
                        <a:pt x="2" y="3"/>
                        <a:pt x="3" y="2"/>
                        <a:pt x="3" y="2"/>
                      </a:cubicBezTo>
                      <a:cubicBezTo>
                        <a:pt x="4" y="1"/>
                        <a:pt x="4" y="1"/>
                        <a:pt x="4" y="1"/>
                      </a:cubicBezTo>
                      <a:cubicBezTo>
                        <a:pt x="4" y="1"/>
                        <a:pt x="4" y="1"/>
                        <a:pt x="4" y="1"/>
                      </a:cubicBezTo>
                      <a:cubicBezTo>
                        <a:pt x="4" y="1"/>
                        <a:pt x="4" y="0"/>
                        <a:pt x="4" y="0"/>
                      </a:cubicBezTo>
                      <a:cubicBezTo>
                        <a:pt x="4" y="0"/>
                        <a:pt x="3" y="0"/>
                        <a:pt x="3" y="0"/>
                      </a:cubicBezTo>
                      <a:cubicBezTo>
                        <a:pt x="3" y="0"/>
                        <a:pt x="3" y="1"/>
                        <a:pt x="2" y="1"/>
                      </a:cubicBezTo>
                      <a:cubicBezTo>
                        <a:pt x="2" y="2"/>
                        <a:pt x="1" y="3"/>
                        <a:pt x="0" y="3"/>
                      </a:cubicBezTo>
                      <a:cubicBezTo>
                        <a:pt x="0" y="3"/>
                        <a:pt x="0" y="4"/>
                        <a:pt x="0" y="4"/>
                      </a:cubicBezTo>
                      <a:cubicBezTo>
                        <a:pt x="1" y="3"/>
                        <a:pt x="2" y="2"/>
                        <a:pt x="3" y="1"/>
                      </a:cubicBezTo>
                      <a:cubicBezTo>
                        <a:pt x="3" y="0"/>
                        <a:pt x="3" y="0"/>
                        <a:pt x="4" y="0"/>
                      </a:cubicBezTo>
                      <a:cubicBezTo>
                        <a:pt x="4" y="0"/>
                        <a:pt x="4" y="0"/>
                        <a:pt x="4" y="0"/>
                      </a:cubicBezTo>
                      <a:cubicBezTo>
                        <a:pt x="4" y="1"/>
                        <a:pt x="4" y="1"/>
                        <a:pt x="4" y="1"/>
                      </a:cubicBezTo>
                      <a:cubicBezTo>
                        <a:pt x="4" y="1"/>
                        <a:pt x="4" y="1"/>
                        <a:pt x="4" y="1"/>
                      </a:cubicBezTo>
                      <a:cubicBezTo>
                        <a:pt x="3" y="1"/>
                        <a:pt x="3" y="2"/>
                        <a:pt x="2" y="3"/>
                      </a:cubicBezTo>
                      <a:cubicBezTo>
                        <a:pt x="1" y="3"/>
                        <a:pt x="1" y="3"/>
                        <a:pt x="1" y="4"/>
                      </a:cubicBezTo>
                      <a:cubicBezTo>
                        <a:pt x="0" y="4"/>
                        <a:pt x="0" y="4"/>
                        <a:pt x="0" y="4"/>
                      </a:cubicBezTo>
                      <a:cubicBezTo>
                        <a:pt x="0" y="4"/>
                        <a:pt x="0" y="4"/>
                        <a:pt x="0" y="3"/>
                      </a:cubicBezTo>
                      <a:cubicBezTo>
                        <a:pt x="0" y="3"/>
                        <a:pt x="0" y="3"/>
                        <a:pt x="0" y="3"/>
                      </a:cubicBezTo>
                    </a:path>
                  </a:pathLst>
                </a:custGeom>
                <a:solidFill>
                  <a:srgbClr val="E1D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16" name="Freeform 588"/>
                <p:cNvSpPr>
                  <a:spLocks/>
                </p:cNvSpPr>
                <p:nvPr/>
              </p:nvSpPr>
              <p:spPr bwMode="auto">
                <a:xfrm>
                  <a:off x="2164" y="3965"/>
                  <a:ext cx="12" cy="12"/>
                </a:xfrm>
                <a:custGeom>
                  <a:avLst/>
                  <a:gdLst>
                    <a:gd name="T0" fmla="*/ 0 w 4"/>
                    <a:gd name="T1" fmla="*/ 3 h 4"/>
                    <a:gd name="T2" fmla="*/ 1 w 4"/>
                    <a:gd name="T3" fmla="*/ 3 h 4"/>
                    <a:gd name="T4" fmla="*/ 2 w 4"/>
                    <a:gd name="T5" fmla="*/ 4 h 4"/>
                    <a:gd name="T6" fmla="*/ 2 w 4"/>
                    <a:gd name="T7" fmla="*/ 4 h 4"/>
                    <a:gd name="T8" fmla="*/ 3 w 4"/>
                    <a:gd name="T9" fmla="*/ 3 h 4"/>
                    <a:gd name="T10" fmla="*/ 4 w 4"/>
                    <a:gd name="T11" fmla="*/ 2 h 4"/>
                    <a:gd name="T12" fmla="*/ 4 w 4"/>
                    <a:gd name="T13" fmla="*/ 1 h 4"/>
                    <a:gd name="T14" fmla="*/ 4 w 4"/>
                    <a:gd name="T15" fmla="*/ 1 h 4"/>
                    <a:gd name="T16" fmla="*/ 4 w 4"/>
                    <a:gd name="T17" fmla="*/ 0 h 4"/>
                    <a:gd name="T18" fmla="*/ 3 w 4"/>
                    <a:gd name="T19" fmla="*/ 0 h 4"/>
                    <a:gd name="T20" fmla="*/ 3 w 4"/>
                    <a:gd name="T21" fmla="*/ 0 h 4"/>
                    <a:gd name="T22" fmla="*/ 0 w 4"/>
                    <a:gd name="T23" fmla="*/ 2 h 4"/>
                    <a:gd name="T24" fmla="*/ 0 w 4"/>
                    <a:gd name="T25" fmla="*/ 3 h 4"/>
                    <a:gd name="T26" fmla="*/ 0 w 4"/>
                    <a:gd name="T27" fmla="*/ 3 h 4"/>
                    <a:gd name="T28" fmla="*/ 2 w 4"/>
                    <a:gd name="T29" fmla="*/ 1 h 4"/>
                    <a:gd name="T30" fmla="*/ 3 w 4"/>
                    <a:gd name="T31" fmla="*/ 0 h 4"/>
                    <a:gd name="T32" fmla="*/ 3 w 4"/>
                    <a:gd name="T33" fmla="*/ 0 h 4"/>
                    <a:gd name="T34" fmla="*/ 4 w 4"/>
                    <a:gd name="T35" fmla="*/ 1 h 4"/>
                    <a:gd name="T36" fmla="*/ 4 w 4"/>
                    <a:gd name="T37" fmla="*/ 1 h 4"/>
                    <a:gd name="T38" fmla="*/ 4 w 4"/>
                    <a:gd name="T39" fmla="*/ 1 h 4"/>
                    <a:gd name="T40" fmla="*/ 3 w 4"/>
                    <a:gd name="T41" fmla="*/ 3 h 4"/>
                    <a:gd name="T42" fmla="*/ 2 w 4"/>
                    <a:gd name="T43" fmla="*/ 4 h 4"/>
                    <a:gd name="T44" fmla="*/ 2 w 4"/>
                    <a:gd name="T45" fmla="*/ 4 h 4"/>
                    <a:gd name="T46" fmla="*/ 1 w 4"/>
                    <a:gd name="T47" fmla="*/ 3 h 4"/>
                    <a:gd name="T48" fmla="*/ 0 w 4"/>
                    <a:gd name="T49" fmla="*/ 3 h 4"/>
                    <a:gd name="T50" fmla="*/ 0 w 4"/>
                    <a:gd name="T5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4">
                      <a:moveTo>
                        <a:pt x="0" y="3"/>
                      </a:moveTo>
                      <a:cubicBezTo>
                        <a:pt x="0" y="3"/>
                        <a:pt x="1" y="3"/>
                        <a:pt x="1" y="3"/>
                      </a:cubicBezTo>
                      <a:cubicBezTo>
                        <a:pt x="1" y="4"/>
                        <a:pt x="2" y="4"/>
                        <a:pt x="2" y="4"/>
                      </a:cubicBezTo>
                      <a:cubicBezTo>
                        <a:pt x="2" y="4"/>
                        <a:pt x="2" y="4"/>
                        <a:pt x="2" y="4"/>
                      </a:cubicBezTo>
                      <a:cubicBezTo>
                        <a:pt x="2" y="3"/>
                        <a:pt x="3" y="3"/>
                        <a:pt x="3" y="3"/>
                      </a:cubicBezTo>
                      <a:cubicBezTo>
                        <a:pt x="3" y="3"/>
                        <a:pt x="3" y="2"/>
                        <a:pt x="4" y="2"/>
                      </a:cubicBezTo>
                      <a:cubicBezTo>
                        <a:pt x="4" y="2"/>
                        <a:pt x="4" y="1"/>
                        <a:pt x="4" y="1"/>
                      </a:cubicBezTo>
                      <a:cubicBezTo>
                        <a:pt x="4" y="1"/>
                        <a:pt x="4" y="1"/>
                        <a:pt x="4" y="1"/>
                      </a:cubicBezTo>
                      <a:cubicBezTo>
                        <a:pt x="4" y="1"/>
                        <a:pt x="4" y="0"/>
                        <a:pt x="4" y="0"/>
                      </a:cubicBezTo>
                      <a:cubicBezTo>
                        <a:pt x="3" y="0"/>
                        <a:pt x="3" y="0"/>
                        <a:pt x="3" y="0"/>
                      </a:cubicBezTo>
                      <a:cubicBezTo>
                        <a:pt x="3" y="0"/>
                        <a:pt x="3" y="0"/>
                        <a:pt x="3" y="0"/>
                      </a:cubicBezTo>
                      <a:cubicBezTo>
                        <a:pt x="2" y="1"/>
                        <a:pt x="1" y="2"/>
                        <a:pt x="0" y="2"/>
                      </a:cubicBezTo>
                      <a:cubicBezTo>
                        <a:pt x="0" y="2"/>
                        <a:pt x="0" y="2"/>
                        <a:pt x="0" y="3"/>
                      </a:cubicBezTo>
                      <a:cubicBezTo>
                        <a:pt x="0" y="3"/>
                        <a:pt x="0" y="3"/>
                        <a:pt x="0" y="3"/>
                      </a:cubicBezTo>
                      <a:cubicBezTo>
                        <a:pt x="1" y="2"/>
                        <a:pt x="1" y="2"/>
                        <a:pt x="2" y="1"/>
                      </a:cubicBezTo>
                      <a:cubicBezTo>
                        <a:pt x="2" y="1"/>
                        <a:pt x="3" y="1"/>
                        <a:pt x="3" y="0"/>
                      </a:cubicBezTo>
                      <a:cubicBezTo>
                        <a:pt x="3" y="0"/>
                        <a:pt x="3" y="0"/>
                        <a:pt x="3" y="0"/>
                      </a:cubicBezTo>
                      <a:cubicBezTo>
                        <a:pt x="4" y="0"/>
                        <a:pt x="4" y="0"/>
                        <a:pt x="4" y="1"/>
                      </a:cubicBezTo>
                      <a:cubicBezTo>
                        <a:pt x="4" y="1"/>
                        <a:pt x="4" y="1"/>
                        <a:pt x="4" y="1"/>
                      </a:cubicBezTo>
                      <a:cubicBezTo>
                        <a:pt x="4" y="1"/>
                        <a:pt x="4" y="1"/>
                        <a:pt x="4" y="1"/>
                      </a:cubicBezTo>
                      <a:cubicBezTo>
                        <a:pt x="4" y="1"/>
                        <a:pt x="3" y="2"/>
                        <a:pt x="3" y="3"/>
                      </a:cubicBezTo>
                      <a:cubicBezTo>
                        <a:pt x="2" y="3"/>
                        <a:pt x="2" y="3"/>
                        <a:pt x="2" y="4"/>
                      </a:cubicBezTo>
                      <a:cubicBezTo>
                        <a:pt x="2" y="4"/>
                        <a:pt x="2" y="4"/>
                        <a:pt x="2" y="4"/>
                      </a:cubicBezTo>
                      <a:cubicBezTo>
                        <a:pt x="1" y="4"/>
                        <a:pt x="1" y="3"/>
                        <a:pt x="1" y="3"/>
                      </a:cubicBezTo>
                      <a:cubicBezTo>
                        <a:pt x="1" y="3"/>
                        <a:pt x="0" y="3"/>
                        <a:pt x="0" y="3"/>
                      </a:cubicBezTo>
                      <a:cubicBezTo>
                        <a:pt x="0" y="2"/>
                        <a:pt x="0" y="3"/>
                        <a:pt x="0" y="3"/>
                      </a:cubicBezTo>
                    </a:path>
                  </a:pathLst>
                </a:custGeom>
                <a:solidFill>
                  <a:srgbClr val="E95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17" name="Freeform 589"/>
                <p:cNvSpPr>
                  <a:spLocks/>
                </p:cNvSpPr>
                <p:nvPr/>
              </p:nvSpPr>
              <p:spPr bwMode="auto">
                <a:xfrm>
                  <a:off x="2167" y="3971"/>
                  <a:ext cx="6" cy="3"/>
                </a:xfrm>
                <a:custGeom>
                  <a:avLst/>
                  <a:gdLst>
                    <a:gd name="T0" fmla="*/ 0 w 2"/>
                    <a:gd name="T1" fmla="*/ 0 h 1"/>
                    <a:gd name="T2" fmla="*/ 1 w 2"/>
                    <a:gd name="T3" fmla="*/ 1 h 1"/>
                    <a:gd name="T4" fmla="*/ 1 w 2"/>
                    <a:gd name="T5" fmla="*/ 1 h 1"/>
                    <a:gd name="T6" fmla="*/ 1 w 2"/>
                    <a:gd name="T7" fmla="*/ 1 h 1"/>
                    <a:gd name="T8" fmla="*/ 1 w 2"/>
                    <a:gd name="T9" fmla="*/ 1 h 1"/>
                    <a:gd name="T10" fmla="*/ 1 w 2"/>
                    <a:gd name="T11" fmla="*/ 1 h 1"/>
                    <a:gd name="T12" fmla="*/ 1 w 2"/>
                    <a:gd name="T13" fmla="*/ 1 h 1"/>
                    <a:gd name="T14" fmla="*/ 1 w 2"/>
                    <a:gd name="T15" fmla="*/ 1 h 1"/>
                    <a:gd name="T16" fmla="*/ 1 w 2"/>
                    <a:gd name="T17" fmla="*/ 1 h 1"/>
                    <a:gd name="T18" fmla="*/ 1 w 2"/>
                    <a:gd name="T19" fmla="*/ 0 h 1"/>
                    <a:gd name="T20" fmla="*/ 0 w 2"/>
                    <a:gd name="T21" fmla="*/ 0 h 1"/>
                    <a:gd name="T22" fmla="*/ 0 w 2"/>
                    <a:gd name="T2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
                      <a:moveTo>
                        <a:pt x="0" y="0"/>
                      </a:moveTo>
                      <a:cubicBezTo>
                        <a:pt x="0" y="0"/>
                        <a:pt x="0" y="1"/>
                        <a:pt x="1" y="1"/>
                      </a:cubicBezTo>
                      <a:cubicBezTo>
                        <a:pt x="1" y="1"/>
                        <a:pt x="1" y="1"/>
                        <a:pt x="1" y="1"/>
                      </a:cubicBezTo>
                      <a:cubicBezTo>
                        <a:pt x="1" y="1"/>
                        <a:pt x="1" y="1"/>
                        <a:pt x="1" y="1"/>
                      </a:cubicBezTo>
                      <a:cubicBezTo>
                        <a:pt x="2"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0"/>
                      </a:cubicBezTo>
                      <a:cubicBezTo>
                        <a:pt x="0" y="0"/>
                        <a:pt x="0" y="0"/>
                        <a:pt x="0" y="0"/>
                      </a:cubicBezTo>
                      <a:cubicBezTo>
                        <a:pt x="0" y="0"/>
                        <a:pt x="0" y="0"/>
                        <a:pt x="0" y="0"/>
                      </a:cubicBezTo>
                    </a:path>
                  </a:pathLst>
                </a:custGeom>
                <a:solidFill>
                  <a:srgbClr val="E95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18" name="Freeform 590"/>
                <p:cNvSpPr>
                  <a:spLocks/>
                </p:cNvSpPr>
                <p:nvPr/>
              </p:nvSpPr>
              <p:spPr bwMode="auto">
                <a:xfrm>
                  <a:off x="2170" y="3968"/>
                  <a:ext cx="6" cy="3"/>
                </a:xfrm>
                <a:custGeom>
                  <a:avLst/>
                  <a:gdLst>
                    <a:gd name="T0" fmla="*/ 0 w 2"/>
                    <a:gd name="T1" fmla="*/ 0 h 1"/>
                    <a:gd name="T2" fmla="*/ 0 w 2"/>
                    <a:gd name="T3" fmla="*/ 1 h 1"/>
                    <a:gd name="T4" fmla="*/ 1 w 2"/>
                    <a:gd name="T5" fmla="*/ 1 h 1"/>
                    <a:gd name="T6" fmla="*/ 1 w 2"/>
                    <a:gd name="T7" fmla="*/ 1 h 1"/>
                    <a:gd name="T8" fmla="*/ 1 w 2"/>
                    <a:gd name="T9" fmla="*/ 1 h 1"/>
                    <a:gd name="T10" fmla="*/ 1 w 2"/>
                    <a:gd name="T11" fmla="*/ 1 h 1"/>
                    <a:gd name="T12" fmla="*/ 1 w 2"/>
                    <a:gd name="T13" fmla="*/ 1 h 1"/>
                    <a:gd name="T14" fmla="*/ 1 w 2"/>
                    <a:gd name="T15" fmla="*/ 1 h 1"/>
                    <a:gd name="T16" fmla="*/ 1 w 2"/>
                    <a:gd name="T17" fmla="*/ 1 h 1"/>
                    <a:gd name="T18" fmla="*/ 0 w 2"/>
                    <a:gd name="T19" fmla="*/ 0 h 1"/>
                    <a:gd name="T20" fmla="*/ 0 w 2"/>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
                      <a:moveTo>
                        <a:pt x="0" y="0"/>
                      </a:moveTo>
                      <a:cubicBezTo>
                        <a:pt x="0" y="0"/>
                        <a:pt x="0" y="1"/>
                        <a:pt x="0" y="1"/>
                      </a:cubicBezTo>
                      <a:cubicBezTo>
                        <a:pt x="1" y="1"/>
                        <a:pt x="1" y="1"/>
                        <a:pt x="1" y="1"/>
                      </a:cubicBezTo>
                      <a:cubicBezTo>
                        <a:pt x="1" y="1"/>
                        <a:pt x="1" y="1"/>
                        <a:pt x="1" y="1"/>
                      </a:cubicBezTo>
                      <a:cubicBezTo>
                        <a:pt x="2" y="1"/>
                        <a:pt x="1" y="1"/>
                        <a:pt x="1" y="1"/>
                      </a:cubicBezTo>
                      <a:cubicBezTo>
                        <a:pt x="1" y="1"/>
                        <a:pt x="1" y="1"/>
                        <a:pt x="1" y="1"/>
                      </a:cubicBezTo>
                      <a:cubicBezTo>
                        <a:pt x="1" y="1"/>
                        <a:pt x="1" y="1"/>
                        <a:pt x="1" y="1"/>
                      </a:cubicBezTo>
                      <a:cubicBezTo>
                        <a:pt x="1" y="1"/>
                        <a:pt x="1" y="1"/>
                        <a:pt x="1" y="1"/>
                      </a:cubicBezTo>
                      <a:cubicBezTo>
                        <a:pt x="1" y="1"/>
                        <a:pt x="1" y="1"/>
                        <a:pt x="1" y="1"/>
                      </a:cubicBezTo>
                      <a:cubicBezTo>
                        <a:pt x="0" y="0"/>
                        <a:pt x="0" y="0"/>
                        <a:pt x="0" y="0"/>
                      </a:cubicBezTo>
                      <a:cubicBezTo>
                        <a:pt x="0" y="0"/>
                        <a:pt x="0" y="0"/>
                        <a:pt x="0" y="0"/>
                      </a:cubicBezTo>
                    </a:path>
                  </a:pathLst>
                </a:custGeom>
                <a:solidFill>
                  <a:srgbClr val="E95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19" name="Freeform 591"/>
                <p:cNvSpPr>
                  <a:spLocks/>
                </p:cNvSpPr>
                <p:nvPr/>
              </p:nvSpPr>
              <p:spPr bwMode="auto">
                <a:xfrm>
                  <a:off x="2170" y="3965"/>
                  <a:ext cx="6" cy="6"/>
                </a:xfrm>
                <a:custGeom>
                  <a:avLst/>
                  <a:gdLst>
                    <a:gd name="T0" fmla="*/ 0 w 2"/>
                    <a:gd name="T1" fmla="*/ 1 h 2"/>
                    <a:gd name="T2" fmla="*/ 1 w 2"/>
                    <a:gd name="T3" fmla="*/ 1 h 2"/>
                    <a:gd name="T4" fmla="*/ 2 w 2"/>
                    <a:gd name="T5" fmla="*/ 1 h 2"/>
                    <a:gd name="T6" fmla="*/ 2 w 2"/>
                    <a:gd name="T7" fmla="*/ 1 h 2"/>
                    <a:gd name="T8" fmla="*/ 2 w 2"/>
                    <a:gd name="T9" fmla="*/ 1 h 2"/>
                    <a:gd name="T10" fmla="*/ 2 w 2"/>
                    <a:gd name="T11" fmla="*/ 1 h 2"/>
                    <a:gd name="T12" fmla="*/ 1 w 2"/>
                    <a:gd name="T13" fmla="*/ 1 h 2"/>
                    <a:gd name="T14" fmla="*/ 1 w 2"/>
                    <a:gd name="T15" fmla="*/ 0 h 2"/>
                    <a:gd name="T16" fmla="*/ 0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1"/>
                      </a:moveTo>
                      <a:cubicBezTo>
                        <a:pt x="1" y="1"/>
                        <a:pt x="1" y="1"/>
                        <a:pt x="1" y="1"/>
                      </a:cubicBezTo>
                      <a:cubicBezTo>
                        <a:pt x="1" y="1"/>
                        <a:pt x="2" y="2"/>
                        <a:pt x="2" y="1"/>
                      </a:cubicBezTo>
                      <a:cubicBezTo>
                        <a:pt x="2" y="1"/>
                        <a:pt x="2" y="1"/>
                        <a:pt x="2" y="1"/>
                      </a:cubicBezTo>
                      <a:cubicBezTo>
                        <a:pt x="2" y="1"/>
                        <a:pt x="2" y="1"/>
                        <a:pt x="2" y="1"/>
                      </a:cubicBezTo>
                      <a:cubicBezTo>
                        <a:pt x="2" y="1"/>
                        <a:pt x="2" y="1"/>
                        <a:pt x="2" y="1"/>
                      </a:cubicBezTo>
                      <a:cubicBezTo>
                        <a:pt x="1" y="1"/>
                        <a:pt x="1" y="1"/>
                        <a:pt x="1" y="1"/>
                      </a:cubicBezTo>
                      <a:cubicBezTo>
                        <a:pt x="1" y="1"/>
                        <a:pt x="1" y="1"/>
                        <a:pt x="1" y="0"/>
                      </a:cubicBezTo>
                      <a:cubicBezTo>
                        <a:pt x="0" y="0"/>
                        <a:pt x="0" y="1"/>
                        <a:pt x="0" y="1"/>
                      </a:cubicBezTo>
                    </a:path>
                  </a:pathLst>
                </a:custGeom>
                <a:solidFill>
                  <a:srgbClr val="E95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20" name="Freeform 592"/>
                <p:cNvSpPr>
                  <a:spLocks/>
                </p:cNvSpPr>
                <p:nvPr/>
              </p:nvSpPr>
              <p:spPr bwMode="auto">
                <a:xfrm>
                  <a:off x="2170" y="3968"/>
                  <a:ext cx="12" cy="11"/>
                </a:xfrm>
                <a:custGeom>
                  <a:avLst/>
                  <a:gdLst>
                    <a:gd name="T0" fmla="*/ 0 w 4"/>
                    <a:gd name="T1" fmla="*/ 3 h 4"/>
                    <a:gd name="T2" fmla="*/ 2 w 4"/>
                    <a:gd name="T3" fmla="*/ 4 h 4"/>
                    <a:gd name="T4" fmla="*/ 3 w 4"/>
                    <a:gd name="T5" fmla="*/ 3 h 4"/>
                    <a:gd name="T6" fmla="*/ 4 w 4"/>
                    <a:gd name="T7" fmla="*/ 1 h 4"/>
                    <a:gd name="T8" fmla="*/ 4 w 4"/>
                    <a:gd name="T9" fmla="*/ 0 h 4"/>
                    <a:gd name="T10" fmla="*/ 4 w 4"/>
                    <a:gd name="T11" fmla="*/ 0 h 4"/>
                    <a:gd name="T12" fmla="*/ 2 w 4"/>
                    <a:gd name="T13" fmla="*/ 0 h 4"/>
                    <a:gd name="T14" fmla="*/ 2 w 4"/>
                    <a:gd name="T15" fmla="*/ 0 h 4"/>
                    <a:gd name="T16" fmla="*/ 2 w 4"/>
                    <a:gd name="T17" fmla="*/ 1 h 4"/>
                    <a:gd name="T18" fmla="*/ 1 w 4"/>
                    <a:gd name="T19" fmla="*/ 2 h 4"/>
                    <a:gd name="T20" fmla="*/ 0 w 4"/>
                    <a:gd name="T21" fmla="*/ 2 h 4"/>
                    <a:gd name="T22" fmla="*/ 0 w 4"/>
                    <a:gd name="T23" fmla="*/ 3 h 4"/>
                    <a:gd name="T24" fmla="*/ 0 w 4"/>
                    <a:gd name="T25" fmla="*/ 3 h 4"/>
                    <a:gd name="T26" fmla="*/ 0 w 4"/>
                    <a:gd name="T27" fmla="*/ 3 h 4"/>
                    <a:gd name="T28" fmla="*/ 0 w 4"/>
                    <a:gd name="T29" fmla="*/ 3 h 4"/>
                    <a:gd name="T30" fmla="*/ 2 w 4"/>
                    <a:gd name="T31" fmla="*/ 1 h 4"/>
                    <a:gd name="T32" fmla="*/ 2 w 4"/>
                    <a:gd name="T33" fmla="*/ 0 h 4"/>
                    <a:gd name="T34" fmla="*/ 3 w 4"/>
                    <a:gd name="T35" fmla="*/ 0 h 4"/>
                    <a:gd name="T36" fmla="*/ 4 w 4"/>
                    <a:gd name="T37" fmla="*/ 0 h 4"/>
                    <a:gd name="T38" fmla="*/ 4 w 4"/>
                    <a:gd name="T39" fmla="*/ 0 h 4"/>
                    <a:gd name="T40" fmla="*/ 3 w 4"/>
                    <a:gd name="T41" fmla="*/ 0 h 4"/>
                    <a:gd name="T42" fmla="*/ 3 w 4"/>
                    <a:gd name="T43" fmla="*/ 1 h 4"/>
                    <a:gd name="T44" fmla="*/ 3 w 4"/>
                    <a:gd name="T45" fmla="*/ 2 h 4"/>
                    <a:gd name="T46" fmla="*/ 3 w 4"/>
                    <a:gd name="T47" fmla="*/ 3 h 4"/>
                    <a:gd name="T48" fmla="*/ 1 w 4"/>
                    <a:gd name="T49" fmla="*/ 3 h 4"/>
                    <a:gd name="T50" fmla="*/ 0 w 4"/>
                    <a:gd name="T51" fmla="*/ 3 h 4"/>
                    <a:gd name="T52" fmla="*/ 0 w 4"/>
                    <a:gd name="T53" fmla="*/ 3 h 4"/>
                    <a:gd name="T54" fmla="*/ 0 w 4"/>
                    <a:gd name="T5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4">
                      <a:moveTo>
                        <a:pt x="0" y="3"/>
                      </a:moveTo>
                      <a:cubicBezTo>
                        <a:pt x="0" y="3"/>
                        <a:pt x="1" y="4"/>
                        <a:pt x="2" y="4"/>
                      </a:cubicBezTo>
                      <a:cubicBezTo>
                        <a:pt x="3" y="4"/>
                        <a:pt x="3" y="3"/>
                        <a:pt x="3" y="3"/>
                      </a:cubicBezTo>
                      <a:cubicBezTo>
                        <a:pt x="4" y="2"/>
                        <a:pt x="4" y="1"/>
                        <a:pt x="4" y="1"/>
                      </a:cubicBezTo>
                      <a:cubicBezTo>
                        <a:pt x="4" y="1"/>
                        <a:pt x="4" y="0"/>
                        <a:pt x="4" y="0"/>
                      </a:cubicBezTo>
                      <a:cubicBezTo>
                        <a:pt x="4" y="0"/>
                        <a:pt x="4" y="0"/>
                        <a:pt x="4" y="0"/>
                      </a:cubicBezTo>
                      <a:cubicBezTo>
                        <a:pt x="3" y="0"/>
                        <a:pt x="3" y="0"/>
                        <a:pt x="2" y="0"/>
                      </a:cubicBezTo>
                      <a:cubicBezTo>
                        <a:pt x="2" y="0"/>
                        <a:pt x="2" y="0"/>
                        <a:pt x="2" y="0"/>
                      </a:cubicBezTo>
                      <a:cubicBezTo>
                        <a:pt x="2" y="0"/>
                        <a:pt x="2" y="1"/>
                        <a:pt x="2" y="1"/>
                      </a:cubicBezTo>
                      <a:cubicBezTo>
                        <a:pt x="1" y="1"/>
                        <a:pt x="1" y="2"/>
                        <a:pt x="1" y="2"/>
                      </a:cubicBezTo>
                      <a:cubicBezTo>
                        <a:pt x="0" y="2"/>
                        <a:pt x="0" y="2"/>
                        <a:pt x="0" y="2"/>
                      </a:cubicBezTo>
                      <a:cubicBezTo>
                        <a:pt x="0" y="2"/>
                        <a:pt x="0" y="3"/>
                        <a:pt x="0" y="3"/>
                      </a:cubicBezTo>
                      <a:cubicBezTo>
                        <a:pt x="0" y="3"/>
                        <a:pt x="0" y="3"/>
                        <a:pt x="0" y="3"/>
                      </a:cubicBezTo>
                      <a:cubicBezTo>
                        <a:pt x="0" y="3"/>
                        <a:pt x="0" y="3"/>
                        <a:pt x="0" y="3"/>
                      </a:cubicBezTo>
                      <a:cubicBezTo>
                        <a:pt x="0" y="3"/>
                        <a:pt x="0" y="3"/>
                        <a:pt x="0" y="3"/>
                      </a:cubicBezTo>
                      <a:cubicBezTo>
                        <a:pt x="1" y="2"/>
                        <a:pt x="1" y="2"/>
                        <a:pt x="2" y="1"/>
                      </a:cubicBezTo>
                      <a:cubicBezTo>
                        <a:pt x="2" y="1"/>
                        <a:pt x="2" y="0"/>
                        <a:pt x="2" y="0"/>
                      </a:cubicBezTo>
                      <a:cubicBezTo>
                        <a:pt x="2" y="0"/>
                        <a:pt x="3" y="0"/>
                        <a:pt x="3" y="0"/>
                      </a:cubicBezTo>
                      <a:cubicBezTo>
                        <a:pt x="3" y="0"/>
                        <a:pt x="3" y="0"/>
                        <a:pt x="4" y="0"/>
                      </a:cubicBezTo>
                      <a:cubicBezTo>
                        <a:pt x="4" y="0"/>
                        <a:pt x="4" y="0"/>
                        <a:pt x="4" y="0"/>
                      </a:cubicBezTo>
                      <a:cubicBezTo>
                        <a:pt x="3" y="0"/>
                        <a:pt x="3" y="0"/>
                        <a:pt x="3" y="0"/>
                      </a:cubicBezTo>
                      <a:cubicBezTo>
                        <a:pt x="4" y="1"/>
                        <a:pt x="4" y="1"/>
                        <a:pt x="3" y="1"/>
                      </a:cubicBezTo>
                      <a:cubicBezTo>
                        <a:pt x="3" y="2"/>
                        <a:pt x="3" y="2"/>
                        <a:pt x="3" y="2"/>
                      </a:cubicBezTo>
                      <a:cubicBezTo>
                        <a:pt x="3" y="3"/>
                        <a:pt x="3" y="3"/>
                        <a:pt x="3" y="3"/>
                      </a:cubicBezTo>
                      <a:cubicBezTo>
                        <a:pt x="2" y="4"/>
                        <a:pt x="2" y="4"/>
                        <a:pt x="1" y="3"/>
                      </a:cubicBezTo>
                      <a:cubicBezTo>
                        <a:pt x="1" y="3"/>
                        <a:pt x="0" y="3"/>
                        <a:pt x="0" y="3"/>
                      </a:cubicBezTo>
                      <a:cubicBezTo>
                        <a:pt x="0" y="3"/>
                        <a:pt x="0" y="3"/>
                        <a:pt x="0" y="3"/>
                      </a:cubicBezTo>
                      <a:cubicBezTo>
                        <a:pt x="0" y="3"/>
                        <a:pt x="0" y="3"/>
                        <a:pt x="0" y="3"/>
                      </a:cubicBezTo>
                    </a:path>
                  </a:pathLst>
                </a:custGeom>
                <a:solidFill>
                  <a:srgbClr val="E95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21" name="Freeform 593"/>
                <p:cNvSpPr>
                  <a:spLocks/>
                </p:cNvSpPr>
                <p:nvPr/>
              </p:nvSpPr>
              <p:spPr bwMode="auto">
                <a:xfrm>
                  <a:off x="2179" y="3968"/>
                  <a:ext cx="9" cy="9"/>
                </a:xfrm>
                <a:custGeom>
                  <a:avLst/>
                  <a:gdLst>
                    <a:gd name="T0" fmla="*/ 1 w 3"/>
                    <a:gd name="T1" fmla="*/ 0 h 3"/>
                    <a:gd name="T2" fmla="*/ 1 w 3"/>
                    <a:gd name="T3" fmla="*/ 0 h 3"/>
                    <a:gd name="T4" fmla="*/ 1 w 3"/>
                    <a:gd name="T5" fmla="*/ 0 h 3"/>
                    <a:gd name="T6" fmla="*/ 2 w 3"/>
                    <a:gd name="T7" fmla="*/ 0 h 3"/>
                    <a:gd name="T8" fmla="*/ 2 w 3"/>
                    <a:gd name="T9" fmla="*/ 0 h 3"/>
                    <a:gd name="T10" fmla="*/ 2 w 3"/>
                    <a:gd name="T11" fmla="*/ 0 h 3"/>
                    <a:gd name="T12" fmla="*/ 2 w 3"/>
                    <a:gd name="T13" fmla="*/ 0 h 3"/>
                    <a:gd name="T14" fmla="*/ 2 w 3"/>
                    <a:gd name="T15" fmla="*/ 0 h 3"/>
                    <a:gd name="T16" fmla="*/ 2 w 3"/>
                    <a:gd name="T17" fmla="*/ 1 h 3"/>
                    <a:gd name="T18" fmla="*/ 2 w 3"/>
                    <a:gd name="T19" fmla="*/ 1 h 3"/>
                    <a:gd name="T20" fmla="*/ 2 w 3"/>
                    <a:gd name="T21" fmla="*/ 2 h 3"/>
                    <a:gd name="T22" fmla="*/ 2 w 3"/>
                    <a:gd name="T23" fmla="*/ 2 h 3"/>
                    <a:gd name="T24" fmla="*/ 2 w 3"/>
                    <a:gd name="T25" fmla="*/ 2 h 3"/>
                    <a:gd name="T26" fmla="*/ 2 w 3"/>
                    <a:gd name="T27" fmla="*/ 2 h 3"/>
                    <a:gd name="T28" fmla="*/ 1 w 3"/>
                    <a:gd name="T29" fmla="*/ 3 h 3"/>
                    <a:gd name="T30" fmla="*/ 1 w 3"/>
                    <a:gd name="T31" fmla="*/ 3 h 3"/>
                    <a:gd name="T32" fmla="*/ 1 w 3"/>
                    <a:gd name="T33" fmla="*/ 3 h 3"/>
                    <a:gd name="T34" fmla="*/ 0 w 3"/>
                    <a:gd name="T35" fmla="*/ 3 h 3"/>
                    <a:gd name="T36" fmla="*/ 0 w 3"/>
                    <a:gd name="T37" fmla="*/ 3 h 3"/>
                    <a:gd name="T38" fmla="*/ 0 w 3"/>
                    <a:gd name="T39" fmla="*/ 3 h 3"/>
                    <a:gd name="T40" fmla="*/ 0 w 3"/>
                    <a:gd name="T41" fmla="*/ 2 h 3"/>
                    <a:gd name="T42" fmla="*/ 0 w 3"/>
                    <a:gd name="T43" fmla="*/ 1 h 3"/>
                    <a:gd name="T44" fmla="*/ 0 w 3"/>
                    <a:gd name="T45" fmla="*/ 1 h 3"/>
                    <a:gd name="T46" fmla="*/ 0 w 3"/>
                    <a:gd name="T47" fmla="*/ 1 h 3"/>
                    <a:gd name="T48" fmla="*/ 1 w 3"/>
                    <a:gd name="T49" fmla="*/ 0 h 3"/>
                    <a:gd name="T50" fmla="*/ 0 w 3"/>
                    <a:gd name="T51" fmla="*/ 0 h 3"/>
                    <a:gd name="T52" fmla="*/ 0 w 3"/>
                    <a:gd name="T53" fmla="*/ 1 h 3"/>
                    <a:gd name="T54" fmla="*/ 0 w 3"/>
                    <a:gd name="T55" fmla="*/ 2 h 3"/>
                    <a:gd name="T56" fmla="*/ 0 w 3"/>
                    <a:gd name="T57" fmla="*/ 3 h 3"/>
                    <a:gd name="T58" fmla="*/ 0 w 3"/>
                    <a:gd name="T59" fmla="*/ 3 h 3"/>
                    <a:gd name="T60" fmla="*/ 1 w 3"/>
                    <a:gd name="T61" fmla="*/ 3 h 3"/>
                    <a:gd name="T62" fmla="*/ 2 w 3"/>
                    <a:gd name="T63" fmla="*/ 2 h 3"/>
                    <a:gd name="T64" fmla="*/ 2 w 3"/>
                    <a:gd name="T65" fmla="*/ 1 h 3"/>
                    <a:gd name="T66" fmla="*/ 3 w 3"/>
                    <a:gd name="T67" fmla="*/ 1 h 3"/>
                    <a:gd name="T68" fmla="*/ 3 w 3"/>
                    <a:gd name="T69" fmla="*/ 0 h 3"/>
                    <a:gd name="T70" fmla="*/ 2 w 3"/>
                    <a:gd name="T71" fmla="*/ 0 h 3"/>
                    <a:gd name="T72" fmla="*/ 1 w 3"/>
                    <a:gd name="T73" fmla="*/ 0 h 3"/>
                    <a:gd name="T74" fmla="*/ 1 w 3"/>
                    <a:gd name="T75" fmla="*/ 0 h 3"/>
                    <a:gd name="T76" fmla="*/ 0 w 3"/>
                    <a:gd name="T77" fmla="*/ 0 h 3"/>
                    <a:gd name="T78" fmla="*/ 1 w 3"/>
                    <a:gd name="T7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 h="3">
                      <a:moveTo>
                        <a:pt x="1" y="0"/>
                      </a:moveTo>
                      <a:cubicBezTo>
                        <a:pt x="1" y="0"/>
                        <a:pt x="1" y="0"/>
                        <a:pt x="1" y="0"/>
                      </a:cubicBezTo>
                      <a:cubicBezTo>
                        <a:pt x="1" y="0"/>
                        <a:pt x="1" y="0"/>
                        <a:pt x="1" y="0"/>
                      </a:cubicBezTo>
                      <a:cubicBezTo>
                        <a:pt x="1"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1"/>
                        <a:pt x="2" y="1"/>
                      </a:cubicBezTo>
                      <a:cubicBezTo>
                        <a:pt x="2" y="1"/>
                        <a:pt x="2" y="1"/>
                        <a:pt x="2" y="1"/>
                      </a:cubicBezTo>
                      <a:cubicBezTo>
                        <a:pt x="2" y="1"/>
                        <a:pt x="2" y="1"/>
                        <a:pt x="2" y="2"/>
                      </a:cubicBezTo>
                      <a:cubicBezTo>
                        <a:pt x="2" y="2"/>
                        <a:pt x="2" y="2"/>
                        <a:pt x="2" y="2"/>
                      </a:cubicBezTo>
                      <a:cubicBezTo>
                        <a:pt x="2" y="2"/>
                        <a:pt x="2" y="2"/>
                        <a:pt x="2" y="2"/>
                      </a:cubicBezTo>
                      <a:cubicBezTo>
                        <a:pt x="2" y="2"/>
                        <a:pt x="2" y="2"/>
                        <a:pt x="2" y="2"/>
                      </a:cubicBezTo>
                      <a:cubicBezTo>
                        <a:pt x="2" y="2"/>
                        <a:pt x="2" y="2"/>
                        <a:pt x="1" y="3"/>
                      </a:cubicBezTo>
                      <a:cubicBezTo>
                        <a:pt x="1" y="3"/>
                        <a:pt x="1" y="3"/>
                        <a:pt x="1" y="3"/>
                      </a:cubicBezTo>
                      <a:cubicBezTo>
                        <a:pt x="1" y="3"/>
                        <a:pt x="1" y="3"/>
                        <a:pt x="1" y="3"/>
                      </a:cubicBezTo>
                      <a:cubicBezTo>
                        <a:pt x="0" y="3"/>
                        <a:pt x="0" y="3"/>
                        <a:pt x="0" y="3"/>
                      </a:cubicBezTo>
                      <a:cubicBezTo>
                        <a:pt x="0" y="3"/>
                        <a:pt x="0" y="3"/>
                        <a:pt x="0" y="3"/>
                      </a:cubicBezTo>
                      <a:cubicBezTo>
                        <a:pt x="0" y="3"/>
                        <a:pt x="0" y="3"/>
                        <a:pt x="0" y="3"/>
                      </a:cubicBezTo>
                      <a:cubicBezTo>
                        <a:pt x="0" y="3"/>
                        <a:pt x="0" y="2"/>
                        <a:pt x="0" y="2"/>
                      </a:cubicBezTo>
                      <a:cubicBezTo>
                        <a:pt x="0" y="2"/>
                        <a:pt x="0" y="2"/>
                        <a:pt x="0" y="1"/>
                      </a:cubicBezTo>
                      <a:cubicBezTo>
                        <a:pt x="0" y="1"/>
                        <a:pt x="0" y="1"/>
                        <a:pt x="0" y="1"/>
                      </a:cubicBezTo>
                      <a:cubicBezTo>
                        <a:pt x="0" y="1"/>
                        <a:pt x="0" y="1"/>
                        <a:pt x="0" y="1"/>
                      </a:cubicBezTo>
                      <a:cubicBezTo>
                        <a:pt x="1" y="1"/>
                        <a:pt x="1" y="1"/>
                        <a:pt x="1" y="0"/>
                      </a:cubicBezTo>
                      <a:cubicBezTo>
                        <a:pt x="1" y="0"/>
                        <a:pt x="0" y="0"/>
                        <a:pt x="0" y="0"/>
                      </a:cubicBezTo>
                      <a:cubicBezTo>
                        <a:pt x="0" y="1"/>
                        <a:pt x="0" y="1"/>
                        <a:pt x="0" y="1"/>
                      </a:cubicBezTo>
                      <a:cubicBezTo>
                        <a:pt x="0" y="1"/>
                        <a:pt x="0" y="1"/>
                        <a:pt x="0" y="2"/>
                      </a:cubicBezTo>
                      <a:cubicBezTo>
                        <a:pt x="0" y="2"/>
                        <a:pt x="0" y="2"/>
                        <a:pt x="0" y="3"/>
                      </a:cubicBezTo>
                      <a:cubicBezTo>
                        <a:pt x="0" y="3"/>
                        <a:pt x="0" y="3"/>
                        <a:pt x="0" y="3"/>
                      </a:cubicBezTo>
                      <a:cubicBezTo>
                        <a:pt x="0" y="3"/>
                        <a:pt x="1" y="3"/>
                        <a:pt x="1" y="3"/>
                      </a:cubicBezTo>
                      <a:cubicBezTo>
                        <a:pt x="1" y="3"/>
                        <a:pt x="2" y="3"/>
                        <a:pt x="2" y="2"/>
                      </a:cubicBezTo>
                      <a:cubicBezTo>
                        <a:pt x="2" y="2"/>
                        <a:pt x="2" y="2"/>
                        <a:pt x="2" y="1"/>
                      </a:cubicBezTo>
                      <a:cubicBezTo>
                        <a:pt x="2" y="1"/>
                        <a:pt x="3" y="1"/>
                        <a:pt x="3" y="1"/>
                      </a:cubicBezTo>
                      <a:cubicBezTo>
                        <a:pt x="3" y="1"/>
                        <a:pt x="3" y="0"/>
                        <a:pt x="3" y="0"/>
                      </a:cubicBezTo>
                      <a:cubicBezTo>
                        <a:pt x="2" y="0"/>
                        <a:pt x="2" y="0"/>
                        <a:pt x="2" y="0"/>
                      </a:cubicBezTo>
                      <a:cubicBezTo>
                        <a:pt x="2" y="0"/>
                        <a:pt x="2" y="0"/>
                        <a:pt x="1" y="0"/>
                      </a:cubicBezTo>
                      <a:cubicBezTo>
                        <a:pt x="1" y="0"/>
                        <a:pt x="1" y="0"/>
                        <a:pt x="1" y="0"/>
                      </a:cubicBezTo>
                      <a:cubicBezTo>
                        <a:pt x="1" y="0"/>
                        <a:pt x="1" y="0"/>
                        <a:pt x="0" y="0"/>
                      </a:cubicBezTo>
                      <a:cubicBezTo>
                        <a:pt x="0" y="0"/>
                        <a:pt x="1" y="1"/>
                        <a:pt x="1" y="0"/>
                      </a:cubicBezTo>
                    </a:path>
                  </a:pathLst>
                </a:custGeom>
                <a:solidFill>
                  <a:srgbClr val="E1D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22" name="Freeform 594"/>
                <p:cNvSpPr>
                  <a:spLocks/>
                </p:cNvSpPr>
                <p:nvPr/>
              </p:nvSpPr>
              <p:spPr bwMode="auto">
                <a:xfrm>
                  <a:off x="2182" y="3962"/>
                  <a:ext cx="12" cy="15"/>
                </a:xfrm>
                <a:custGeom>
                  <a:avLst/>
                  <a:gdLst>
                    <a:gd name="T0" fmla="*/ 0 w 4"/>
                    <a:gd name="T1" fmla="*/ 0 h 5"/>
                    <a:gd name="T2" fmla="*/ 1 w 4"/>
                    <a:gd name="T3" fmla="*/ 1 h 5"/>
                    <a:gd name="T4" fmla="*/ 3 w 4"/>
                    <a:gd name="T5" fmla="*/ 1 h 5"/>
                    <a:gd name="T6" fmla="*/ 3 w 4"/>
                    <a:gd name="T7" fmla="*/ 1 h 5"/>
                    <a:gd name="T8" fmla="*/ 3 w 4"/>
                    <a:gd name="T9" fmla="*/ 1 h 5"/>
                    <a:gd name="T10" fmla="*/ 3 w 4"/>
                    <a:gd name="T11" fmla="*/ 1 h 5"/>
                    <a:gd name="T12" fmla="*/ 3 w 4"/>
                    <a:gd name="T13" fmla="*/ 2 h 5"/>
                    <a:gd name="T14" fmla="*/ 3 w 4"/>
                    <a:gd name="T15" fmla="*/ 2 h 5"/>
                    <a:gd name="T16" fmla="*/ 3 w 4"/>
                    <a:gd name="T17" fmla="*/ 2 h 5"/>
                    <a:gd name="T18" fmla="*/ 3 w 4"/>
                    <a:gd name="T19" fmla="*/ 3 h 5"/>
                    <a:gd name="T20" fmla="*/ 2 w 4"/>
                    <a:gd name="T21" fmla="*/ 4 h 5"/>
                    <a:gd name="T22" fmla="*/ 2 w 4"/>
                    <a:gd name="T23" fmla="*/ 5 h 5"/>
                    <a:gd name="T24" fmla="*/ 2 w 4"/>
                    <a:gd name="T25" fmla="*/ 5 h 5"/>
                    <a:gd name="T26" fmla="*/ 1 w 4"/>
                    <a:gd name="T27" fmla="*/ 4 h 5"/>
                    <a:gd name="T28" fmla="*/ 1 w 4"/>
                    <a:gd name="T29" fmla="*/ 4 h 5"/>
                    <a:gd name="T30" fmla="*/ 2 w 4"/>
                    <a:gd name="T31" fmla="*/ 2 h 5"/>
                    <a:gd name="T32" fmla="*/ 2 w 4"/>
                    <a:gd name="T33" fmla="*/ 2 h 5"/>
                    <a:gd name="T34" fmla="*/ 0 w 4"/>
                    <a:gd name="T35" fmla="*/ 2 h 5"/>
                    <a:gd name="T36" fmla="*/ 1 w 4"/>
                    <a:gd name="T37" fmla="*/ 2 h 5"/>
                    <a:gd name="T38" fmla="*/ 0 w 4"/>
                    <a:gd name="T39" fmla="*/ 0 h 5"/>
                    <a:gd name="T40" fmla="*/ 0 w 4"/>
                    <a:gd name="T41" fmla="*/ 0 h 5"/>
                    <a:gd name="T42" fmla="*/ 0 w 4"/>
                    <a:gd name="T43" fmla="*/ 2 h 5"/>
                    <a:gd name="T44" fmla="*/ 1 w 4"/>
                    <a:gd name="T45" fmla="*/ 2 h 5"/>
                    <a:gd name="T46" fmla="*/ 1 w 4"/>
                    <a:gd name="T47" fmla="*/ 2 h 5"/>
                    <a:gd name="T48" fmla="*/ 1 w 4"/>
                    <a:gd name="T49" fmla="*/ 2 h 5"/>
                    <a:gd name="T50" fmla="*/ 1 w 4"/>
                    <a:gd name="T51" fmla="*/ 4 h 5"/>
                    <a:gd name="T52" fmla="*/ 1 w 4"/>
                    <a:gd name="T53" fmla="*/ 4 h 5"/>
                    <a:gd name="T54" fmla="*/ 2 w 4"/>
                    <a:gd name="T55" fmla="*/ 5 h 5"/>
                    <a:gd name="T56" fmla="*/ 2 w 4"/>
                    <a:gd name="T57" fmla="*/ 5 h 5"/>
                    <a:gd name="T58" fmla="*/ 3 w 4"/>
                    <a:gd name="T59" fmla="*/ 4 h 5"/>
                    <a:gd name="T60" fmla="*/ 3 w 4"/>
                    <a:gd name="T61" fmla="*/ 3 h 5"/>
                    <a:gd name="T62" fmla="*/ 4 w 4"/>
                    <a:gd name="T63" fmla="*/ 2 h 5"/>
                    <a:gd name="T64" fmla="*/ 4 w 4"/>
                    <a:gd name="T65" fmla="*/ 2 h 5"/>
                    <a:gd name="T66" fmla="*/ 4 w 4"/>
                    <a:gd name="T67" fmla="*/ 1 h 5"/>
                    <a:gd name="T68" fmla="*/ 4 w 4"/>
                    <a:gd name="T69" fmla="*/ 1 h 5"/>
                    <a:gd name="T70" fmla="*/ 3 w 4"/>
                    <a:gd name="T71" fmla="*/ 1 h 5"/>
                    <a:gd name="T72" fmla="*/ 3 w 4"/>
                    <a:gd name="T73" fmla="*/ 1 h 5"/>
                    <a:gd name="T74" fmla="*/ 3 w 4"/>
                    <a:gd name="T75" fmla="*/ 1 h 5"/>
                    <a:gd name="T76" fmla="*/ 3 w 4"/>
                    <a:gd name="T77" fmla="*/ 1 h 5"/>
                    <a:gd name="T78" fmla="*/ 2 w 4"/>
                    <a:gd name="T79" fmla="*/ 1 h 5"/>
                    <a:gd name="T80" fmla="*/ 1 w 4"/>
                    <a:gd name="T81" fmla="*/ 1 h 5"/>
                    <a:gd name="T82" fmla="*/ 1 w 4"/>
                    <a:gd name="T83" fmla="*/ 1 h 5"/>
                    <a:gd name="T84" fmla="*/ 0 w 4"/>
                    <a:gd name="T85" fmla="*/ 0 h 5"/>
                    <a:gd name="T86" fmla="*/ 0 w 4"/>
                    <a:gd name="T8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 h="5">
                      <a:moveTo>
                        <a:pt x="0" y="0"/>
                      </a:moveTo>
                      <a:cubicBezTo>
                        <a:pt x="0" y="1"/>
                        <a:pt x="1" y="1"/>
                        <a:pt x="1" y="1"/>
                      </a:cubicBezTo>
                      <a:cubicBezTo>
                        <a:pt x="2" y="1"/>
                        <a:pt x="2" y="1"/>
                        <a:pt x="3" y="1"/>
                      </a:cubicBezTo>
                      <a:cubicBezTo>
                        <a:pt x="3" y="1"/>
                        <a:pt x="3" y="1"/>
                        <a:pt x="3" y="1"/>
                      </a:cubicBezTo>
                      <a:cubicBezTo>
                        <a:pt x="3" y="1"/>
                        <a:pt x="3" y="1"/>
                        <a:pt x="3" y="1"/>
                      </a:cubicBezTo>
                      <a:cubicBezTo>
                        <a:pt x="3" y="1"/>
                        <a:pt x="3" y="1"/>
                        <a:pt x="3" y="1"/>
                      </a:cubicBezTo>
                      <a:cubicBezTo>
                        <a:pt x="3" y="1"/>
                        <a:pt x="3" y="2"/>
                        <a:pt x="3" y="2"/>
                      </a:cubicBezTo>
                      <a:cubicBezTo>
                        <a:pt x="3" y="2"/>
                        <a:pt x="3" y="2"/>
                        <a:pt x="3" y="2"/>
                      </a:cubicBezTo>
                      <a:cubicBezTo>
                        <a:pt x="3" y="2"/>
                        <a:pt x="3" y="2"/>
                        <a:pt x="3" y="2"/>
                      </a:cubicBezTo>
                      <a:cubicBezTo>
                        <a:pt x="3" y="2"/>
                        <a:pt x="3" y="3"/>
                        <a:pt x="3" y="3"/>
                      </a:cubicBezTo>
                      <a:cubicBezTo>
                        <a:pt x="3" y="3"/>
                        <a:pt x="3" y="3"/>
                        <a:pt x="2" y="4"/>
                      </a:cubicBezTo>
                      <a:cubicBezTo>
                        <a:pt x="2" y="4"/>
                        <a:pt x="2" y="5"/>
                        <a:pt x="2" y="5"/>
                      </a:cubicBezTo>
                      <a:cubicBezTo>
                        <a:pt x="2" y="5"/>
                        <a:pt x="2" y="5"/>
                        <a:pt x="2" y="5"/>
                      </a:cubicBezTo>
                      <a:cubicBezTo>
                        <a:pt x="2" y="5"/>
                        <a:pt x="1" y="4"/>
                        <a:pt x="1" y="4"/>
                      </a:cubicBezTo>
                      <a:cubicBezTo>
                        <a:pt x="1" y="4"/>
                        <a:pt x="1" y="4"/>
                        <a:pt x="1" y="4"/>
                      </a:cubicBezTo>
                      <a:cubicBezTo>
                        <a:pt x="1" y="4"/>
                        <a:pt x="1" y="3"/>
                        <a:pt x="2" y="2"/>
                      </a:cubicBezTo>
                      <a:cubicBezTo>
                        <a:pt x="2" y="2"/>
                        <a:pt x="2" y="2"/>
                        <a:pt x="2" y="2"/>
                      </a:cubicBezTo>
                      <a:cubicBezTo>
                        <a:pt x="1" y="2"/>
                        <a:pt x="1" y="2"/>
                        <a:pt x="0" y="2"/>
                      </a:cubicBezTo>
                      <a:cubicBezTo>
                        <a:pt x="0" y="2"/>
                        <a:pt x="0" y="2"/>
                        <a:pt x="1" y="2"/>
                      </a:cubicBezTo>
                      <a:cubicBezTo>
                        <a:pt x="0" y="1"/>
                        <a:pt x="0" y="1"/>
                        <a:pt x="0" y="0"/>
                      </a:cubicBezTo>
                      <a:cubicBezTo>
                        <a:pt x="0" y="0"/>
                        <a:pt x="0" y="0"/>
                        <a:pt x="0" y="0"/>
                      </a:cubicBezTo>
                      <a:cubicBezTo>
                        <a:pt x="0" y="1"/>
                        <a:pt x="0" y="1"/>
                        <a:pt x="0" y="2"/>
                      </a:cubicBezTo>
                      <a:cubicBezTo>
                        <a:pt x="0" y="2"/>
                        <a:pt x="1" y="2"/>
                        <a:pt x="1" y="2"/>
                      </a:cubicBezTo>
                      <a:cubicBezTo>
                        <a:pt x="1" y="2"/>
                        <a:pt x="1" y="2"/>
                        <a:pt x="1" y="2"/>
                      </a:cubicBezTo>
                      <a:cubicBezTo>
                        <a:pt x="1" y="2"/>
                        <a:pt x="1" y="2"/>
                        <a:pt x="1" y="2"/>
                      </a:cubicBezTo>
                      <a:cubicBezTo>
                        <a:pt x="1" y="3"/>
                        <a:pt x="1" y="4"/>
                        <a:pt x="1" y="4"/>
                      </a:cubicBezTo>
                      <a:cubicBezTo>
                        <a:pt x="1" y="4"/>
                        <a:pt x="1" y="4"/>
                        <a:pt x="1" y="4"/>
                      </a:cubicBezTo>
                      <a:cubicBezTo>
                        <a:pt x="1" y="5"/>
                        <a:pt x="2" y="5"/>
                        <a:pt x="2" y="5"/>
                      </a:cubicBezTo>
                      <a:cubicBezTo>
                        <a:pt x="2" y="5"/>
                        <a:pt x="2" y="5"/>
                        <a:pt x="2" y="5"/>
                      </a:cubicBezTo>
                      <a:cubicBezTo>
                        <a:pt x="2" y="5"/>
                        <a:pt x="2" y="4"/>
                        <a:pt x="3" y="4"/>
                      </a:cubicBezTo>
                      <a:cubicBezTo>
                        <a:pt x="3" y="4"/>
                        <a:pt x="3" y="3"/>
                        <a:pt x="3" y="3"/>
                      </a:cubicBezTo>
                      <a:cubicBezTo>
                        <a:pt x="3" y="3"/>
                        <a:pt x="4" y="3"/>
                        <a:pt x="4" y="2"/>
                      </a:cubicBezTo>
                      <a:cubicBezTo>
                        <a:pt x="4" y="2"/>
                        <a:pt x="4" y="2"/>
                        <a:pt x="4" y="2"/>
                      </a:cubicBezTo>
                      <a:cubicBezTo>
                        <a:pt x="4" y="2"/>
                        <a:pt x="4" y="1"/>
                        <a:pt x="4" y="1"/>
                      </a:cubicBezTo>
                      <a:cubicBezTo>
                        <a:pt x="4" y="1"/>
                        <a:pt x="4" y="1"/>
                        <a:pt x="4" y="1"/>
                      </a:cubicBezTo>
                      <a:cubicBezTo>
                        <a:pt x="3" y="1"/>
                        <a:pt x="3" y="1"/>
                        <a:pt x="3" y="1"/>
                      </a:cubicBezTo>
                      <a:cubicBezTo>
                        <a:pt x="3" y="1"/>
                        <a:pt x="3" y="1"/>
                        <a:pt x="3" y="1"/>
                      </a:cubicBezTo>
                      <a:cubicBezTo>
                        <a:pt x="3" y="1"/>
                        <a:pt x="3" y="1"/>
                        <a:pt x="3" y="1"/>
                      </a:cubicBezTo>
                      <a:cubicBezTo>
                        <a:pt x="3" y="1"/>
                        <a:pt x="3" y="1"/>
                        <a:pt x="3" y="1"/>
                      </a:cubicBezTo>
                      <a:cubicBezTo>
                        <a:pt x="2" y="1"/>
                        <a:pt x="2" y="1"/>
                        <a:pt x="2" y="1"/>
                      </a:cubicBezTo>
                      <a:cubicBezTo>
                        <a:pt x="2" y="1"/>
                        <a:pt x="2" y="1"/>
                        <a:pt x="1" y="1"/>
                      </a:cubicBezTo>
                      <a:cubicBezTo>
                        <a:pt x="1" y="1"/>
                        <a:pt x="1" y="1"/>
                        <a:pt x="1" y="1"/>
                      </a:cubicBezTo>
                      <a:cubicBezTo>
                        <a:pt x="0" y="0"/>
                        <a:pt x="0" y="0"/>
                        <a:pt x="0" y="0"/>
                      </a:cubicBezTo>
                      <a:cubicBezTo>
                        <a:pt x="0" y="0"/>
                        <a:pt x="0" y="0"/>
                        <a:pt x="0" y="0"/>
                      </a:cubicBezTo>
                    </a:path>
                  </a:pathLst>
                </a:custGeom>
                <a:solidFill>
                  <a:srgbClr val="EE7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23" name="Freeform 595"/>
                <p:cNvSpPr>
                  <a:spLocks/>
                </p:cNvSpPr>
                <p:nvPr/>
              </p:nvSpPr>
              <p:spPr bwMode="auto">
                <a:xfrm>
                  <a:off x="2188" y="3962"/>
                  <a:ext cx="12" cy="9"/>
                </a:xfrm>
                <a:custGeom>
                  <a:avLst/>
                  <a:gdLst>
                    <a:gd name="T0" fmla="*/ 1 w 4"/>
                    <a:gd name="T1" fmla="*/ 0 h 3"/>
                    <a:gd name="T2" fmla="*/ 0 w 4"/>
                    <a:gd name="T3" fmla="*/ 0 h 3"/>
                    <a:gd name="T4" fmla="*/ 0 w 4"/>
                    <a:gd name="T5" fmla="*/ 0 h 3"/>
                    <a:gd name="T6" fmla="*/ 1 w 4"/>
                    <a:gd name="T7" fmla="*/ 0 h 3"/>
                    <a:gd name="T8" fmla="*/ 3 w 4"/>
                    <a:gd name="T9" fmla="*/ 0 h 3"/>
                    <a:gd name="T10" fmla="*/ 3 w 4"/>
                    <a:gd name="T11" fmla="*/ 0 h 3"/>
                    <a:gd name="T12" fmla="*/ 3 w 4"/>
                    <a:gd name="T13" fmla="*/ 0 h 3"/>
                    <a:gd name="T14" fmla="*/ 3 w 4"/>
                    <a:gd name="T15" fmla="*/ 1 h 3"/>
                    <a:gd name="T16" fmla="*/ 3 w 4"/>
                    <a:gd name="T17" fmla="*/ 1 h 3"/>
                    <a:gd name="T18" fmla="*/ 3 w 4"/>
                    <a:gd name="T19" fmla="*/ 1 h 3"/>
                    <a:gd name="T20" fmla="*/ 2 w 4"/>
                    <a:gd name="T21" fmla="*/ 2 h 3"/>
                    <a:gd name="T22" fmla="*/ 2 w 4"/>
                    <a:gd name="T23" fmla="*/ 3 h 3"/>
                    <a:gd name="T24" fmla="*/ 2 w 4"/>
                    <a:gd name="T25" fmla="*/ 3 h 3"/>
                    <a:gd name="T26" fmla="*/ 2 w 4"/>
                    <a:gd name="T27" fmla="*/ 2 h 3"/>
                    <a:gd name="T28" fmla="*/ 2 w 4"/>
                    <a:gd name="T29" fmla="*/ 2 h 3"/>
                    <a:gd name="T30" fmla="*/ 2 w 4"/>
                    <a:gd name="T31" fmla="*/ 2 h 3"/>
                    <a:gd name="T32" fmla="*/ 2 w 4"/>
                    <a:gd name="T33" fmla="*/ 1 h 3"/>
                    <a:gd name="T34" fmla="*/ 2 w 4"/>
                    <a:gd name="T35" fmla="*/ 1 h 3"/>
                    <a:gd name="T36" fmla="*/ 1 w 4"/>
                    <a:gd name="T37" fmla="*/ 1 h 3"/>
                    <a:gd name="T38" fmla="*/ 1 w 4"/>
                    <a:gd name="T39" fmla="*/ 1 h 3"/>
                    <a:gd name="T40" fmla="*/ 1 w 4"/>
                    <a:gd name="T41" fmla="*/ 0 h 3"/>
                    <a:gd name="T42" fmla="*/ 0 w 4"/>
                    <a:gd name="T43" fmla="*/ 1 h 3"/>
                    <a:gd name="T44" fmla="*/ 1 w 4"/>
                    <a:gd name="T45" fmla="*/ 1 h 3"/>
                    <a:gd name="T46" fmla="*/ 1 w 4"/>
                    <a:gd name="T47" fmla="*/ 1 h 3"/>
                    <a:gd name="T48" fmla="*/ 1 w 4"/>
                    <a:gd name="T49" fmla="*/ 2 h 3"/>
                    <a:gd name="T50" fmla="*/ 2 w 4"/>
                    <a:gd name="T51" fmla="*/ 3 h 3"/>
                    <a:gd name="T52" fmla="*/ 2 w 4"/>
                    <a:gd name="T53" fmla="*/ 3 h 3"/>
                    <a:gd name="T54" fmla="*/ 2 w 4"/>
                    <a:gd name="T55" fmla="*/ 3 h 3"/>
                    <a:gd name="T56" fmla="*/ 3 w 4"/>
                    <a:gd name="T57" fmla="*/ 2 h 3"/>
                    <a:gd name="T58" fmla="*/ 3 w 4"/>
                    <a:gd name="T59" fmla="*/ 1 h 3"/>
                    <a:gd name="T60" fmla="*/ 4 w 4"/>
                    <a:gd name="T61" fmla="*/ 1 h 3"/>
                    <a:gd name="T62" fmla="*/ 4 w 4"/>
                    <a:gd name="T63" fmla="*/ 1 h 3"/>
                    <a:gd name="T64" fmla="*/ 4 w 4"/>
                    <a:gd name="T65" fmla="*/ 0 h 3"/>
                    <a:gd name="T66" fmla="*/ 3 w 4"/>
                    <a:gd name="T67" fmla="*/ 0 h 3"/>
                    <a:gd name="T68" fmla="*/ 3 w 4"/>
                    <a:gd name="T69" fmla="*/ 0 h 3"/>
                    <a:gd name="T70" fmla="*/ 2 w 4"/>
                    <a:gd name="T71" fmla="*/ 0 h 3"/>
                    <a:gd name="T72" fmla="*/ 0 w 4"/>
                    <a:gd name="T73" fmla="*/ 0 h 3"/>
                    <a:gd name="T74" fmla="*/ 0 w 4"/>
                    <a:gd name="T75" fmla="*/ 0 h 3"/>
                    <a:gd name="T76" fmla="*/ 0 w 4"/>
                    <a:gd name="T77" fmla="*/ 1 h 3"/>
                    <a:gd name="T78" fmla="*/ 1 w 4"/>
                    <a:gd name="T7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 h="3">
                      <a:moveTo>
                        <a:pt x="1" y="0"/>
                      </a:moveTo>
                      <a:cubicBezTo>
                        <a:pt x="0" y="0"/>
                        <a:pt x="0" y="0"/>
                        <a:pt x="0" y="0"/>
                      </a:cubicBezTo>
                      <a:cubicBezTo>
                        <a:pt x="0" y="0"/>
                        <a:pt x="0" y="0"/>
                        <a:pt x="0" y="0"/>
                      </a:cubicBezTo>
                      <a:cubicBezTo>
                        <a:pt x="0" y="0"/>
                        <a:pt x="1" y="0"/>
                        <a:pt x="1" y="0"/>
                      </a:cubicBezTo>
                      <a:cubicBezTo>
                        <a:pt x="2" y="1"/>
                        <a:pt x="2" y="0"/>
                        <a:pt x="3" y="0"/>
                      </a:cubicBezTo>
                      <a:cubicBezTo>
                        <a:pt x="3" y="0"/>
                        <a:pt x="3" y="0"/>
                        <a:pt x="3" y="0"/>
                      </a:cubicBezTo>
                      <a:cubicBezTo>
                        <a:pt x="3" y="0"/>
                        <a:pt x="3" y="0"/>
                        <a:pt x="3" y="0"/>
                      </a:cubicBezTo>
                      <a:cubicBezTo>
                        <a:pt x="3" y="0"/>
                        <a:pt x="3" y="1"/>
                        <a:pt x="3" y="1"/>
                      </a:cubicBezTo>
                      <a:cubicBezTo>
                        <a:pt x="3" y="1"/>
                        <a:pt x="3" y="1"/>
                        <a:pt x="3" y="1"/>
                      </a:cubicBezTo>
                      <a:cubicBezTo>
                        <a:pt x="3" y="1"/>
                        <a:pt x="3" y="1"/>
                        <a:pt x="3" y="1"/>
                      </a:cubicBezTo>
                      <a:cubicBezTo>
                        <a:pt x="3" y="1"/>
                        <a:pt x="3" y="1"/>
                        <a:pt x="2" y="2"/>
                      </a:cubicBezTo>
                      <a:cubicBezTo>
                        <a:pt x="2" y="2"/>
                        <a:pt x="2" y="3"/>
                        <a:pt x="2" y="3"/>
                      </a:cubicBezTo>
                      <a:cubicBezTo>
                        <a:pt x="2" y="3"/>
                        <a:pt x="2" y="3"/>
                        <a:pt x="2" y="3"/>
                      </a:cubicBezTo>
                      <a:cubicBezTo>
                        <a:pt x="2" y="3"/>
                        <a:pt x="2" y="2"/>
                        <a:pt x="2" y="2"/>
                      </a:cubicBezTo>
                      <a:cubicBezTo>
                        <a:pt x="2" y="2"/>
                        <a:pt x="2" y="2"/>
                        <a:pt x="2" y="2"/>
                      </a:cubicBezTo>
                      <a:cubicBezTo>
                        <a:pt x="2" y="2"/>
                        <a:pt x="2" y="2"/>
                        <a:pt x="2" y="2"/>
                      </a:cubicBezTo>
                      <a:cubicBezTo>
                        <a:pt x="2" y="2"/>
                        <a:pt x="2" y="2"/>
                        <a:pt x="2" y="1"/>
                      </a:cubicBezTo>
                      <a:cubicBezTo>
                        <a:pt x="2" y="1"/>
                        <a:pt x="2" y="1"/>
                        <a:pt x="2" y="1"/>
                      </a:cubicBezTo>
                      <a:cubicBezTo>
                        <a:pt x="2" y="1"/>
                        <a:pt x="2" y="1"/>
                        <a:pt x="1" y="1"/>
                      </a:cubicBezTo>
                      <a:cubicBezTo>
                        <a:pt x="1" y="1"/>
                        <a:pt x="1" y="1"/>
                        <a:pt x="1" y="1"/>
                      </a:cubicBezTo>
                      <a:cubicBezTo>
                        <a:pt x="1" y="1"/>
                        <a:pt x="1" y="1"/>
                        <a:pt x="1" y="0"/>
                      </a:cubicBezTo>
                      <a:cubicBezTo>
                        <a:pt x="1" y="0"/>
                        <a:pt x="0" y="1"/>
                        <a:pt x="0" y="1"/>
                      </a:cubicBezTo>
                      <a:cubicBezTo>
                        <a:pt x="1" y="1"/>
                        <a:pt x="1" y="1"/>
                        <a:pt x="1" y="1"/>
                      </a:cubicBezTo>
                      <a:cubicBezTo>
                        <a:pt x="1" y="1"/>
                        <a:pt x="1" y="1"/>
                        <a:pt x="1" y="1"/>
                      </a:cubicBezTo>
                      <a:cubicBezTo>
                        <a:pt x="1" y="2"/>
                        <a:pt x="1" y="2"/>
                        <a:pt x="1" y="2"/>
                      </a:cubicBezTo>
                      <a:cubicBezTo>
                        <a:pt x="1" y="2"/>
                        <a:pt x="2" y="3"/>
                        <a:pt x="2" y="3"/>
                      </a:cubicBezTo>
                      <a:cubicBezTo>
                        <a:pt x="2" y="3"/>
                        <a:pt x="2" y="3"/>
                        <a:pt x="2" y="3"/>
                      </a:cubicBezTo>
                      <a:cubicBezTo>
                        <a:pt x="2" y="3"/>
                        <a:pt x="2" y="3"/>
                        <a:pt x="2" y="3"/>
                      </a:cubicBezTo>
                      <a:cubicBezTo>
                        <a:pt x="2" y="3"/>
                        <a:pt x="3" y="2"/>
                        <a:pt x="3" y="2"/>
                      </a:cubicBezTo>
                      <a:cubicBezTo>
                        <a:pt x="3" y="2"/>
                        <a:pt x="3" y="1"/>
                        <a:pt x="3" y="1"/>
                      </a:cubicBezTo>
                      <a:cubicBezTo>
                        <a:pt x="3" y="1"/>
                        <a:pt x="4" y="1"/>
                        <a:pt x="4" y="1"/>
                      </a:cubicBezTo>
                      <a:cubicBezTo>
                        <a:pt x="4" y="1"/>
                        <a:pt x="4" y="1"/>
                        <a:pt x="4" y="1"/>
                      </a:cubicBezTo>
                      <a:cubicBezTo>
                        <a:pt x="4" y="1"/>
                        <a:pt x="4" y="0"/>
                        <a:pt x="4" y="0"/>
                      </a:cubicBezTo>
                      <a:cubicBezTo>
                        <a:pt x="4" y="0"/>
                        <a:pt x="3" y="0"/>
                        <a:pt x="3" y="0"/>
                      </a:cubicBezTo>
                      <a:cubicBezTo>
                        <a:pt x="3" y="0"/>
                        <a:pt x="3" y="0"/>
                        <a:pt x="3" y="0"/>
                      </a:cubicBezTo>
                      <a:cubicBezTo>
                        <a:pt x="2" y="0"/>
                        <a:pt x="2" y="0"/>
                        <a:pt x="2" y="0"/>
                      </a:cubicBezTo>
                      <a:cubicBezTo>
                        <a:pt x="1" y="0"/>
                        <a:pt x="0" y="0"/>
                        <a:pt x="0" y="0"/>
                      </a:cubicBezTo>
                      <a:cubicBezTo>
                        <a:pt x="0" y="0"/>
                        <a:pt x="0" y="0"/>
                        <a:pt x="0" y="0"/>
                      </a:cubicBezTo>
                      <a:cubicBezTo>
                        <a:pt x="0" y="0"/>
                        <a:pt x="0" y="0"/>
                        <a:pt x="0" y="1"/>
                      </a:cubicBezTo>
                      <a:cubicBezTo>
                        <a:pt x="1" y="1"/>
                        <a:pt x="1" y="1"/>
                        <a:pt x="1" y="0"/>
                      </a:cubicBezTo>
                    </a:path>
                  </a:pathLst>
                </a:custGeom>
                <a:solidFill>
                  <a:srgbClr val="E74A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24" name="Freeform 596"/>
                <p:cNvSpPr>
                  <a:spLocks/>
                </p:cNvSpPr>
                <p:nvPr/>
              </p:nvSpPr>
              <p:spPr bwMode="auto">
                <a:xfrm>
                  <a:off x="2156" y="3959"/>
                  <a:ext cx="17" cy="12"/>
                </a:xfrm>
                <a:custGeom>
                  <a:avLst/>
                  <a:gdLst>
                    <a:gd name="T0" fmla="*/ 2 w 6"/>
                    <a:gd name="T1" fmla="*/ 4 h 4"/>
                    <a:gd name="T2" fmla="*/ 5 w 6"/>
                    <a:gd name="T3" fmla="*/ 1 h 4"/>
                    <a:gd name="T4" fmla="*/ 5 w 6"/>
                    <a:gd name="T5" fmla="*/ 0 h 4"/>
                    <a:gd name="T6" fmla="*/ 4 w 6"/>
                    <a:gd name="T7" fmla="*/ 0 h 4"/>
                    <a:gd name="T8" fmla="*/ 4 w 6"/>
                    <a:gd name="T9" fmla="*/ 0 h 4"/>
                    <a:gd name="T10" fmla="*/ 3 w 6"/>
                    <a:gd name="T11" fmla="*/ 0 h 4"/>
                    <a:gd name="T12" fmla="*/ 3 w 6"/>
                    <a:gd name="T13" fmla="*/ 1 h 4"/>
                    <a:gd name="T14" fmla="*/ 2 w 6"/>
                    <a:gd name="T15" fmla="*/ 1 h 4"/>
                    <a:gd name="T16" fmla="*/ 2 w 6"/>
                    <a:gd name="T17" fmla="*/ 2 h 4"/>
                    <a:gd name="T18" fmla="*/ 0 w 6"/>
                    <a:gd name="T19" fmla="*/ 2 h 4"/>
                    <a:gd name="T20" fmla="*/ 0 w 6"/>
                    <a:gd name="T21" fmla="*/ 3 h 4"/>
                    <a:gd name="T22" fmla="*/ 1 w 6"/>
                    <a:gd name="T23" fmla="*/ 3 h 4"/>
                    <a:gd name="T24" fmla="*/ 0 w 6"/>
                    <a:gd name="T25" fmla="*/ 4 h 4"/>
                    <a:gd name="T26" fmla="*/ 1 w 6"/>
                    <a:gd name="T27" fmla="*/ 4 h 4"/>
                    <a:gd name="T28" fmla="*/ 2 w 6"/>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4">
                      <a:moveTo>
                        <a:pt x="2" y="4"/>
                      </a:moveTo>
                      <a:cubicBezTo>
                        <a:pt x="5" y="1"/>
                        <a:pt x="5" y="1"/>
                        <a:pt x="5" y="1"/>
                      </a:cubicBezTo>
                      <a:cubicBezTo>
                        <a:pt x="5" y="1"/>
                        <a:pt x="6" y="0"/>
                        <a:pt x="5" y="0"/>
                      </a:cubicBezTo>
                      <a:cubicBezTo>
                        <a:pt x="5" y="0"/>
                        <a:pt x="4" y="0"/>
                        <a:pt x="4" y="0"/>
                      </a:cubicBezTo>
                      <a:cubicBezTo>
                        <a:pt x="4" y="0"/>
                        <a:pt x="4" y="0"/>
                        <a:pt x="4" y="0"/>
                      </a:cubicBezTo>
                      <a:cubicBezTo>
                        <a:pt x="3" y="0"/>
                        <a:pt x="3" y="0"/>
                        <a:pt x="3" y="0"/>
                      </a:cubicBezTo>
                      <a:cubicBezTo>
                        <a:pt x="3" y="1"/>
                        <a:pt x="3" y="1"/>
                        <a:pt x="3" y="1"/>
                      </a:cubicBezTo>
                      <a:cubicBezTo>
                        <a:pt x="2" y="1"/>
                        <a:pt x="2" y="1"/>
                        <a:pt x="2" y="1"/>
                      </a:cubicBezTo>
                      <a:cubicBezTo>
                        <a:pt x="2" y="2"/>
                        <a:pt x="2" y="2"/>
                        <a:pt x="2" y="2"/>
                      </a:cubicBezTo>
                      <a:cubicBezTo>
                        <a:pt x="0" y="2"/>
                        <a:pt x="0" y="2"/>
                        <a:pt x="0" y="2"/>
                      </a:cubicBezTo>
                      <a:cubicBezTo>
                        <a:pt x="0" y="3"/>
                        <a:pt x="0" y="3"/>
                        <a:pt x="0" y="3"/>
                      </a:cubicBezTo>
                      <a:cubicBezTo>
                        <a:pt x="1" y="3"/>
                        <a:pt x="1" y="3"/>
                        <a:pt x="1" y="3"/>
                      </a:cubicBezTo>
                      <a:cubicBezTo>
                        <a:pt x="1" y="3"/>
                        <a:pt x="0" y="3"/>
                        <a:pt x="0" y="4"/>
                      </a:cubicBezTo>
                      <a:cubicBezTo>
                        <a:pt x="0" y="4"/>
                        <a:pt x="0" y="4"/>
                        <a:pt x="1" y="4"/>
                      </a:cubicBezTo>
                      <a:cubicBezTo>
                        <a:pt x="1" y="4"/>
                        <a:pt x="2" y="4"/>
                        <a:pt x="2" y="4"/>
                      </a:cubicBezTo>
                    </a:path>
                  </a:pathLst>
                </a:custGeom>
                <a:solidFill>
                  <a:srgbClr val="EE7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25" name="Freeform 597"/>
                <p:cNvSpPr>
                  <a:spLocks/>
                </p:cNvSpPr>
                <p:nvPr/>
              </p:nvSpPr>
              <p:spPr bwMode="auto">
                <a:xfrm>
                  <a:off x="2156" y="3956"/>
                  <a:ext cx="17" cy="18"/>
                </a:xfrm>
                <a:custGeom>
                  <a:avLst/>
                  <a:gdLst>
                    <a:gd name="T0" fmla="*/ 2 w 6"/>
                    <a:gd name="T1" fmla="*/ 6 h 6"/>
                    <a:gd name="T2" fmla="*/ 5 w 6"/>
                    <a:gd name="T3" fmla="*/ 2 h 6"/>
                    <a:gd name="T4" fmla="*/ 5 w 6"/>
                    <a:gd name="T5" fmla="*/ 2 h 6"/>
                    <a:gd name="T6" fmla="*/ 5 w 6"/>
                    <a:gd name="T7" fmla="*/ 2 h 6"/>
                    <a:gd name="T8" fmla="*/ 5 w 6"/>
                    <a:gd name="T9" fmla="*/ 2 h 6"/>
                    <a:gd name="T10" fmla="*/ 5 w 6"/>
                    <a:gd name="T11" fmla="*/ 1 h 6"/>
                    <a:gd name="T12" fmla="*/ 5 w 6"/>
                    <a:gd name="T13" fmla="*/ 0 h 6"/>
                    <a:gd name="T14" fmla="*/ 4 w 6"/>
                    <a:gd name="T15" fmla="*/ 0 h 6"/>
                    <a:gd name="T16" fmla="*/ 4 w 6"/>
                    <a:gd name="T17" fmla="*/ 0 h 6"/>
                    <a:gd name="T18" fmla="*/ 4 w 6"/>
                    <a:gd name="T19" fmla="*/ 1 h 6"/>
                    <a:gd name="T20" fmla="*/ 4 w 6"/>
                    <a:gd name="T21" fmla="*/ 1 h 6"/>
                    <a:gd name="T22" fmla="*/ 3 w 6"/>
                    <a:gd name="T23" fmla="*/ 1 h 6"/>
                    <a:gd name="T24" fmla="*/ 3 w 6"/>
                    <a:gd name="T25" fmla="*/ 1 h 6"/>
                    <a:gd name="T26" fmla="*/ 3 w 6"/>
                    <a:gd name="T27" fmla="*/ 2 h 6"/>
                    <a:gd name="T28" fmla="*/ 3 w 6"/>
                    <a:gd name="T29" fmla="*/ 2 h 6"/>
                    <a:gd name="T30" fmla="*/ 2 w 6"/>
                    <a:gd name="T31" fmla="*/ 2 h 6"/>
                    <a:gd name="T32" fmla="*/ 2 w 6"/>
                    <a:gd name="T33" fmla="*/ 2 h 6"/>
                    <a:gd name="T34" fmla="*/ 2 w 6"/>
                    <a:gd name="T35" fmla="*/ 3 h 6"/>
                    <a:gd name="T36" fmla="*/ 2 w 6"/>
                    <a:gd name="T37" fmla="*/ 3 h 6"/>
                    <a:gd name="T38" fmla="*/ 0 w 6"/>
                    <a:gd name="T39" fmla="*/ 3 h 6"/>
                    <a:gd name="T40" fmla="*/ 0 w 6"/>
                    <a:gd name="T41" fmla="*/ 3 h 6"/>
                    <a:gd name="T42" fmla="*/ 0 w 6"/>
                    <a:gd name="T43" fmla="*/ 4 h 6"/>
                    <a:gd name="T44" fmla="*/ 0 w 6"/>
                    <a:gd name="T45" fmla="*/ 4 h 6"/>
                    <a:gd name="T46" fmla="*/ 1 w 6"/>
                    <a:gd name="T47" fmla="*/ 4 h 6"/>
                    <a:gd name="T48" fmla="*/ 1 w 6"/>
                    <a:gd name="T49" fmla="*/ 4 h 6"/>
                    <a:gd name="T50" fmla="*/ 0 w 6"/>
                    <a:gd name="T51" fmla="*/ 4 h 6"/>
                    <a:gd name="T52" fmla="*/ 0 w 6"/>
                    <a:gd name="T53" fmla="*/ 5 h 6"/>
                    <a:gd name="T54" fmla="*/ 0 w 6"/>
                    <a:gd name="T55" fmla="*/ 5 h 6"/>
                    <a:gd name="T56" fmla="*/ 1 w 6"/>
                    <a:gd name="T57" fmla="*/ 5 h 6"/>
                    <a:gd name="T58" fmla="*/ 2 w 6"/>
                    <a:gd name="T59" fmla="*/ 6 h 6"/>
                    <a:gd name="T60" fmla="*/ 2 w 6"/>
                    <a:gd name="T61" fmla="*/ 5 h 6"/>
                    <a:gd name="T62" fmla="*/ 1 w 6"/>
                    <a:gd name="T63" fmla="*/ 5 h 6"/>
                    <a:gd name="T64" fmla="*/ 0 w 6"/>
                    <a:gd name="T65" fmla="*/ 5 h 6"/>
                    <a:gd name="T66" fmla="*/ 0 w 6"/>
                    <a:gd name="T67" fmla="*/ 5 h 6"/>
                    <a:gd name="T68" fmla="*/ 1 w 6"/>
                    <a:gd name="T69" fmla="*/ 4 h 6"/>
                    <a:gd name="T70" fmla="*/ 1 w 6"/>
                    <a:gd name="T71" fmla="*/ 4 h 6"/>
                    <a:gd name="T72" fmla="*/ 1 w 6"/>
                    <a:gd name="T73" fmla="*/ 4 h 6"/>
                    <a:gd name="T74" fmla="*/ 0 w 6"/>
                    <a:gd name="T75" fmla="*/ 3 h 6"/>
                    <a:gd name="T76" fmla="*/ 0 w 6"/>
                    <a:gd name="T77" fmla="*/ 4 h 6"/>
                    <a:gd name="T78" fmla="*/ 0 w 6"/>
                    <a:gd name="T79" fmla="*/ 3 h 6"/>
                    <a:gd name="T80" fmla="*/ 0 w 6"/>
                    <a:gd name="T81" fmla="*/ 3 h 6"/>
                    <a:gd name="T82" fmla="*/ 2 w 6"/>
                    <a:gd name="T83" fmla="*/ 3 h 6"/>
                    <a:gd name="T84" fmla="*/ 2 w 6"/>
                    <a:gd name="T85" fmla="*/ 3 h 6"/>
                    <a:gd name="T86" fmla="*/ 2 w 6"/>
                    <a:gd name="T87" fmla="*/ 2 h 6"/>
                    <a:gd name="T88" fmla="*/ 2 w 6"/>
                    <a:gd name="T89" fmla="*/ 2 h 6"/>
                    <a:gd name="T90" fmla="*/ 3 w 6"/>
                    <a:gd name="T91" fmla="*/ 2 h 6"/>
                    <a:gd name="T92" fmla="*/ 3 w 6"/>
                    <a:gd name="T93" fmla="*/ 2 h 6"/>
                    <a:gd name="T94" fmla="*/ 3 w 6"/>
                    <a:gd name="T95" fmla="*/ 1 h 6"/>
                    <a:gd name="T96" fmla="*/ 3 w 6"/>
                    <a:gd name="T97" fmla="*/ 1 h 6"/>
                    <a:gd name="T98" fmla="*/ 4 w 6"/>
                    <a:gd name="T99" fmla="*/ 1 h 6"/>
                    <a:gd name="T100" fmla="*/ 4 w 6"/>
                    <a:gd name="T101" fmla="*/ 1 h 6"/>
                    <a:gd name="T102" fmla="*/ 4 w 6"/>
                    <a:gd name="T103" fmla="*/ 1 h 6"/>
                    <a:gd name="T104" fmla="*/ 4 w 6"/>
                    <a:gd name="T105" fmla="*/ 1 h 6"/>
                    <a:gd name="T106" fmla="*/ 5 w 6"/>
                    <a:gd name="T107" fmla="*/ 1 h 6"/>
                    <a:gd name="T108" fmla="*/ 5 w 6"/>
                    <a:gd name="T109" fmla="*/ 1 h 6"/>
                    <a:gd name="T110" fmla="*/ 5 w 6"/>
                    <a:gd name="T111" fmla="*/ 2 h 6"/>
                    <a:gd name="T112" fmla="*/ 5 w 6"/>
                    <a:gd name="T113" fmla="*/ 2 h 6"/>
                    <a:gd name="T114" fmla="*/ 5 w 6"/>
                    <a:gd name="T115" fmla="*/ 2 h 6"/>
                    <a:gd name="T116" fmla="*/ 3 w 6"/>
                    <a:gd name="T117" fmla="*/ 4 h 6"/>
                    <a:gd name="T118" fmla="*/ 2 w 6"/>
                    <a:gd name="T119" fmla="*/ 5 h 6"/>
                    <a:gd name="T120" fmla="*/ 2 w 6"/>
                    <a:gd name="T1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6">
                      <a:moveTo>
                        <a:pt x="2" y="6"/>
                      </a:moveTo>
                      <a:cubicBezTo>
                        <a:pt x="3" y="4"/>
                        <a:pt x="4" y="3"/>
                        <a:pt x="5" y="2"/>
                      </a:cubicBezTo>
                      <a:cubicBezTo>
                        <a:pt x="5" y="2"/>
                        <a:pt x="5" y="2"/>
                        <a:pt x="5" y="2"/>
                      </a:cubicBezTo>
                      <a:cubicBezTo>
                        <a:pt x="5" y="2"/>
                        <a:pt x="5" y="2"/>
                        <a:pt x="5" y="2"/>
                      </a:cubicBezTo>
                      <a:cubicBezTo>
                        <a:pt x="5" y="2"/>
                        <a:pt x="5" y="2"/>
                        <a:pt x="5" y="2"/>
                      </a:cubicBezTo>
                      <a:cubicBezTo>
                        <a:pt x="5" y="1"/>
                        <a:pt x="6" y="1"/>
                        <a:pt x="5" y="1"/>
                      </a:cubicBezTo>
                      <a:cubicBezTo>
                        <a:pt x="5" y="1"/>
                        <a:pt x="5" y="1"/>
                        <a:pt x="5" y="0"/>
                      </a:cubicBezTo>
                      <a:cubicBezTo>
                        <a:pt x="5" y="0"/>
                        <a:pt x="4" y="0"/>
                        <a:pt x="4" y="0"/>
                      </a:cubicBezTo>
                      <a:cubicBezTo>
                        <a:pt x="4" y="0"/>
                        <a:pt x="4" y="0"/>
                        <a:pt x="4" y="0"/>
                      </a:cubicBezTo>
                      <a:cubicBezTo>
                        <a:pt x="4" y="1"/>
                        <a:pt x="4" y="1"/>
                        <a:pt x="4" y="1"/>
                      </a:cubicBezTo>
                      <a:cubicBezTo>
                        <a:pt x="4" y="1"/>
                        <a:pt x="4" y="1"/>
                        <a:pt x="4" y="1"/>
                      </a:cubicBezTo>
                      <a:cubicBezTo>
                        <a:pt x="4" y="1"/>
                        <a:pt x="3" y="1"/>
                        <a:pt x="3" y="1"/>
                      </a:cubicBezTo>
                      <a:cubicBezTo>
                        <a:pt x="3" y="1"/>
                        <a:pt x="3" y="1"/>
                        <a:pt x="3" y="1"/>
                      </a:cubicBezTo>
                      <a:cubicBezTo>
                        <a:pt x="3" y="1"/>
                        <a:pt x="3" y="2"/>
                        <a:pt x="3" y="2"/>
                      </a:cubicBezTo>
                      <a:cubicBezTo>
                        <a:pt x="3" y="2"/>
                        <a:pt x="3" y="2"/>
                        <a:pt x="3" y="2"/>
                      </a:cubicBezTo>
                      <a:cubicBezTo>
                        <a:pt x="2" y="2"/>
                        <a:pt x="2" y="2"/>
                        <a:pt x="2" y="2"/>
                      </a:cubicBezTo>
                      <a:cubicBezTo>
                        <a:pt x="2" y="2"/>
                        <a:pt x="2" y="2"/>
                        <a:pt x="2" y="2"/>
                      </a:cubicBezTo>
                      <a:cubicBezTo>
                        <a:pt x="2" y="2"/>
                        <a:pt x="2" y="3"/>
                        <a:pt x="2" y="3"/>
                      </a:cubicBezTo>
                      <a:cubicBezTo>
                        <a:pt x="2" y="3"/>
                        <a:pt x="2" y="3"/>
                        <a:pt x="2" y="3"/>
                      </a:cubicBezTo>
                      <a:cubicBezTo>
                        <a:pt x="1" y="3"/>
                        <a:pt x="1" y="3"/>
                        <a:pt x="0" y="3"/>
                      </a:cubicBezTo>
                      <a:cubicBezTo>
                        <a:pt x="0" y="3"/>
                        <a:pt x="0" y="3"/>
                        <a:pt x="0" y="3"/>
                      </a:cubicBezTo>
                      <a:cubicBezTo>
                        <a:pt x="0" y="3"/>
                        <a:pt x="0" y="3"/>
                        <a:pt x="0" y="4"/>
                      </a:cubicBezTo>
                      <a:cubicBezTo>
                        <a:pt x="0" y="4"/>
                        <a:pt x="0" y="4"/>
                        <a:pt x="0" y="4"/>
                      </a:cubicBezTo>
                      <a:cubicBezTo>
                        <a:pt x="0" y="4"/>
                        <a:pt x="1" y="4"/>
                        <a:pt x="1" y="4"/>
                      </a:cubicBezTo>
                      <a:cubicBezTo>
                        <a:pt x="1" y="4"/>
                        <a:pt x="1" y="4"/>
                        <a:pt x="1" y="4"/>
                      </a:cubicBezTo>
                      <a:cubicBezTo>
                        <a:pt x="1" y="4"/>
                        <a:pt x="0" y="4"/>
                        <a:pt x="0" y="4"/>
                      </a:cubicBezTo>
                      <a:cubicBezTo>
                        <a:pt x="0" y="4"/>
                        <a:pt x="0" y="4"/>
                        <a:pt x="0" y="5"/>
                      </a:cubicBezTo>
                      <a:cubicBezTo>
                        <a:pt x="0" y="5"/>
                        <a:pt x="0" y="5"/>
                        <a:pt x="0" y="5"/>
                      </a:cubicBezTo>
                      <a:cubicBezTo>
                        <a:pt x="0" y="5"/>
                        <a:pt x="1" y="5"/>
                        <a:pt x="1" y="5"/>
                      </a:cubicBezTo>
                      <a:cubicBezTo>
                        <a:pt x="1" y="6"/>
                        <a:pt x="2" y="6"/>
                        <a:pt x="2" y="6"/>
                      </a:cubicBezTo>
                      <a:cubicBezTo>
                        <a:pt x="2" y="6"/>
                        <a:pt x="2" y="5"/>
                        <a:pt x="2" y="5"/>
                      </a:cubicBezTo>
                      <a:cubicBezTo>
                        <a:pt x="2" y="5"/>
                        <a:pt x="1" y="5"/>
                        <a:pt x="1" y="5"/>
                      </a:cubicBezTo>
                      <a:cubicBezTo>
                        <a:pt x="1" y="5"/>
                        <a:pt x="0" y="5"/>
                        <a:pt x="0" y="5"/>
                      </a:cubicBezTo>
                      <a:cubicBezTo>
                        <a:pt x="0" y="5"/>
                        <a:pt x="0" y="5"/>
                        <a:pt x="0" y="5"/>
                      </a:cubicBezTo>
                      <a:cubicBezTo>
                        <a:pt x="0" y="5"/>
                        <a:pt x="1" y="4"/>
                        <a:pt x="1" y="4"/>
                      </a:cubicBezTo>
                      <a:cubicBezTo>
                        <a:pt x="1" y="4"/>
                        <a:pt x="1" y="4"/>
                        <a:pt x="1" y="4"/>
                      </a:cubicBezTo>
                      <a:cubicBezTo>
                        <a:pt x="1" y="4"/>
                        <a:pt x="1" y="4"/>
                        <a:pt x="1" y="4"/>
                      </a:cubicBezTo>
                      <a:cubicBezTo>
                        <a:pt x="1" y="4"/>
                        <a:pt x="1" y="4"/>
                        <a:pt x="0" y="3"/>
                      </a:cubicBezTo>
                      <a:cubicBezTo>
                        <a:pt x="0" y="4"/>
                        <a:pt x="0" y="4"/>
                        <a:pt x="0" y="4"/>
                      </a:cubicBezTo>
                      <a:cubicBezTo>
                        <a:pt x="0" y="3"/>
                        <a:pt x="0" y="3"/>
                        <a:pt x="0" y="3"/>
                      </a:cubicBezTo>
                      <a:cubicBezTo>
                        <a:pt x="0" y="3"/>
                        <a:pt x="0" y="3"/>
                        <a:pt x="0" y="3"/>
                      </a:cubicBezTo>
                      <a:cubicBezTo>
                        <a:pt x="1" y="3"/>
                        <a:pt x="1" y="3"/>
                        <a:pt x="2" y="3"/>
                      </a:cubicBezTo>
                      <a:cubicBezTo>
                        <a:pt x="2" y="3"/>
                        <a:pt x="2" y="3"/>
                        <a:pt x="2" y="3"/>
                      </a:cubicBezTo>
                      <a:cubicBezTo>
                        <a:pt x="2" y="3"/>
                        <a:pt x="2" y="2"/>
                        <a:pt x="2" y="2"/>
                      </a:cubicBezTo>
                      <a:cubicBezTo>
                        <a:pt x="2" y="2"/>
                        <a:pt x="2" y="2"/>
                        <a:pt x="2" y="2"/>
                      </a:cubicBezTo>
                      <a:cubicBezTo>
                        <a:pt x="2" y="2"/>
                        <a:pt x="2" y="2"/>
                        <a:pt x="3" y="2"/>
                      </a:cubicBezTo>
                      <a:cubicBezTo>
                        <a:pt x="3" y="2"/>
                        <a:pt x="3" y="2"/>
                        <a:pt x="3" y="2"/>
                      </a:cubicBezTo>
                      <a:cubicBezTo>
                        <a:pt x="3" y="2"/>
                        <a:pt x="3" y="1"/>
                        <a:pt x="3" y="1"/>
                      </a:cubicBezTo>
                      <a:cubicBezTo>
                        <a:pt x="3" y="1"/>
                        <a:pt x="3" y="1"/>
                        <a:pt x="3" y="1"/>
                      </a:cubicBezTo>
                      <a:cubicBezTo>
                        <a:pt x="3" y="1"/>
                        <a:pt x="4" y="1"/>
                        <a:pt x="4" y="1"/>
                      </a:cubicBezTo>
                      <a:cubicBezTo>
                        <a:pt x="4" y="1"/>
                        <a:pt x="4" y="1"/>
                        <a:pt x="4" y="1"/>
                      </a:cubicBezTo>
                      <a:cubicBezTo>
                        <a:pt x="4" y="1"/>
                        <a:pt x="4" y="1"/>
                        <a:pt x="4" y="1"/>
                      </a:cubicBezTo>
                      <a:cubicBezTo>
                        <a:pt x="4" y="1"/>
                        <a:pt x="4" y="1"/>
                        <a:pt x="4" y="1"/>
                      </a:cubicBezTo>
                      <a:cubicBezTo>
                        <a:pt x="5" y="1"/>
                        <a:pt x="5" y="1"/>
                        <a:pt x="5" y="1"/>
                      </a:cubicBezTo>
                      <a:cubicBezTo>
                        <a:pt x="5" y="1"/>
                        <a:pt x="5" y="1"/>
                        <a:pt x="5" y="1"/>
                      </a:cubicBezTo>
                      <a:cubicBezTo>
                        <a:pt x="5" y="2"/>
                        <a:pt x="5" y="2"/>
                        <a:pt x="5" y="2"/>
                      </a:cubicBezTo>
                      <a:cubicBezTo>
                        <a:pt x="5" y="2"/>
                        <a:pt x="5" y="2"/>
                        <a:pt x="5" y="2"/>
                      </a:cubicBezTo>
                      <a:cubicBezTo>
                        <a:pt x="5" y="2"/>
                        <a:pt x="5" y="2"/>
                        <a:pt x="5" y="2"/>
                      </a:cubicBezTo>
                      <a:cubicBezTo>
                        <a:pt x="5" y="3"/>
                        <a:pt x="4" y="3"/>
                        <a:pt x="3" y="4"/>
                      </a:cubicBezTo>
                      <a:cubicBezTo>
                        <a:pt x="3" y="4"/>
                        <a:pt x="2" y="5"/>
                        <a:pt x="2" y="5"/>
                      </a:cubicBezTo>
                      <a:cubicBezTo>
                        <a:pt x="2" y="5"/>
                        <a:pt x="2" y="6"/>
                        <a:pt x="2" y="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26" name="Freeform 598"/>
                <p:cNvSpPr>
                  <a:spLocks/>
                </p:cNvSpPr>
                <p:nvPr/>
              </p:nvSpPr>
              <p:spPr bwMode="auto">
                <a:xfrm>
                  <a:off x="2159" y="3968"/>
                  <a:ext cx="5" cy="3"/>
                </a:xfrm>
                <a:custGeom>
                  <a:avLst/>
                  <a:gdLst>
                    <a:gd name="T0" fmla="*/ 0 w 2"/>
                    <a:gd name="T1" fmla="*/ 0 h 1"/>
                    <a:gd name="T2" fmla="*/ 1 w 2"/>
                    <a:gd name="T3" fmla="*/ 1 h 1"/>
                    <a:gd name="T4" fmla="*/ 1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1" y="0"/>
                        <a:pt x="1" y="1"/>
                      </a:cubicBezTo>
                      <a:cubicBezTo>
                        <a:pt x="1" y="1"/>
                        <a:pt x="2" y="1"/>
                        <a:pt x="1" y="1"/>
                      </a:cubicBezTo>
                      <a:cubicBezTo>
                        <a:pt x="1" y="0"/>
                        <a:pt x="1"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27" name="Freeform 599"/>
                <p:cNvSpPr>
                  <a:spLocks/>
                </p:cNvSpPr>
                <p:nvPr/>
              </p:nvSpPr>
              <p:spPr bwMode="auto">
                <a:xfrm>
                  <a:off x="2159" y="3965"/>
                  <a:ext cx="5" cy="6"/>
                </a:xfrm>
                <a:custGeom>
                  <a:avLst/>
                  <a:gdLst>
                    <a:gd name="T0" fmla="*/ 1 w 2"/>
                    <a:gd name="T1" fmla="*/ 0 h 2"/>
                    <a:gd name="T2" fmla="*/ 2 w 2"/>
                    <a:gd name="T3" fmla="*/ 1 h 2"/>
                    <a:gd name="T4" fmla="*/ 2 w 2"/>
                    <a:gd name="T5" fmla="*/ 1 h 2"/>
                    <a:gd name="T6" fmla="*/ 1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1"/>
                        <a:pt x="2" y="1"/>
                      </a:cubicBezTo>
                      <a:cubicBezTo>
                        <a:pt x="2" y="2"/>
                        <a:pt x="2" y="1"/>
                        <a:pt x="2" y="1"/>
                      </a:cubicBezTo>
                      <a:cubicBezTo>
                        <a:pt x="2" y="1"/>
                        <a:pt x="1" y="0"/>
                        <a:pt x="1" y="0"/>
                      </a:cubicBezTo>
                      <a:cubicBezTo>
                        <a:pt x="1" y="0"/>
                        <a:pt x="0" y="0"/>
                        <a:pt x="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28" name="Freeform 600"/>
                <p:cNvSpPr>
                  <a:spLocks/>
                </p:cNvSpPr>
                <p:nvPr/>
              </p:nvSpPr>
              <p:spPr bwMode="auto">
                <a:xfrm>
                  <a:off x="2164" y="3962"/>
                  <a:ext cx="3" cy="6"/>
                </a:xfrm>
                <a:custGeom>
                  <a:avLst/>
                  <a:gdLst>
                    <a:gd name="T0" fmla="*/ 0 w 1"/>
                    <a:gd name="T1" fmla="*/ 0 h 2"/>
                    <a:gd name="T2" fmla="*/ 1 w 1"/>
                    <a:gd name="T3" fmla="*/ 1 h 2"/>
                    <a:gd name="T4" fmla="*/ 1 w 1"/>
                    <a:gd name="T5" fmla="*/ 1 h 2"/>
                    <a:gd name="T6" fmla="*/ 0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0" y="1"/>
                        <a:pt x="1" y="1"/>
                      </a:cubicBezTo>
                      <a:cubicBezTo>
                        <a:pt x="1" y="2"/>
                        <a:pt x="1" y="1"/>
                        <a:pt x="1" y="1"/>
                      </a:cubicBezTo>
                      <a:cubicBezTo>
                        <a:pt x="1" y="1"/>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29" name="Freeform 601"/>
                <p:cNvSpPr>
                  <a:spLocks/>
                </p:cNvSpPr>
                <p:nvPr/>
              </p:nvSpPr>
              <p:spPr bwMode="auto">
                <a:xfrm>
                  <a:off x="2167" y="3956"/>
                  <a:ext cx="3" cy="9"/>
                </a:xfrm>
                <a:custGeom>
                  <a:avLst/>
                  <a:gdLst>
                    <a:gd name="T0" fmla="*/ 0 w 1"/>
                    <a:gd name="T1" fmla="*/ 1 h 3"/>
                    <a:gd name="T2" fmla="*/ 0 w 1"/>
                    <a:gd name="T3" fmla="*/ 2 h 3"/>
                    <a:gd name="T4" fmla="*/ 0 w 1"/>
                    <a:gd name="T5" fmla="*/ 3 h 3"/>
                    <a:gd name="T6" fmla="*/ 1 w 1"/>
                    <a:gd name="T7" fmla="*/ 3 h 3"/>
                    <a:gd name="T8" fmla="*/ 0 w 1"/>
                    <a:gd name="T9" fmla="*/ 2 h 3"/>
                    <a:gd name="T10" fmla="*/ 0 w 1"/>
                    <a:gd name="T11" fmla="*/ 1 h 3"/>
                    <a:gd name="T12" fmla="*/ 0 w 1"/>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1"/>
                      </a:moveTo>
                      <a:cubicBezTo>
                        <a:pt x="0" y="1"/>
                        <a:pt x="0" y="1"/>
                        <a:pt x="0" y="2"/>
                      </a:cubicBezTo>
                      <a:cubicBezTo>
                        <a:pt x="0" y="2"/>
                        <a:pt x="0" y="3"/>
                        <a:pt x="0" y="3"/>
                      </a:cubicBezTo>
                      <a:cubicBezTo>
                        <a:pt x="1" y="3"/>
                        <a:pt x="1" y="3"/>
                        <a:pt x="1" y="3"/>
                      </a:cubicBezTo>
                      <a:cubicBezTo>
                        <a:pt x="0" y="2"/>
                        <a:pt x="0" y="2"/>
                        <a:pt x="0" y="2"/>
                      </a:cubicBezTo>
                      <a:cubicBezTo>
                        <a:pt x="0" y="1"/>
                        <a:pt x="0" y="1"/>
                        <a:pt x="0" y="1"/>
                      </a:cubicBezTo>
                      <a:cubicBezTo>
                        <a:pt x="0" y="0"/>
                        <a:pt x="0" y="0"/>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30" name="Freeform 602"/>
                <p:cNvSpPr>
                  <a:spLocks/>
                </p:cNvSpPr>
                <p:nvPr/>
              </p:nvSpPr>
              <p:spPr bwMode="auto">
                <a:xfrm>
                  <a:off x="2162" y="3962"/>
                  <a:ext cx="5" cy="6"/>
                </a:xfrm>
                <a:custGeom>
                  <a:avLst/>
                  <a:gdLst>
                    <a:gd name="T0" fmla="*/ 2 w 2"/>
                    <a:gd name="T1" fmla="*/ 1 h 2"/>
                    <a:gd name="T2" fmla="*/ 1 w 2"/>
                    <a:gd name="T3" fmla="*/ 0 h 2"/>
                    <a:gd name="T4" fmla="*/ 0 w 2"/>
                    <a:gd name="T5" fmla="*/ 0 h 2"/>
                    <a:gd name="T6" fmla="*/ 0 w 2"/>
                    <a:gd name="T7" fmla="*/ 0 h 2"/>
                    <a:gd name="T8" fmla="*/ 0 w 2"/>
                    <a:gd name="T9" fmla="*/ 0 h 2"/>
                    <a:gd name="T10" fmla="*/ 0 w 2"/>
                    <a:gd name="T11" fmla="*/ 0 h 2"/>
                    <a:gd name="T12" fmla="*/ 0 w 2"/>
                    <a:gd name="T13" fmla="*/ 0 h 2"/>
                    <a:gd name="T14" fmla="*/ 0 w 2"/>
                    <a:gd name="T15" fmla="*/ 0 h 2"/>
                    <a:gd name="T16" fmla="*/ 0 w 2"/>
                    <a:gd name="T17" fmla="*/ 0 h 2"/>
                    <a:gd name="T18" fmla="*/ 1 w 2"/>
                    <a:gd name="T19" fmla="*/ 1 h 2"/>
                    <a:gd name="T20" fmla="*/ 2 w 2"/>
                    <a:gd name="T21" fmla="*/ 1 h 2"/>
                    <a:gd name="T22" fmla="*/ 2 w 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2" y="1"/>
                      </a:moveTo>
                      <a:cubicBezTo>
                        <a:pt x="2" y="1"/>
                        <a:pt x="1" y="1"/>
                        <a:pt x="1" y="0"/>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1" y="0"/>
                        <a:pt x="1" y="1"/>
                      </a:cubicBezTo>
                      <a:cubicBezTo>
                        <a:pt x="1" y="1"/>
                        <a:pt x="1" y="1"/>
                        <a:pt x="2" y="1"/>
                      </a:cubicBezTo>
                      <a:cubicBezTo>
                        <a:pt x="2" y="2"/>
                        <a:pt x="2" y="1"/>
                        <a:pt x="2"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31" name="Freeform 603"/>
                <p:cNvSpPr>
                  <a:spLocks/>
                </p:cNvSpPr>
                <p:nvPr/>
              </p:nvSpPr>
              <p:spPr bwMode="auto">
                <a:xfrm>
                  <a:off x="2162" y="3962"/>
                  <a:ext cx="2" cy="6"/>
                </a:xfrm>
                <a:custGeom>
                  <a:avLst/>
                  <a:gdLst>
                    <a:gd name="T0" fmla="*/ 1 w 1"/>
                    <a:gd name="T1" fmla="*/ 2 h 2"/>
                    <a:gd name="T2" fmla="*/ 1 w 1"/>
                    <a:gd name="T3" fmla="*/ 2 h 2"/>
                    <a:gd name="T4" fmla="*/ 0 w 1"/>
                    <a:gd name="T5" fmla="*/ 0 h 2"/>
                    <a:gd name="T6" fmla="*/ 0 w 1"/>
                    <a:gd name="T7" fmla="*/ 0 h 2"/>
                    <a:gd name="T8" fmla="*/ 0 w 1"/>
                    <a:gd name="T9" fmla="*/ 2 h 2"/>
                    <a:gd name="T10" fmla="*/ 1 w 1"/>
                    <a:gd name="T11" fmla="*/ 2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2"/>
                        <a:pt x="1" y="2"/>
                        <a:pt x="1" y="2"/>
                      </a:cubicBezTo>
                      <a:cubicBezTo>
                        <a:pt x="0" y="1"/>
                        <a:pt x="0" y="1"/>
                        <a:pt x="0" y="0"/>
                      </a:cubicBezTo>
                      <a:cubicBezTo>
                        <a:pt x="0" y="0"/>
                        <a:pt x="0" y="0"/>
                        <a:pt x="0" y="0"/>
                      </a:cubicBezTo>
                      <a:cubicBezTo>
                        <a:pt x="0" y="1"/>
                        <a:pt x="0" y="1"/>
                        <a:pt x="0" y="2"/>
                      </a:cubicBezTo>
                      <a:cubicBezTo>
                        <a:pt x="1" y="2"/>
                        <a:pt x="1" y="2"/>
                        <a:pt x="1" y="2"/>
                      </a:cubicBezTo>
                      <a:cubicBezTo>
                        <a:pt x="1" y="2"/>
                        <a:pt x="1" y="2"/>
                        <a:pt x="1"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32" name="Freeform 604"/>
                <p:cNvSpPr>
                  <a:spLocks/>
                </p:cNvSpPr>
                <p:nvPr/>
              </p:nvSpPr>
              <p:spPr bwMode="auto">
                <a:xfrm>
                  <a:off x="2156" y="3968"/>
                  <a:ext cx="6" cy="3"/>
                </a:xfrm>
                <a:custGeom>
                  <a:avLst/>
                  <a:gdLst>
                    <a:gd name="T0" fmla="*/ 1 w 2"/>
                    <a:gd name="T1" fmla="*/ 0 h 1"/>
                    <a:gd name="T2" fmla="*/ 1 w 2"/>
                    <a:gd name="T3" fmla="*/ 0 h 1"/>
                    <a:gd name="T4" fmla="*/ 1 w 2"/>
                    <a:gd name="T5" fmla="*/ 0 h 1"/>
                    <a:gd name="T6" fmla="*/ 0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1" y="0"/>
                      </a:cubicBezTo>
                      <a:cubicBezTo>
                        <a:pt x="2" y="0"/>
                        <a:pt x="2" y="0"/>
                        <a:pt x="1" y="0"/>
                      </a:cubicBezTo>
                      <a:cubicBezTo>
                        <a:pt x="1" y="0"/>
                        <a:pt x="1" y="0"/>
                        <a:pt x="0" y="0"/>
                      </a:cubicBezTo>
                      <a:cubicBezTo>
                        <a:pt x="0" y="0"/>
                        <a:pt x="0" y="1"/>
                        <a:pt x="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33" name="Freeform 605"/>
                <p:cNvSpPr>
                  <a:spLocks/>
                </p:cNvSpPr>
                <p:nvPr/>
              </p:nvSpPr>
              <p:spPr bwMode="auto">
                <a:xfrm>
                  <a:off x="2156" y="3965"/>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0" y="0"/>
                      </a:cubicBezTo>
                      <a:cubicBezTo>
                        <a:pt x="0" y="0"/>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34" name="Freeform 606"/>
                <p:cNvSpPr>
                  <a:spLocks/>
                </p:cNvSpPr>
                <p:nvPr/>
              </p:nvSpPr>
              <p:spPr bwMode="auto">
                <a:xfrm>
                  <a:off x="2162" y="3962"/>
                  <a:ext cx="11" cy="12"/>
                </a:xfrm>
                <a:custGeom>
                  <a:avLst/>
                  <a:gdLst>
                    <a:gd name="T0" fmla="*/ 0 w 4"/>
                    <a:gd name="T1" fmla="*/ 3 h 4"/>
                    <a:gd name="T2" fmla="*/ 1 w 4"/>
                    <a:gd name="T3" fmla="*/ 4 h 4"/>
                    <a:gd name="T4" fmla="*/ 4 w 4"/>
                    <a:gd name="T5" fmla="*/ 1 h 4"/>
                    <a:gd name="T6" fmla="*/ 4 w 4"/>
                    <a:gd name="T7" fmla="*/ 0 h 4"/>
                    <a:gd name="T8" fmla="*/ 3 w 4"/>
                    <a:gd name="T9" fmla="*/ 0 h 4"/>
                    <a:gd name="T10" fmla="*/ 0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0" y="3"/>
                      </a:moveTo>
                      <a:cubicBezTo>
                        <a:pt x="0" y="3"/>
                        <a:pt x="0" y="4"/>
                        <a:pt x="1" y="4"/>
                      </a:cubicBezTo>
                      <a:cubicBezTo>
                        <a:pt x="1" y="4"/>
                        <a:pt x="4" y="1"/>
                        <a:pt x="4" y="1"/>
                      </a:cubicBezTo>
                      <a:cubicBezTo>
                        <a:pt x="4" y="1"/>
                        <a:pt x="4" y="1"/>
                        <a:pt x="4" y="0"/>
                      </a:cubicBezTo>
                      <a:cubicBezTo>
                        <a:pt x="4" y="0"/>
                        <a:pt x="3" y="0"/>
                        <a:pt x="3" y="0"/>
                      </a:cubicBezTo>
                      <a:cubicBezTo>
                        <a:pt x="0" y="3"/>
                        <a:pt x="0" y="3"/>
                        <a:pt x="0" y="3"/>
                      </a:cubicBezTo>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grpSp>
          <p:sp>
            <p:nvSpPr>
              <p:cNvPr id="757" name="Freeform 608"/>
              <p:cNvSpPr>
                <a:spLocks/>
              </p:cNvSpPr>
              <p:nvPr/>
            </p:nvSpPr>
            <p:spPr bwMode="auto">
              <a:xfrm>
                <a:off x="3432175" y="6289675"/>
                <a:ext cx="17463" cy="19050"/>
              </a:xfrm>
              <a:custGeom>
                <a:avLst/>
                <a:gdLst>
                  <a:gd name="T0" fmla="*/ 0 w 4"/>
                  <a:gd name="T1" fmla="*/ 3 h 4"/>
                  <a:gd name="T2" fmla="*/ 1 w 4"/>
                  <a:gd name="T3" fmla="*/ 4 h 4"/>
                  <a:gd name="T4" fmla="*/ 4 w 4"/>
                  <a:gd name="T5" fmla="*/ 1 h 4"/>
                  <a:gd name="T6" fmla="*/ 4 w 4"/>
                  <a:gd name="T7" fmla="*/ 0 h 4"/>
                  <a:gd name="T8" fmla="*/ 3 w 4"/>
                  <a:gd name="T9" fmla="*/ 0 h 4"/>
                  <a:gd name="T10" fmla="*/ 0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0" y="3"/>
                    </a:moveTo>
                    <a:cubicBezTo>
                      <a:pt x="0" y="3"/>
                      <a:pt x="0" y="4"/>
                      <a:pt x="1" y="4"/>
                    </a:cubicBezTo>
                    <a:cubicBezTo>
                      <a:pt x="1" y="4"/>
                      <a:pt x="4" y="1"/>
                      <a:pt x="4" y="1"/>
                    </a:cubicBezTo>
                    <a:cubicBezTo>
                      <a:pt x="4" y="1"/>
                      <a:pt x="4" y="1"/>
                      <a:pt x="4" y="0"/>
                    </a:cubicBezTo>
                    <a:cubicBezTo>
                      <a:pt x="4" y="0"/>
                      <a:pt x="3" y="0"/>
                      <a:pt x="3" y="0"/>
                    </a:cubicBezTo>
                    <a:lnTo>
                      <a:pt x="0" y="3"/>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58" name="Freeform 609"/>
              <p:cNvSpPr>
                <a:spLocks/>
              </p:cNvSpPr>
              <p:nvPr/>
            </p:nvSpPr>
            <p:spPr bwMode="auto">
              <a:xfrm>
                <a:off x="3435350" y="6294438"/>
                <a:ext cx="19050" cy="19050"/>
              </a:xfrm>
              <a:custGeom>
                <a:avLst/>
                <a:gdLst>
                  <a:gd name="T0" fmla="*/ 0 w 4"/>
                  <a:gd name="T1" fmla="*/ 3 h 4"/>
                  <a:gd name="T2" fmla="*/ 2 w 4"/>
                  <a:gd name="T3" fmla="*/ 4 h 4"/>
                  <a:gd name="T4" fmla="*/ 4 w 4"/>
                  <a:gd name="T5" fmla="*/ 1 h 4"/>
                  <a:gd name="T6" fmla="*/ 3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cubicBezTo>
                      <a:pt x="0" y="3"/>
                      <a:pt x="1" y="4"/>
                      <a:pt x="2" y="4"/>
                    </a:cubicBezTo>
                    <a:cubicBezTo>
                      <a:pt x="2" y="3"/>
                      <a:pt x="4" y="1"/>
                      <a:pt x="4" y="1"/>
                    </a:cubicBezTo>
                    <a:cubicBezTo>
                      <a:pt x="4" y="1"/>
                      <a:pt x="3" y="0"/>
                      <a:pt x="3" y="0"/>
                    </a:cubicBezTo>
                    <a:cubicBezTo>
                      <a:pt x="2" y="1"/>
                      <a:pt x="0" y="3"/>
                      <a:pt x="0" y="3"/>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59" name="Freeform 610"/>
              <p:cNvSpPr>
                <a:spLocks/>
              </p:cNvSpPr>
              <p:nvPr/>
            </p:nvSpPr>
            <p:spPr bwMode="auto">
              <a:xfrm>
                <a:off x="3435350" y="6294438"/>
                <a:ext cx="19050" cy="19050"/>
              </a:xfrm>
              <a:custGeom>
                <a:avLst/>
                <a:gdLst>
                  <a:gd name="T0" fmla="*/ 0 w 4"/>
                  <a:gd name="T1" fmla="*/ 3 h 4"/>
                  <a:gd name="T2" fmla="*/ 2 w 4"/>
                  <a:gd name="T3" fmla="*/ 4 h 4"/>
                  <a:gd name="T4" fmla="*/ 4 w 4"/>
                  <a:gd name="T5" fmla="*/ 1 h 4"/>
                  <a:gd name="T6" fmla="*/ 3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cubicBezTo>
                      <a:pt x="0" y="3"/>
                      <a:pt x="1" y="4"/>
                      <a:pt x="2" y="4"/>
                    </a:cubicBezTo>
                    <a:cubicBezTo>
                      <a:pt x="2" y="3"/>
                      <a:pt x="4" y="1"/>
                      <a:pt x="4" y="1"/>
                    </a:cubicBezTo>
                    <a:cubicBezTo>
                      <a:pt x="4" y="1"/>
                      <a:pt x="3" y="0"/>
                      <a:pt x="3" y="0"/>
                    </a:cubicBezTo>
                    <a:cubicBezTo>
                      <a:pt x="2" y="1"/>
                      <a:pt x="0" y="3"/>
                      <a:pt x="0" y="3"/>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60" name="Freeform 611"/>
              <p:cNvSpPr>
                <a:spLocks/>
              </p:cNvSpPr>
              <p:nvPr/>
            </p:nvSpPr>
            <p:spPr bwMode="auto">
              <a:xfrm>
                <a:off x="3440113" y="6303963"/>
                <a:ext cx="9525" cy="4763"/>
              </a:xfrm>
              <a:custGeom>
                <a:avLst/>
                <a:gdLst>
                  <a:gd name="T0" fmla="*/ 0 w 2"/>
                  <a:gd name="T1" fmla="*/ 0 h 1"/>
                  <a:gd name="T2" fmla="*/ 1 w 2"/>
                  <a:gd name="T3" fmla="*/ 1 h 1"/>
                  <a:gd name="T4" fmla="*/ 1 w 2"/>
                  <a:gd name="T5" fmla="*/ 1 h 1"/>
                  <a:gd name="T6" fmla="*/ 1 w 2"/>
                  <a:gd name="T7" fmla="*/ 1 h 1"/>
                  <a:gd name="T8" fmla="*/ 1 w 2"/>
                  <a:gd name="T9" fmla="*/ 1 h 1"/>
                  <a:gd name="T10" fmla="*/ 1 w 2"/>
                  <a:gd name="T11" fmla="*/ 1 h 1"/>
                  <a:gd name="T12" fmla="*/ 1 w 2"/>
                  <a:gd name="T13" fmla="*/ 1 h 1"/>
                  <a:gd name="T14" fmla="*/ 1 w 2"/>
                  <a:gd name="T15" fmla="*/ 1 h 1"/>
                  <a:gd name="T16" fmla="*/ 1 w 2"/>
                  <a:gd name="T17" fmla="*/ 1 h 1"/>
                  <a:gd name="T18" fmla="*/ 1 w 2"/>
                  <a:gd name="T19" fmla="*/ 0 h 1"/>
                  <a:gd name="T20" fmla="*/ 0 w 2"/>
                  <a:gd name="T21" fmla="*/ 0 h 1"/>
                  <a:gd name="T22" fmla="*/ 0 w 2"/>
                  <a:gd name="T2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
                    <a:moveTo>
                      <a:pt x="0" y="0"/>
                    </a:moveTo>
                    <a:cubicBezTo>
                      <a:pt x="0" y="0"/>
                      <a:pt x="0" y="1"/>
                      <a:pt x="1" y="1"/>
                    </a:cubicBezTo>
                    <a:cubicBezTo>
                      <a:pt x="1" y="1"/>
                      <a:pt x="1" y="1"/>
                      <a:pt x="1" y="1"/>
                    </a:cubicBezTo>
                    <a:cubicBezTo>
                      <a:pt x="1" y="1"/>
                      <a:pt x="1" y="1"/>
                      <a:pt x="1" y="1"/>
                    </a:cubicBezTo>
                    <a:cubicBezTo>
                      <a:pt x="2"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0"/>
                    </a:cubicBezTo>
                    <a:cubicBezTo>
                      <a:pt x="0"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61" name="Freeform 612"/>
              <p:cNvSpPr>
                <a:spLocks/>
              </p:cNvSpPr>
              <p:nvPr/>
            </p:nvSpPr>
            <p:spPr bwMode="auto">
              <a:xfrm>
                <a:off x="3444875" y="6299200"/>
                <a:ext cx="9525" cy="4763"/>
              </a:xfrm>
              <a:custGeom>
                <a:avLst/>
                <a:gdLst>
                  <a:gd name="T0" fmla="*/ 0 w 2"/>
                  <a:gd name="T1" fmla="*/ 0 h 1"/>
                  <a:gd name="T2" fmla="*/ 0 w 2"/>
                  <a:gd name="T3" fmla="*/ 1 h 1"/>
                  <a:gd name="T4" fmla="*/ 1 w 2"/>
                  <a:gd name="T5" fmla="*/ 1 h 1"/>
                  <a:gd name="T6" fmla="*/ 1 w 2"/>
                  <a:gd name="T7" fmla="*/ 1 h 1"/>
                  <a:gd name="T8" fmla="*/ 1 w 2"/>
                  <a:gd name="T9" fmla="*/ 1 h 1"/>
                  <a:gd name="T10" fmla="*/ 1 w 2"/>
                  <a:gd name="T11" fmla="*/ 1 h 1"/>
                  <a:gd name="T12" fmla="*/ 1 w 2"/>
                  <a:gd name="T13" fmla="*/ 1 h 1"/>
                  <a:gd name="T14" fmla="*/ 1 w 2"/>
                  <a:gd name="T15" fmla="*/ 1 h 1"/>
                  <a:gd name="T16" fmla="*/ 1 w 2"/>
                  <a:gd name="T17" fmla="*/ 1 h 1"/>
                  <a:gd name="T18" fmla="*/ 0 w 2"/>
                  <a:gd name="T19" fmla="*/ 0 h 1"/>
                  <a:gd name="T20" fmla="*/ 0 w 2"/>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
                    <a:moveTo>
                      <a:pt x="0" y="0"/>
                    </a:moveTo>
                    <a:cubicBezTo>
                      <a:pt x="0" y="0"/>
                      <a:pt x="0" y="1"/>
                      <a:pt x="0" y="1"/>
                    </a:cubicBezTo>
                    <a:cubicBezTo>
                      <a:pt x="1" y="1"/>
                      <a:pt x="1" y="1"/>
                      <a:pt x="1" y="1"/>
                    </a:cubicBezTo>
                    <a:cubicBezTo>
                      <a:pt x="1" y="1"/>
                      <a:pt x="1" y="1"/>
                      <a:pt x="1" y="1"/>
                    </a:cubicBezTo>
                    <a:cubicBezTo>
                      <a:pt x="2" y="1"/>
                      <a:pt x="1" y="1"/>
                      <a:pt x="1" y="1"/>
                    </a:cubicBezTo>
                    <a:cubicBezTo>
                      <a:pt x="1" y="1"/>
                      <a:pt x="1" y="1"/>
                      <a:pt x="1" y="1"/>
                    </a:cubicBezTo>
                    <a:cubicBezTo>
                      <a:pt x="1" y="1"/>
                      <a:pt x="1" y="1"/>
                      <a:pt x="1" y="1"/>
                    </a:cubicBezTo>
                    <a:cubicBezTo>
                      <a:pt x="1" y="1"/>
                      <a:pt x="1" y="1"/>
                      <a:pt x="1" y="1"/>
                    </a:cubicBezTo>
                    <a:cubicBezTo>
                      <a:pt x="1" y="1"/>
                      <a:pt x="1" y="1"/>
                      <a:pt x="1" y="1"/>
                    </a:cubicBezTo>
                    <a:cubicBezTo>
                      <a:pt x="0"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62" name="Freeform 613"/>
              <p:cNvSpPr>
                <a:spLocks/>
              </p:cNvSpPr>
              <p:nvPr/>
            </p:nvSpPr>
            <p:spPr bwMode="auto">
              <a:xfrm>
                <a:off x="3444875" y="6294438"/>
                <a:ext cx="9525" cy="9525"/>
              </a:xfrm>
              <a:custGeom>
                <a:avLst/>
                <a:gdLst>
                  <a:gd name="T0" fmla="*/ 0 w 2"/>
                  <a:gd name="T1" fmla="*/ 1 h 2"/>
                  <a:gd name="T2" fmla="*/ 1 w 2"/>
                  <a:gd name="T3" fmla="*/ 1 h 2"/>
                  <a:gd name="T4" fmla="*/ 2 w 2"/>
                  <a:gd name="T5" fmla="*/ 1 h 2"/>
                  <a:gd name="T6" fmla="*/ 2 w 2"/>
                  <a:gd name="T7" fmla="*/ 1 h 2"/>
                  <a:gd name="T8" fmla="*/ 2 w 2"/>
                  <a:gd name="T9" fmla="*/ 1 h 2"/>
                  <a:gd name="T10" fmla="*/ 2 w 2"/>
                  <a:gd name="T11" fmla="*/ 1 h 2"/>
                  <a:gd name="T12" fmla="*/ 1 w 2"/>
                  <a:gd name="T13" fmla="*/ 1 h 2"/>
                  <a:gd name="T14" fmla="*/ 1 w 2"/>
                  <a:gd name="T15" fmla="*/ 0 h 2"/>
                  <a:gd name="T16" fmla="*/ 0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1"/>
                    </a:moveTo>
                    <a:cubicBezTo>
                      <a:pt x="1" y="1"/>
                      <a:pt x="1" y="1"/>
                      <a:pt x="1" y="1"/>
                    </a:cubicBezTo>
                    <a:cubicBezTo>
                      <a:pt x="1" y="1"/>
                      <a:pt x="2" y="2"/>
                      <a:pt x="2" y="1"/>
                    </a:cubicBezTo>
                    <a:cubicBezTo>
                      <a:pt x="2" y="1"/>
                      <a:pt x="2" y="1"/>
                      <a:pt x="2" y="1"/>
                    </a:cubicBezTo>
                    <a:cubicBezTo>
                      <a:pt x="2" y="1"/>
                      <a:pt x="2" y="1"/>
                      <a:pt x="2" y="1"/>
                    </a:cubicBezTo>
                    <a:cubicBezTo>
                      <a:pt x="2" y="1"/>
                      <a:pt x="2" y="1"/>
                      <a:pt x="2" y="1"/>
                    </a:cubicBezTo>
                    <a:cubicBezTo>
                      <a:pt x="1" y="1"/>
                      <a:pt x="1" y="1"/>
                      <a:pt x="1" y="1"/>
                    </a:cubicBezTo>
                    <a:cubicBezTo>
                      <a:pt x="1" y="1"/>
                      <a:pt x="1" y="1"/>
                      <a:pt x="1" y="0"/>
                    </a:cubicBezTo>
                    <a:cubicBezTo>
                      <a:pt x="0" y="0"/>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63" name="Freeform 614"/>
              <p:cNvSpPr>
                <a:spLocks/>
              </p:cNvSpPr>
              <p:nvPr/>
            </p:nvSpPr>
            <p:spPr bwMode="auto">
              <a:xfrm>
                <a:off x="3444875" y="6299200"/>
                <a:ext cx="19050" cy="22225"/>
              </a:xfrm>
              <a:custGeom>
                <a:avLst/>
                <a:gdLst>
                  <a:gd name="T0" fmla="*/ 0 w 4"/>
                  <a:gd name="T1" fmla="*/ 3 h 5"/>
                  <a:gd name="T2" fmla="*/ 3 w 4"/>
                  <a:gd name="T3" fmla="*/ 3 h 5"/>
                  <a:gd name="T4" fmla="*/ 4 w 4"/>
                  <a:gd name="T5" fmla="*/ 0 h 5"/>
                  <a:gd name="T6" fmla="*/ 2 w 4"/>
                  <a:gd name="T7" fmla="*/ 0 h 5"/>
                  <a:gd name="T8" fmla="*/ 0 w 4"/>
                  <a:gd name="T9" fmla="*/ 3 h 5"/>
                </a:gdLst>
                <a:ahLst/>
                <a:cxnLst>
                  <a:cxn ang="0">
                    <a:pos x="T0" y="T1"/>
                  </a:cxn>
                  <a:cxn ang="0">
                    <a:pos x="T2" y="T3"/>
                  </a:cxn>
                  <a:cxn ang="0">
                    <a:pos x="T4" y="T5"/>
                  </a:cxn>
                  <a:cxn ang="0">
                    <a:pos x="T6" y="T7"/>
                  </a:cxn>
                  <a:cxn ang="0">
                    <a:pos x="T8" y="T9"/>
                  </a:cxn>
                </a:cxnLst>
                <a:rect l="0" t="0" r="r" b="b"/>
                <a:pathLst>
                  <a:path w="4" h="5">
                    <a:moveTo>
                      <a:pt x="0" y="3"/>
                    </a:moveTo>
                    <a:cubicBezTo>
                      <a:pt x="0" y="3"/>
                      <a:pt x="2" y="5"/>
                      <a:pt x="3" y="3"/>
                    </a:cubicBezTo>
                    <a:cubicBezTo>
                      <a:pt x="4" y="1"/>
                      <a:pt x="4" y="0"/>
                      <a:pt x="4" y="0"/>
                    </a:cubicBezTo>
                    <a:cubicBezTo>
                      <a:pt x="4" y="0"/>
                      <a:pt x="2" y="0"/>
                      <a:pt x="2" y="0"/>
                    </a:cubicBezTo>
                    <a:cubicBezTo>
                      <a:pt x="2" y="1"/>
                      <a:pt x="0" y="3"/>
                      <a:pt x="0" y="3"/>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64" name="Freeform 615"/>
              <p:cNvSpPr>
                <a:spLocks/>
              </p:cNvSpPr>
              <p:nvPr/>
            </p:nvSpPr>
            <p:spPr bwMode="auto">
              <a:xfrm>
                <a:off x="3444875" y="6299200"/>
                <a:ext cx="19050" cy="22225"/>
              </a:xfrm>
              <a:custGeom>
                <a:avLst/>
                <a:gdLst>
                  <a:gd name="T0" fmla="*/ 0 w 4"/>
                  <a:gd name="T1" fmla="*/ 3 h 5"/>
                  <a:gd name="T2" fmla="*/ 3 w 4"/>
                  <a:gd name="T3" fmla="*/ 3 h 5"/>
                  <a:gd name="T4" fmla="*/ 4 w 4"/>
                  <a:gd name="T5" fmla="*/ 0 h 5"/>
                  <a:gd name="T6" fmla="*/ 2 w 4"/>
                  <a:gd name="T7" fmla="*/ 0 h 5"/>
                  <a:gd name="T8" fmla="*/ 0 w 4"/>
                  <a:gd name="T9" fmla="*/ 3 h 5"/>
                </a:gdLst>
                <a:ahLst/>
                <a:cxnLst>
                  <a:cxn ang="0">
                    <a:pos x="T0" y="T1"/>
                  </a:cxn>
                  <a:cxn ang="0">
                    <a:pos x="T2" y="T3"/>
                  </a:cxn>
                  <a:cxn ang="0">
                    <a:pos x="T4" y="T5"/>
                  </a:cxn>
                  <a:cxn ang="0">
                    <a:pos x="T6" y="T7"/>
                  </a:cxn>
                  <a:cxn ang="0">
                    <a:pos x="T8" y="T9"/>
                  </a:cxn>
                </a:cxnLst>
                <a:rect l="0" t="0" r="r" b="b"/>
                <a:pathLst>
                  <a:path w="4" h="5">
                    <a:moveTo>
                      <a:pt x="0" y="3"/>
                    </a:moveTo>
                    <a:cubicBezTo>
                      <a:pt x="0" y="3"/>
                      <a:pt x="2" y="5"/>
                      <a:pt x="3" y="3"/>
                    </a:cubicBezTo>
                    <a:cubicBezTo>
                      <a:pt x="4" y="1"/>
                      <a:pt x="4" y="0"/>
                      <a:pt x="4" y="0"/>
                    </a:cubicBezTo>
                    <a:cubicBezTo>
                      <a:pt x="4" y="0"/>
                      <a:pt x="2" y="0"/>
                      <a:pt x="2" y="0"/>
                    </a:cubicBezTo>
                    <a:cubicBezTo>
                      <a:pt x="2" y="1"/>
                      <a:pt x="0" y="3"/>
                      <a:pt x="0" y="3"/>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65" name="Freeform 616"/>
              <p:cNvSpPr>
                <a:spLocks/>
              </p:cNvSpPr>
              <p:nvPr/>
            </p:nvSpPr>
            <p:spPr bwMode="auto">
              <a:xfrm>
                <a:off x="3459163" y="6299200"/>
                <a:ext cx="9525" cy="14288"/>
              </a:xfrm>
              <a:custGeom>
                <a:avLst/>
                <a:gdLst>
                  <a:gd name="T0" fmla="*/ 1 w 2"/>
                  <a:gd name="T1" fmla="*/ 0 h 3"/>
                  <a:gd name="T2" fmla="*/ 1 w 2"/>
                  <a:gd name="T3" fmla="*/ 0 h 3"/>
                  <a:gd name="T4" fmla="*/ 2 w 2"/>
                  <a:gd name="T5" fmla="*/ 0 h 3"/>
                  <a:gd name="T6" fmla="*/ 2 w 2"/>
                  <a:gd name="T7" fmla="*/ 2 h 3"/>
                  <a:gd name="T8" fmla="*/ 1 w 2"/>
                  <a:gd name="T9" fmla="*/ 3 h 3"/>
                  <a:gd name="T10" fmla="*/ 0 w 2"/>
                  <a:gd name="T11" fmla="*/ 3 h 3"/>
                  <a:gd name="T12" fmla="*/ 0 w 2"/>
                  <a:gd name="T13" fmla="*/ 1 h 3"/>
                  <a:gd name="T14" fmla="*/ 1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0"/>
                    </a:moveTo>
                    <a:cubicBezTo>
                      <a:pt x="1" y="0"/>
                      <a:pt x="1" y="0"/>
                      <a:pt x="1" y="0"/>
                    </a:cubicBezTo>
                    <a:cubicBezTo>
                      <a:pt x="2" y="0"/>
                      <a:pt x="2" y="0"/>
                      <a:pt x="2" y="0"/>
                    </a:cubicBezTo>
                    <a:cubicBezTo>
                      <a:pt x="2" y="1"/>
                      <a:pt x="2" y="2"/>
                      <a:pt x="2" y="2"/>
                    </a:cubicBezTo>
                    <a:cubicBezTo>
                      <a:pt x="2" y="2"/>
                      <a:pt x="1" y="3"/>
                      <a:pt x="1" y="3"/>
                    </a:cubicBezTo>
                    <a:cubicBezTo>
                      <a:pt x="0" y="3"/>
                      <a:pt x="0" y="3"/>
                      <a:pt x="0" y="3"/>
                    </a:cubicBezTo>
                    <a:cubicBezTo>
                      <a:pt x="0" y="3"/>
                      <a:pt x="0" y="1"/>
                      <a:pt x="0" y="1"/>
                    </a:cubicBezTo>
                    <a:cubicBezTo>
                      <a:pt x="0" y="1"/>
                      <a:pt x="1" y="0"/>
                      <a:pt x="1" y="0"/>
                    </a:cubicBezTo>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66" name="Freeform 617"/>
              <p:cNvSpPr>
                <a:spLocks/>
              </p:cNvSpPr>
              <p:nvPr/>
            </p:nvSpPr>
            <p:spPr bwMode="auto">
              <a:xfrm>
                <a:off x="3459163" y="6299200"/>
                <a:ext cx="9525" cy="14288"/>
              </a:xfrm>
              <a:custGeom>
                <a:avLst/>
                <a:gdLst>
                  <a:gd name="T0" fmla="*/ 1 w 2"/>
                  <a:gd name="T1" fmla="*/ 0 h 3"/>
                  <a:gd name="T2" fmla="*/ 1 w 2"/>
                  <a:gd name="T3" fmla="*/ 0 h 3"/>
                  <a:gd name="T4" fmla="*/ 2 w 2"/>
                  <a:gd name="T5" fmla="*/ 0 h 3"/>
                  <a:gd name="T6" fmla="*/ 2 w 2"/>
                  <a:gd name="T7" fmla="*/ 2 h 3"/>
                  <a:gd name="T8" fmla="*/ 1 w 2"/>
                  <a:gd name="T9" fmla="*/ 3 h 3"/>
                  <a:gd name="T10" fmla="*/ 0 w 2"/>
                  <a:gd name="T11" fmla="*/ 3 h 3"/>
                  <a:gd name="T12" fmla="*/ 0 w 2"/>
                  <a:gd name="T13" fmla="*/ 1 h 3"/>
                  <a:gd name="T14" fmla="*/ 1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0"/>
                    </a:moveTo>
                    <a:cubicBezTo>
                      <a:pt x="1" y="0"/>
                      <a:pt x="1" y="0"/>
                      <a:pt x="1" y="0"/>
                    </a:cubicBezTo>
                    <a:cubicBezTo>
                      <a:pt x="2" y="0"/>
                      <a:pt x="2" y="0"/>
                      <a:pt x="2" y="0"/>
                    </a:cubicBezTo>
                    <a:cubicBezTo>
                      <a:pt x="2" y="1"/>
                      <a:pt x="2" y="2"/>
                      <a:pt x="2" y="2"/>
                    </a:cubicBezTo>
                    <a:cubicBezTo>
                      <a:pt x="2" y="2"/>
                      <a:pt x="1" y="3"/>
                      <a:pt x="1" y="3"/>
                    </a:cubicBezTo>
                    <a:cubicBezTo>
                      <a:pt x="0" y="3"/>
                      <a:pt x="0" y="3"/>
                      <a:pt x="0" y="3"/>
                    </a:cubicBezTo>
                    <a:cubicBezTo>
                      <a:pt x="0" y="3"/>
                      <a:pt x="0" y="1"/>
                      <a:pt x="0" y="1"/>
                    </a:cubicBezTo>
                    <a:cubicBezTo>
                      <a:pt x="0" y="1"/>
                      <a:pt x="1" y="0"/>
                      <a:pt x="1" y="0"/>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67" name="Freeform 618"/>
              <p:cNvSpPr>
                <a:spLocks/>
              </p:cNvSpPr>
              <p:nvPr/>
            </p:nvSpPr>
            <p:spPr bwMode="auto">
              <a:xfrm>
                <a:off x="3463925" y="6289675"/>
                <a:ext cx="19050" cy="23813"/>
              </a:xfrm>
              <a:custGeom>
                <a:avLst/>
                <a:gdLst>
                  <a:gd name="T0" fmla="*/ 0 w 4"/>
                  <a:gd name="T1" fmla="*/ 0 h 5"/>
                  <a:gd name="T2" fmla="*/ 1 w 4"/>
                  <a:gd name="T3" fmla="*/ 1 h 5"/>
                  <a:gd name="T4" fmla="*/ 3 w 4"/>
                  <a:gd name="T5" fmla="*/ 1 h 5"/>
                  <a:gd name="T6" fmla="*/ 4 w 4"/>
                  <a:gd name="T7" fmla="*/ 1 h 5"/>
                  <a:gd name="T8" fmla="*/ 3 w 4"/>
                  <a:gd name="T9" fmla="*/ 2 h 5"/>
                  <a:gd name="T10" fmla="*/ 3 w 4"/>
                  <a:gd name="T11" fmla="*/ 3 h 5"/>
                  <a:gd name="T12" fmla="*/ 2 w 4"/>
                  <a:gd name="T13" fmla="*/ 5 h 5"/>
                  <a:gd name="T14" fmla="*/ 1 w 4"/>
                  <a:gd name="T15" fmla="*/ 4 h 5"/>
                  <a:gd name="T16" fmla="*/ 1 w 4"/>
                  <a:gd name="T17" fmla="*/ 2 h 5"/>
                  <a:gd name="T18" fmla="*/ 0 w 4"/>
                  <a:gd name="T19" fmla="*/ 2 h 5"/>
                  <a:gd name="T20" fmla="*/ 0 w 4"/>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5">
                    <a:moveTo>
                      <a:pt x="0" y="0"/>
                    </a:moveTo>
                    <a:cubicBezTo>
                      <a:pt x="0" y="0"/>
                      <a:pt x="1" y="1"/>
                      <a:pt x="1" y="1"/>
                    </a:cubicBezTo>
                    <a:cubicBezTo>
                      <a:pt x="2" y="1"/>
                      <a:pt x="3" y="1"/>
                      <a:pt x="3" y="1"/>
                    </a:cubicBezTo>
                    <a:cubicBezTo>
                      <a:pt x="4" y="1"/>
                      <a:pt x="4" y="1"/>
                      <a:pt x="4" y="1"/>
                    </a:cubicBezTo>
                    <a:cubicBezTo>
                      <a:pt x="3" y="2"/>
                      <a:pt x="3" y="2"/>
                      <a:pt x="3" y="2"/>
                    </a:cubicBezTo>
                    <a:cubicBezTo>
                      <a:pt x="3" y="2"/>
                      <a:pt x="3" y="3"/>
                      <a:pt x="3" y="3"/>
                    </a:cubicBezTo>
                    <a:cubicBezTo>
                      <a:pt x="3" y="4"/>
                      <a:pt x="2" y="5"/>
                      <a:pt x="2" y="5"/>
                    </a:cubicBezTo>
                    <a:cubicBezTo>
                      <a:pt x="1" y="4"/>
                      <a:pt x="1" y="4"/>
                      <a:pt x="1" y="4"/>
                    </a:cubicBezTo>
                    <a:cubicBezTo>
                      <a:pt x="1" y="2"/>
                      <a:pt x="1" y="2"/>
                      <a:pt x="1" y="2"/>
                    </a:cubicBezTo>
                    <a:cubicBezTo>
                      <a:pt x="0" y="2"/>
                      <a:pt x="0" y="2"/>
                      <a:pt x="0" y="2"/>
                    </a:cubicBezTo>
                    <a:cubicBezTo>
                      <a:pt x="0" y="0"/>
                      <a:pt x="0" y="0"/>
                      <a:pt x="0" y="0"/>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68" name="Freeform 619"/>
              <p:cNvSpPr>
                <a:spLocks/>
              </p:cNvSpPr>
              <p:nvPr/>
            </p:nvSpPr>
            <p:spPr bwMode="auto">
              <a:xfrm>
                <a:off x="3463925" y="6289675"/>
                <a:ext cx="19050" cy="23813"/>
              </a:xfrm>
              <a:custGeom>
                <a:avLst/>
                <a:gdLst>
                  <a:gd name="T0" fmla="*/ 0 w 4"/>
                  <a:gd name="T1" fmla="*/ 0 h 5"/>
                  <a:gd name="T2" fmla="*/ 1 w 4"/>
                  <a:gd name="T3" fmla="*/ 1 h 5"/>
                  <a:gd name="T4" fmla="*/ 3 w 4"/>
                  <a:gd name="T5" fmla="*/ 1 h 5"/>
                  <a:gd name="T6" fmla="*/ 4 w 4"/>
                  <a:gd name="T7" fmla="*/ 1 h 5"/>
                  <a:gd name="T8" fmla="*/ 3 w 4"/>
                  <a:gd name="T9" fmla="*/ 2 h 5"/>
                  <a:gd name="T10" fmla="*/ 3 w 4"/>
                  <a:gd name="T11" fmla="*/ 3 h 5"/>
                  <a:gd name="T12" fmla="*/ 2 w 4"/>
                  <a:gd name="T13" fmla="*/ 5 h 5"/>
                  <a:gd name="T14" fmla="*/ 1 w 4"/>
                  <a:gd name="T15" fmla="*/ 4 h 5"/>
                  <a:gd name="T16" fmla="*/ 1 w 4"/>
                  <a:gd name="T17" fmla="*/ 2 h 5"/>
                  <a:gd name="T18" fmla="*/ 0 w 4"/>
                  <a:gd name="T19" fmla="*/ 2 h 5"/>
                  <a:gd name="T20" fmla="*/ 0 w 4"/>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5">
                    <a:moveTo>
                      <a:pt x="0" y="0"/>
                    </a:moveTo>
                    <a:cubicBezTo>
                      <a:pt x="0" y="0"/>
                      <a:pt x="1" y="1"/>
                      <a:pt x="1" y="1"/>
                    </a:cubicBezTo>
                    <a:cubicBezTo>
                      <a:pt x="2" y="1"/>
                      <a:pt x="3" y="1"/>
                      <a:pt x="3" y="1"/>
                    </a:cubicBezTo>
                    <a:cubicBezTo>
                      <a:pt x="4" y="1"/>
                      <a:pt x="4" y="1"/>
                      <a:pt x="4" y="1"/>
                    </a:cubicBezTo>
                    <a:cubicBezTo>
                      <a:pt x="3" y="2"/>
                      <a:pt x="3" y="2"/>
                      <a:pt x="3" y="2"/>
                    </a:cubicBezTo>
                    <a:cubicBezTo>
                      <a:pt x="3" y="2"/>
                      <a:pt x="3" y="3"/>
                      <a:pt x="3" y="3"/>
                    </a:cubicBezTo>
                    <a:cubicBezTo>
                      <a:pt x="3" y="4"/>
                      <a:pt x="2" y="5"/>
                      <a:pt x="2" y="5"/>
                    </a:cubicBezTo>
                    <a:cubicBezTo>
                      <a:pt x="1" y="4"/>
                      <a:pt x="1" y="4"/>
                      <a:pt x="1" y="4"/>
                    </a:cubicBezTo>
                    <a:cubicBezTo>
                      <a:pt x="1" y="2"/>
                      <a:pt x="1" y="2"/>
                      <a:pt x="1" y="2"/>
                    </a:cubicBezTo>
                    <a:cubicBezTo>
                      <a:pt x="0" y="2"/>
                      <a:pt x="0" y="2"/>
                      <a:pt x="0" y="2"/>
                    </a:cubicBezTo>
                    <a:lnTo>
                      <a:pt x="0" y="0"/>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69" name="Freeform 620"/>
              <p:cNvSpPr>
                <a:spLocks/>
              </p:cNvSpPr>
              <p:nvPr/>
            </p:nvSpPr>
            <p:spPr bwMode="auto">
              <a:xfrm>
                <a:off x="3473450" y="6289675"/>
                <a:ext cx="19050" cy="14288"/>
              </a:xfrm>
              <a:custGeom>
                <a:avLst/>
                <a:gdLst>
                  <a:gd name="T0" fmla="*/ 1 w 4"/>
                  <a:gd name="T1" fmla="*/ 1 h 3"/>
                  <a:gd name="T2" fmla="*/ 0 w 4"/>
                  <a:gd name="T3" fmla="*/ 0 h 3"/>
                  <a:gd name="T4" fmla="*/ 2 w 4"/>
                  <a:gd name="T5" fmla="*/ 0 h 3"/>
                  <a:gd name="T6" fmla="*/ 3 w 4"/>
                  <a:gd name="T7" fmla="*/ 0 h 3"/>
                  <a:gd name="T8" fmla="*/ 4 w 4"/>
                  <a:gd name="T9" fmla="*/ 1 h 3"/>
                  <a:gd name="T10" fmla="*/ 3 w 4"/>
                  <a:gd name="T11" fmla="*/ 2 h 3"/>
                  <a:gd name="T12" fmla="*/ 2 w 4"/>
                  <a:gd name="T13" fmla="*/ 3 h 3"/>
                  <a:gd name="T14" fmla="*/ 1 w 4"/>
                  <a:gd name="T15" fmla="*/ 2 h 3"/>
                  <a:gd name="T16" fmla="*/ 2 w 4"/>
                  <a:gd name="T17" fmla="*/ 1 h 3"/>
                  <a:gd name="T18" fmla="*/ 1 w 4"/>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1" y="1"/>
                    </a:moveTo>
                    <a:cubicBezTo>
                      <a:pt x="0" y="0"/>
                      <a:pt x="0" y="0"/>
                      <a:pt x="0" y="0"/>
                    </a:cubicBezTo>
                    <a:cubicBezTo>
                      <a:pt x="0" y="0"/>
                      <a:pt x="1" y="0"/>
                      <a:pt x="2" y="0"/>
                    </a:cubicBezTo>
                    <a:cubicBezTo>
                      <a:pt x="3" y="0"/>
                      <a:pt x="3" y="0"/>
                      <a:pt x="3" y="0"/>
                    </a:cubicBezTo>
                    <a:cubicBezTo>
                      <a:pt x="4" y="1"/>
                      <a:pt x="4" y="1"/>
                      <a:pt x="4" y="1"/>
                    </a:cubicBezTo>
                    <a:cubicBezTo>
                      <a:pt x="4" y="1"/>
                      <a:pt x="3" y="1"/>
                      <a:pt x="3" y="2"/>
                    </a:cubicBezTo>
                    <a:cubicBezTo>
                      <a:pt x="2" y="2"/>
                      <a:pt x="2" y="3"/>
                      <a:pt x="2" y="3"/>
                    </a:cubicBezTo>
                    <a:cubicBezTo>
                      <a:pt x="1" y="2"/>
                      <a:pt x="1" y="2"/>
                      <a:pt x="1" y="2"/>
                    </a:cubicBezTo>
                    <a:cubicBezTo>
                      <a:pt x="2" y="1"/>
                      <a:pt x="2" y="1"/>
                      <a:pt x="2" y="1"/>
                    </a:cubicBezTo>
                    <a:cubicBezTo>
                      <a:pt x="1" y="1"/>
                      <a:pt x="1" y="1"/>
                      <a:pt x="1" y="1"/>
                    </a:cubicBezTo>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70" name="Freeform 621"/>
              <p:cNvSpPr>
                <a:spLocks/>
              </p:cNvSpPr>
              <p:nvPr/>
            </p:nvSpPr>
            <p:spPr bwMode="auto">
              <a:xfrm>
                <a:off x="3473450" y="6289675"/>
                <a:ext cx="19050" cy="14288"/>
              </a:xfrm>
              <a:custGeom>
                <a:avLst/>
                <a:gdLst>
                  <a:gd name="T0" fmla="*/ 1 w 4"/>
                  <a:gd name="T1" fmla="*/ 1 h 3"/>
                  <a:gd name="T2" fmla="*/ 0 w 4"/>
                  <a:gd name="T3" fmla="*/ 0 h 3"/>
                  <a:gd name="T4" fmla="*/ 2 w 4"/>
                  <a:gd name="T5" fmla="*/ 0 h 3"/>
                  <a:gd name="T6" fmla="*/ 3 w 4"/>
                  <a:gd name="T7" fmla="*/ 0 h 3"/>
                  <a:gd name="T8" fmla="*/ 4 w 4"/>
                  <a:gd name="T9" fmla="*/ 1 h 3"/>
                  <a:gd name="T10" fmla="*/ 3 w 4"/>
                  <a:gd name="T11" fmla="*/ 2 h 3"/>
                  <a:gd name="T12" fmla="*/ 2 w 4"/>
                  <a:gd name="T13" fmla="*/ 3 h 3"/>
                  <a:gd name="T14" fmla="*/ 1 w 4"/>
                  <a:gd name="T15" fmla="*/ 2 h 3"/>
                  <a:gd name="T16" fmla="*/ 2 w 4"/>
                  <a:gd name="T17" fmla="*/ 1 h 3"/>
                  <a:gd name="T18" fmla="*/ 1 w 4"/>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1" y="1"/>
                    </a:moveTo>
                    <a:cubicBezTo>
                      <a:pt x="0" y="0"/>
                      <a:pt x="0" y="0"/>
                      <a:pt x="0" y="0"/>
                    </a:cubicBezTo>
                    <a:cubicBezTo>
                      <a:pt x="0" y="0"/>
                      <a:pt x="1" y="0"/>
                      <a:pt x="2" y="0"/>
                    </a:cubicBezTo>
                    <a:cubicBezTo>
                      <a:pt x="3" y="0"/>
                      <a:pt x="3" y="0"/>
                      <a:pt x="3" y="0"/>
                    </a:cubicBezTo>
                    <a:cubicBezTo>
                      <a:pt x="4" y="1"/>
                      <a:pt x="4" y="1"/>
                      <a:pt x="4" y="1"/>
                    </a:cubicBezTo>
                    <a:cubicBezTo>
                      <a:pt x="4" y="1"/>
                      <a:pt x="3" y="1"/>
                      <a:pt x="3" y="2"/>
                    </a:cubicBezTo>
                    <a:cubicBezTo>
                      <a:pt x="2" y="2"/>
                      <a:pt x="2" y="3"/>
                      <a:pt x="2" y="3"/>
                    </a:cubicBezTo>
                    <a:cubicBezTo>
                      <a:pt x="1" y="2"/>
                      <a:pt x="1" y="2"/>
                      <a:pt x="1" y="2"/>
                    </a:cubicBezTo>
                    <a:cubicBezTo>
                      <a:pt x="2" y="1"/>
                      <a:pt x="2" y="1"/>
                      <a:pt x="2" y="1"/>
                    </a:cubicBezTo>
                    <a:lnTo>
                      <a:pt x="1" y="1"/>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71" name="Freeform 622"/>
              <p:cNvSpPr>
                <a:spLocks/>
              </p:cNvSpPr>
              <p:nvPr/>
            </p:nvSpPr>
            <p:spPr bwMode="auto">
              <a:xfrm>
                <a:off x="3487738" y="6219825"/>
                <a:ext cx="22225" cy="23813"/>
              </a:xfrm>
              <a:custGeom>
                <a:avLst/>
                <a:gdLst>
                  <a:gd name="T0" fmla="*/ 5 w 5"/>
                  <a:gd name="T1" fmla="*/ 1 h 5"/>
                  <a:gd name="T2" fmla="*/ 2 w 5"/>
                  <a:gd name="T3" fmla="*/ 5 h 5"/>
                  <a:gd name="T4" fmla="*/ 0 w 5"/>
                  <a:gd name="T5" fmla="*/ 5 h 5"/>
                  <a:gd name="T6" fmla="*/ 0 w 5"/>
                  <a:gd name="T7" fmla="*/ 4 h 5"/>
                  <a:gd name="T8" fmla="*/ 1 w 5"/>
                  <a:gd name="T9" fmla="*/ 4 h 5"/>
                  <a:gd name="T10" fmla="*/ 1 w 5"/>
                  <a:gd name="T11" fmla="*/ 2 h 5"/>
                  <a:gd name="T12" fmla="*/ 1 w 5"/>
                  <a:gd name="T13" fmla="*/ 2 h 5"/>
                  <a:gd name="T14" fmla="*/ 1 w 5"/>
                  <a:gd name="T15" fmla="*/ 1 h 5"/>
                  <a:gd name="T16" fmla="*/ 2 w 5"/>
                  <a:gd name="T17" fmla="*/ 1 h 5"/>
                  <a:gd name="T18" fmla="*/ 2 w 5"/>
                  <a:gd name="T19" fmla="*/ 0 h 5"/>
                  <a:gd name="T20" fmla="*/ 3 w 5"/>
                  <a:gd name="T21" fmla="*/ 0 h 5"/>
                  <a:gd name="T22" fmla="*/ 3 w 5"/>
                  <a:gd name="T23" fmla="*/ 0 h 5"/>
                  <a:gd name="T24" fmla="*/ 4 w 5"/>
                  <a:gd name="T25" fmla="*/ 0 h 5"/>
                  <a:gd name="T26" fmla="*/ 5 w 5"/>
                  <a:gd name="T27" fmla="*/ 0 h 5"/>
                  <a:gd name="T28" fmla="*/ 5 w 5"/>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5">
                    <a:moveTo>
                      <a:pt x="5" y="1"/>
                    </a:moveTo>
                    <a:cubicBezTo>
                      <a:pt x="2" y="5"/>
                      <a:pt x="2" y="5"/>
                      <a:pt x="2" y="5"/>
                    </a:cubicBezTo>
                    <a:cubicBezTo>
                      <a:pt x="2" y="5"/>
                      <a:pt x="0" y="5"/>
                      <a:pt x="0" y="5"/>
                    </a:cubicBezTo>
                    <a:cubicBezTo>
                      <a:pt x="0" y="4"/>
                      <a:pt x="0" y="4"/>
                      <a:pt x="0" y="4"/>
                    </a:cubicBezTo>
                    <a:cubicBezTo>
                      <a:pt x="1" y="4"/>
                      <a:pt x="1" y="4"/>
                      <a:pt x="1" y="4"/>
                    </a:cubicBezTo>
                    <a:cubicBezTo>
                      <a:pt x="1" y="2"/>
                      <a:pt x="1" y="2"/>
                      <a:pt x="1" y="2"/>
                    </a:cubicBezTo>
                    <a:cubicBezTo>
                      <a:pt x="1" y="2"/>
                      <a:pt x="1" y="2"/>
                      <a:pt x="1" y="2"/>
                    </a:cubicBezTo>
                    <a:cubicBezTo>
                      <a:pt x="1" y="1"/>
                      <a:pt x="1" y="1"/>
                      <a:pt x="1" y="1"/>
                    </a:cubicBezTo>
                    <a:cubicBezTo>
                      <a:pt x="2" y="1"/>
                      <a:pt x="2" y="1"/>
                      <a:pt x="2" y="1"/>
                    </a:cubicBezTo>
                    <a:cubicBezTo>
                      <a:pt x="2" y="0"/>
                      <a:pt x="2" y="0"/>
                      <a:pt x="2" y="0"/>
                    </a:cubicBezTo>
                    <a:cubicBezTo>
                      <a:pt x="3" y="0"/>
                      <a:pt x="3" y="0"/>
                      <a:pt x="3" y="0"/>
                    </a:cubicBezTo>
                    <a:cubicBezTo>
                      <a:pt x="3" y="0"/>
                      <a:pt x="3" y="0"/>
                      <a:pt x="3" y="0"/>
                    </a:cubicBezTo>
                    <a:cubicBezTo>
                      <a:pt x="3" y="0"/>
                      <a:pt x="4" y="0"/>
                      <a:pt x="4" y="0"/>
                    </a:cubicBezTo>
                    <a:cubicBezTo>
                      <a:pt x="4" y="0"/>
                      <a:pt x="5" y="0"/>
                      <a:pt x="5" y="0"/>
                    </a:cubicBezTo>
                    <a:cubicBezTo>
                      <a:pt x="5" y="1"/>
                      <a:pt x="5" y="1"/>
                      <a:pt x="5" y="1"/>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72" name="Freeform 623"/>
              <p:cNvSpPr>
                <a:spLocks/>
              </p:cNvSpPr>
              <p:nvPr/>
            </p:nvSpPr>
            <p:spPr bwMode="auto">
              <a:xfrm>
                <a:off x="3487738" y="6219825"/>
                <a:ext cx="22225" cy="23813"/>
              </a:xfrm>
              <a:custGeom>
                <a:avLst/>
                <a:gdLst>
                  <a:gd name="T0" fmla="*/ 5 w 5"/>
                  <a:gd name="T1" fmla="*/ 1 h 5"/>
                  <a:gd name="T2" fmla="*/ 2 w 5"/>
                  <a:gd name="T3" fmla="*/ 5 h 5"/>
                  <a:gd name="T4" fmla="*/ 0 w 5"/>
                  <a:gd name="T5" fmla="*/ 5 h 5"/>
                  <a:gd name="T6" fmla="*/ 0 w 5"/>
                  <a:gd name="T7" fmla="*/ 4 h 5"/>
                  <a:gd name="T8" fmla="*/ 1 w 5"/>
                  <a:gd name="T9" fmla="*/ 4 h 5"/>
                  <a:gd name="T10" fmla="*/ 1 w 5"/>
                  <a:gd name="T11" fmla="*/ 2 h 5"/>
                  <a:gd name="T12" fmla="*/ 1 w 5"/>
                  <a:gd name="T13" fmla="*/ 2 h 5"/>
                  <a:gd name="T14" fmla="*/ 1 w 5"/>
                  <a:gd name="T15" fmla="*/ 1 h 5"/>
                  <a:gd name="T16" fmla="*/ 2 w 5"/>
                  <a:gd name="T17" fmla="*/ 1 h 5"/>
                  <a:gd name="T18" fmla="*/ 2 w 5"/>
                  <a:gd name="T19" fmla="*/ 0 h 5"/>
                  <a:gd name="T20" fmla="*/ 3 w 5"/>
                  <a:gd name="T21" fmla="*/ 0 h 5"/>
                  <a:gd name="T22" fmla="*/ 3 w 5"/>
                  <a:gd name="T23" fmla="*/ 0 h 5"/>
                  <a:gd name="T24" fmla="*/ 4 w 5"/>
                  <a:gd name="T25" fmla="*/ 0 h 5"/>
                  <a:gd name="T26" fmla="*/ 5 w 5"/>
                  <a:gd name="T27" fmla="*/ 0 h 5"/>
                  <a:gd name="T28" fmla="*/ 5 w 5"/>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5">
                    <a:moveTo>
                      <a:pt x="5" y="1"/>
                    </a:moveTo>
                    <a:cubicBezTo>
                      <a:pt x="2" y="5"/>
                      <a:pt x="2" y="5"/>
                      <a:pt x="2" y="5"/>
                    </a:cubicBezTo>
                    <a:cubicBezTo>
                      <a:pt x="2" y="5"/>
                      <a:pt x="0" y="5"/>
                      <a:pt x="0" y="5"/>
                    </a:cubicBezTo>
                    <a:cubicBezTo>
                      <a:pt x="0" y="4"/>
                      <a:pt x="0" y="4"/>
                      <a:pt x="0" y="4"/>
                    </a:cubicBezTo>
                    <a:cubicBezTo>
                      <a:pt x="1" y="4"/>
                      <a:pt x="1" y="4"/>
                      <a:pt x="1" y="4"/>
                    </a:cubicBezTo>
                    <a:cubicBezTo>
                      <a:pt x="1" y="2"/>
                      <a:pt x="1" y="2"/>
                      <a:pt x="1" y="2"/>
                    </a:cubicBezTo>
                    <a:cubicBezTo>
                      <a:pt x="1" y="2"/>
                      <a:pt x="1" y="2"/>
                      <a:pt x="1" y="2"/>
                    </a:cubicBezTo>
                    <a:cubicBezTo>
                      <a:pt x="1" y="1"/>
                      <a:pt x="1" y="1"/>
                      <a:pt x="1" y="1"/>
                    </a:cubicBezTo>
                    <a:cubicBezTo>
                      <a:pt x="2" y="1"/>
                      <a:pt x="2" y="1"/>
                      <a:pt x="2" y="1"/>
                    </a:cubicBezTo>
                    <a:cubicBezTo>
                      <a:pt x="2" y="0"/>
                      <a:pt x="2" y="0"/>
                      <a:pt x="2" y="0"/>
                    </a:cubicBezTo>
                    <a:cubicBezTo>
                      <a:pt x="3" y="0"/>
                      <a:pt x="3" y="0"/>
                      <a:pt x="3" y="0"/>
                    </a:cubicBezTo>
                    <a:cubicBezTo>
                      <a:pt x="3" y="0"/>
                      <a:pt x="3" y="0"/>
                      <a:pt x="3" y="0"/>
                    </a:cubicBezTo>
                    <a:cubicBezTo>
                      <a:pt x="3" y="0"/>
                      <a:pt x="4" y="0"/>
                      <a:pt x="4" y="0"/>
                    </a:cubicBezTo>
                    <a:cubicBezTo>
                      <a:pt x="4" y="0"/>
                      <a:pt x="5" y="0"/>
                      <a:pt x="5" y="0"/>
                    </a:cubicBezTo>
                    <a:cubicBezTo>
                      <a:pt x="5" y="1"/>
                      <a:pt x="5" y="1"/>
                      <a:pt x="5" y="1"/>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73" name="Freeform 624"/>
              <p:cNvSpPr>
                <a:spLocks/>
              </p:cNvSpPr>
              <p:nvPr/>
            </p:nvSpPr>
            <p:spPr bwMode="auto">
              <a:xfrm>
                <a:off x="3500438" y="6219825"/>
                <a:ext cx="9525" cy="9525"/>
              </a:xfrm>
              <a:custGeom>
                <a:avLst/>
                <a:gdLst>
                  <a:gd name="T0" fmla="*/ 0 w 2"/>
                  <a:gd name="T1" fmla="*/ 0 h 2"/>
                  <a:gd name="T2" fmla="*/ 1 w 2"/>
                  <a:gd name="T3" fmla="*/ 2 h 2"/>
                  <a:gd name="T4" fmla="*/ 1 w 2"/>
                  <a:gd name="T5" fmla="*/ 2 h 2"/>
                  <a:gd name="T6" fmla="*/ 1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1" y="2"/>
                      <a:pt x="1" y="2"/>
                    </a:cubicBezTo>
                    <a:cubicBezTo>
                      <a:pt x="2" y="2"/>
                      <a:pt x="2" y="2"/>
                      <a:pt x="1" y="2"/>
                    </a:cubicBezTo>
                    <a:cubicBezTo>
                      <a:pt x="1" y="1"/>
                      <a:pt x="1" y="1"/>
                      <a:pt x="1" y="0"/>
                    </a:cubicBezTo>
                    <a:cubicBezTo>
                      <a:pt x="1"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74" name="Freeform 625"/>
              <p:cNvSpPr>
                <a:spLocks/>
              </p:cNvSpPr>
              <p:nvPr/>
            </p:nvSpPr>
            <p:spPr bwMode="auto">
              <a:xfrm>
                <a:off x="3497263" y="6224588"/>
                <a:ext cx="7938" cy="9525"/>
              </a:xfrm>
              <a:custGeom>
                <a:avLst/>
                <a:gdLst>
                  <a:gd name="T0" fmla="*/ 0 w 2"/>
                  <a:gd name="T1" fmla="*/ 0 h 2"/>
                  <a:gd name="T2" fmla="*/ 2 w 2"/>
                  <a:gd name="T3" fmla="*/ 2 h 2"/>
                  <a:gd name="T4" fmla="*/ 2 w 2"/>
                  <a:gd name="T5" fmla="*/ 1 h 2"/>
                  <a:gd name="T6" fmla="*/ 0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1"/>
                      <a:pt x="1" y="1"/>
                      <a:pt x="2" y="2"/>
                    </a:cubicBezTo>
                    <a:cubicBezTo>
                      <a:pt x="2" y="2"/>
                      <a:pt x="2" y="1"/>
                      <a:pt x="2" y="1"/>
                    </a:cubicBezTo>
                    <a:cubicBezTo>
                      <a:pt x="1" y="1"/>
                      <a:pt x="1"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75" name="Freeform 626"/>
              <p:cNvSpPr>
                <a:spLocks/>
              </p:cNvSpPr>
              <p:nvPr/>
            </p:nvSpPr>
            <p:spPr bwMode="auto">
              <a:xfrm>
                <a:off x="3492500" y="6229350"/>
                <a:ext cx="7938" cy="9525"/>
              </a:xfrm>
              <a:custGeom>
                <a:avLst/>
                <a:gdLst>
                  <a:gd name="T0" fmla="*/ 0 w 2"/>
                  <a:gd name="T1" fmla="*/ 0 h 2"/>
                  <a:gd name="T2" fmla="*/ 2 w 2"/>
                  <a:gd name="T3" fmla="*/ 1 h 2"/>
                  <a:gd name="T4" fmla="*/ 2 w 2"/>
                  <a:gd name="T5" fmla="*/ 1 h 2"/>
                  <a:gd name="T6" fmla="*/ 1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1"/>
                      <a:pt x="1" y="1"/>
                      <a:pt x="2" y="1"/>
                    </a:cubicBezTo>
                    <a:cubicBezTo>
                      <a:pt x="2" y="2"/>
                      <a:pt x="2" y="1"/>
                      <a:pt x="2" y="1"/>
                    </a:cubicBezTo>
                    <a:cubicBezTo>
                      <a:pt x="1" y="1"/>
                      <a:pt x="1" y="0"/>
                      <a:pt x="1"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76" name="Freeform 627"/>
              <p:cNvSpPr>
                <a:spLocks/>
              </p:cNvSpPr>
              <p:nvPr/>
            </p:nvSpPr>
            <p:spPr bwMode="auto">
              <a:xfrm>
                <a:off x="3487738" y="6238875"/>
                <a:ext cx="12700" cy="0"/>
              </a:xfrm>
              <a:custGeom>
                <a:avLst/>
                <a:gdLst>
                  <a:gd name="T0" fmla="*/ 0 w 3"/>
                  <a:gd name="T1" fmla="*/ 1 w 3"/>
                  <a:gd name="T2" fmla="*/ 2 w 3"/>
                  <a:gd name="T3" fmla="*/ 2 w 3"/>
                  <a:gd name="T4" fmla="*/ 1 w 3"/>
                  <a:gd name="T5" fmla="*/ 0 w 3"/>
                  <a:gd name="T6" fmla="*/ 0 w 3"/>
                </a:gdLst>
                <a:ahLst/>
                <a:cxnLst>
                  <a:cxn ang="0">
                    <a:pos x="T0" y="0"/>
                  </a:cxn>
                  <a:cxn ang="0">
                    <a:pos x="T1" y="0"/>
                  </a:cxn>
                  <a:cxn ang="0">
                    <a:pos x="T2" y="0"/>
                  </a:cxn>
                  <a:cxn ang="0">
                    <a:pos x="T3" y="0"/>
                  </a:cxn>
                  <a:cxn ang="0">
                    <a:pos x="T4" y="0"/>
                  </a:cxn>
                  <a:cxn ang="0">
                    <a:pos x="T5" y="0"/>
                  </a:cxn>
                  <a:cxn ang="0">
                    <a:pos x="T6" y="0"/>
                  </a:cxn>
                </a:cxnLst>
                <a:rect l="0" t="0" r="r" b="b"/>
                <a:pathLst>
                  <a:path w="3">
                    <a:moveTo>
                      <a:pt x="0" y="0"/>
                    </a:moveTo>
                    <a:cubicBezTo>
                      <a:pt x="0" y="0"/>
                      <a:pt x="1" y="0"/>
                      <a:pt x="1" y="0"/>
                    </a:cubicBezTo>
                    <a:cubicBezTo>
                      <a:pt x="1" y="0"/>
                      <a:pt x="2" y="0"/>
                      <a:pt x="2" y="0"/>
                    </a:cubicBezTo>
                    <a:cubicBezTo>
                      <a:pt x="2" y="0"/>
                      <a:pt x="3" y="0"/>
                      <a:pt x="2" y="0"/>
                    </a:cubicBezTo>
                    <a:cubicBezTo>
                      <a:pt x="2" y="0"/>
                      <a:pt x="2" y="0"/>
                      <a:pt x="1" y="0"/>
                    </a:cubicBezTo>
                    <a:cubicBezTo>
                      <a:pt x="1"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77" name="Freeform 628"/>
              <p:cNvSpPr>
                <a:spLocks/>
              </p:cNvSpPr>
              <p:nvPr/>
            </p:nvSpPr>
            <p:spPr bwMode="auto">
              <a:xfrm>
                <a:off x="3492500" y="6224588"/>
                <a:ext cx="7938" cy="9525"/>
              </a:xfrm>
              <a:custGeom>
                <a:avLst/>
                <a:gdLst>
                  <a:gd name="T0" fmla="*/ 2 w 2"/>
                  <a:gd name="T1" fmla="*/ 2 h 2"/>
                  <a:gd name="T2" fmla="*/ 1 w 2"/>
                  <a:gd name="T3" fmla="*/ 1 h 2"/>
                  <a:gd name="T4" fmla="*/ 1 w 2"/>
                  <a:gd name="T5" fmla="*/ 1 h 2"/>
                  <a:gd name="T6" fmla="*/ 1 w 2"/>
                  <a:gd name="T7" fmla="*/ 0 h 2"/>
                  <a:gd name="T8" fmla="*/ 1 w 2"/>
                  <a:gd name="T9" fmla="*/ 0 h 2"/>
                  <a:gd name="T10" fmla="*/ 1 w 2"/>
                  <a:gd name="T11" fmla="*/ 0 h 2"/>
                  <a:gd name="T12" fmla="*/ 0 w 2"/>
                  <a:gd name="T13" fmla="*/ 0 h 2"/>
                  <a:gd name="T14" fmla="*/ 0 w 2"/>
                  <a:gd name="T15" fmla="*/ 1 h 2"/>
                  <a:gd name="T16" fmla="*/ 1 w 2"/>
                  <a:gd name="T17" fmla="*/ 1 h 2"/>
                  <a:gd name="T18" fmla="*/ 2 w 2"/>
                  <a:gd name="T19" fmla="*/ 2 h 2"/>
                  <a:gd name="T20" fmla="*/ 2 w 2"/>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2" y="2"/>
                    </a:moveTo>
                    <a:cubicBezTo>
                      <a:pt x="2" y="2"/>
                      <a:pt x="1" y="2"/>
                      <a:pt x="1" y="1"/>
                    </a:cubicBezTo>
                    <a:cubicBezTo>
                      <a:pt x="1" y="1"/>
                      <a:pt x="1" y="1"/>
                      <a:pt x="1" y="1"/>
                    </a:cubicBezTo>
                    <a:cubicBezTo>
                      <a:pt x="1" y="1"/>
                      <a:pt x="1" y="1"/>
                      <a:pt x="1" y="0"/>
                    </a:cubicBezTo>
                    <a:cubicBezTo>
                      <a:pt x="1" y="1"/>
                      <a:pt x="1" y="0"/>
                      <a:pt x="1" y="0"/>
                    </a:cubicBezTo>
                    <a:cubicBezTo>
                      <a:pt x="1" y="0"/>
                      <a:pt x="1" y="0"/>
                      <a:pt x="1" y="0"/>
                    </a:cubicBezTo>
                    <a:cubicBezTo>
                      <a:pt x="1" y="0"/>
                      <a:pt x="1" y="0"/>
                      <a:pt x="0" y="0"/>
                    </a:cubicBezTo>
                    <a:cubicBezTo>
                      <a:pt x="0" y="0"/>
                      <a:pt x="0" y="1"/>
                      <a:pt x="0" y="1"/>
                    </a:cubicBezTo>
                    <a:cubicBezTo>
                      <a:pt x="0" y="1"/>
                      <a:pt x="1" y="1"/>
                      <a:pt x="1" y="1"/>
                    </a:cubicBezTo>
                    <a:cubicBezTo>
                      <a:pt x="1" y="2"/>
                      <a:pt x="1" y="2"/>
                      <a:pt x="2" y="2"/>
                    </a:cubicBezTo>
                    <a:cubicBezTo>
                      <a:pt x="2" y="2"/>
                      <a:pt x="2" y="2"/>
                      <a:pt x="2"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78" name="Freeform 629"/>
              <p:cNvSpPr>
                <a:spLocks/>
              </p:cNvSpPr>
              <p:nvPr/>
            </p:nvSpPr>
            <p:spPr bwMode="auto">
              <a:xfrm>
                <a:off x="3492500" y="6224588"/>
                <a:ext cx="12700" cy="9525"/>
              </a:xfrm>
              <a:custGeom>
                <a:avLst/>
                <a:gdLst>
                  <a:gd name="T0" fmla="*/ 3 w 3"/>
                  <a:gd name="T1" fmla="*/ 2 h 2"/>
                  <a:gd name="T2" fmla="*/ 2 w 3"/>
                  <a:gd name="T3" fmla="*/ 1 h 2"/>
                  <a:gd name="T4" fmla="*/ 0 w 3"/>
                  <a:gd name="T5" fmla="*/ 0 h 2"/>
                  <a:gd name="T6" fmla="*/ 0 w 3"/>
                  <a:gd name="T7" fmla="*/ 0 h 2"/>
                  <a:gd name="T8" fmla="*/ 2 w 3"/>
                  <a:gd name="T9" fmla="*/ 1 h 2"/>
                  <a:gd name="T10" fmla="*/ 2 w 3"/>
                  <a:gd name="T11" fmla="*/ 1 h 2"/>
                  <a:gd name="T12" fmla="*/ 2 w 3"/>
                  <a:gd name="T13" fmla="*/ 2 h 2"/>
                  <a:gd name="T14" fmla="*/ 3 w 3"/>
                  <a:gd name="T15" fmla="*/ 2 h 2"/>
                  <a:gd name="T16" fmla="*/ 3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3" y="2"/>
                    </a:moveTo>
                    <a:cubicBezTo>
                      <a:pt x="3" y="1"/>
                      <a:pt x="3" y="1"/>
                      <a:pt x="2" y="1"/>
                    </a:cubicBezTo>
                    <a:cubicBezTo>
                      <a:pt x="2" y="0"/>
                      <a:pt x="1" y="0"/>
                      <a:pt x="0" y="0"/>
                    </a:cubicBezTo>
                    <a:cubicBezTo>
                      <a:pt x="0" y="0"/>
                      <a:pt x="0" y="0"/>
                      <a:pt x="0" y="0"/>
                    </a:cubicBezTo>
                    <a:cubicBezTo>
                      <a:pt x="1" y="0"/>
                      <a:pt x="2" y="1"/>
                      <a:pt x="2" y="1"/>
                    </a:cubicBezTo>
                    <a:cubicBezTo>
                      <a:pt x="2" y="1"/>
                      <a:pt x="2" y="1"/>
                      <a:pt x="2" y="1"/>
                    </a:cubicBezTo>
                    <a:cubicBezTo>
                      <a:pt x="2" y="2"/>
                      <a:pt x="2" y="2"/>
                      <a:pt x="2" y="2"/>
                    </a:cubicBezTo>
                    <a:cubicBezTo>
                      <a:pt x="3" y="2"/>
                      <a:pt x="3" y="2"/>
                      <a:pt x="3" y="2"/>
                    </a:cubicBezTo>
                    <a:cubicBezTo>
                      <a:pt x="3" y="2"/>
                      <a:pt x="3" y="2"/>
                      <a:pt x="3"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79" name="Freeform 630"/>
              <p:cNvSpPr>
                <a:spLocks/>
              </p:cNvSpPr>
              <p:nvPr/>
            </p:nvSpPr>
            <p:spPr bwMode="auto">
              <a:xfrm>
                <a:off x="3500438" y="6219825"/>
                <a:ext cx="4763" cy="4763"/>
              </a:xfrm>
              <a:custGeom>
                <a:avLst/>
                <a:gdLst>
                  <a:gd name="T0" fmla="*/ 1 w 1"/>
                  <a:gd name="T1" fmla="*/ 0 h 1"/>
                  <a:gd name="T2" fmla="*/ 1 w 1"/>
                  <a:gd name="T3" fmla="*/ 1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1"/>
                      <a:pt x="1" y="1"/>
                    </a:cubicBezTo>
                    <a:cubicBezTo>
                      <a:pt x="1" y="1"/>
                      <a:pt x="1" y="1"/>
                      <a:pt x="1" y="1"/>
                    </a:cubicBezTo>
                    <a:cubicBezTo>
                      <a:pt x="1" y="1"/>
                      <a:pt x="1" y="0"/>
                      <a:pt x="1" y="0"/>
                    </a:cubicBezTo>
                    <a:cubicBezTo>
                      <a:pt x="1" y="0"/>
                      <a:pt x="1" y="0"/>
                      <a:pt x="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80" name="Freeform 631"/>
              <p:cNvSpPr>
                <a:spLocks/>
              </p:cNvSpPr>
              <p:nvPr/>
            </p:nvSpPr>
            <p:spPr bwMode="auto">
              <a:xfrm>
                <a:off x="3500438" y="62198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81" name="Freeform 632"/>
              <p:cNvSpPr>
                <a:spLocks/>
              </p:cNvSpPr>
              <p:nvPr/>
            </p:nvSpPr>
            <p:spPr bwMode="auto">
              <a:xfrm>
                <a:off x="3492500" y="6224588"/>
                <a:ext cx="22225" cy="22225"/>
              </a:xfrm>
              <a:custGeom>
                <a:avLst/>
                <a:gdLst>
                  <a:gd name="T0" fmla="*/ 4 w 5"/>
                  <a:gd name="T1" fmla="*/ 0 h 5"/>
                  <a:gd name="T2" fmla="*/ 5 w 5"/>
                  <a:gd name="T3" fmla="*/ 1 h 5"/>
                  <a:gd name="T4" fmla="*/ 1 w 5"/>
                  <a:gd name="T5" fmla="*/ 5 h 5"/>
                  <a:gd name="T6" fmla="*/ 1 w 5"/>
                  <a:gd name="T7" fmla="*/ 5 h 5"/>
                  <a:gd name="T8" fmla="*/ 1 w 5"/>
                  <a:gd name="T9" fmla="*/ 4 h 5"/>
                  <a:gd name="T10" fmla="*/ 4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4" y="0"/>
                    </a:moveTo>
                    <a:cubicBezTo>
                      <a:pt x="4" y="0"/>
                      <a:pt x="5" y="0"/>
                      <a:pt x="5" y="1"/>
                    </a:cubicBezTo>
                    <a:cubicBezTo>
                      <a:pt x="4" y="2"/>
                      <a:pt x="1" y="5"/>
                      <a:pt x="1" y="5"/>
                    </a:cubicBezTo>
                    <a:cubicBezTo>
                      <a:pt x="1" y="5"/>
                      <a:pt x="1" y="5"/>
                      <a:pt x="1" y="5"/>
                    </a:cubicBezTo>
                    <a:cubicBezTo>
                      <a:pt x="0" y="4"/>
                      <a:pt x="1" y="4"/>
                      <a:pt x="1" y="4"/>
                    </a:cubicBezTo>
                    <a:cubicBezTo>
                      <a:pt x="4" y="0"/>
                      <a:pt x="4" y="0"/>
                      <a:pt x="4" y="0"/>
                    </a:cubicBezTo>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82" name="Freeform 633"/>
              <p:cNvSpPr>
                <a:spLocks/>
              </p:cNvSpPr>
              <p:nvPr/>
            </p:nvSpPr>
            <p:spPr bwMode="auto">
              <a:xfrm>
                <a:off x="3492500" y="6224588"/>
                <a:ext cx="22225" cy="22225"/>
              </a:xfrm>
              <a:custGeom>
                <a:avLst/>
                <a:gdLst>
                  <a:gd name="T0" fmla="*/ 4 w 5"/>
                  <a:gd name="T1" fmla="*/ 0 h 5"/>
                  <a:gd name="T2" fmla="*/ 5 w 5"/>
                  <a:gd name="T3" fmla="*/ 1 h 5"/>
                  <a:gd name="T4" fmla="*/ 1 w 5"/>
                  <a:gd name="T5" fmla="*/ 5 h 5"/>
                  <a:gd name="T6" fmla="*/ 1 w 5"/>
                  <a:gd name="T7" fmla="*/ 5 h 5"/>
                  <a:gd name="T8" fmla="*/ 1 w 5"/>
                  <a:gd name="T9" fmla="*/ 4 h 5"/>
                  <a:gd name="T10" fmla="*/ 4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4" y="0"/>
                    </a:moveTo>
                    <a:cubicBezTo>
                      <a:pt x="4" y="0"/>
                      <a:pt x="5" y="0"/>
                      <a:pt x="5" y="1"/>
                    </a:cubicBezTo>
                    <a:cubicBezTo>
                      <a:pt x="4" y="2"/>
                      <a:pt x="1" y="5"/>
                      <a:pt x="1" y="5"/>
                    </a:cubicBezTo>
                    <a:cubicBezTo>
                      <a:pt x="1" y="5"/>
                      <a:pt x="1" y="5"/>
                      <a:pt x="1" y="5"/>
                    </a:cubicBezTo>
                    <a:cubicBezTo>
                      <a:pt x="0" y="4"/>
                      <a:pt x="1" y="4"/>
                      <a:pt x="1" y="4"/>
                    </a:cubicBezTo>
                    <a:lnTo>
                      <a:pt x="4" y="0"/>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83" name="Freeform 634"/>
              <p:cNvSpPr>
                <a:spLocks/>
              </p:cNvSpPr>
              <p:nvPr/>
            </p:nvSpPr>
            <p:spPr bwMode="auto">
              <a:xfrm>
                <a:off x="3497263" y="6234113"/>
                <a:ext cx="22225" cy="17463"/>
              </a:xfrm>
              <a:custGeom>
                <a:avLst/>
                <a:gdLst>
                  <a:gd name="T0" fmla="*/ 3 w 5"/>
                  <a:gd name="T1" fmla="*/ 0 h 4"/>
                  <a:gd name="T2" fmla="*/ 4 w 5"/>
                  <a:gd name="T3" fmla="*/ 1 h 4"/>
                  <a:gd name="T4" fmla="*/ 1 w 5"/>
                  <a:gd name="T5" fmla="*/ 4 h 4"/>
                  <a:gd name="T6" fmla="*/ 1 w 5"/>
                  <a:gd name="T7" fmla="*/ 2 h 4"/>
                  <a:gd name="T8" fmla="*/ 3 w 5"/>
                  <a:gd name="T9" fmla="*/ 0 h 4"/>
                </a:gdLst>
                <a:ahLst/>
                <a:cxnLst>
                  <a:cxn ang="0">
                    <a:pos x="T0" y="T1"/>
                  </a:cxn>
                  <a:cxn ang="0">
                    <a:pos x="T2" y="T3"/>
                  </a:cxn>
                  <a:cxn ang="0">
                    <a:pos x="T4" y="T5"/>
                  </a:cxn>
                  <a:cxn ang="0">
                    <a:pos x="T6" y="T7"/>
                  </a:cxn>
                  <a:cxn ang="0">
                    <a:pos x="T8" y="T9"/>
                  </a:cxn>
                </a:cxnLst>
                <a:rect l="0" t="0" r="r" b="b"/>
                <a:pathLst>
                  <a:path w="5" h="4">
                    <a:moveTo>
                      <a:pt x="3" y="0"/>
                    </a:moveTo>
                    <a:cubicBezTo>
                      <a:pt x="3" y="0"/>
                      <a:pt x="5" y="1"/>
                      <a:pt x="4" y="1"/>
                    </a:cubicBezTo>
                    <a:cubicBezTo>
                      <a:pt x="4" y="2"/>
                      <a:pt x="1" y="4"/>
                      <a:pt x="1" y="4"/>
                    </a:cubicBezTo>
                    <a:cubicBezTo>
                      <a:pt x="1" y="4"/>
                      <a:pt x="0" y="3"/>
                      <a:pt x="1" y="2"/>
                    </a:cubicBezTo>
                    <a:cubicBezTo>
                      <a:pt x="1" y="2"/>
                      <a:pt x="3" y="0"/>
                      <a:pt x="3" y="0"/>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84" name="Freeform 635"/>
              <p:cNvSpPr>
                <a:spLocks/>
              </p:cNvSpPr>
              <p:nvPr/>
            </p:nvSpPr>
            <p:spPr bwMode="auto">
              <a:xfrm>
                <a:off x="3497263" y="6234113"/>
                <a:ext cx="22225" cy="17463"/>
              </a:xfrm>
              <a:custGeom>
                <a:avLst/>
                <a:gdLst>
                  <a:gd name="T0" fmla="*/ 3 w 5"/>
                  <a:gd name="T1" fmla="*/ 0 h 4"/>
                  <a:gd name="T2" fmla="*/ 4 w 5"/>
                  <a:gd name="T3" fmla="*/ 1 h 4"/>
                  <a:gd name="T4" fmla="*/ 1 w 5"/>
                  <a:gd name="T5" fmla="*/ 4 h 4"/>
                  <a:gd name="T6" fmla="*/ 1 w 5"/>
                  <a:gd name="T7" fmla="*/ 2 h 4"/>
                  <a:gd name="T8" fmla="*/ 3 w 5"/>
                  <a:gd name="T9" fmla="*/ 0 h 4"/>
                </a:gdLst>
                <a:ahLst/>
                <a:cxnLst>
                  <a:cxn ang="0">
                    <a:pos x="T0" y="T1"/>
                  </a:cxn>
                  <a:cxn ang="0">
                    <a:pos x="T2" y="T3"/>
                  </a:cxn>
                  <a:cxn ang="0">
                    <a:pos x="T4" y="T5"/>
                  </a:cxn>
                  <a:cxn ang="0">
                    <a:pos x="T6" y="T7"/>
                  </a:cxn>
                  <a:cxn ang="0">
                    <a:pos x="T8" y="T9"/>
                  </a:cxn>
                </a:cxnLst>
                <a:rect l="0" t="0" r="r" b="b"/>
                <a:pathLst>
                  <a:path w="5" h="4">
                    <a:moveTo>
                      <a:pt x="3" y="0"/>
                    </a:moveTo>
                    <a:cubicBezTo>
                      <a:pt x="3" y="0"/>
                      <a:pt x="5" y="1"/>
                      <a:pt x="4" y="1"/>
                    </a:cubicBezTo>
                    <a:cubicBezTo>
                      <a:pt x="4" y="2"/>
                      <a:pt x="1" y="4"/>
                      <a:pt x="1" y="4"/>
                    </a:cubicBezTo>
                    <a:cubicBezTo>
                      <a:pt x="1" y="4"/>
                      <a:pt x="0" y="3"/>
                      <a:pt x="1" y="2"/>
                    </a:cubicBezTo>
                    <a:cubicBezTo>
                      <a:pt x="1" y="2"/>
                      <a:pt x="3" y="0"/>
                      <a:pt x="3" y="0"/>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85" name="Freeform 636"/>
              <p:cNvSpPr>
                <a:spLocks/>
              </p:cNvSpPr>
              <p:nvPr/>
            </p:nvSpPr>
            <p:spPr bwMode="auto">
              <a:xfrm>
                <a:off x="3505200" y="6234113"/>
                <a:ext cx="9525" cy="9525"/>
              </a:xfrm>
              <a:custGeom>
                <a:avLst/>
                <a:gdLst>
                  <a:gd name="T0" fmla="*/ 0 w 2"/>
                  <a:gd name="T1" fmla="*/ 0 h 2"/>
                  <a:gd name="T2" fmla="*/ 1 w 2"/>
                  <a:gd name="T3" fmla="*/ 1 h 2"/>
                  <a:gd name="T4" fmla="*/ 1 w 2"/>
                  <a:gd name="T5" fmla="*/ 2 h 2"/>
                  <a:gd name="T6" fmla="*/ 1 w 2"/>
                  <a:gd name="T7" fmla="*/ 2 h 2"/>
                  <a:gd name="T8" fmla="*/ 1 w 2"/>
                  <a:gd name="T9" fmla="*/ 2 h 2"/>
                  <a:gd name="T10" fmla="*/ 1 w 2"/>
                  <a:gd name="T11" fmla="*/ 2 h 2"/>
                  <a:gd name="T12" fmla="*/ 1 w 2"/>
                  <a:gd name="T13" fmla="*/ 2 h 2"/>
                  <a:gd name="T14" fmla="*/ 2 w 2"/>
                  <a:gd name="T15" fmla="*/ 2 h 2"/>
                  <a:gd name="T16" fmla="*/ 2 w 2"/>
                  <a:gd name="T17" fmla="*/ 2 h 2"/>
                  <a:gd name="T18" fmla="*/ 1 w 2"/>
                  <a:gd name="T19" fmla="*/ 1 h 2"/>
                  <a:gd name="T20" fmla="*/ 1 w 2"/>
                  <a:gd name="T21" fmla="*/ 0 h 2"/>
                  <a:gd name="T22" fmla="*/ 0 w 2"/>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0" y="0"/>
                    </a:moveTo>
                    <a:cubicBezTo>
                      <a:pt x="1" y="1"/>
                      <a:pt x="1" y="1"/>
                      <a:pt x="1" y="1"/>
                    </a:cubicBezTo>
                    <a:cubicBezTo>
                      <a:pt x="1" y="1"/>
                      <a:pt x="1" y="1"/>
                      <a:pt x="1" y="2"/>
                    </a:cubicBezTo>
                    <a:cubicBezTo>
                      <a:pt x="1" y="2"/>
                      <a:pt x="1" y="2"/>
                      <a:pt x="1" y="2"/>
                    </a:cubicBezTo>
                    <a:cubicBezTo>
                      <a:pt x="1" y="2"/>
                      <a:pt x="1" y="2"/>
                      <a:pt x="1" y="2"/>
                    </a:cubicBezTo>
                    <a:cubicBezTo>
                      <a:pt x="1" y="2"/>
                      <a:pt x="1" y="2"/>
                      <a:pt x="1" y="2"/>
                    </a:cubicBezTo>
                    <a:cubicBezTo>
                      <a:pt x="1" y="2"/>
                      <a:pt x="1" y="2"/>
                      <a:pt x="1" y="2"/>
                    </a:cubicBezTo>
                    <a:cubicBezTo>
                      <a:pt x="1" y="2"/>
                      <a:pt x="2" y="2"/>
                      <a:pt x="2" y="2"/>
                    </a:cubicBezTo>
                    <a:cubicBezTo>
                      <a:pt x="2" y="2"/>
                      <a:pt x="2" y="2"/>
                      <a:pt x="2" y="2"/>
                    </a:cubicBezTo>
                    <a:cubicBezTo>
                      <a:pt x="2" y="1"/>
                      <a:pt x="1" y="1"/>
                      <a:pt x="1" y="1"/>
                    </a:cubicBezTo>
                    <a:cubicBezTo>
                      <a:pt x="1" y="1"/>
                      <a:pt x="1" y="1"/>
                      <a:pt x="1" y="0"/>
                    </a:cubicBezTo>
                    <a:cubicBezTo>
                      <a:pt x="1"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86" name="Freeform 637"/>
              <p:cNvSpPr>
                <a:spLocks/>
              </p:cNvSpPr>
              <p:nvPr/>
            </p:nvSpPr>
            <p:spPr bwMode="auto">
              <a:xfrm>
                <a:off x="3500438" y="6238875"/>
                <a:ext cx="9525" cy="7938"/>
              </a:xfrm>
              <a:custGeom>
                <a:avLst/>
                <a:gdLst>
                  <a:gd name="T0" fmla="*/ 1 w 2"/>
                  <a:gd name="T1" fmla="*/ 0 h 2"/>
                  <a:gd name="T2" fmla="*/ 1 w 2"/>
                  <a:gd name="T3" fmla="*/ 1 h 2"/>
                  <a:gd name="T4" fmla="*/ 1 w 2"/>
                  <a:gd name="T5" fmla="*/ 2 h 2"/>
                  <a:gd name="T6" fmla="*/ 1 w 2"/>
                  <a:gd name="T7" fmla="*/ 2 h 2"/>
                  <a:gd name="T8" fmla="*/ 1 w 2"/>
                  <a:gd name="T9" fmla="*/ 2 h 2"/>
                  <a:gd name="T10" fmla="*/ 1 w 2"/>
                  <a:gd name="T11" fmla="*/ 2 h 2"/>
                  <a:gd name="T12" fmla="*/ 2 w 2"/>
                  <a:gd name="T13" fmla="*/ 2 h 2"/>
                  <a:gd name="T14" fmla="*/ 2 w 2"/>
                  <a:gd name="T15" fmla="*/ 2 h 2"/>
                  <a:gd name="T16" fmla="*/ 1 w 2"/>
                  <a:gd name="T17" fmla="*/ 1 h 2"/>
                  <a:gd name="T18" fmla="*/ 1 w 2"/>
                  <a:gd name="T19" fmla="*/ 0 h 2"/>
                  <a:gd name="T20" fmla="*/ 1 w 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1" y="0"/>
                    </a:moveTo>
                    <a:cubicBezTo>
                      <a:pt x="1" y="1"/>
                      <a:pt x="1" y="1"/>
                      <a:pt x="1" y="1"/>
                    </a:cubicBezTo>
                    <a:cubicBezTo>
                      <a:pt x="1" y="1"/>
                      <a:pt x="1" y="1"/>
                      <a:pt x="1" y="2"/>
                    </a:cubicBezTo>
                    <a:cubicBezTo>
                      <a:pt x="1" y="2"/>
                      <a:pt x="1" y="2"/>
                      <a:pt x="1" y="2"/>
                    </a:cubicBezTo>
                    <a:cubicBezTo>
                      <a:pt x="1" y="2"/>
                      <a:pt x="1" y="2"/>
                      <a:pt x="1" y="2"/>
                    </a:cubicBezTo>
                    <a:cubicBezTo>
                      <a:pt x="1" y="2"/>
                      <a:pt x="1" y="2"/>
                      <a:pt x="1" y="2"/>
                    </a:cubicBezTo>
                    <a:cubicBezTo>
                      <a:pt x="1" y="2"/>
                      <a:pt x="2" y="2"/>
                      <a:pt x="2" y="2"/>
                    </a:cubicBezTo>
                    <a:cubicBezTo>
                      <a:pt x="2" y="2"/>
                      <a:pt x="2" y="2"/>
                      <a:pt x="2" y="2"/>
                    </a:cubicBezTo>
                    <a:cubicBezTo>
                      <a:pt x="2" y="1"/>
                      <a:pt x="1" y="1"/>
                      <a:pt x="1" y="1"/>
                    </a:cubicBezTo>
                    <a:cubicBezTo>
                      <a:pt x="1" y="1"/>
                      <a:pt x="1" y="0"/>
                      <a:pt x="1" y="0"/>
                    </a:cubicBezTo>
                    <a:cubicBezTo>
                      <a:pt x="1" y="0"/>
                      <a:pt x="0" y="0"/>
                      <a:pt x="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87" name="Freeform 638"/>
              <p:cNvSpPr>
                <a:spLocks/>
              </p:cNvSpPr>
              <p:nvPr/>
            </p:nvSpPr>
            <p:spPr bwMode="auto">
              <a:xfrm>
                <a:off x="3500438" y="6243638"/>
                <a:ext cx="4763" cy="7938"/>
              </a:xfrm>
              <a:custGeom>
                <a:avLst/>
                <a:gdLst>
                  <a:gd name="T0" fmla="*/ 0 w 1"/>
                  <a:gd name="T1" fmla="*/ 0 h 2"/>
                  <a:gd name="T2" fmla="*/ 0 w 1"/>
                  <a:gd name="T3" fmla="*/ 1 h 2"/>
                  <a:gd name="T4" fmla="*/ 1 w 1"/>
                  <a:gd name="T5" fmla="*/ 1 h 2"/>
                  <a:gd name="T6" fmla="*/ 1 w 1"/>
                  <a:gd name="T7" fmla="*/ 1 h 2"/>
                  <a:gd name="T8" fmla="*/ 1 w 1"/>
                  <a:gd name="T9" fmla="*/ 1 h 2"/>
                  <a:gd name="T10" fmla="*/ 1 w 1"/>
                  <a:gd name="T11" fmla="*/ 1 h 2"/>
                  <a:gd name="T12" fmla="*/ 1 w 1"/>
                  <a:gd name="T13" fmla="*/ 2 h 2"/>
                  <a:gd name="T14" fmla="*/ 1 w 1"/>
                  <a:gd name="T15" fmla="*/ 1 h 2"/>
                  <a:gd name="T16" fmla="*/ 0 w 1"/>
                  <a:gd name="T17" fmla="*/ 0 h 2"/>
                  <a:gd name="T18" fmla="*/ 0 w 1"/>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0"/>
                    </a:moveTo>
                    <a:cubicBezTo>
                      <a:pt x="0" y="0"/>
                      <a:pt x="0" y="0"/>
                      <a:pt x="0" y="1"/>
                    </a:cubicBezTo>
                    <a:cubicBezTo>
                      <a:pt x="0" y="1"/>
                      <a:pt x="1" y="1"/>
                      <a:pt x="1" y="1"/>
                    </a:cubicBezTo>
                    <a:cubicBezTo>
                      <a:pt x="1" y="1"/>
                      <a:pt x="1" y="1"/>
                      <a:pt x="1" y="1"/>
                    </a:cubicBezTo>
                    <a:cubicBezTo>
                      <a:pt x="1" y="1"/>
                      <a:pt x="1" y="1"/>
                      <a:pt x="1" y="1"/>
                    </a:cubicBezTo>
                    <a:cubicBezTo>
                      <a:pt x="1" y="1"/>
                      <a:pt x="1" y="1"/>
                      <a:pt x="1" y="1"/>
                    </a:cubicBezTo>
                    <a:cubicBezTo>
                      <a:pt x="1" y="2"/>
                      <a:pt x="1" y="2"/>
                      <a:pt x="1" y="2"/>
                    </a:cubicBezTo>
                    <a:cubicBezTo>
                      <a:pt x="1" y="1"/>
                      <a:pt x="1" y="1"/>
                      <a:pt x="1" y="1"/>
                    </a:cubicBezTo>
                    <a:cubicBezTo>
                      <a:pt x="1"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88" name="Freeform 639"/>
              <p:cNvSpPr>
                <a:spLocks/>
              </p:cNvSpPr>
              <p:nvPr/>
            </p:nvSpPr>
            <p:spPr bwMode="auto">
              <a:xfrm>
                <a:off x="3500438" y="6243638"/>
                <a:ext cx="23813" cy="12700"/>
              </a:xfrm>
              <a:custGeom>
                <a:avLst/>
                <a:gdLst>
                  <a:gd name="T0" fmla="*/ 3 w 5"/>
                  <a:gd name="T1" fmla="*/ 0 h 3"/>
                  <a:gd name="T2" fmla="*/ 4 w 5"/>
                  <a:gd name="T3" fmla="*/ 2 h 3"/>
                  <a:gd name="T4" fmla="*/ 1 w 5"/>
                  <a:gd name="T5" fmla="*/ 3 h 3"/>
                  <a:gd name="T6" fmla="*/ 1 w 5"/>
                  <a:gd name="T7" fmla="*/ 2 h 3"/>
                  <a:gd name="T8" fmla="*/ 3 w 5"/>
                  <a:gd name="T9" fmla="*/ 0 h 3"/>
                </a:gdLst>
                <a:ahLst/>
                <a:cxnLst>
                  <a:cxn ang="0">
                    <a:pos x="T0" y="T1"/>
                  </a:cxn>
                  <a:cxn ang="0">
                    <a:pos x="T2" y="T3"/>
                  </a:cxn>
                  <a:cxn ang="0">
                    <a:pos x="T4" y="T5"/>
                  </a:cxn>
                  <a:cxn ang="0">
                    <a:pos x="T6" y="T7"/>
                  </a:cxn>
                  <a:cxn ang="0">
                    <a:pos x="T8" y="T9"/>
                  </a:cxn>
                </a:cxnLst>
                <a:rect l="0" t="0" r="r" b="b"/>
                <a:pathLst>
                  <a:path w="5" h="3">
                    <a:moveTo>
                      <a:pt x="3" y="0"/>
                    </a:moveTo>
                    <a:cubicBezTo>
                      <a:pt x="3" y="0"/>
                      <a:pt x="5" y="1"/>
                      <a:pt x="4" y="2"/>
                    </a:cubicBezTo>
                    <a:cubicBezTo>
                      <a:pt x="2" y="3"/>
                      <a:pt x="1" y="3"/>
                      <a:pt x="1" y="3"/>
                    </a:cubicBezTo>
                    <a:cubicBezTo>
                      <a:pt x="1" y="3"/>
                      <a:pt x="0" y="2"/>
                      <a:pt x="1" y="2"/>
                    </a:cubicBezTo>
                    <a:cubicBezTo>
                      <a:pt x="1" y="2"/>
                      <a:pt x="3" y="0"/>
                      <a:pt x="3" y="0"/>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89" name="Freeform 640"/>
              <p:cNvSpPr>
                <a:spLocks/>
              </p:cNvSpPr>
              <p:nvPr/>
            </p:nvSpPr>
            <p:spPr bwMode="auto">
              <a:xfrm>
                <a:off x="3500438" y="6243638"/>
                <a:ext cx="23813" cy="12700"/>
              </a:xfrm>
              <a:custGeom>
                <a:avLst/>
                <a:gdLst>
                  <a:gd name="T0" fmla="*/ 3 w 5"/>
                  <a:gd name="T1" fmla="*/ 0 h 3"/>
                  <a:gd name="T2" fmla="*/ 4 w 5"/>
                  <a:gd name="T3" fmla="*/ 2 h 3"/>
                  <a:gd name="T4" fmla="*/ 1 w 5"/>
                  <a:gd name="T5" fmla="*/ 3 h 3"/>
                  <a:gd name="T6" fmla="*/ 1 w 5"/>
                  <a:gd name="T7" fmla="*/ 2 h 3"/>
                  <a:gd name="T8" fmla="*/ 3 w 5"/>
                  <a:gd name="T9" fmla="*/ 0 h 3"/>
                </a:gdLst>
                <a:ahLst/>
                <a:cxnLst>
                  <a:cxn ang="0">
                    <a:pos x="T0" y="T1"/>
                  </a:cxn>
                  <a:cxn ang="0">
                    <a:pos x="T2" y="T3"/>
                  </a:cxn>
                  <a:cxn ang="0">
                    <a:pos x="T4" y="T5"/>
                  </a:cxn>
                  <a:cxn ang="0">
                    <a:pos x="T6" y="T7"/>
                  </a:cxn>
                  <a:cxn ang="0">
                    <a:pos x="T8" y="T9"/>
                  </a:cxn>
                </a:cxnLst>
                <a:rect l="0" t="0" r="r" b="b"/>
                <a:pathLst>
                  <a:path w="5" h="3">
                    <a:moveTo>
                      <a:pt x="3" y="0"/>
                    </a:moveTo>
                    <a:cubicBezTo>
                      <a:pt x="3" y="0"/>
                      <a:pt x="5" y="1"/>
                      <a:pt x="4" y="2"/>
                    </a:cubicBezTo>
                    <a:cubicBezTo>
                      <a:pt x="2" y="3"/>
                      <a:pt x="1" y="3"/>
                      <a:pt x="1" y="3"/>
                    </a:cubicBezTo>
                    <a:cubicBezTo>
                      <a:pt x="1" y="3"/>
                      <a:pt x="0" y="2"/>
                      <a:pt x="1" y="2"/>
                    </a:cubicBezTo>
                    <a:cubicBezTo>
                      <a:pt x="1" y="2"/>
                      <a:pt x="3" y="0"/>
                      <a:pt x="3" y="0"/>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90" name="Freeform 641"/>
              <p:cNvSpPr>
                <a:spLocks/>
              </p:cNvSpPr>
              <p:nvPr/>
            </p:nvSpPr>
            <p:spPr bwMode="auto">
              <a:xfrm>
                <a:off x="3500438" y="6251575"/>
                <a:ext cx="19050" cy="14288"/>
              </a:xfrm>
              <a:custGeom>
                <a:avLst/>
                <a:gdLst>
                  <a:gd name="T0" fmla="*/ 1 w 4"/>
                  <a:gd name="T1" fmla="*/ 1 h 3"/>
                  <a:gd name="T2" fmla="*/ 0 w 4"/>
                  <a:gd name="T3" fmla="*/ 2 h 3"/>
                  <a:gd name="T4" fmla="*/ 1 w 4"/>
                  <a:gd name="T5" fmla="*/ 3 h 3"/>
                  <a:gd name="T6" fmla="*/ 3 w 4"/>
                  <a:gd name="T7" fmla="*/ 3 h 3"/>
                  <a:gd name="T8" fmla="*/ 4 w 4"/>
                  <a:gd name="T9" fmla="*/ 1 h 3"/>
                  <a:gd name="T10" fmla="*/ 3 w 4"/>
                  <a:gd name="T11" fmla="*/ 1 h 3"/>
                  <a:gd name="T12" fmla="*/ 2 w 4"/>
                  <a:gd name="T13" fmla="*/ 1 h 3"/>
                  <a:gd name="T14" fmla="*/ 1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1"/>
                    </a:moveTo>
                    <a:cubicBezTo>
                      <a:pt x="1" y="1"/>
                      <a:pt x="0" y="2"/>
                      <a:pt x="0" y="2"/>
                    </a:cubicBezTo>
                    <a:cubicBezTo>
                      <a:pt x="0" y="2"/>
                      <a:pt x="1" y="3"/>
                      <a:pt x="1" y="3"/>
                    </a:cubicBezTo>
                    <a:cubicBezTo>
                      <a:pt x="1" y="3"/>
                      <a:pt x="3" y="3"/>
                      <a:pt x="3" y="3"/>
                    </a:cubicBezTo>
                    <a:cubicBezTo>
                      <a:pt x="3" y="2"/>
                      <a:pt x="4" y="1"/>
                      <a:pt x="4" y="1"/>
                    </a:cubicBezTo>
                    <a:cubicBezTo>
                      <a:pt x="4" y="1"/>
                      <a:pt x="3" y="1"/>
                      <a:pt x="3" y="1"/>
                    </a:cubicBezTo>
                    <a:cubicBezTo>
                      <a:pt x="3" y="1"/>
                      <a:pt x="2" y="0"/>
                      <a:pt x="2" y="1"/>
                    </a:cubicBezTo>
                    <a:cubicBezTo>
                      <a:pt x="1" y="1"/>
                      <a:pt x="1" y="1"/>
                      <a:pt x="1" y="1"/>
                    </a:cubicBezTo>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91" name="Freeform 642"/>
              <p:cNvSpPr>
                <a:spLocks/>
              </p:cNvSpPr>
              <p:nvPr/>
            </p:nvSpPr>
            <p:spPr bwMode="auto">
              <a:xfrm>
                <a:off x="3500438" y="6251575"/>
                <a:ext cx="19050" cy="14288"/>
              </a:xfrm>
              <a:custGeom>
                <a:avLst/>
                <a:gdLst>
                  <a:gd name="T0" fmla="*/ 1 w 4"/>
                  <a:gd name="T1" fmla="*/ 1 h 3"/>
                  <a:gd name="T2" fmla="*/ 0 w 4"/>
                  <a:gd name="T3" fmla="*/ 2 h 3"/>
                  <a:gd name="T4" fmla="*/ 1 w 4"/>
                  <a:gd name="T5" fmla="*/ 3 h 3"/>
                  <a:gd name="T6" fmla="*/ 3 w 4"/>
                  <a:gd name="T7" fmla="*/ 3 h 3"/>
                  <a:gd name="T8" fmla="*/ 4 w 4"/>
                  <a:gd name="T9" fmla="*/ 1 h 3"/>
                  <a:gd name="T10" fmla="*/ 3 w 4"/>
                  <a:gd name="T11" fmla="*/ 1 h 3"/>
                  <a:gd name="T12" fmla="*/ 2 w 4"/>
                  <a:gd name="T13" fmla="*/ 1 h 3"/>
                  <a:gd name="T14" fmla="*/ 1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1"/>
                    </a:moveTo>
                    <a:cubicBezTo>
                      <a:pt x="1" y="1"/>
                      <a:pt x="0" y="2"/>
                      <a:pt x="0" y="2"/>
                    </a:cubicBezTo>
                    <a:cubicBezTo>
                      <a:pt x="0" y="2"/>
                      <a:pt x="1" y="3"/>
                      <a:pt x="1" y="3"/>
                    </a:cubicBezTo>
                    <a:cubicBezTo>
                      <a:pt x="1" y="3"/>
                      <a:pt x="3" y="3"/>
                      <a:pt x="3" y="3"/>
                    </a:cubicBezTo>
                    <a:cubicBezTo>
                      <a:pt x="3" y="2"/>
                      <a:pt x="4" y="1"/>
                      <a:pt x="4" y="1"/>
                    </a:cubicBezTo>
                    <a:cubicBezTo>
                      <a:pt x="4" y="1"/>
                      <a:pt x="3" y="1"/>
                      <a:pt x="3" y="1"/>
                    </a:cubicBezTo>
                    <a:cubicBezTo>
                      <a:pt x="3" y="1"/>
                      <a:pt x="2" y="0"/>
                      <a:pt x="2" y="1"/>
                    </a:cubicBezTo>
                    <a:cubicBezTo>
                      <a:pt x="1" y="1"/>
                      <a:pt x="1" y="1"/>
                      <a:pt x="1" y="1"/>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92" name="Freeform 643"/>
              <p:cNvSpPr>
                <a:spLocks/>
              </p:cNvSpPr>
              <p:nvPr/>
            </p:nvSpPr>
            <p:spPr bwMode="auto">
              <a:xfrm>
                <a:off x="3497263" y="6256338"/>
                <a:ext cx="17463" cy="19050"/>
              </a:xfrm>
              <a:custGeom>
                <a:avLst/>
                <a:gdLst>
                  <a:gd name="T0" fmla="*/ 0 w 4"/>
                  <a:gd name="T1" fmla="*/ 0 h 4"/>
                  <a:gd name="T2" fmla="*/ 0 w 4"/>
                  <a:gd name="T3" fmla="*/ 2 h 4"/>
                  <a:gd name="T4" fmla="*/ 0 w 4"/>
                  <a:gd name="T5" fmla="*/ 3 h 4"/>
                  <a:gd name="T6" fmla="*/ 1 w 4"/>
                  <a:gd name="T7" fmla="*/ 4 h 4"/>
                  <a:gd name="T8" fmla="*/ 2 w 4"/>
                  <a:gd name="T9" fmla="*/ 4 h 4"/>
                  <a:gd name="T10" fmla="*/ 3 w 4"/>
                  <a:gd name="T11" fmla="*/ 3 h 4"/>
                  <a:gd name="T12" fmla="*/ 4 w 4"/>
                  <a:gd name="T13" fmla="*/ 3 h 4"/>
                  <a:gd name="T14" fmla="*/ 4 w 4"/>
                  <a:gd name="T15" fmla="*/ 2 h 4"/>
                  <a:gd name="T16" fmla="*/ 2 w 4"/>
                  <a:gd name="T17" fmla="*/ 2 h 4"/>
                  <a:gd name="T18" fmla="*/ 1 w 4"/>
                  <a:gd name="T19" fmla="*/ 1 h 4"/>
                  <a:gd name="T20" fmla="*/ 0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0"/>
                    </a:moveTo>
                    <a:cubicBezTo>
                      <a:pt x="0" y="0"/>
                      <a:pt x="0" y="1"/>
                      <a:pt x="0" y="2"/>
                    </a:cubicBezTo>
                    <a:cubicBezTo>
                      <a:pt x="0" y="3"/>
                      <a:pt x="0" y="3"/>
                      <a:pt x="0" y="3"/>
                    </a:cubicBezTo>
                    <a:cubicBezTo>
                      <a:pt x="1" y="4"/>
                      <a:pt x="1" y="4"/>
                      <a:pt x="1" y="4"/>
                    </a:cubicBezTo>
                    <a:cubicBezTo>
                      <a:pt x="2" y="4"/>
                      <a:pt x="2" y="4"/>
                      <a:pt x="2" y="4"/>
                    </a:cubicBezTo>
                    <a:cubicBezTo>
                      <a:pt x="2" y="4"/>
                      <a:pt x="2" y="4"/>
                      <a:pt x="3" y="3"/>
                    </a:cubicBezTo>
                    <a:cubicBezTo>
                      <a:pt x="3" y="3"/>
                      <a:pt x="4" y="3"/>
                      <a:pt x="4" y="3"/>
                    </a:cubicBezTo>
                    <a:cubicBezTo>
                      <a:pt x="4" y="2"/>
                      <a:pt x="4" y="2"/>
                      <a:pt x="4" y="2"/>
                    </a:cubicBezTo>
                    <a:cubicBezTo>
                      <a:pt x="2" y="2"/>
                      <a:pt x="2" y="2"/>
                      <a:pt x="2" y="2"/>
                    </a:cubicBezTo>
                    <a:cubicBezTo>
                      <a:pt x="1" y="1"/>
                      <a:pt x="1" y="1"/>
                      <a:pt x="1" y="1"/>
                    </a:cubicBezTo>
                    <a:cubicBezTo>
                      <a:pt x="0" y="0"/>
                      <a:pt x="0" y="0"/>
                      <a:pt x="0" y="0"/>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93" name="Freeform 644"/>
              <p:cNvSpPr>
                <a:spLocks/>
              </p:cNvSpPr>
              <p:nvPr/>
            </p:nvSpPr>
            <p:spPr bwMode="auto">
              <a:xfrm>
                <a:off x="3497263" y="6256338"/>
                <a:ext cx="17463" cy="19050"/>
              </a:xfrm>
              <a:custGeom>
                <a:avLst/>
                <a:gdLst>
                  <a:gd name="T0" fmla="*/ 0 w 4"/>
                  <a:gd name="T1" fmla="*/ 0 h 4"/>
                  <a:gd name="T2" fmla="*/ 0 w 4"/>
                  <a:gd name="T3" fmla="*/ 2 h 4"/>
                  <a:gd name="T4" fmla="*/ 0 w 4"/>
                  <a:gd name="T5" fmla="*/ 3 h 4"/>
                  <a:gd name="T6" fmla="*/ 1 w 4"/>
                  <a:gd name="T7" fmla="*/ 4 h 4"/>
                  <a:gd name="T8" fmla="*/ 2 w 4"/>
                  <a:gd name="T9" fmla="*/ 4 h 4"/>
                  <a:gd name="T10" fmla="*/ 3 w 4"/>
                  <a:gd name="T11" fmla="*/ 3 h 4"/>
                  <a:gd name="T12" fmla="*/ 4 w 4"/>
                  <a:gd name="T13" fmla="*/ 3 h 4"/>
                  <a:gd name="T14" fmla="*/ 4 w 4"/>
                  <a:gd name="T15" fmla="*/ 2 h 4"/>
                  <a:gd name="T16" fmla="*/ 2 w 4"/>
                  <a:gd name="T17" fmla="*/ 2 h 4"/>
                  <a:gd name="T18" fmla="*/ 1 w 4"/>
                  <a:gd name="T19" fmla="*/ 1 h 4"/>
                  <a:gd name="T20" fmla="*/ 0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0"/>
                    </a:moveTo>
                    <a:cubicBezTo>
                      <a:pt x="0" y="0"/>
                      <a:pt x="0" y="1"/>
                      <a:pt x="0" y="2"/>
                    </a:cubicBezTo>
                    <a:cubicBezTo>
                      <a:pt x="0" y="3"/>
                      <a:pt x="0" y="3"/>
                      <a:pt x="0" y="3"/>
                    </a:cubicBezTo>
                    <a:cubicBezTo>
                      <a:pt x="1" y="4"/>
                      <a:pt x="1" y="4"/>
                      <a:pt x="1" y="4"/>
                    </a:cubicBezTo>
                    <a:cubicBezTo>
                      <a:pt x="2" y="4"/>
                      <a:pt x="2" y="4"/>
                      <a:pt x="2" y="4"/>
                    </a:cubicBezTo>
                    <a:cubicBezTo>
                      <a:pt x="2" y="4"/>
                      <a:pt x="2" y="4"/>
                      <a:pt x="3" y="3"/>
                    </a:cubicBezTo>
                    <a:cubicBezTo>
                      <a:pt x="3" y="3"/>
                      <a:pt x="4" y="3"/>
                      <a:pt x="4" y="3"/>
                    </a:cubicBezTo>
                    <a:cubicBezTo>
                      <a:pt x="4" y="2"/>
                      <a:pt x="4" y="2"/>
                      <a:pt x="4" y="2"/>
                    </a:cubicBezTo>
                    <a:cubicBezTo>
                      <a:pt x="2" y="2"/>
                      <a:pt x="2" y="2"/>
                      <a:pt x="2" y="2"/>
                    </a:cubicBezTo>
                    <a:cubicBezTo>
                      <a:pt x="1" y="1"/>
                      <a:pt x="1" y="1"/>
                      <a:pt x="1" y="1"/>
                    </a:cubicBezTo>
                    <a:lnTo>
                      <a:pt x="0" y="0"/>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94" name="Freeform 645"/>
              <p:cNvSpPr>
                <a:spLocks/>
              </p:cNvSpPr>
              <p:nvPr/>
            </p:nvSpPr>
            <p:spPr bwMode="auto">
              <a:xfrm>
                <a:off x="3492500" y="6265863"/>
                <a:ext cx="17463" cy="19050"/>
              </a:xfrm>
              <a:custGeom>
                <a:avLst/>
                <a:gdLst>
                  <a:gd name="T0" fmla="*/ 1 w 4"/>
                  <a:gd name="T1" fmla="*/ 1 h 4"/>
                  <a:gd name="T2" fmla="*/ 0 w 4"/>
                  <a:gd name="T3" fmla="*/ 0 h 4"/>
                  <a:gd name="T4" fmla="*/ 1 w 4"/>
                  <a:gd name="T5" fmla="*/ 2 h 4"/>
                  <a:gd name="T6" fmla="*/ 1 w 4"/>
                  <a:gd name="T7" fmla="*/ 4 h 4"/>
                  <a:gd name="T8" fmla="*/ 1 w 4"/>
                  <a:gd name="T9" fmla="*/ 4 h 4"/>
                  <a:gd name="T10" fmla="*/ 2 w 4"/>
                  <a:gd name="T11" fmla="*/ 3 h 4"/>
                  <a:gd name="T12" fmla="*/ 4 w 4"/>
                  <a:gd name="T13" fmla="*/ 3 h 4"/>
                  <a:gd name="T14" fmla="*/ 3 w 4"/>
                  <a:gd name="T15" fmla="*/ 2 h 4"/>
                  <a:gd name="T16" fmla="*/ 2 w 4"/>
                  <a:gd name="T17" fmla="*/ 2 h 4"/>
                  <a:gd name="T18" fmla="*/ 1 w 4"/>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1" y="1"/>
                    </a:moveTo>
                    <a:cubicBezTo>
                      <a:pt x="0" y="0"/>
                      <a:pt x="0" y="0"/>
                      <a:pt x="0" y="0"/>
                    </a:cubicBezTo>
                    <a:cubicBezTo>
                      <a:pt x="0" y="0"/>
                      <a:pt x="1" y="1"/>
                      <a:pt x="1" y="2"/>
                    </a:cubicBezTo>
                    <a:cubicBezTo>
                      <a:pt x="1" y="3"/>
                      <a:pt x="1" y="4"/>
                      <a:pt x="1" y="4"/>
                    </a:cubicBezTo>
                    <a:cubicBezTo>
                      <a:pt x="1" y="4"/>
                      <a:pt x="1" y="4"/>
                      <a:pt x="1" y="4"/>
                    </a:cubicBezTo>
                    <a:cubicBezTo>
                      <a:pt x="1" y="4"/>
                      <a:pt x="2" y="3"/>
                      <a:pt x="2" y="3"/>
                    </a:cubicBezTo>
                    <a:cubicBezTo>
                      <a:pt x="3" y="3"/>
                      <a:pt x="4" y="3"/>
                      <a:pt x="4" y="3"/>
                    </a:cubicBezTo>
                    <a:cubicBezTo>
                      <a:pt x="3" y="2"/>
                      <a:pt x="3" y="2"/>
                      <a:pt x="3" y="2"/>
                    </a:cubicBezTo>
                    <a:cubicBezTo>
                      <a:pt x="2" y="2"/>
                      <a:pt x="2" y="2"/>
                      <a:pt x="2" y="2"/>
                    </a:cubicBezTo>
                    <a:cubicBezTo>
                      <a:pt x="1" y="1"/>
                      <a:pt x="1" y="1"/>
                      <a:pt x="1" y="1"/>
                    </a:cubicBezTo>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95" name="Freeform 646"/>
              <p:cNvSpPr>
                <a:spLocks/>
              </p:cNvSpPr>
              <p:nvPr/>
            </p:nvSpPr>
            <p:spPr bwMode="auto">
              <a:xfrm>
                <a:off x="3492500" y="6265863"/>
                <a:ext cx="17463" cy="19050"/>
              </a:xfrm>
              <a:custGeom>
                <a:avLst/>
                <a:gdLst>
                  <a:gd name="T0" fmla="*/ 1 w 4"/>
                  <a:gd name="T1" fmla="*/ 1 h 4"/>
                  <a:gd name="T2" fmla="*/ 0 w 4"/>
                  <a:gd name="T3" fmla="*/ 0 h 4"/>
                  <a:gd name="T4" fmla="*/ 1 w 4"/>
                  <a:gd name="T5" fmla="*/ 2 h 4"/>
                  <a:gd name="T6" fmla="*/ 1 w 4"/>
                  <a:gd name="T7" fmla="*/ 4 h 4"/>
                  <a:gd name="T8" fmla="*/ 1 w 4"/>
                  <a:gd name="T9" fmla="*/ 4 h 4"/>
                  <a:gd name="T10" fmla="*/ 2 w 4"/>
                  <a:gd name="T11" fmla="*/ 3 h 4"/>
                  <a:gd name="T12" fmla="*/ 4 w 4"/>
                  <a:gd name="T13" fmla="*/ 3 h 4"/>
                  <a:gd name="T14" fmla="*/ 3 w 4"/>
                  <a:gd name="T15" fmla="*/ 2 h 4"/>
                  <a:gd name="T16" fmla="*/ 2 w 4"/>
                  <a:gd name="T17" fmla="*/ 2 h 4"/>
                  <a:gd name="T18" fmla="*/ 1 w 4"/>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1" y="1"/>
                    </a:moveTo>
                    <a:cubicBezTo>
                      <a:pt x="0" y="0"/>
                      <a:pt x="0" y="0"/>
                      <a:pt x="0" y="0"/>
                    </a:cubicBezTo>
                    <a:cubicBezTo>
                      <a:pt x="0" y="0"/>
                      <a:pt x="1" y="1"/>
                      <a:pt x="1" y="2"/>
                    </a:cubicBezTo>
                    <a:cubicBezTo>
                      <a:pt x="1" y="3"/>
                      <a:pt x="1" y="4"/>
                      <a:pt x="1" y="4"/>
                    </a:cubicBezTo>
                    <a:cubicBezTo>
                      <a:pt x="1" y="4"/>
                      <a:pt x="1" y="4"/>
                      <a:pt x="1" y="4"/>
                    </a:cubicBezTo>
                    <a:cubicBezTo>
                      <a:pt x="1" y="4"/>
                      <a:pt x="2" y="3"/>
                      <a:pt x="2" y="3"/>
                    </a:cubicBezTo>
                    <a:cubicBezTo>
                      <a:pt x="3" y="3"/>
                      <a:pt x="4" y="3"/>
                      <a:pt x="4" y="3"/>
                    </a:cubicBezTo>
                    <a:cubicBezTo>
                      <a:pt x="3" y="2"/>
                      <a:pt x="3" y="2"/>
                      <a:pt x="3" y="2"/>
                    </a:cubicBezTo>
                    <a:cubicBezTo>
                      <a:pt x="2" y="2"/>
                      <a:pt x="2" y="2"/>
                      <a:pt x="2" y="2"/>
                    </a:cubicBezTo>
                    <a:lnTo>
                      <a:pt x="1" y="1"/>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96" name="Freeform 647"/>
              <p:cNvSpPr>
                <a:spLocks/>
              </p:cNvSpPr>
              <p:nvPr/>
            </p:nvSpPr>
            <p:spPr bwMode="auto">
              <a:xfrm>
                <a:off x="3487738" y="6284913"/>
                <a:ext cx="9525" cy="9525"/>
              </a:xfrm>
              <a:custGeom>
                <a:avLst/>
                <a:gdLst>
                  <a:gd name="T0" fmla="*/ 0 w 2"/>
                  <a:gd name="T1" fmla="*/ 1 h 2"/>
                  <a:gd name="T2" fmla="*/ 1 w 2"/>
                  <a:gd name="T3" fmla="*/ 0 h 2"/>
                  <a:gd name="T4" fmla="*/ 2 w 2"/>
                  <a:gd name="T5" fmla="*/ 0 h 2"/>
                  <a:gd name="T6" fmla="*/ 2 w 2"/>
                  <a:gd name="T7" fmla="*/ 0 h 2"/>
                  <a:gd name="T8" fmla="*/ 2 w 2"/>
                  <a:gd name="T9" fmla="*/ 1 h 2"/>
                  <a:gd name="T10" fmla="*/ 1 w 2"/>
                  <a:gd name="T11" fmla="*/ 2 h 2"/>
                  <a:gd name="T12" fmla="*/ 0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1"/>
                    </a:moveTo>
                    <a:cubicBezTo>
                      <a:pt x="0" y="1"/>
                      <a:pt x="0" y="0"/>
                      <a:pt x="1" y="0"/>
                    </a:cubicBezTo>
                    <a:cubicBezTo>
                      <a:pt x="1" y="0"/>
                      <a:pt x="2" y="0"/>
                      <a:pt x="2" y="0"/>
                    </a:cubicBezTo>
                    <a:cubicBezTo>
                      <a:pt x="2" y="0"/>
                      <a:pt x="2" y="0"/>
                      <a:pt x="2" y="0"/>
                    </a:cubicBezTo>
                    <a:cubicBezTo>
                      <a:pt x="2" y="0"/>
                      <a:pt x="2" y="1"/>
                      <a:pt x="2" y="1"/>
                    </a:cubicBezTo>
                    <a:cubicBezTo>
                      <a:pt x="1" y="1"/>
                      <a:pt x="1" y="2"/>
                      <a:pt x="1" y="2"/>
                    </a:cubicBezTo>
                    <a:cubicBezTo>
                      <a:pt x="0" y="1"/>
                      <a:pt x="0" y="1"/>
                      <a:pt x="0" y="1"/>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97" name="Freeform 648"/>
              <p:cNvSpPr>
                <a:spLocks/>
              </p:cNvSpPr>
              <p:nvPr/>
            </p:nvSpPr>
            <p:spPr bwMode="auto">
              <a:xfrm>
                <a:off x="3487738" y="6284913"/>
                <a:ext cx="9525" cy="9525"/>
              </a:xfrm>
              <a:custGeom>
                <a:avLst/>
                <a:gdLst>
                  <a:gd name="T0" fmla="*/ 0 w 2"/>
                  <a:gd name="T1" fmla="*/ 1 h 2"/>
                  <a:gd name="T2" fmla="*/ 1 w 2"/>
                  <a:gd name="T3" fmla="*/ 0 h 2"/>
                  <a:gd name="T4" fmla="*/ 2 w 2"/>
                  <a:gd name="T5" fmla="*/ 0 h 2"/>
                  <a:gd name="T6" fmla="*/ 2 w 2"/>
                  <a:gd name="T7" fmla="*/ 0 h 2"/>
                  <a:gd name="T8" fmla="*/ 2 w 2"/>
                  <a:gd name="T9" fmla="*/ 1 h 2"/>
                  <a:gd name="T10" fmla="*/ 1 w 2"/>
                  <a:gd name="T11" fmla="*/ 2 h 2"/>
                  <a:gd name="T12" fmla="*/ 0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1"/>
                    </a:moveTo>
                    <a:cubicBezTo>
                      <a:pt x="0" y="1"/>
                      <a:pt x="0" y="0"/>
                      <a:pt x="1" y="0"/>
                    </a:cubicBezTo>
                    <a:cubicBezTo>
                      <a:pt x="1" y="0"/>
                      <a:pt x="2" y="0"/>
                      <a:pt x="2" y="0"/>
                    </a:cubicBezTo>
                    <a:cubicBezTo>
                      <a:pt x="2" y="0"/>
                      <a:pt x="2" y="0"/>
                      <a:pt x="2" y="0"/>
                    </a:cubicBezTo>
                    <a:cubicBezTo>
                      <a:pt x="2" y="0"/>
                      <a:pt x="2" y="1"/>
                      <a:pt x="2" y="1"/>
                    </a:cubicBezTo>
                    <a:cubicBezTo>
                      <a:pt x="1" y="1"/>
                      <a:pt x="1" y="2"/>
                      <a:pt x="1" y="2"/>
                    </a:cubicBezTo>
                    <a:lnTo>
                      <a:pt x="0" y="1"/>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98" name="Freeform 649"/>
              <p:cNvSpPr>
                <a:spLocks/>
              </p:cNvSpPr>
              <p:nvPr/>
            </p:nvSpPr>
            <p:spPr bwMode="auto">
              <a:xfrm>
                <a:off x="3370263" y="6169025"/>
                <a:ext cx="69850" cy="69850"/>
              </a:xfrm>
              <a:custGeom>
                <a:avLst/>
                <a:gdLst>
                  <a:gd name="T0" fmla="*/ 2 w 15"/>
                  <a:gd name="T1" fmla="*/ 5 h 15"/>
                  <a:gd name="T2" fmla="*/ 1 w 15"/>
                  <a:gd name="T3" fmla="*/ 7 h 15"/>
                  <a:gd name="T4" fmla="*/ 1 w 15"/>
                  <a:gd name="T5" fmla="*/ 10 h 15"/>
                  <a:gd name="T6" fmla="*/ 1 w 15"/>
                  <a:gd name="T7" fmla="*/ 12 h 15"/>
                  <a:gd name="T8" fmla="*/ 1 w 15"/>
                  <a:gd name="T9" fmla="*/ 12 h 15"/>
                  <a:gd name="T10" fmla="*/ 2 w 15"/>
                  <a:gd name="T11" fmla="*/ 15 h 15"/>
                  <a:gd name="T12" fmla="*/ 3 w 15"/>
                  <a:gd name="T13" fmla="*/ 15 h 15"/>
                  <a:gd name="T14" fmla="*/ 4 w 15"/>
                  <a:gd name="T15" fmla="*/ 14 h 15"/>
                  <a:gd name="T16" fmla="*/ 3 w 15"/>
                  <a:gd name="T17" fmla="*/ 12 h 15"/>
                  <a:gd name="T18" fmla="*/ 4 w 15"/>
                  <a:gd name="T19" fmla="*/ 11 h 15"/>
                  <a:gd name="T20" fmla="*/ 6 w 15"/>
                  <a:gd name="T21" fmla="*/ 12 h 15"/>
                  <a:gd name="T22" fmla="*/ 7 w 15"/>
                  <a:gd name="T23" fmla="*/ 13 h 15"/>
                  <a:gd name="T24" fmla="*/ 7 w 15"/>
                  <a:gd name="T25" fmla="*/ 11 h 15"/>
                  <a:gd name="T26" fmla="*/ 8 w 15"/>
                  <a:gd name="T27" fmla="*/ 10 h 15"/>
                  <a:gd name="T28" fmla="*/ 10 w 15"/>
                  <a:gd name="T29" fmla="*/ 9 h 15"/>
                  <a:gd name="T30" fmla="*/ 11 w 15"/>
                  <a:gd name="T31" fmla="*/ 10 h 15"/>
                  <a:gd name="T32" fmla="*/ 10 w 15"/>
                  <a:gd name="T33" fmla="*/ 9 h 15"/>
                  <a:gd name="T34" fmla="*/ 11 w 15"/>
                  <a:gd name="T35" fmla="*/ 8 h 15"/>
                  <a:gd name="T36" fmla="*/ 13 w 15"/>
                  <a:gd name="T37" fmla="*/ 8 h 15"/>
                  <a:gd name="T38" fmla="*/ 12 w 15"/>
                  <a:gd name="T39" fmla="*/ 6 h 15"/>
                  <a:gd name="T40" fmla="*/ 11 w 15"/>
                  <a:gd name="T41" fmla="*/ 5 h 15"/>
                  <a:gd name="T42" fmla="*/ 10 w 15"/>
                  <a:gd name="T43" fmla="*/ 4 h 15"/>
                  <a:gd name="T44" fmla="*/ 11 w 15"/>
                  <a:gd name="T45" fmla="*/ 3 h 15"/>
                  <a:gd name="T46" fmla="*/ 12 w 15"/>
                  <a:gd name="T47" fmla="*/ 4 h 15"/>
                  <a:gd name="T48" fmla="*/ 13 w 15"/>
                  <a:gd name="T49" fmla="*/ 3 h 15"/>
                  <a:gd name="T50" fmla="*/ 14 w 15"/>
                  <a:gd name="T51" fmla="*/ 3 h 15"/>
                  <a:gd name="T52" fmla="*/ 15 w 15"/>
                  <a:gd name="T53" fmla="*/ 2 h 15"/>
                  <a:gd name="T54" fmla="*/ 14 w 15"/>
                  <a:gd name="T55" fmla="*/ 0 h 15"/>
                  <a:gd name="T56" fmla="*/ 13 w 15"/>
                  <a:gd name="T57" fmla="*/ 2 h 15"/>
                  <a:gd name="T58" fmla="*/ 12 w 15"/>
                  <a:gd name="T59" fmla="*/ 1 h 15"/>
                  <a:gd name="T60" fmla="*/ 11 w 15"/>
                  <a:gd name="T61" fmla="*/ 1 h 15"/>
                  <a:gd name="T62" fmla="*/ 10 w 15"/>
                  <a:gd name="T63" fmla="*/ 1 h 15"/>
                  <a:gd name="T64" fmla="*/ 8 w 15"/>
                  <a:gd name="T65" fmla="*/ 2 h 15"/>
                  <a:gd name="T66" fmla="*/ 6 w 15"/>
                  <a:gd name="T67" fmla="*/ 3 h 15"/>
                  <a:gd name="T68" fmla="*/ 6 w 15"/>
                  <a:gd name="T69"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 h="15">
                    <a:moveTo>
                      <a:pt x="4" y="5"/>
                    </a:moveTo>
                    <a:cubicBezTo>
                      <a:pt x="4" y="5"/>
                      <a:pt x="3" y="5"/>
                      <a:pt x="2" y="5"/>
                    </a:cubicBezTo>
                    <a:cubicBezTo>
                      <a:pt x="2" y="5"/>
                      <a:pt x="2" y="6"/>
                      <a:pt x="2" y="6"/>
                    </a:cubicBezTo>
                    <a:cubicBezTo>
                      <a:pt x="2" y="6"/>
                      <a:pt x="1" y="7"/>
                      <a:pt x="1" y="7"/>
                    </a:cubicBezTo>
                    <a:cubicBezTo>
                      <a:pt x="1" y="7"/>
                      <a:pt x="2" y="8"/>
                      <a:pt x="2" y="8"/>
                    </a:cubicBezTo>
                    <a:cubicBezTo>
                      <a:pt x="2" y="8"/>
                      <a:pt x="0" y="9"/>
                      <a:pt x="1" y="10"/>
                    </a:cubicBezTo>
                    <a:cubicBezTo>
                      <a:pt x="1" y="11"/>
                      <a:pt x="1" y="11"/>
                      <a:pt x="1" y="11"/>
                    </a:cubicBezTo>
                    <a:cubicBezTo>
                      <a:pt x="1" y="12"/>
                      <a:pt x="1" y="12"/>
                      <a:pt x="1" y="12"/>
                    </a:cubicBezTo>
                    <a:cubicBezTo>
                      <a:pt x="1" y="12"/>
                      <a:pt x="1" y="12"/>
                      <a:pt x="1" y="12"/>
                    </a:cubicBezTo>
                    <a:cubicBezTo>
                      <a:pt x="2" y="12"/>
                      <a:pt x="1" y="12"/>
                      <a:pt x="1" y="12"/>
                    </a:cubicBezTo>
                    <a:cubicBezTo>
                      <a:pt x="1" y="12"/>
                      <a:pt x="1" y="14"/>
                      <a:pt x="2" y="14"/>
                    </a:cubicBezTo>
                    <a:cubicBezTo>
                      <a:pt x="2" y="15"/>
                      <a:pt x="2" y="15"/>
                      <a:pt x="2" y="15"/>
                    </a:cubicBezTo>
                    <a:cubicBezTo>
                      <a:pt x="2" y="14"/>
                      <a:pt x="2" y="14"/>
                      <a:pt x="2" y="14"/>
                    </a:cubicBezTo>
                    <a:cubicBezTo>
                      <a:pt x="3" y="15"/>
                      <a:pt x="3" y="15"/>
                      <a:pt x="3" y="15"/>
                    </a:cubicBezTo>
                    <a:cubicBezTo>
                      <a:pt x="3" y="14"/>
                      <a:pt x="3" y="14"/>
                      <a:pt x="3" y="14"/>
                    </a:cubicBezTo>
                    <a:cubicBezTo>
                      <a:pt x="4" y="14"/>
                      <a:pt x="4" y="14"/>
                      <a:pt x="4" y="14"/>
                    </a:cubicBezTo>
                    <a:cubicBezTo>
                      <a:pt x="4" y="13"/>
                      <a:pt x="4" y="13"/>
                      <a:pt x="4" y="13"/>
                    </a:cubicBezTo>
                    <a:cubicBezTo>
                      <a:pt x="3" y="12"/>
                      <a:pt x="3" y="12"/>
                      <a:pt x="3" y="12"/>
                    </a:cubicBezTo>
                    <a:cubicBezTo>
                      <a:pt x="3" y="11"/>
                      <a:pt x="3" y="11"/>
                      <a:pt x="3" y="11"/>
                    </a:cubicBezTo>
                    <a:cubicBezTo>
                      <a:pt x="4" y="11"/>
                      <a:pt x="4" y="11"/>
                      <a:pt x="4" y="11"/>
                    </a:cubicBezTo>
                    <a:cubicBezTo>
                      <a:pt x="4" y="11"/>
                      <a:pt x="5" y="12"/>
                      <a:pt x="5" y="12"/>
                    </a:cubicBezTo>
                    <a:cubicBezTo>
                      <a:pt x="5" y="12"/>
                      <a:pt x="6" y="12"/>
                      <a:pt x="6" y="12"/>
                    </a:cubicBezTo>
                    <a:cubicBezTo>
                      <a:pt x="6" y="14"/>
                      <a:pt x="6" y="14"/>
                      <a:pt x="6" y="14"/>
                    </a:cubicBezTo>
                    <a:cubicBezTo>
                      <a:pt x="7" y="13"/>
                      <a:pt x="7" y="13"/>
                      <a:pt x="7" y="13"/>
                    </a:cubicBezTo>
                    <a:cubicBezTo>
                      <a:pt x="7" y="11"/>
                      <a:pt x="7" y="11"/>
                      <a:pt x="7" y="11"/>
                    </a:cubicBezTo>
                    <a:cubicBezTo>
                      <a:pt x="7" y="11"/>
                      <a:pt x="7" y="11"/>
                      <a:pt x="7" y="11"/>
                    </a:cubicBezTo>
                    <a:cubicBezTo>
                      <a:pt x="7" y="11"/>
                      <a:pt x="8" y="12"/>
                      <a:pt x="8" y="12"/>
                    </a:cubicBezTo>
                    <a:cubicBezTo>
                      <a:pt x="8" y="11"/>
                      <a:pt x="8" y="10"/>
                      <a:pt x="8" y="10"/>
                    </a:cubicBezTo>
                    <a:cubicBezTo>
                      <a:pt x="8" y="10"/>
                      <a:pt x="9" y="10"/>
                      <a:pt x="9" y="10"/>
                    </a:cubicBezTo>
                    <a:cubicBezTo>
                      <a:pt x="9" y="10"/>
                      <a:pt x="10" y="9"/>
                      <a:pt x="10" y="9"/>
                    </a:cubicBezTo>
                    <a:cubicBezTo>
                      <a:pt x="11" y="10"/>
                      <a:pt x="11" y="10"/>
                      <a:pt x="11" y="10"/>
                    </a:cubicBezTo>
                    <a:cubicBezTo>
                      <a:pt x="11" y="10"/>
                      <a:pt x="11" y="10"/>
                      <a:pt x="11" y="10"/>
                    </a:cubicBezTo>
                    <a:cubicBezTo>
                      <a:pt x="11" y="9"/>
                      <a:pt x="11" y="9"/>
                      <a:pt x="11" y="9"/>
                    </a:cubicBezTo>
                    <a:cubicBezTo>
                      <a:pt x="10" y="9"/>
                      <a:pt x="10" y="9"/>
                      <a:pt x="10" y="9"/>
                    </a:cubicBezTo>
                    <a:cubicBezTo>
                      <a:pt x="11" y="8"/>
                      <a:pt x="11" y="8"/>
                      <a:pt x="11" y="8"/>
                    </a:cubicBezTo>
                    <a:cubicBezTo>
                      <a:pt x="11" y="8"/>
                      <a:pt x="11" y="8"/>
                      <a:pt x="11" y="8"/>
                    </a:cubicBezTo>
                    <a:cubicBezTo>
                      <a:pt x="13" y="8"/>
                      <a:pt x="13" y="8"/>
                      <a:pt x="13" y="8"/>
                    </a:cubicBezTo>
                    <a:cubicBezTo>
                      <a:pt x="13" y="8"/>
                      <a:pt x="13" y="8"/>
                      <a:pt x="13" y="8"/>
                    </a:cubicBezTo>
                    <a:cubicBezTo>
                      <a:pt x="13" y="8"/>
                      <a:pt x="12" y="7"/>
                      <a:pt x="12" y="7"/>
                    </a:cubicBezTo>
                    <a:cubicBezTo>
                      <a:pt x="11" y="7"/>
                      <a:pt x="12" y="6"/>
                      <a:pt x="12" y="6"/>
                    </a:cubicBezTo>
                    <a:cubicBezTo>
                      <a:pt x="12" y="6"/>
                      <a:pt x="12" y="5"/>
                      <a:pt x="12" y="5"/>
                    </a:cubicBezTo>
                    <a:cubicBezTo>
                      <a:pt x="12" y="5"/>
                      <a:pt x="11" y="5"/>
                      <a:pt x="11" y="5"/>
                    </a:cubicBezTo>
                    <a:cubicBezTo>
                      <a:pt x="11" y="4"/>
                      <a:pt x="11" y="4"/>
                      <a:pt x="11" y="4"/>
                    </a:cubicBezTo>
                    <a:cubicBezTo>
                      <a:pt x="10" y="4"/>
                      <a:pt x="10" y="4"/>
                      <a:pt x="10" y="4"/>
                    </a:cubicBezTo>
                    <a:cubicBezTo>
                      <a:pt x="10" y="3"/>
                      <a:pt x="10" y="3"/>
                      <a:pt x="10" y="3"/>
                    </a:cubicBezTo>
                    <a:cubicBezTo>
                      <a:pt x="11" y="3"/>
                      <a:pt x="11" y="3"/>
                      <a:pt x="11" y="3"/>
                    </a:cubicBezTo>
                    <a:cubicBezTo>
                      <a:pt x="11" y="3"/>
                      <a:pt x="11" y="3"/>
                      <a:pt x="11" y="3"/>
                    </a:cubicBezTo>
                    <a:cubicBezTo>
                      <a:pt x="12" y="4"/>
                      <a:pt x="12" y="4"/>
                      <a:pt x="12" y="4"/>
                    </a:cubicBezTo>
                    <a:cubicBezTo>
                      <a:pt x="13" y="4"/>
                      <a:pt x="13" y="4"/>
                      <a:pt x="13" y="4"/>
                    </a:cubicBezTo>
                    <a:cubicBezTo>
                      <a:pt x="13" y="3"/>
                      <a:pt x="13" y="3"/>
                      <a:pt x="13" y="3"/>
                    </a:cubicBezTo>
                    <a:cubicBezTo>
                      <a:pt x="14" y="4"/>
                      <a:pt x="14" y="4"/>
                      <a:pt x="14" y="4"/>
                    </a:cubicBezTo>
                    <a:cubicBezTo>
                      <a:pt x="14" y="3"/>
                      <a:pt x="14" y="3"/>
                      <a:pt x="14" y="3"/>
                    </a:cubicBezTo>
                    <a:cubicBezTo>
                      <a:pt x="15" y="3"/>
                      <a:pt x="15" y="3"/>
                      <a:pt x="15" y="3"/>
                    </a:cubicBezTo>
                    <a:cubicBezTo>
                      <a:pt x="15" y="2"/>
                      <a:pt x="15" y="2"/>
                      <a:pt x="15" y="2"/>
                    </a:cubicBezTo>
                    <a:cubicBezTo>
                      <a:pt x="15" y="2"/>
                      <a:pt x="15" y="2"/>
                      <a:pt x="15" y="2"/>
                    </a:cubicBezTo>
                    <a:cubicBezTo>
                      <a:pt x="15" y="2"/>
                      <a:pt x="15" y="0"/>
                      <a:pt x="14" y="0"/>
                    </a:cubicBezTo>
                    <a:cubicBezTo>
                      <a:pt x="14" y="0"/>
                      <a:pt x="14" y="1"/>
                      <a:pt x="14" y="1"/>
                    </a:cubicBezTo>
                    <a:cubicBezTo>
                      <a:pt x="13" y="2"/>
                      <a:pt x="13" y="2"/>
                      <a:pt x="13" y="2"/>
                    </a:cubicBezTo>
                    <a:cubicBezTo>
                      <a:pt x="13" y="2"/>
                      <a:pt x="13" y="2"/>
                      <a:pt x="13" y="2"/>
                    </a:cubicBezTo>
                    <a:cubicBezTo>
                      <a:pt x="12" y="1"/>
                      <a:pt x="12" y="1"/>
                      <a:pt x="12" y="1"/>
                    </a:cubicBezTo>
                    <a:cubicBezTo>
                      <a:pt x="13" y="1"/>
                      <a:pt x="13" y="1"/>
                      <a:pt x="13" y="1"/>
                    </a:cubicBezTo>
                    <a:cubicBezTo>
                      <a:pt x="13" y="1"/>
                      <a:pt x="11" y="1"/>
                      <a:pt x="11" y="1"/>
                    </a:cubicBezTo>
                    <a:cubicBezTo>
                      <a:pt x="11" y="2"/>
                      <a:pt x="11" y="1"/>
                      <a:pt x="11" y="1"/>
                    </a:cubicBezTo>
                    <a:cubicBezTo>
                      <a:pt x="10" y="1"/>
                      <a:pt x="10" y="1"/>
                      <a:pt x="10" y="1"/>
                    </a:cubicBezTo>
                    <a:cubicBezTo>
                      <a:pt x="10" y="1"/>
                      <a:pt x="10" y="0"/>
                      <a:pt x="9" y="1"/>
                    </a:cubicBezTo>
                    <a:cubicBezTo>
                      <a:pt x="8" y="2"/>
                      <a:pt x="8" y="2"/>
                      <a:pt x="8" y="2"/>
                    </a:cubicBezTo>
                    <a:cubicBezTo>
                      <a:pt x="7" y="2"/>
                      <a:pt x="7" y="2"/>
                      <a:pt x="7" y="2"/>
                    </a:cubicBezTo>
                    <a:cubicBezTo>
                      <a:pt x="7" y="2"/>
                      <a:pt x="7" y="3"/>
                      <a:pt x="6" y="3"/>
                    </a:cubicBezTo>
                    <a:cubicBezTo>
                      <a:pt x="6" y="3"/>
                      <a:pt x="6" y="3"/>
                      <a:pt x="6" y="3"/>
                    </a:cubicBezTo>
                    <a:cubicBezTo>
                      <a:pt x="6" y="5"/>
                      <a:pt x="6" y="5"/>
                      <a:pt x="6" y="5"/>
                    </a:cubicBezTo>
                    <a:cubicBezTo>
                      <a:pt x="4" y="5"/>
                      <a:pt x="4" y="5"/>
                      <a:pt x="4" y="5"/>
                    </a:cubicBezTo>
                  </a:path>
                </a:pathLst>
              </a:custGeom>
              <a:solidFill>
                <a:srgbClr val="4CAA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99" name="Freeform 650"/>
              <p:cNvSpPr>
                <a:spLocks/>
              </p:cNvSpPr>
              <p:nvPr/>
            </p:nvSpPr>
            <p:spPr bwMode="auto">
              <a:xfrm>
                <a:off x="3370263" y="6169025"/>
                <a:ext cx="69850" cy="69850"/>
              </a:xfrm>
              <a:custGeom>
                <a:avLst/>
                <a:gdLst>
                  <a:gd name="T0" fmla="*/ 2 w 15"/>
                  <a:gd name="T1" fmla="*/ 5 h 15"/>
                  <a:gd name="T2" fmla="*/ 1 w 15"/>
                  <a:gd name="T3" fmla="*/ 7 h 15"/>
                  <a:gd name="T4" fmla="*/ 1 w 15"/>
                  <a:gd name="T5" fmla="*/ 10 h 15"/>
                  <a:gd name="T6" fmla="*/ 1 w 15"/>
                  <a:gd name="T7" fmla="*/ 12 h 15"/>
                  <a:gd name="T8" fmla="*/ 1 w 15"/>
                  <a:gd name="T9" fmla="*/ 12 h 15"/>
                  <a:gd name="T10" fmla="*/ 2 w 15"/>
                  <a:gd name="T11" fmla="*/ 15 h 15"/>
                  <a:gd name="T12" fmla="*/ 3 w 15"/>
                  <a:gd name="T13" fmla="*/ 15 h 15"/>
                  <a:gd name="T14" fmla="*/ 4 w 15"/>
                  <a:gd name="T15" fmla="*/ 14 h 15"/>
                  <a:gd name="T16" fmla="*/ 3 w 15"/>
                  <a:gd name="T17" fmla="*/ 12 h 15"/>
                  <a:gd name="T18" fmla="*/ 4 w 15"/>
                  <a:gd name="T19" fmla="*/ 11 h 15"/>
                  <a:gd name="T20" fmla="*/ 6 w 15"/>
                  <a:gd name="T21" fmla="*/ 12 h 15"/>
                  <a:gd name="T22" fmla="*/ 7 w 15"/>
                  <a:gd name="T23" fmla="*/ 13 h 15"/>
                  <a:gd name="T24" fmla="*/ 7 w 15"/>
                  <a:gd name="T25" fmla="*/ 11 h 15"/>
                  <a:gd name="T26" fmla="*/ 8 w 15"/>
                  <a:gd name="T27" fmla="*/ 10 h 15"/>
                  <a:gd name="T28" fmla="*/ 10 w 15"/>
                  <a:gd name="T29" fmla="*/ 9 h 15"/>
                  <a:gd name="T30" fmla="*/ 11 w 15"/>
                  <a:gd name="T31" fmla="*/ 10 h 15"/>
                  <a:gd name="T32" fmla="*/ 10 w 15"/>
                  <a:gd name="T33" fmla="*/ 9 h 15"/>
                  <a:gd name="T34" fmla="*/ 11 w 15"/>
                  <a:gd name="T35" fmla="*/ 8 h 15"/>
                  <a:gd name="T36" fmla="*/ 13 w 15"/>
                  <a:gd name="T37" fmla="*/ 8 h 15"/>
                  <a:gd name="T38" fmla="*/ 12 w 15"/>
                  <a:gd name="T39" fmla="*/ 6 h 15"/>
                  <a:gd name="T40" fmla="*/ 11 w 15"/>
                  <a:gd name="T41" fmla="*/ 5 h 15"/>
                  <a:gd name="T42" fmla="*/ 10 w 15"/>
                  <a:gd name="T43" fmla="*/ 4 h 15"/>
                  <a:gd name="T44" fmla="*/ 11 w 15"/>
                  <a:gd name="T45" fmla="*/ 3 h 15"/>
                  <a:gd name="T46" fmla="*/ 12 w 15"/>
                  <a:gd name="T47" fmla="*/ 4 h 15"/>
                  <a:gd name="T48" fmla="*/ 13 w 15"/>
                  <a:gd name="T49" fmla="*/ 3 h 15"/>
                  <a:gd name="T50" fmla="*/ 14 w 15"/>
                  <a:gd name="T51" fmla="*/ 3 h 15"/>
                  <a:gd name="T52" fmla="*/ 15 w 15"/>
                  <a:gd name="T53" fmla="*/ 2 h 15"/>
                  <a:gd name="T54" fmla="*/ 14 w 15"/>
                  <a:gd name="T55" fmla="*/ 0 h 15"/>
                  <a:gd name="T56" fmla="*/ 13 w 15"/>
                  <a:gd name="T57" fmla="*/ 2 h 15"/>
                  <a:gd name="T58" fmla="*/ 12 w 15"/>
                  <a:gd name="T59" fmla="*/ 1 h 15"/>
                  <a:gd name="T60" fmla="*/ 11 w 15"/>
                  <a:gd name="T61" fmla="*/ 1 h 15"/>
                  <a:gd name="T62" fmla="*/ 10 w 15"/>
                  <a:gd name="T63" fmla="*/ 1 h 15"/>
                  <a:gd name="T64" fmla="*/ 8 w 15"/>
                  <a:gd name="T65" fmla="*/ 2 h 15"/>
                  <a:gd name="T66" fmla="*/ 6 w 15"/>
                  <a:gd name="T67" fmla="*/ 3 h 15"/>
                  <a:gd name="T68" fmla="*/ 6 w 15"/>
                  <a:gd name="T69"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 h="15">
                    <a:moveTo>
                      <a:pt x="4" y="5"/>
                    </a:moveTo>
                    <a:cubicBezTo>
                      <a:pt x="4" y="5"/>
                      <a:pt x="3" y="5"/>
                      <a:pt x="2" y="5"/>
                    </a:cubicBezTo>
                    <a:cubicBezTo>
                      <a:pt x="2" y="5"/>
                      <a:pt x="2" y="6"/>
                      <a:pt x="2" y="6"/>
                    </a:cubicBezTo>
                    <a:cubicBezTo>
                      <a:pt x="2" y="6"/>
                      <a:pt x="1" y="7"/>
                      <a:pt x="1" y="7"/>
                    </a:cubicBezTo>
                    <a:cubicBezTo>
                      <a:pt x="1" y="7"/>
                      <a:pt x="2" y="8"/>
                      <a:pt x="2" y="8"/>
                    </a:cubicBezTo>
                    <a:cubicBezTo>
                      <a:pt x="2" y="8"/>
                      <a:pt x="0" y="9"/>
                      <a:pt x="1" y="10"/>
                    </a:cubicBezTo>
                    <a:cubicBezTo>
                      <a:pt x="1" y="11"/>
                      <a:pt x="1" y="11"/>
                      <a:pt x="1" y="11"/>
                    </a:cubicBezTo>
                    <a:cubicBezTo>
                      <a:pt x="1" y="12"/>
                      <a:pt x="1" y="12"/>
                      <a:pt x="1" y="12"/>
                    </a:cubicBezTo>
                    <a:cubicBezTo>
                      <a:pt x="1" y="12"/>
                      <a:pt x="1" y="12"/>
                      <a:pt x="1" y="12"/>
                    </a:cubicBezTo>
                    <a:cubicBezTo>
                      <a:pt x="2" y="12"/>
                      <a:pt x="1" y="12"/>
                      <a:pt x="1" y="12"/>
                    </a:cubicBezTo>
                    <a:cubicBezTo>
                      <a:pt x="1" y="12"/>
                      <a:pt x="1" y="14"/>
                      <a:pt x="2" y="14"/>
                    </a:cubicBezTo>
                    <a:cubicBezTo>
                      <a:pt x="2" y="15"/>
                      <a:pt x="2" y="15"/>
                      <a:pt x="2" y="15"/>
                    </a:cubicBezTo>
                    <a:cubicBezTo>
                      <a:pt x="2" y="14"/>
                      <a:pt x="2" y="14"/>
                      <a:pt x="2" y="14"/>
                    </a:cubicBezTo>
                    <a:cubicBezTo>
                      <a:pt x="3" y="15"/>
                      <a:pt x="3" y="15"/>
                      <a:pt x="3" y="15"/>
                    </a:cubicBezTo>
                    <a:cubicBezTo>
                      <a:pt x="3" y="14"/>
                      <a:pt x="3" y="14"/>
                      <a:pt x="3" y="14"/>
                    </a:cubicBezTo>
                    <a:cubicBezTo>
                      <a:pt x="4" y="14"/>
                      <a:pt x="4" y="14"/>
                      <a:pt x="4" y="14"/>
                    </a:cubicBezTo>
                    <a:cubicBezTo>
                      <a:pt x="4" y="13"/>
                      <a:pt x="4" y="13"/>
                      <a:pt x="4" y="13"/>
                    </a:cubicBezTo>
                    <a:cubicBezTo>
                      <a:pt x="3" y="12"/>
                      <a:pt x="3" y="12"/>
                      <a:pt x="3" y="12"/>
                    </a:cubicBezTo>
                    <a:cubicBezTo>
                      <a:pt x="3" y="11"/>
                      <a:pt x="3" y="11"/>
                      <a:pt x="3" y="11"/>
                    </a:cubicBezTo>
                    <a:cubicBezTo>
                      <a:pt x="4" y="11"/>
                      <a:pt x="4" y="11"/>
                      <a:pt x="4" y="11"/>
                    </a:cubicBezTo>
                    <a:cubicBezTo>
                      <a:pt x="4" y="11"/>
                      <a:pt x="5" y="12"/>
                      <a:pt x="5" y="12"/>
                    </a:cubicBezTo>
                    <a:cubicBezTo>
                      <a:pt x="5" y="12"/>
                      <a:pt x="6" y="12"/>
                      <a:pt x="6" y="12"/>
                    </a:cubicBezTo>
                    <a:cubicBezTo>
                      <a:pt x="6" y="14"/>
                      <a:pt x="6" y="14"/>
                      <a:pt x="6" y="14"/>
                    </a:cubicBezTo>
                    <a:cubicBezTo>
                      <a:pt x="7" y="13"/>
                      <a:pt x="7" y="13"/>
                      <a:pt x="7" y="13"/>
                    </a:cubicBezTo>
                    <a:cubicBezTo>
                      <a:pt x="7" y="11"/>
                      <a:pt x="7" y="11"/>
                      <a:pt x="7" y="11"/>
                    </a:cubicBezTo>
                    <a:cubicBezTo>
                      <a:pt x="7" y="11"/>
                      <a:pt x="7" y="11"/>
                      <a:pt x="7" y="11"/>
                    </a:cubicBezTo>
                    <a:cubicBezTo>
                      <a:pt x="7" y="11"/>
                      <a:pt x="8" y="12"/>
                      <a:pt x="8" y="12"/>
                    </a:cubicBezTo>
                    <a:cubicBezTo>
                      <a:pt x="8" y="11"/>
                      <a:pt x="8" y="10"/>
                      <a:pt x="8" y="10"/>
                    </a:cubicBezTo>
                    <a:cubicBezTo>
                      <a:pt x="8" y="10"/>
                      <a:pt x="9" y="10"/>
                      <a:pt x="9" y="10"/>
                    </a:cubicBezTo>
                    <a:cubicBezTo>
                      <a:pt x="9" y="10"/>
                      <a:pt x="10" y="9"/>
                      <a:pt x="10" y="9"/>
                    </a:cubicBezTo>
                    <a:cubicBezTo>
                      <a:pt x="11" y="10"/>
                      <a:pt x="11" y="10"/>
                      <a:pt x="11" y="10"/>
                    </a:cubicBezTo>
                    <a:cubicBezTo>
                      <a:pt x="11" y="10"/>
                      <a:pt x="11" y="10"/>
                      <a:pt x="11" y="10"/>
                    </a:cubicBezTo>
                    <a:cubicBezTo>
                      <a:pt x="11" y="9"/>
                      <a:pt x="11" y="9"/>
                      <a:pt x="11" y="9"/>
                    </a:cubicBezTo>
                    <a:cubicBezTo>
                      <a:pt x="10" y="9"/>
                      <a:pt x="10" y="9"/>
                      <a:pt x="10" y="9"/>
                    </a:cubicBezTo>
                    <a:cubicBezTo>
                      <a:pt x="11" y="8"/>
                      <a:pt x="11" y="8"/>
                      <a:pt x="11" y="8"/>
                    </a:cubicBezTo>
                    <a:cubicBezTo>
                      <a:pt x="11" y="8"/>
                      <a:pt x="11" y="8"/>
                      <a:pt x="11" y="8"/>
                    </a:cubicBezTo>
                    <a:cubicBezTo>
                      <a:pt x="13" y="8"/>
                      <a:pt x="13" y="8"/>
                      <a:pt x="13" y="8"/>
                    </a:cubicBezTo>
                    <a:cubicBezTo>
                      <a:pt x="13" y="8"/>
                      <a:pt x="13" y="8"/>
                      <a:pt x="13" y="8"/>
                    </a:cubicBezTo>
                    <a:cubicBezTo>
                      <a:pt x="13" y="8"/>
                      <a:pt x="12" y="7"/>
                      <a:pt x="12" y="7"/>
                    </a:cubicBezTo>
                    <a:cubicBezTo>
                      <a:pt x="11" y="7"/>
                      <a:pt x="12" y="6"/>
                      <a:pt x="12" y="6"/>
                    </a:cubicBezTo>
                    <a:cubicBezTo>
                      <a:pt x="12" y="6"/>
                      <a:pt x="12" y="5"/>
                      <a:pt x="12" y="5"/>
                    </a:cubicBezTo>
                    <a:cubicBezTo>
                      <a:pt x="12" y="5"/>
                      <a:pt x="11" y="5"/>
                      <a:pt x="11" y="5"/>
                    </a:cubicBezTo>
                    <a:cubicBezTo>
                      <a:pt x="11" y="4"/>
                      <a:pt x="11" y="4"/>
                      <a:pt x="11" y="4"/>
                    </a:cubicBezTo>
                    <a:cubicBezTo>
                      <a:pt x="10" y="4"/>
                      <a:pt x="10" y="4"/>
                      <a:pt x="10" y="4"/>
                    </a:cubicBezTo>
                    <a:cubicBezTo>
                      <a:pt x="10" y="3"/>
                      <a:pt x="10" y="3"/>
                      <a:pt x="10" y="3"/>
                    </a:cubicBezTo>
                    <a:cubicBezTo>
                      <a:pt x="11" y="3"/>
                      <a:pt x="11" y="3"/>
                      <a:pt x="11" y="3"/>
                    </a:cubicBezTo>
                    <a:cubicBezTo>
                      <a:pt x="11" y="3"/>
                      <a:pt x="11" y="3"/>
                      <a:pt x="11" y="3"/>
                    </a:cubicBezTo>
                    <a:cubicBezTo>
                      <a:pt x="12" y="4"/>
                      <a:pt x="12" y="4"/>
                      <a:pt x="12" y="4"/>
                    </a:cubicBezTo>
                    <a:cubicBezTo>
                      <a:pt x="13" y="4"/>
                      <a:pt x="13" y="4"/>
                      <a:pt x="13" y="4"/>
                    </a:cubicBezTo>
                    <a:cubicBezTo>
                      <a:pt x="13" y="3"/>
                      <a:pt x="13" y="3"/>
                      <a:pt x="13" y="3"/>
                    </a:cubicBezTo>
                    <a:cubicBezTo>
                      <a:pt x="14" y="4"/>
                      <a:pt x="14" y="4"/>
                      <a:pt x="14" y="4"/>
                    </a:cubicBezTo>
                    <a:cubicBezTo>
                      <a:pt x="14" y="3"/>
                      <a:pt x="14" y="3"/>
                      <a:pt x="14" y="3"/>
                    </a:cubicBezTo>
                    <a:cubicBezTo>
                      <a:pt x="15" y="3"/>
                      <a:pt x="15" y="3"/>
                      <a:pt x="15" y="3"/>
                    </a:cubicBezTo>
                    <a:cubicBezTo>
                      <a:pt x="15" y="2"/>
                      <a:pt x="15" y="2"/>
                      <a:pt x="15" y="2"/>
                    </a:cubicBezTo>
                    <a:cubicBezTo>
                      <a:pt x="15" y="2"/>
                      <a:pt x="15" y="2"/>
                      <a:pt x="15" y="2"/>
                    </a:cubicBezTo>
                    <a:cubicBezTo>
                      <a:pt x="15" y="2"/>
                      <a:pt x="15" y="0"/>
                      <a:pt x="14" y="0"/>
                    </a:cubicBezTo>
                    <a:cubicBezTo>
                      <a:pt x="14" y="0"/>
                      <a:pt x="14" y="1"/>
                      <a:pt x="14" y="1"/>
                    </a:cubicBezTo>
                    <a:cubicBezTo>
                      <a:pt x="13" y="2"/>
                      <a:pt x="13" y="2"/>
                      <a:pt x="13" y="2"/>
                    </a:cubicBezTo>
                    <a:cubicBezTo>
                      <a:pt x="13" y="2"/>
                      <a:pt x="13" y="2"/>
                      <a:pt x="13" y="2"/>
                    </a:cubicBezTo>
                    <a:cubicBezTo>
                      <a:pt x="12" y="1"/>
                      <a:pt x="12" y="1"/>
                      <a:pt x="12" y="1"/>
                    </a:cubicBezTo>
                    <a:cubicBezTo>
                      <a:pt x="13" y="1"/>
                      <a:pt x="13" y="1"/>
                      <a:pt x="13" y="1"/>
                    </a:cubicBezTo>
                    <a:cubicBezTo>
                      <a:pt x="13" y="1"/>
                      <a:pt x="11" y="1"/>
                      <a:pt x="11" y="1"/>
                    </a:cubicBezTo>
                    <a:cubicBezTo>
                      <a:pt x="11" y="2"/>
                      <a:pt x="11" y="1"/>
                      <a:pt x="11" y="1"/>
                    </a:cubicBezTo>
                    <a:cubicBezTo>
                      <a:pt x="10" y="1"/>
                      <a:pt x="10" y="1"/>
                      <a:pt x="10" y="1"/>
                    </a:cubicBezTo>
                    <a:cubicBezTo>
                      <a:pt x="10" y="1"/>
                      <a:pt x="10" y="0"/>
                      <a:pt x="9" y="1"/>
                    </a:cubicBezTo>
                    <a:cubicBezTo>
                      <a:pt x="8" y="2"/>
                      <a:pt x="8" y="2"/>
                      <a:pt x="8" y="2"/>
                    </a:cubicBezTo>
                    <a:cubicBezTo>
                      <a:pt x="7" y="2"/>
                      <a:pt x="7" y="2"/>
                      <a:pt x="7" y="2"/>
                    </a:cubicBezTo>
                    <a:cubicBezTo>
                      <a:pt x="7" y="2"/>
                      <a:pt x="7" y="3"/>
                      <a:pt x="6" y="3"/>
                    </a:cubicBezTo>
                    <a:cubicBezTo>
                      <a:pt x="6" y="3"/>
                      <a:pt x="6" y="3"/>
                      <a:pt x="6" y="3"/>
                    </a:cubicBezTo>
                    <a:cubicBezTo>
                      <a:pt x="6" y="5"/>
                      <a:pt x="6" y="5"/>
                      <a:pt x="6" y="5"/>
                    </a:cubicBezTo>
                    <a:lnTo>
                      <a:pt x="4" y="5"/>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00" name="Freeform 651"/>
              <p:cNvSpPr>
                <a:spLocks/>
              </p:cNvSpPr>
              <p:nvPr/>
            </p:nvSpPr>
            <p:spPr bwMode="auto">
              <a:xfrm>
                <a:off x="3384550" y="6210300"/>
                <a:ext cx="4763" cy="9525"/>
              </a:xfrm>
              <a:custGeom>
                <a:avLst/>
                <a:gdLst>
                  <a:gd name="T0" fmla="*/ 0 w 1"/>
                  <a:gd name="T1" fmla="*/ 2 h 2"/>
                  <a:gd name="T2" fmla="*/ 0 w 1"/>
                  <a:gd name="T3" fmla="*/ 0 h 2"/>
                  <a:gd name="T4" fmla="*/ 1 w 1"/>
                  <a:gd name="T5" fmla="*/ 0 h 2"/>
                  <a:gd name="T6" fmla="*/ 1 w 1"/>
                  <a:gd name="T7" fmla="*/ 1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2"/>
                      <a:pt x="0" y="1"/>
                      <a:pt x="0" y="0"/>
                    </a:cubicBezTo>
                    <a:cubicBezTo>
                      <a:pt x="1" y="0"/>
                      <a:pt x="1" y="0"/>
                      <a:pt x="1" y="0"/>
                    </a:cubicBezTo>
                    <a:cubicBezTo>
                      <a:pt x="1" y="0"/>
                      <a:pt x="1" y="1"/>
                      <a:pt x="1" y="1"/>
                    </a:cubicBezTo>
                    <a:cubicBezTo>
                      <a:pt x="1" y="2"/>
                      <a:pt x="0" y="2"/>
                      <a:pt x="0" y="2"/>
                    </a:cubicBezTo>
                  </a:path>
                </a:pathLst>
              </a:custGeom>
              <a:solidFill>
                <a:srgbClr val="0F6D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01" name="Freeform 652"/>
              <p:cNvSpPr>
                <a:spLocks/>
              </p:cNvSpPr>
              <p:nvPr/>
            </p:nvSpPr>
            <p:spPr bwMode="auto">
              <a:xfrm>
                <a:off x="3384550" y="6210300"/>
                <a:ext cx="4763" cy="9525"/>
              </a:xfrm>
              <a:custGeom>
                <a:avLst/>
                <a:gdLst>
                  <a:gd name="T0" fmla="*/ 0 w 1"/>
                  <a:gd name="T1" fmla="*/ 2 h 2"/>
                  <a:gd name="T2" fmla="*/ 0 w 1"/>
                  <a:gd name="T3" fmla="*/ 0 h 2"/>
                  <a:gd name="T4" fmla="*/ 1 w 1"/>
                  <a:gd name="T5" fmla="*/ 0 h 2"/>
                  <a:gd name="T6" fmla="*/ 1 w 1"/>
                  <a:gd name="T7" fmla="*/ 1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2"/>
                      <a:pt x="0" y="1"/>
                      <a:pt x="0" y="0"/>
                    </a:cubicBezTo>
                    <a:cubicBezTo>
                      <a:pt x="1" y="0"/>
                      <a:pt x="1" y="0"/>
                      <a:pt x="1" y="0"/>
                    </a:cubicBezTo>
                    <a:cubicBezTo>
                      <a:pt x="1" y="0"/>
                      <a:pt x="1" y="1"/>
                      <a:pt x="1" y="1"/>
                    </a:cubicBezTo>
                    <a:cubicBezTo>
                      <a:pt x="1" y="2"/>
                      <a:pt x="0" y="2"/>
                      <a:pt x="0" y="2"/>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02" name="Freeform 653"/>
              <p:cNvSpPr>
                <a:spLocks/>
              </p:cNvSpPr>
              <p:nvPr/>
            </p:nvSpPr>
            <p:spPr bwMode="auto">
              <a:xfrm>
                <a:off x="3384550" y="6186488"/>
                <a:ext cx="38100" cy="33338"/>
              </a:xfrm>
              <a:custGeom>
                <a:avLst/>
                <a:gdLst>
                  <a:gd name="T0" fmla="*/ 1 w 8"/>
                  <a:gd name="T1" fmla="*/ 7 h 7"/>
                  <a:gd name="T2" fmla="*/ 4 w 8"/>
                  <a:gd name="T3" fmla="*/ 4 h 7"/>
                  <a:gd name="T4" fmla="*/ 8 w 8"/>
                  <a:gd name="T5" fmla="*/ 1 h 7"/>
                  <a:gd name="T6" fmla="*/ 8 w 8"/>
                  <a:gd name="T7" fmla="*/ 0 h 7"/>
                  <a:gd name="T8" fmla="*/ 7 w 8"/>
                  <a:gd name="T9" fmla="*/ 0 h 7"/>
                  <a:gd name="T10" fmla="*/ 4 w 8"/>
                  <a:gd name="T11" fmla="*/ 3 h 7"/>
                  <a:gd name="T12" fmla="*/ 0 w 8"/>
                  <a:gd name="T13" fmla="*/ 7 h 7"/>
                  <a:gd name="T14" fmla="*/ 1 w 8"/>
                  <a:gd name="T15" fmla="*/ 7 h 7"/>
                  <a:gd name="T16" fmla="*/ 1 w 8"/>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1" y="7"/>
                    </a:moveTo>
                    <a:cubicBezTo>
                      <a:pt x="1" y="7"/>
                      <a:pt x="4" y="4"/>
                      <a:pt x="4" y="4"/>
                    </a:cubicBezTo>
                    <a:cubicBezTo>
                      <a:pt x="5" y="3"/>
                      <a:pt x="8" y="1"/>
                      <a:pt x="8" y="1"/>
                    </a:cubicBezTo>
                    <a:cubicBezTo>
                      <a:pt x="8" y="1"/>
                      <a:pt x="8" y="0"/>
                      <a:pt x="8" y="0"/>
                    </a:cubicBezTo>
                    <a:cubicBezTo>
                      <a:pt x="8" y="0"/>
                      <a:pt x="7" y="0"/>
                      <a:pt x="7" y="0"/>
                    </a:cubicBezTo>
                    <a:cubicBezTo>
                      <a:pt x="7" y="0"/>
                      <a:pt x="4" y="2"/>
                      <a:pt x="4" y="3"/>
                    </a:cubicBezTo>
                    <a:cubicBezTo>
                      <a:pt x="3" y="3"/>
                      <a:pt x="0" y="7"/>
                      <a:pt x="0" y="7"/>
                    </a:cubicBezTo>
                    <a:cubicBezTo>
                      <a:pt x="0" y="7"/>
                      <a:pt x="0" y="7"/>
                      <a:pt x="1" y="7"/>
                    </a:cubicBezTo>
                    <a:cubicBezTo>
                      <a:pt x="1" y="7"/>
                      <a:pt x="1" y="7"/>
                      <a:pt x="1" y="7"/>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03" name="Freeform 654"/>
              <p:cNvSpPr>
                <a:spLocks/>
              </p:cNvSpPr>
              <p:nvPr/>
            </p:nvSpPr>
            <p:spPr bwMode="auto">
              <a:xfrm>
                <a:off x="3384550" y="6186488"/>
                <a:ext cx="38100" cy="33338"/>
              </a:xfrm>
              <a:custGeom>
                <a:avLst/>
                <a:gdLst>
                  <a:gd name="T0" fmla="*/ 1 w 8"/>
                  <a:gd name="T1" fmla="*/ 7 h 7"/>
                  <a:gd name="T2" fmla="*/ 4 w 8"/>
                  <a:gd name="T3" fmla="*/ 4 h 7"/>
                  <a:gd name="T4" fmla="*/ 8 w 8"/>
                  <a:gd name="T5" fmla="*/ 1 h 7"/>
                  <a:gd name="T6" fmla="*/ 8 w 8"/>
                  <a:gd name="T7" fmla="*/ 0 h 7"/>
                  <a:gd name="T8" fmla="*/ 7 w 8"/>
                  <a:gd name="T9" fmla="*/ 0 h 7"/>
                  <a:gd name="T10" fmla="*/ 4 w 8"/>
                  <a:gd name="T11" fmla="*/ 3 h 7"/>
                  <a:gd name="T12" fmla="*/ 0 w 8"/>
                  <a:gd name="T13" fmla="*/ 7 h 7"/>
                  <a:gd name="T14" fmla="*/ 1 w 8"/>
                  <a:gd name="T15" fmla="*/ 7 h 7"/>
                  <a:gd name="T16" fmla="*/ 1 w 8"/>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1" y="7"/>
                    </a:moveTo>
                    <a:cubicBezTo>
                      <a:pt x="1" y="7"/>
                      <a:pt x="4" y="4"/>
                      <a:pt x="4" y="4"/>
                    </a:cubicBezTo>
                    <a:cubicBezTo>
                      <a:pt x="5" y="3"/>
                      <a:pt x="8" y="1"/>
                      <a:pt x="8" y="1"/>
                    </a:cubicBezTo>
                    <a:cubicBezTo>
                      <a:pt x="8" y="1"/>
                      <a:pt x="8" y="0"/>
                      <a:pt x="8" y="0"/>
                    </a:cubicBezTo>
                    <a:cubicBezTo>
                      <a:pt x="8" y="0"/>
                      <a:pt x="7" y="0"/>
                      <a:pt x="7" y="0"/>
                    </a:cubicBezTo>
                    <a:cubicBezTo>
                      <a:pt x="7" y="0"/>
                      <a:pt x="4" y="2"/>
                      <a:pt x="4" y="3"/>
                    </a:cubicBezTo>
                    <a:cubicBezTo>
                      <a:pt x="3" y="3"/>
                      <a:pt x="0" y="7"/>
                      <a:pt x="0" y="7"/>
                    </a:cubicBezTo>
                    <a:cubicBezTo>
                      <a:pt x="0" y="7"/>
                      <a:pt x="0" y="7"/>
                      <a:pt x="1" y="7"/>
                    </a:cubicBezTo>
                    <a:cubicBezTo>
                      <a:pt x="1" y="7"/>
                      <a:pt x="1" y="7"/>
                      <a:pt x="1" y="7"/>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04" name="Freeform 655"/>
              <p:cNvSpPr>
                <a:spLocks/>
              </p:cNvSpPr>
              <p:nvPr/>
            </p:nvSpPr>
            <p:spPr bwMode="auto">
              <a:xfrm>
                <a:off x="3403600" y="6200775"/>
                <a:ext cx="9525" cy="4763"/>
              </a:xfrm>
              <a:custGeom>
                <a:avLst/>
                <a:gdLst>
                  <a:gd name="T0" fmla="*/ 1 w 2"/>
                  <a:gd name="T1" fmla="*/ 0 h 1"/>
                  <a:gd name="T2" fmla="*/ 1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1"/>
                      <a:pt x="1" y="1"/>
                    </a:cubicBezTo>
                    <a:cubicBezTo>
                      <a:pt x="1" y="1"/>
                      <a:pt x="1" y="1"/>
                      <a:pt x="1" y="1"/>
                    </a:cubicBezTo>
                    <a:cubicBezTo>
                      <a:pt x="2" y="1"/>
                      <a:pt x="2" y="1"/>
                      <a:pt x="2" y="1"/>
                    </a:cubicBezTo>
                    <a:cubicBezTo>
                      <a:pt x="1" y="0"/>
                      <a:pt x="1" y="0"/>
                      <a:pt x="1" y="0"/>
                    </a:cubicBezTo>
                  </a:path>
                </a:pathLst>
              </a:custGeom>
              <a:solidFill>
                <a:srgbClr val="DE42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05" name="Freeform 656"/>
              <p:cNvSpPr>
                <a:spLocks noEditPoints="1"/>
              </p:cNvSpPr>
              <p:nvPr/>
            </p:nvSpPr>
            <p:spPr bwMode="auto">
              <a:xfrm>
                <a:off x="3394075" y="6196013"/>
                <a:ext cx="33338" cy="28575"/>
              </a:xfrm>
              <a:custGeom>
                <a:avLst/>
                <a:gdLst>
                  <a:gd name="T0" fmla="*/ 2 w 7"/>
                  <a:gd name="T1" fmla="*/ 4 h 6"/>
                  <a:gd name="T2" fmla="*/ 2 w 7"/>
                  <a:gd name="T3" fmla="*/ 6 h 6"/>
                  <a:gd name="T4" fmla="*/ 2 w 7"/>
                  <a:gd name="T5" fmla="*/ 4 h 6"/>
                  <a:gd name="T6" fmla="*/ 2 w 7"/>
                  <a:gd name="T7" fmla="*/ 5 h 6"/>
                  <a:gd name="T8" fmla="*/ 2 w 7"/>
                  <a:gd name="T9" fmla="*/ 3 h 6"/>
                  <a:gd name="T10" fmla="*/ 3 w 7"/>
                  <a:gd name="T11" fmla="*/ 4 h 6"/>
                  <a:gd name="T12" fmla="*/ 5 w 7"/>
                  <a:gd name="T13" fmla="*/ 1 h 6"/>
                  <a:gd name="T14" fmla="*/ 6 w 7"/>
                  <a:gd name="T15" fmla="*/ 2 h 6"/>
                  <a:gd name="T16" fmla="*/ 4 w 7"/>
                  <a:gd name="T17" fmla="*/ 2 h 6"/>
                  <a:gd name="T18" fmla="*/ 5 w 7"/>
                  <a:gd name="T19" fmla="*/ 2 h 6"/>
                  <a:gd name="T20" fmla="*/ 5 w 7"/>
                  <a:gd name="T21" fmla="*/ 1 h 6"/>
                  <a:gd name="T22" fmla="*/ 7 w 7"/>
                  <a:gd name="T23" fmla="*/ 1 h 6"/>
                  <a:gd name="T24" fmla="*/ 4 w 7"/>
                  <a:gd name="T25" fmla="*/ 2 h 6"/>
                  <a:gd name="T26" fmla="*/ 7 w 7"/>
                  <a:gd name="T27" fmla="*/ 0 h 6"/>
                  <a:gd name="T28" fmla="*/ 0 w 7"/>
                  <a:gd name="T29" fmla="*/ 6 h 6"/>
                  <a:gd name="T30" fmla="*/ 1 w 7"/>
                  <a:gd name="T31" fmla="*/ 5 h 6"/>
                  <a:gd name="T32" fmla="*/ 3 w 7"/>
                  <a:gd name="T33" fmla="*/ 2 h 6"/>
                  <a:gd name="T34" fmla="*/ 5 w 7"/>
                  <a:gd name="T35" fmla="*/ 3 h 6"/>
                  <a:gd name="T36" fmla="*/ 3 w 7"/>
                  <a:gd name="T37" fmla="*/ 1 h 6"/>
                  <a:gd name="T38" fmla="*/ 3 w 7"/>
                  <a:gd name="T39" fmla="*/ 2 h 6"/>
                  <a:gd name="T40" fmla="*/ 3 w 7"/>
                  <a:gd name="T41" fmla="*/ 2 h 6"/>
                  <a:gd name="T42" fmla="*/ 4 w 7"/>
                  <a:gd name="T43" fmla="*/ 2 h 6"/>
                  <a:gd name="T44" fmla="*/ 3 w 7"/>
                  <a:gd name="T4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 h="6">
                    <a:moveTo>
                      <a:pt x="2" y="4"/>
                    </a:moveTo>
                    <a:cubicBezTo>
                      <a:pt x="2" y="6"/>
                      <a:pt x="2" y="6"/>
                      <a:pt x="2" y="6"/>
                    </a:cubicBezTo>
                    <a:moveTo>
                      <a:pt x="2" y="4"/>
                    </a:moveTo>
                    <a:cubicBezTo>
                      <a:pt x="2" y="5"/>
                      <a:pt x="2" y="5"/>
                      <a:pt x="2" y="5"/>
                    </a:cubicBezTo>
                    <a:moveTo>
                      <a:pt x="2" y="3"/>
                    </a:moveTo>
                    <a:cubicBezTo>
                      <a:pt x="2" y="3"/>
                      <a:pt x="2" y="4"/>
                      <a:pt x="3" y="4"/>
                    </a:cubicBezTo>
                    <a:moveTo>
                      <a:pt x="5" y="1"/>
                    </a:moveTo>
                    <a:cubicBezTo>
                      <a:pt x="6" y="2"/>
                      <a:pt x="6" y="2"/>
                      <a:pt x="6" y="2"/>
                    </a:cubicBezTo>
                    <a:moveTo>
                      <a:pt x="4" y="2"/>
                    </a:moveTo>
                    <a:cubicBezTo>
                      <a:pt x="5" y="2"/>
                      <a:pt x="5" y="2"/>
                      <a:pt x="5" y="2"/>
                    </a:cubicBezTo>
                    <a:moveTo>
                      <a:pt x="5" y="1"/>
                    </a:moveTo>
                    <a:cubicBezTo>
                      <a:pt x="5" y="1"/>
                      <a:pt x="6" y="1"/>
                      <a:pt x="7" y="1"/>
                    </a:cubicBezTo>
                    <a:moveTo>
                      <a:pt x="4" y="2"/>
                    </a:moveTo>
                    <a:cubicBezTo>
                      <a:pt x="4" y="2"/>
                      <a:pt x="7" y="0"/>
                      <a:pt x="7" y="0"/>
                    </a:cubicBezTo>
                    <a:moveTo>
                      <a:pt x="0" y="6"/>
                    </a:moveTo>
                    <a:cubicBezTo>
                      <a:pt x="0" y="6"/>
                      <a:pt x="0" y="6"/>
                      <a:pt x="1" y="5"/>
                    </a:cubicBezTo>
                    <a:cubicBezTo>
                      <a:pt x="2" y="4"/>
                      <a:pt x="3" y="2"/>
                      <a:pt x="3" y="2"/>
                    </a:cubicBezTo>
                    <a:cubicBezTo>
                      <a:pt x="3" y="2"/>
                      <a:pt x="4" y="2"/>
                      <a:pt x="5" y="3"/>
                    </a:cubicBezTo>
                    <a:moveTo>
                      <a:pt x="3" y="1"/>
                    </a:moveTo>
                    <a:cubicBezTo>
                      <a:pt x="3" y="1"/>
                      <a:pt x="2" y="2"/>
                      <a:pt x="3" y="2"/>
                    </a:cubicBezTo>
                    <a:cubicBezTo>
                      <a:pt x="3" y="2"/>
                      <a:pt x="3" y="2"/>
                      <a:pt x="3" y="2"/>
                    </a:cubicBezTo>
                    <a:cubicBezTo>
                      <a:pt x="4" y="2"/>
                      <a:pt x="4" y="2"/>
                      <a:pt x="4" y="2"/>
                    </a:cubicBezTo>
                    <a:cubicBezTo>
                      <a:pt x="3" y="1"/>
                      <a:pt x="3" y="1"/>
                      <a:pt x="3" y="1"/>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06" name="Freeform 657"/>
              <p:cNvSpPr>
                <a:spLocks/>
              </p:cNvSpPr>
              <p:nvPr/>
            </p:nvSpPr>
            <p:spPr bwMode="auto">
              <a:xfrm>
                <a:off x="3394075" y="6219825"/>
                <a:ext cx="4763" cy="4763"/>
              </a:xfrm>
              <a:custGeom>
                <a:avLst/>
                <a:gdLst>
                  <a:gd name="T0" fmla="*/ 3 w 3"/>
                  <a:gd name="T1" fmla="*/ 3 h 3"/>
                  <a:gd name="T2" fmla="*/ 3 w 3"/>
                  <a:gd name="T3" fmla="*/ 0 h 3"/>
                  <a:gd name="T4" fmla="*/ 0 w 3"/>
                  <a:gd name="T5" fmla="*/ 3 h 3"/>
                  <a:gd name="T6" fmla="*/ 3 w 3"/>
                  <a:gd name="T7" fmla="*/ 3 h 3"/>
                </a:gdLst>
                <a:ahLst/>
                <a:cxnLst>
                  <a:cxn ang="0">
                    <a:pos x="T0" y="T1"/>
                  </a:cxn>
                  <a:cxn ang="0">
                    <a:pos x="T2" y="T3"/>
                  </a:cxn>
                  <a:cxn ang="0">
                    <a:pos x="T4" y="T5"/>
                  </a:cxn>
                  <a:cxn ang="0">
                    <a:pos x="T6" y="T7"/>
                  </a:cxn>
                </a:cxnLst>
                <a:rect l="0" t="0" r="r" b="b"/>
                <a:pathLst>
                  <a:path w="3" h="3">
                    <a:moveTo>
                      <a:pt x="3" y="3"/>
                    </a:moveTo>
                    <a:lnTo>
                      <a:pt x="3" y="0"/>
                    </a:lnTo>
                    <a:lnTo>
                      <a:pt x="0" y="3"/>
                    </a:lnTo>
                    <a:lnTo>
                      <a:pt x="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07" name="Freeform 658"/>
              <p:cNvSpPr>
                <a:spLocks/>
              </p:cNvSpPr>
              <p:nvPr/>
            </p:nvSpPr>
            <p:spPr bwMode="auto">
              <a:xfrm>
                <a:off x="3379788" y="6224588"/>
                <a:ext cx="4763" cy="9525"/>
              </a:xfrm>
              <a:custGeom>
                <a:avLst/>
                <a:gdLst>
                  <a:gd name="T0" fmla="*/ 0 w 3"/>
                  <a:gd name="T1" fmla="*/ 6 h 6"/>
                  <a:gd name="T2" fmla="*/ 0 w 3"/>
                  <a:gd name="T3" fmla="*/ 3 h 6"/>
                  <a:gd name="T4" fmla="*/ 3 w 3"/>
                  <a:gd name="T5" fmla="*/ 3 h 6"/>
                  <a:gd name="T6" fmla="*/ 3 w 3"/>
                  <a:gd name="T7" fmla="*/ 0 h 6"/>
                  <a:gd name="T8" fmla="*/ 3 w 3"/>
                  <a:gd name="T9" fmla="*/ 0 h 6"/>
                </a:gdLst>
                <a:ahLst/>
                <a:cxnLst>
                  <a:cxn ang="0">
                    <a:pos x="T0" y="T1"/>
                  </a:cxn>
                  <a:cxn ang="0">
                    <a:pos x="T2" y="T3"/>
                  </a:cxn>
                  <a:cxn ang="0">
                    <a:pos x="T4" y="T5"/>
                  </a:cxn>
                  <a:cxn ang="0">
                    <a:pos x="T6" y="T7"/>
                  </a:cxn>
                  <a:cxn ang="0">
                    <a:pos x="T8" y="T9"/>
                  </a:cxn>
                </a:cxnLst>
                <a:rect l="0" t="0" r="r" b="b"/>
                <a:pathLst>
                  <a:path w="3" h="6">
                    <a:moveTo>
                      <a:pt x="0" y="6"/>
                    </a:moveTo>
                    <a:lnTo>
                      <a:pt x="0" y="3"/>
                    </a:lnTo>
                    <a:lnTo>
                      <a:pt x="3" y="3"/>
                    </a:lnTo>
                    <a:lnTo>
                      <a:pt x="3" y="0"/>
                    </a:lnTo>
                    <a:lnTo>
                      <a:pt x="3" y="0"/>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08" name="Freeform 659"/>
              <p:cNvSpPr>
                <a:spLocks/>
              </p:cNvSpPr>
              <p:nvPr/>
            </p:nvSpPr>
            <p:spPr bwMode="auto">
              <a:xfrm>
                <a:off x="3370263" y="6205538"/>
                <a:ext cx="14288" cy="14288"/>
              </a:xfrm>
              <a:custGeom>
                <a:avLst/>
                <a:gdLst>
                  <a:gd name="T0" fmla="*/ 1 w 3"/>
                  <a:gd name="T1" fmla="*/ 3 h 3"/>
                  <a:gd name="T2" fmla="*/ 2 w 3"/>
                  <a:gd name="T3" fmla="*/ 1 h 3"/>
                  <a:gd name="T4" fmla="*/ 2 w 3"/>
                  <a:gd name="T5" fmla="*/ 0 h 3"/>
                  <a:gd name="T6" fmla="*/ 2 w 3"/>
                  <a:gd name="T7" fmla="*/ 0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1" y="3"/>
                      <a:pt x="2" y="2"/>
                      <a:pt x="2" y="1"/>
                    </a:cubicBezTo>
                    <a:cubicBezTo>
                      <a:pt x="2" y="1"/>
                      <a:pt x="3" y="0"/>
                      <a:pt x="2" y="0"/>
                    </a:cubicBezTo>
                    <a:cubicBezTo>
                      <a:pt x="2" y="0"/>
                      <a:pt x="2" y="0"/>
                      <a:pt x="2" y="0"/>
                    </a:cubicBezTo>
                    <a:cubicBezTo>
                      <a:pt x="2" y="0"/>
                      <a:pt x="0" y="2"/>
                      <a:pt x="1" y="3"/>
                    </a:cubicBezTo>
                  </a:path>
                </a:pathLst>
              </a:custGeom>
              <a:solidFill>
                <a:srgbClr val="4CAA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09" name="Freeform 660"/>
              <p:cNvSpPr>
                <a:spLocks/>
              </p:cNvSpPr>
              <p:nvPr/>
            </p:nvSpPr>
            <p:spPr bwMode="auto">
              <a:xfrm>
                <a:off x="3370263" y="6205538"/>
                <a:ext cx="14288" cy="14288"/>
              </a:xfrm>
              <a:custGeom>
                <a:avLst/>
                <a:gdLst>
                  <a:gd name="T0" fmla="*/ 1 w 3"/>
                  <a:gd name="T1" fmla="*/ 3 h 3"/>
                  <a:gd name="T2" fmla="*/ 2 w 3"/>
                  <a:gd name="T3" fmla="*/ 1 h 3"/>
                  <a:gd name="T4" fmla="*/ 2 w 3"/>
                  <a:gd name="T5" fmla="*/ 0 h 3"/>
                  <a:gd name="T6" fmla="*/ 2 w 3"/>
                  <a:gd name="T7" fmla="*/ 0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1" y="3"/>
                      <a:pt x="2" y="2"/>
                      <a:pt x="2" y="1"/>
                    </a:cubicBezTo>
                    <a:cubicBezTo>
                      <a:pt x="2" y="1"/>
                      <a:pt x="3" y="0"/>
                      <a:pt x="2" y="0"/>
                    </a:cubicBezTo>
                    <a:cubicBezTo>
                      <a:pt x="2" y="0"/>
                      <a:pt x="2" y="0"/>
                      <a:pt x="2" y="0"/>
                    </a:cubicBezTo>
                    <a:cubicBezTo>
                      <a:pt x="2" y="0"/>
                      <a:pt x="0" y="2"/>
                      <a:pt x="1" y="3"/>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10" name="Freeform 661"/>
              <p:cNvSpPr>
                <a:spLocks/>
              </p:cNvSpPr>
              <p:nvPr/>
            </p:nvSpPr>
            <p:spPr bwMode="auto">
              <a:xfrm>
                <a:off x="3375025" y="6196013"/>
                <a:ext cx="14288" cy="9525"/>
              </a:xfrm>
              <a:custGeom>
                <a:avLst/>
                <a:gdLst>
                  <a:gd name="T0" fmla="*/ 1 w 3"/>
                  <a:gd name="T1" fmla="*/ 2 h 2"/>
                  <a:gd name="T2" fmla="*/ 2 w 3"/>
                  <a:gd name="T3" fmla="*/ 1 h 2"/>
                  <a:gd name="T4" fmla="*/ 3 w 3"/>
                  <a:gd name="T5" fmla="*/ 0 h 2"/>
                  <a:gd name="T6" fmla="*/ 1 w 3"/>
                  <a:gd name="T7" fmla="*/ 0 h 2"/>
                  <a:gd name="T8" fmla="*/ 0 w 3"/>
                  <a:gd name="T9" fmla="*/ 1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cubicBezTo>
                      <a:pt x="1" y="2"/>
                      <a:pt x="1" y="2"/>
                      <a:pt x="2" y="1"/>
                    </a:cubicBezTo>
                    <a:cubicBezTo>
                      <a:pt x="3" y="0"/>
                      <a:pt x="3" y="0"/>
                      <a:pt x="3" y="0"/>
                    </a:cubicBezTo>
                    <a:cubicBezTo>
                      <a:pt x="3" y="0"/>
                      <a:pt x="1" y="0"/>
                      <a:pt x="1" y="0"/>
                    </a:cubicBezTo>
                    <a:cubicBezTo>
                      <a:pt x="0" y="1"/>
                      <a:pt x="0" y="1"/>
                      <a:pt x="0" y="1"/>
                    </a:cubicBezTo>
                    <a:cubicBezTo>
                      <a:pt x="1" y="2"/>
                      <a:pt x="1" y="2"/>
                      <a:pt x="1" y="2"/>
                    </a:cubicBezTo>
                  </a:path>
                </a:pathLst>
              </a:custGeom>
              <a:solidFill>
                <a:srgbClr val="4CAA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11" name="Freeform 662"/>
              <p:cNvSpPr>
                <a:spLocks noEditPoints="1"/>
              </p:cNvSpPr>
              <p:nvPr/>
            </p:nvSpPr>
            <p:spPr bwMode="auto">
              <a:xfrm>
                <a:off x="3375025" y="6169025"/>
                <a:ext cx="65088" cy="55563"/>
              </a:xfrm>
              <a:custGeom>
                <a:avLst/>
                <a:gdLst>
                  <a:gd name="T0" fmla="*/ 7 w 14"/>
                  <a:gd name="T1" fmla="*/ 3 h 12"/>
                  <a:gd name="T2" fmla="*/ 8 w 14"/>
                  <a:gd name="T3" fmla="*/ 4 h 12"/>
                  <a:gd name="T4" fmla="*/ 7 w 14"/>
                  <a:gd name="T5" fmla="*/ 6 h 12"/>
                  <a:gd name="T6" fmla="*/ 7 w 14"/>
                  <a:gd name="T7" fmla="*/ 3 h 12"/>
                  <a:gd name="T8" fmla="*/ 6 w 14"/>
                  <a:gd name="T9" fmla="*/ 4 h 12"/>
                  <a:gd name="T10" fmla="*/ 6 w 14"/>
                  <a:gd name="T11" fmla="*/ 2 h 12"/>
                  <a:gd name="T12" fmla="*/ 7 w 14"/>
                  <a:gd name="T13" fmla="*/ 3 h 12"/>
                  <a:gd name="T14" fmla="*/ 7 w 14"/>
                  <a:gd name="T15" fmla="*/ 2 h 12"/>
                  <a:gd name="T16" fmla="*/ 7 w 14"/>
                  <a:gd name="T17" fmla="*/ 3 h 12"/>
                  <a:gd name="T18" fmla="*/ 8 w 14"/>
                  <a:gd name="T19" fmla="*/ 1 h 12"/>
                  <a:gd name="T20" fmla="*/ 8 w 14"/>
                  <a:gd name="T21" fmla="*/ 3 h 12"/>
                  <a:gd name="T22" fmla="*/ 8 w 14"/>
                  <a:gd name="T23" fmla="*/ 4 h 12"/>
                  <a:gd name="T24" fmla="*/ 9 w 14"/>
                  <a:gd name="T25" fmla="*/ 3 h 12"/>
                  <a:gd name="T26" fmla="*/ 9 w 14"/>
                  <a:gd name="T27" fmla="*/ 1 h 12"/>
                  <a:gd name="T28" fmla="*/ 8 w 14"/>
                  <a:gd name="T29" fmla="*/ 3 h 12"/>
                  <a:gd name="T30" fmla="*/ 10 w 14"/>
                  <a:gd name="T31" fmla="*/ 1 h 12"/>
                  <a:gd name="T32" fmla="*/ 9 w 14"/>
                  <a:gd name="T33" fmla="*/ 1 h 12"/>
                  <a:gd name="T34" fmla="*/ 9 w 14"/>
                  <a:gd name="T35" fmla="*/ 3 h 12"/>
                  <a:gd name="T36" fmla="*/ 10 w 14"/>
                  <a:gd name="T37" fmla="*/ 3 h 12"/>
                  <a:gd name="T38" fmla="*/ 11 w 14"/>
                  <a:gd name="T39" fmla="*/ 1 h 12"/>
                  <a:gd name="T40" fmla="*/ 10 w 14"/>
                  <a:gd name="T41" fmla="*/ 3 h 12"/>
                  <a:gd name="T42" fmla="*/ 12 w 14"/>
                  <a:gd name="T43" fmla="*/ 4 h 12"/>
                  <a:gd name="T44" fmla="*/ 11 w 14"/>
                  <a:gd name="T45" fmla="*/ 4 h 12"/>
                  <a:gd name="T46" fmla="*/ 11 w 14"/>
                  <a:gd name="T47" fmla="*/ 2 h 12"/>
                  <a:gd name="T48" fmla="*/ 13 w 14"/>
                  <a:gd name="T49" fmla="*/ 4 h 12"/>
                  <a:gd name="T50" fmla="*/ 12 w 14"/>
                  <a:gd name="T51" fmla="*/ 2 h 12"/>
                  <a:gd name="T52" fmla="*/ 12 w 14"/>
                  <a:gd name="T53" fmla="*/ 2 h 12"/>
                  <a:gd name="T54" fmla="*/ 14 w 14"/>
                  <a:gd name="T55" fmla="*/ 3 h 12"/>
                  <a:gd name="T56" fmla="*/ 14 w 14"/>
                  <a:gd name="T57" fmla="*/ 2 h 12"/>
                  <a:gd name="T58" fmla="*/ 12 w 14"/>
                  <a:gd name="T59" fmla="*/ 2 h 12"/>
                  <a:gd name="T60" fmla="*/ 13 w 14"/>
                  <a:gd name="T61" fmla="*/ 2 h 12"/>
                  <a:gd name="T62" fmla="*/ 13 w 14"/>
                  <a:gd name="T63" fmla="*/ 1 h 12"/>
                  <a:gd name="T64" fmla="*/ 5 w 14"/>
                  <a:gd name="T65" fmla="*/ 5 h 12"/>
                  <a:gd name="T66" fmla="*/ 5 w 14"/>
                  <a:gd name="T67" fmla="*/ 3 h 12"/>
                  <a:gd name="T68" fmla="*/ 7 w 14"/>
                  <a:gd name="T69" fmla="*/ 6 h 12"/>
                  <a:gd name="T70" fmla="*/ 5 w 14"/>
                  <a:gd name="T71" fmla="*/ 5 h 12"/>
                  <a:gd name="T72" fmla="*/ 4 w 14"/>
                  <a:gd name="T73" fmla="*/ 7 h 12"/>
                  <a:gd name="T74" fmla="*/ 5 w 14"/>
                  <a:gd name="T75" fmla="*/ 7 h 12"/>
                  <a:gd name="T76" fmla="*/ 3 w 14"/>
                  <a:gd name="T77" fmla="*/ 7 h 12"/>
                  <a:gd name="T78" fmla="*/ 3 w 14"/>
                  <a:gd name="T79" fmla="*/ 6 h 12"/>
                  <a:gd name="T80" fmla="*/ 2 w 14"/>
                  <a:gd name="T81" fmla="*/ 7 h 12"/>
                  <a:gd name="T82" fmla="*/ 2 w 14"/>
                  <a:gd name="T83" fmla="*/ 9 h 12"/>
                  <a:gd name="T84" fmla="*/ 1 w 14"/>
                  <a:gd name="T85" fmla="*/ 11 h 12"/>
                  <a:gd name="T86" fmla="*/ 3 w 14"/>
                  <a:gd name="T87" fmla="*/ 11 h 12"/>
                  <a:gd name="T88" fmla="*/ 1 w 14"/>
                  <a:gd name="T89" fmla="*/ 10 h 12"/>
                  <a:gd name="T90" fmla="*/ 0 w 14"/>
                  <a:gd name="T91" fmla="*/ 12 h 12"/>
                  <a:gd name="T92" fmla="*/ 1 w 14"/>
                  <a:gd name="T93" fmla="*/ 12 h 12"/>
                  <a:gd name="T94" fmla="*/ 4 w 14"/>
                  <a:gd name="T95" fmla="*/ 6 h 12"/>
                  <a:gd name="T96" fmla="*/ 4 w 14"/>
                  <a:gd name="T97" fmla="*/ 5 h 12"/>
                  <a:gd name="T98" fmla="*/ 3 w 14"/>
                  <a:gd name="T99" fmla="*/ 5 h 12"/>
                  <a:gd name="T100" fmla="*/ 6 w 14"/>
                  <a:gd name="T101" fmla="*/ 6 h 12"/>
                  <a:gd name="T102" fmla="*/ 6 w 14"/>
                  <a:gd name="T103" fmla="*/ 6 h 12"/>
                  <a:gd name="T104" fmla="*/ 1 w 14"/>
                  <a:gd name="T105" fmla="*/ 8 h 12"/>
                  <a:gd name="T106" fmla="*/ 3 w 14"/>
                  <a:gd name="T107" fmla="*/ 6 h 12"/>
                  <a:gd name="T108" fmla="*/ 0 w 14"/>
                  <a:gd name="T10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2">
                    <a:moveTo>
                      <a:pt x="7" y="4"/>
                    </a:moveTo>
                    <a:cubicBezTo>
                      <a:pt x="7" y="3"/>
                      <a:pt x="7" y="3"/>
                      <a:pt x="7" y="3"/>
                    </a:cubicBezTo>
                    <a:cubicBezTo>
                      <a:pt x="8" y="3"/>
                      <a:pt x="8" y="3"/>
                      <a:pt x="8" y="3"/>
                    </a:cubicBezTo>
                    <a:cubicBezTo>
                      <a:pt x="8" y="4"/>
                      <a:pt x="8" y="4"/>
                      <a:pt x="8" y="4"/>
                    </a:cubicBezTo>
                    <a:cubicBezTo>
                      <a:pt x="7" y="5"/>
                      <a:pt x="7" y="5"/>
                      <a:pt x="7" y="5"/>
                    </a:cubicBezTo>
                    <a:cubicBezTo>
                      <a:pt x="7" y="6"/>
                      <a:pt x="7" y="6"/>
                      <a:pt x="7" y="6"/>
                    </a:cubicBezTo>
                    <a:cubicBezTo>
                      <a:pt x="7" y="5"/>
                      <a:pt x="7" y="5"/>
                      <a:pt x="7" y="5"/>
                    </a:cubicBezTo>
                    <a:moveTo>
                      <a:pt x="7" y="3"/>
                    </a:moveTo>
                    <a:cubicBezTo>
                      <a:pt x="7" y="3"/>
                      <a:pt x="7" y="5"/>
                      <a:pt x="7" y="5"/>
                    </a:cubicBezTo>
                    <a:cubicBezTo>
                      <a:pt x="6" y="5"/>
                      <a:pt x="6" y="4"/>
                      <a:pt x="6" y="4"/>
                    </a:cubicBezTo>
                    <a:cubicBezTo>
                      <a:pt x="5" y="3"/>
                      <a:pt x="5" y="3"/>
                      <a:pt x="5" y="3"/>
                    </a:cubicBezTo>
                    <a:cubicBezTo>
                      <a:pt x="5" y="3"/>
                      <a:pt x="6" y="2"/>
                      <a:pt x="6" y="2"/>
                    </a:cubicBezTo>
                    <a:cubicBezTo>
                      <a:pt x="6" y="2"/>
                      <a:pt x="7" y="2"/>
                      <a:pt x="7" y="2"/>
                    </a:cubicBezTo>
                    <a:lnTo>
                      <a:pt x="7" y="3"/>
                    </a:lnTo>
                    <a:close/>
                    <a:moveTo>
                      <a:pt x="7" y="1"/>
                    </a:moveTo>
                    <a:cubicBezTo>
                      <a:pt x="7" y="1"/>
                      <a:pt x="7" y="2"/>
                      <a:pt x="7" y="2"/>
                    </a:cubicBezTo>
                    <a:cubicBezTo>
                      <a:pt x="7" y="3"/>
                      <a:pt x="7" y="3"/>
                      <a:pt x="7" y="3"/>
                    </a:cubicBezTo>
                    <a:cubicBezTo>
                      <a:pt x="7" y="3"/>
                      <a:pt x="7" y="3"/>
                      <a:pt x="7" y="3"/>
                    </a:cubicBezTo>
                    <a:cubicBezTo>
                      <a:pt x="9" y="1"/>
                      <a:pt x="9" y="1"/>
                      <a:pt x="9" y="1"/>
                    </a:cubicBezTo>
                    <a:cubicBezTo>
                      <a:pt x="9" y="1"/>
                      <a:pt x="9" y="1"/>
                      <a:pt x="8" y="1"/>
                    </a:cubicBezTo>
                    <a:cubicBezTo>
                      <a:pt x="8" y="1"/>
                      <a:pt x="7" y="1"/>
                      <a:pt x="7" y="1"/>
                    </a:cubicBezTo>
                    <a:close/>
                    <a:moveTo>
                      <a:pt x="8" y="3"/>
                    </a:moveTo>
                    <a:cubicBezTo>
                      <a:pt x="8" y="3"/>
                      <a:pt x="7" y="5"/>
                      <a:pt x="8" y="5"/>
                    </a:cubicBezTo>
                    <a:cubicBezTo>
                      <a:pt x="8" y="5"/>
                      <a:pt x="8" y="4"/>
                      <a:pt x="8" y="4"/>
                    </a:cubicBezTo>
                    <a:cubicBezTo>
                      <a:pt x="8" y="4"/>
                      <a:pt x="9" y="4"/>
                      <a:pt x="9" y="4"/>
                    </a:cubicBezTo>
                    <a:cubicBezTo>
                      <a:pt x="9" y="3"/>
                      <a:pt x="9" y="3"/>
                      <a:pt x="9" y="3"/>
                    </a:cubicBezTo>
                    <a:cubicBezTo>
                      <a:pt x="8" y="3"/>
                      <a:pt x="8" y="3"/>
                      <a:pt x="8" y="3"/>
                    </a:cubicBezTo>
                    <a:close/>
                    <a:moveTo>
                      <a:pt x="9" y="1"/>
                    </a:moveTo>
                    <a:cubicBezTo>
                      <a:pt x="9" y="1"/>
                      <a:pt x="7" y="3"/>
                      <a:pt x="7" y="3"/>
                    </a:cubicBezTo>
                    <a:cubicBezTo>
                      <a:pt x="8" y="3"/>
                      <a:pt x="8" y="3"/>
                      <a:pt x="8" y="3"/>
                    </a:cubicBezTo>
                    <a:cubicBezTo>
                      <a:pt x="8" y="3"/>
                      <a:pt x="9" y="3"/>
                      <a:pt x="9" y="3"/>
                    </a:cubicBezTo>
                    <a:cubicBezTo>
                      <a:pt x="9" y="2"/>
                      <a:pt x="10" y="1"/>
                      <a:pt x="10" y="1"/>
                    </a:cubicBezTo>
                    <a:cubicBezTo>
                      <a:pt x="10" y="1"/>
                      <a:pt x="10" y="1"/>
                      <a:pt x="10" y="1"/>
                    </a:cubicBezTo>
                    <a:cubicBezTo>
                      <a:pt x="9" y="1"/>
                      <a:pt x="9" y="1"/>
                      <a:pt x="9" y="1"/>
                    </a:cubicBezTo>
                    <a:close/>
                    <a:moveTo>
                      <a:pt x="10" y="1"/>
                    </a:moveTo>
                    <a:cubicBezTo>
                      <a:pt x="10" y="1"/>
                      <a:pt x="9" y="2"/>
                      <a:pt x="9" y="3"/>
                    </a:cubicBezTo>
                    <a:cubicBezTo>
                      <a:pt x="9" y="3"/>
                      <a:pt x="9" y="3"/>
                      <a:pt x="9" y="3"/>
                    </a:cubicBezTo>
                    <a:cubicBezTo>
                      <a:pt x="10" y="3"/>
                      <a:pt x="10" y="3"/>
                      <a:pt x="10" y="3"/>
                    </a:cubicBezTo>
                    <a:cubicBezTo>
                      <a:pt x="11" y="1"/>
                      <a:pt x="11" y="1"/>
                      <a:pt x="11" y="1"/>
                    </a:cubicBezTo>
                    <a:cubicBezTo>
                      <a:pt x="11" y="1"/>
                      <a:pt x="12" y="0"/>
                      <a:pt x="11" y="1"/>
                    </a:cubicBezTo>
                    <a:cubicBezTo>
                      <a:pt x="11" y="1"/>
                      <a:pt x="10" y="1"/>
                      <a:pt x="10" y="1"/>
                    </a:cubicBezTo>
                    <a:moveTo>
                      <a:pt x="10" y="3"/>
                    </a:moveTo>
                    <a:cubicBezTo>
                      <a:pt x="11" y="2"/>
                      <a:pt x="11" y="2"/>
                      <a:pt x="11" y="2"/>
                    </a:cubicBezTo>
                    <a:cubicBezTo>
                      <a:pt x="12" y="4"/>
                      <a:pt x="12" y="4"/>
                      <a:pt x="12" y="4"/>
                    </a:cubicBezTo>
                    <a:cubicBezTo>
                      <a:pt x="12" y="4"/>
                      <a:pt x="12" y="4"/>
                      <a:pt x="12" y="4"/>
                    </a:cubicBezTo>
                    <a:cubicBezTo>
                      <a:pt x="11" y="4"/>
                      <a:pt x="11" y="4"/>
                      <a:pt x="11" y="4"/>
                    </a:cubicBezTo>
                    <a:cubicBezTo>
                      <a:pt x="10" y="3"/>
                      <a:pt x="10" y="3"/>
                      <a:pt x="10" y="3"/>
                    </a:cubicBezTo>
                    <a:close/>
                    <a:moveTo>
                      <a:pt x="11" y="2"/>
                    </a:moveTo>
                    <a:cubicBezTo>
                      <a:pt x="12" y="3"/>
                      <a:pt x="12" y="3"/>
                      <a:pt x="12" y="3"/>
                    </a:cubicBezTo>
                    <a:cubicBezTo>
                      <a:pt x="13" y="4"/>
                      <a:pt x="13" y="4"/>
                      <a:pt x="13" y="4"/>
                    </a:cubicBezTo>
                    <a:cubicBezTo>
                      <a:pt x="13" y="3"/>
                      <a:pt x="13" y="3"/>
                      <a:pt x="13" y="3"/>
                    </a:cubicBezTo>
                    <a:cubicBezTo>
                      <a:pt x="12" y="2"/>
                      <a:pt x="12" y="2"/>
                      <a:pt x="12" y="2"/>
                    </a:cubicBezTo>
                    <a:cubicBezTo>
                      <a:pt x="11" y="2"/>
                      <a:pt x="11" y="2"/>
                      <a:pt x="11" y="2"/>
                    </a:cubicBezTo>
                    <a:close/>
                    <a:moveTo>
                      <a:pt x="12" y="2"/>
                    </a:moveTo>
                    <a:cubicBezTo>
                      <a:pt x="12" y="2"/>
                      <a:pt x="13" y="3"/>
                      <a:pt x="13" y="3"/>
                    </a:cubicBezTo>
                    <a:cubicBezTo>
                      <a:pt x="13" y="3"/>
                      <a:pt x="14" y="3"/>
                      <a:pt x="14" y="3"/>
                    </a:cubicBezTo>
                    <a:cubicBezTo>
                      <a:pt x="14" y="2"/>
                      <a:pt x="14" y="2"/>
                      <a:pt x="14" y="2"/>
                    </a:cubicBezTo>
                    <a:cubicBezTo>
                      <a:pt x="14" y="2"/>
                      <a:pt x="14" y="2"/>
                      <a:pt x="14" y="2"/>
                    </a:cubicBezTo>
                    <a:cubicBezTo>
                      <a:pt x="13" y="2"/>
                      <a:pt x="13" y="2"/>
                      <a:pt x="13" y="2"/>
                    </a:cubicBezTo>
                    <a:lnTo>
                      <a:pt x="12" y="2"/>
                    </a:lnTo>
                    <a:close/>
                    <a:moveTo>
                      <a:pt x="13" y="2"/>
                    </a:moveTo>
                    <a:cubicBezTo>
                      <a:pt x="13" y="2"/>
                      <a:pt x="13" y="2"/>
                      <a:pt x="13" y="2"/>
                    </a:cubicBezTo>
                    <a:cubicBezTo>
                      <a:pt x="14" y="2"/>
                      <a:pt x="14" y="2"/>
                      <a:pt x="14" y="2"/>
                    </a:cubicBezTo>
                    <a:cubicBezTo>
                      <a:pt x="14" y="2"/>
                      <a:pt x="13" y="0"/>
                      <a:pt x="13" y="1"/>
                    </a:cubicBezTo>
                    <a:cubicBezTo>
                      <a:pt x="13" y="1"/>
                      <a:pt x="13" y="2"/>
                      <a:pt x="13" y="2"/>
                    </a:cubicBezTo>
                    <a:close/>
                    <a:moveTo>
                      <a:pt x="5" y="5"/>
                    </a:moveTo>
                    <a:cubicBezTo>
                      <a:pt x="5" y="5"/>
                      <a:pt x="5" y="3"/>
                      <a:pt x="5" y="3"/>
                    </a:cubicBezTo>
                    <a:cubicBezTo>
                      <a:pt x="5" y="3"/>
                      <a:pt x="5" y="3"/>
                      <a:pt x="5" y="3"/>
                    </a:cubicBezTo>
                    <a:cubicBezTo>
                      <a:pt x="5" y="3"/>
                      <a:pt x="6" y="4"/>
                      <a:pt x="6" y="5"/>
                    </a:cubicBezTo>
                    <a:cubicBezTo>
                      <a:pt x="6" y="5"/>
                      <a:pt x="7" y="6"/>
                      <a:pt x="7" y="6"/>
                    </a:cubicBezTo>
                    <a:cubicBezTo>
                      <a:pt x="6" y="6"/>
                      <a:pt x="6" y="6"/>
                      <a:pt x="6" y="6"/>
                    </a:cubicBezTo>
                    <a:lnTo>
                      <a:pt x="5" y="5"/>
                    </a:lnTo>
                    <a:close/>
                    <a:moveTo>
                      <a:pt x="3" y="8"/>
                    </a:moveTo>
                    <a:cubicBezTo>
                      <a:pt x="4" y="7"/>
                      <a:pt x="4" y="7"/>
                      <a:pt x="4" y="7"/>
                    </a:cubicBezTo>
                    <a:moveTo>
                      <a:pt x="3" y="7"/>
                    </a:moveTo>
                    <a:cubicBezTo>
                      <a:pt x="5" y="7"/>
                      <a:pt x="5" y="7"/>
                      <a:pt x="5" y="7"/>
                    </a:cubicBezTo>
                    <a:moveTo>
                      <a:pt x="2" y="7"/>
                    </a:moveTo>
                    <a:cubicBezTo>
                      <a:pt x="3" y="7"/>
                      <a:pt x="3" y="7"/>
                      <a:pt x="3" y="7"/>
                    </a:cubicBezTo>
                    <a:cubicBezTo>
                      <a:pt x="3" y="6"/>
                      <a:pt x="3" y="6"/>
                      <a:pt x="3" y="6"/>
                    </a:cubicBezTo>
                    <a:cubicBezTo>
                      <a:pt x="3" y="6"/>
                      <a:pt x="3" y="6"/>
                      <a:pt x="3" y="6"/>
                    </a:cubicBezTo>
                    <a:lnTo>
                      <a:pt x="2" y="7"/>
                    </a:lnTo>
                    <a:close/>
                    <a:moveTo>
                      <a:pt x="2" y="7"/>
                    </a:moveTo>
                    <a:cubicBezTo>
                      <a:pt x="2" y="9"/>
                      <a:pt x="2" y="9"/>
                      <a:pt x="2" y="9"/>
                    </a:cubicBezTo>
                    <a:cubicBezTo>
                      <a:pt x="2" y="9"/>
                      <a:pt x="2" y="9"/>
                      <a:pt x="2" y="9"/>
                    </a:cubicBezTo>
                    <a:cubicBezTo>
                      <a:pt x="3" y="8"/>
                      <a:pt x="3" y="8"/>
                      <a:pt x="3" y="8"/>
                    </a:cubicBezTo>
                    <a:moveTo>
                      <a:pt x="1" y="11"/>
                    </a:moveTo>
                    <a:cubicBezTo>
                      <a:pt x="2" y="11"/>
                      <a:pt x="2" y="11"/>
                      <a:pt x="2" y="11"/>
                    </a:cubicBezTo>
                    <a:cubicBezTo>
                      <a:pt x="3" y="11"/>
                      <a:pt x="3" y="11"/>
                      <a:pt x="3" y="11"/>
                    </a:cubicBezTo>
                    <a:moveTo>
                      <a:pt x="1" y="9"/>
                    </a:moveTo>
                    <a:cubicBezTo>
                      <a:pt x="1" y="10"/>
                      <a:pt x="1" y="10"/>
                      <a:pt x="1" y="10"/>
                    </a:cubicBezTo>
                    <a:cubicBezTo>
                      <a:pt x="1" y="11"/>
                      <a:pt x="1" y="11"/>
                      <a:pt x="1" y="11"/>
                    </a:cubicBezTo>
                    <a:moveTo>
                      <a:pt x="0" y="12"/>
                    </a:moveTo>
                    <a:cubicBezTo>
                      <a:pt x="1" y="11"/>
                      <a:pt x="1" y="11"/>
                      <a:pt x="1" y="11"/>
                    </a:cubicBezTo>
                    <a:cubicBezTo>
                      <a:pt x="1" y="12"/>
                      <a:pt x="1" y="12"/>
                      <a:pt x="1" y="12"/>
                    </a:cubicBezTo>
                    <a:moveTo>
                      <a:pt x="4" y="5"/>
                    </a:moveTo>
                    <a:cubicBezTo>
                      <a:pt x="4" y="6"/>
                      <a:pt x="4" y="6"/>
                      <a:pt x="4" y="6"/>
                    </a:cubicBezTo>
                    <a:cubicBezTo>
                      <a:pt x="5" y="6"/>
                      <a:pt x="5" y="6"/>
                      <a:pt x="5" y="6"/>
                    </a:cubicBezTo>
                    <a:lnTo>
                      <a:pt x="4" y="5"/>
                    </a:lnTo>
                    <a:close/>
                    <a:moveTo>
                      <a:pt x="6" y="7"/>
                    </a:moveTo>
                    <a:cubicBezTo>
                      <a:pt x="6" y="7"/>
                      <a:pt x="3" y="6"/>
                      <a:pt x="3" y="5"/>
                    </a:cubicBezTo>
                    <a:cubicBezTo>
                      <a:pt x="4" y="5"/>
                      <a:pt x="4" y="5"/>
                      <a:pt x="4" y="5"/>
                    </a:cubicBezTo>
                    <a:cubicBezTo>
                      <a:pt x="6" y="6"/>
                      <a:pt x="6" y="6"/>
                      <a:pt x="6" y="6"/>
                    </a:cubicBezTo>
                    <a:cubicBezTo>
                      <a:pt x="6" y="6"/>
                      <a:pt x="6" y="6"/>
                      <a:pt x="6" y="6"/>
                    </a:cubicBezTo>
                    <a:cubicBezTo>
                      <a:pt x="6" y="6"/>
                      <a:pt x="6" y="6"/>
                      <a:pt x="6" y="6"/>
                    </a:cubicBezTo>
                    <a:cubicBezTo>
                      <a:pt x="6" y="6"/>
                      <a:pt x="6" y="7"/>
                      <a:pt x="6" y="7"/>
                    </a:cubicBezTo>
                    <a:close/>
                    <a:moveTo>
                      <a:pt x="1" y="8"/>
                    </a:moveTo>
                    <a:cubicBezTo>
                      <a:pt x="1" y="8"/>
                      <a:pt x="1" y="8"/>
                      <a:pt x="2" y="7"/>
                    </a:cubicBezTo>
                    <a:cubicBezTo>
                      <a:pt x="3" y="6"/>
                      <a:pt x="3" y="6"/>
                      <a:pt x="3" y="6"/>
                    </a:cubicBezTo>
                    <a:cubicBezTo>
                      <a:pt x="3" y="6"/>
                      <a:pt x="1" y="6"/>
                      <a:pt x="1" y="6"/>
                    </a:cubicBezTo>
                    <a:cubicBezTo>
                      <a:pt x="0" y="7"/>
                      <a:pt x="0" y="7"/>
                      <a:pt x="0" y="7"/>
                    </a:cubicBezTo>
                    <a:lnTo>
                      <a:pt x="1" y="8"/>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12" name="Freeform 663"/>
              <p:cNvSpPr>
                <a:spLocks/>
              </p:cNvSpPr>
              <p:nvPr/>
            </p:nvSpPr>
            <p:spPr bwMode="auto">
              <a:xfrm>
                <a:off x="3413125" y="6386513"/>
                <a:ext cx="69850" cy="242888"/>
              </a:xfrm>
              <a:custGeom>
                <a:avLst/>
                <a:gdLst>
                  <a:gd name="T0" fmla="*/ 20 w 44"/>
                  <a:gd name="T1" fmla="*/ 153 h 153"/>
                  <a:gd name="T2" fmla="*/ 0 w 44"/>
                  <a:gd name="T3" fmla="*/ 15 h 153"/>
                  <a:gd name="T4" fmla="*/ 20 w 44"/>
                  <a:gd name="T5" fmla="*/ 0 h 153"/>
                  <a:gd name="T6" fmla="*/ 26 w 44"/>
                  <a:gd name="T7" fmla="*/ 3 h 153"/>
                  <a:gd name="T8" fmla="*/ 44 w 44"/>
                  <a:gd name="T9" fmla="*/ 132 h 153"/>
                  <a:gd name="T10" fmla="*/ 20 w 44"/>
                  <a:gd name="T11" fmla="*/ 153 h 153"/>
                </a:gdLst>
                <a:ahLst/>
                <a:cxnLst>
                  <a:cxn ang="0">
                    <a:pos x="T0" y="T1"/>
                  </a:cxn>
                  <a:cxn ang="0">
                    <a:pos x="T2" y="T3"/>
                  </a:cxn>
                  <a:cxn ang="0">
                    <a:pos x="T4" y="T5"/>
                  </a:cxn>
                  <a:cxn ang="0">
                    <a:pos x="T6" y="T7"/>
                  </a:cxn>
                  <a:cxn ang="0">
                    <a:pos x="T8" y="T9"/>
                  </a:cxn>
                  <a:cxn ang="0">
                    <a:pos x="T10" y="T11"/>
                  </a:cxn>
                </a:cxnLst>
                <a:rect l="0" t="0" r="r" b="b"/>
                <a:pathLst>
                  <a:path w="44" h="153">
                    <a:moveTo>
                      <a:pt x="20" y="153"/>
                    </a:moveTo>
                    <a:lnTo>
                      <a:pt x="0" y="15"/>
                    </a:lnTo>
                    <a:lnTo>
                      <a:pt x="20" y="0"/>
                    </a:lnTo>
                    <a:lnTo>
                      <a:pt x="26" y="3"/>
                    </a:lnTo>
                    <a:lnTo>
                      <a:pt x="44" y="132"/>
                    </a:lnTo>
                    <a:lnTo>
                      <a:pt x="20" y="153"/>
                    </a:lnTo>
                    <a:close/>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13" name="Freeform 664"/>
              <p:cNvSpPr>
                <a:spLocks/>
              </p:cNvSpPr>
              <p:nvPr/>
            </p:nvSpPr>
            <p:spPr bwMode="auto">
              <a:xfrm>
                <a:off x="3413125" y="6386513"/>
                <a:ext cx="69850" cy="242888"/>
              </a:xfrm>
              <a:custGeom>
                <a:avLst/>
                <a:gdLst>
                  <a:gd name="T0" fmla="*/ 20 w 44"/>
                  <a:gd name="T1" fmla="*/ 153 h 153"/>
                  <a:gd name="T2" fmla="*/ 0 w 44"/>
                  <a:gd name="T3" fmla="*/ 15 h 153"/>
                  <a:gd name="T4" fmla="*/ 20 w 44"/>
                  <a:gd name="T5" fmla="*/ 0 h 153"/>
                  <a:gd name="T6" fmla="*/ 26 w 44"/>
                  <a:gd name="T7" fmla="*/ 3 h 153"/>
                  <a:gd name="T8" fmla="*/ 44 w 44"/>
                  <a:gd name="T9" fmla="*/ 132 h 153"/>
                  <a:gd name="T10" fmla="*/ 20 w 44"/>
                  <a:gd name="T11" fmla="*/ 153 h 153"/>
                </a:gdLst>
                <a:ahLst/>
                <a:cxnLst>
                  <a:cxn ang="0">
                    <a:pos x="T0" y="T1"/>
                  </a:cxn>
                  <a:cxn ang="0">
                    <a:pos x="T2" y="T3"/>
                  </a:cxn>
                  <a:cxn ang="0">
                    <a:pos x="T4" y="T5"/>
                  </a:cxn>
                  <a:cxn ang="0">
                    <a:pos x="T6" y="T7"/>
                  </a:cxn>
                  <a:cxn ang="0">
                    <a:pos x="T8" y="T9"/>
                  </a:cxn>
                  <a:cxn ang="0">
                    <a:pos x="T10" y="T11"/>
                  </a:cxn>
                </a:cxnLst>
                <a:rect l="0" t="0" r="r" b="b"/>
                <a:pathLst>
                  <a:path w="44" h="153">
                    <a:moveTo>
                      <a:pt x="20" y="153"/>
                    </a:moveTo>
                    <a:lnTo>
                      <a:pt x="0" y="15"/>
                    </a:lnTo>
                    <a:lnTo>
                      <a:pt x="20" y="0"/>
                    </a:lnTo>
                    <a:lnTo>
                      <a:pt x="26" y="3"/>
                    </a:lnTo>
                    <a:lnTo>
                      <a:pt x="44" y="132"/>
                    </a:lnTo>
                    <a:lnTo>
                      <a:pt x="20" y="153"/>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14" name="Freeform 665"/>
              <p:cNvSpPr>
                <a:spLocks/>
              </p:cNvSpPr>
              <p:nvPr/>
            </p:nvSpPr>
            <p:spPr bwMode="auto">
              <a:xfrm>
                <a:off x="3422650" y="6410325"/>
                <a:ext cx="26988" cy="23813"/>
              </a:xfrm>
              <a:custGeom>
                <a:avLst/>
                <a:gdLst>
                  <a:gd name="T0" fmla="*/ 0 w 6"/>
                  <a:gd name="T1" fmla="*/ 2 h 5"/>
                  <a:gd name="T2" fmla="*/ 1 w 6"/>
                  <a:gd name="T3" fmla="*/ 2 h 5"/>
                  <a:gd name="T4" fmla="*/ 2 w 6"/>
                  <a:gd name="T5" fmla="*/ 3 h 5"/>
                  <a:gd name="T6" fmla="*/ 3 w 6"/>
                  <a:gd name="T7" fmla="*/ 1 h 5"/>
                  <a:gd name="T8" fmla="*/ 5 w 6"/>
                  <a:gd name="T9" fmla="*/ 0 h 5"/>
                  <a:gd name="T10" fmla="*/ 5 w 6"/>
                  <a:gd name="T11" fmla="*/ 2 h 5"/>
                  <a:gd name="T12" fmla="*/ 4 w 6"/>
                  <a:gd name="T13" fmla="*/ 2 h 5"/>
                  <a:gd name="T14" fmla="*/ 4 w 6"/>
                  <a:gd name="T15" fmla="*/ 1 h 5"/>
                  <a:gd name="T16" fmla="*/ 3 w 6"/>
                  <a:gd name="T17" fmla="*/ 3 h 5"/>
                  <a:gd name="T18" fmla="*/ 2 w 6"/>
                  <a:gd name="T19" fmla="*/ 4 h 5"/>
                  <a:gd name="T20" fmla="*/ 0 w 6"/>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0" y="2"/>
                    </a:moveTo>
                    <a:cubicBezTo>
                      <a:pt x="1" y="2"/>
                      <a:pt x="1" y="2"/>
                      <a:pt x="1" y="2"/>
                    </a:cubicBezTo>
                    <a:cubicBezTo>
                      <a:pt x="1" y="2"/>
                      <a:pt x="1" y="3"/>
                      <a:pt x="2" y="3"/>
                    </a:cubicBezTo>
                    <a:cubicBezTo>
                      <a:pt x="3" y="4"/>
                      <a:pt x="3" y="1"/>
                      <a:pt x="3" y="1"/>
                    </a:cubicBezTo>
                    <a:cubicBezTo>
                      <a:pt x="3" y="1"/>
                      <a:pt x="3" y="0"/>
                      <a:pt x="5" y="0"/>
                    </a:cubicBezTo>
                    <a:cubicBezTo>
                      <a:pt x="6" y="0"/>
                      <a:pt x="5" y="2"/>
                      <a:pt x="5" y="2"/>
                    </a:cubicBezTo>
                    <a:cubicBezTo>
                      <a:pt x="5" y="2"/>
                      <a:pt x="4" y="3"/>
                      <a:pt x="4" y="2"/>
                    </a:cubicBezTo>
                    <a:cubicBezTo>
                      <a:pt x="4" y="1"/>
                      <a:pt x="4" y="1"/>
                      <a:pt x="4" y="1"/>
                    </a:cubicBezTo>
                    <a:cubicBezTo>
                      <a:pt x="4" y="1"/>
                      <a:pt x="3" y="2"/>
                      <a:pt x="3" y="3"/>
                    </a:cubicBezTo>
                    <a:cubicBezTo>
                      <a:pt x="3" y="5"/>
                      <a:pt x="2" y="4"/>
                      <a:pt x="2" y="4"/>
                    </a:cubicBezTo>
                    <a:cubicBezTo>
                      <a:pt x="2" y="4"/>
                      <a:pt x="0" y="4"/>
                      <a:pt x="0" y="2"/>
                    </a:cubicBezTo>
                  </a:path>
                </a:pathLst>
              </a:cu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15" name="Freeform 666"/>
              <p:cNvSpPr>
                <a:spLocks/>
              </p:cNvSpPr>
              <p:nvPr/>
            </p:nvSpPr>
            <p:spPr bwMode="auto">
              <a:xfrm>
                <a:off x="3422650" y="6410325"/>
                <a:ext cx="26988" cy="23813"/>
              </a:xfrm>
              <a:custGeom>
                <a:avLst/>
                <a:gdLst>
                  <a:gd name="T0" fmla="*/ 0 w 6"/>
                  <a:gd name="T1" fmla="*/ 2 h 5"/>
                  <a:gd name="T2" fmla="*/ 1 w 6"/>
                  <a:gd name="T3" fmla="*/ 2 h 5"/>
                  <a:gd name="T4" fmla="*/ 2 w 6"/>
                  <a:gd name="T5" fmla="*/ 3 h 5"/>
                  <a:gd name="T6" fmla="*/ 3 w 6"/>
                  <a:gd name="T7" fmla="*/ 1 h 5"/>
                  <a:gd name="T8" fmla="*/ 5 w 6"/>
                  <a:gd name="T9" fmla="*/ 0 h 5"/>
                  <a:gd name="T10" fmla="*/ 5 w 6"/>
                  <a:gd name="T11" fmla="*/ 2 h 5"/>
                  <a:gd name="T12" fmla="*/ 4 w 6"/>
                  <a:gd name="T13" fmla="*/ 2 h 5"/>
                  <a:gd name="T14" fmla="*/ 4 w 6"/>
                  <a:gd name="T15" fmla="*/ 1 h 5"/>
                  <a:gd name="T16" fmla="*/ 3 w 6"/>
                  <a:gd name="T17" fmla="*/ 3 h 5"/>
                  <a:gd name="T18" fmla="*/ 2 w 6"/>
                  <a:gd name="T19" fmla="*/ 4 h 5"/>
                  <a:gd name="T20" fmla="*/ 0 w 6"/>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0" y="2"/>
                    </a:moveTo>
                    <a:cubicBezTo>
                      <a:pt x="1" y="2"/>
                      <a:pt x="1" y="2"/>
                      <a:pt x="1" y="2"/>
                    </a:cubicBezTo>
                    <a:cubicBezTo>
                      <a:pt x="1" y="2"/>
                      <a:pt x="1" y="3"/>
                      <a:pt x="2" y="3"/>
                    </a:cubicBezTo>
                    <a:cubicBezTo>
                      <a:pt x="3" y="4"/>
                      <a:pt x="3" y="1"/>
                      <a:pt x="3" y="1"/>
                    </a:cubicBezTo>
                    <a:cubicBezTo>
                      <a:pt x="3" y="1"/>
                      <a:pt x="3" y="0"/>
                      <a:pt x="5" y="0"/>
                    </a:cubicBezTo>
                    <a:cubicBezTo>
                      <a:pt x="6" y="0"/>
                      <a:pt x="5" y="2"/>
                      <a:pt x="5" y="2"/>
                    </a:cubicBezTo>
                    <a:cubicBezTo>
                      <a:pt x="5" y="2"/>
                      <a:pt x="4" y="3"/>
                      <a:pt x="4" y="2"/>
                    </a:cubicBezTo>
                    <a:cubicBezTo>
                      <a:pt x="4" y="1"/>
                      <a:pt x="4" y="1"/>
                      <a:pt x="4" y="1"/>
                    </a:cubicBezTo>
                    <a:cubicBezTo>
                      <a:pt x="4" y="1"/>
                      <a:pt x="3" y="2"/>
                      <a:pt x="3" y="3"/>
                    </a:cubicBezTo>
                    <a:cubicBezTo>
                      <a:pt x="3" y="5"/>
                      <a:pt x="2" y="4"/>
                      <a:pt x="2" y="4"/>
                    </a:cubicBezTo>
                    <a:cubicBezTo>
                      <a:pt x="2" y="4"/>
                      <a:pt x="0" y="4"/>
                      <a:pt x="0" y="2"/>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16" name="Oval 667"/>
              <p:cNvSpPr>
                <a:spLocks noChangeArrowheads="1"/>
              </p:cNvSpPr>
              <p:nvPr/>
            </p:nvSpPr>
            <p:spPr bwMode="auto">
              <a:xfrm>
                <a:off x="3432175" y="6438900"/>
                <a:ext cx="7938"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17" name="Oval 668"/>
              <p:cNvSpPr>
                <a:spLocks noChangeArrowheads="1"/>
              </p:cNvSpPr>
              <p:nvPr/>
            </p:nvSpPr>
            <p:spPr bwMode="auto">
              <a:xfrm>
                <a:off x="3432175" y="6438900"/>
                <a:ext cx="7938"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18" name="Oval 669"/>
              <p:cNvSpPr>
                <a:spLocks noChangeArrowheads="1"/>
              </p:cNvSpPr>
              <p:nvPr/>
            </p:nvSpPr>
            <p:spPr bwMode="auto">
              <a:xfrm>
                <a:off x="3440113" y="6438900"/>
                <a:ext cx="9525"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19" name="Oval 670"/>
              <p:cNvSpPr>
                <a:spLocks noChangeArrowheads="1"/>
              </p:cNvSpPr>
              <p:nvPr/>
            </p:nvSpPr>
            <p:spPr bwMode="auto">
              <a:xfrm>
                <a:off x="3440113" y="6438900"/>
                <a:ext cx="9525"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20" name="Oval 671"/>
              <p:cNvSpPr>
                <a:spLocks noChangeArrowheads="1"/>
              </p:cNvSpPr>
              <p:nvPr/>
            </p:nvSpPr>
            <p:spPr bwMode="auto">
              <a:xfrm>
                <a:off x="3435350" y="6443663"/>
                <a:ext cx="9525" cy="7938"/>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21" name="Oval 672"/>
              <p:cNvSpPr>
                <a:spLocks noChangeArrowheads="1"/>
              </p:cNvSpPr>
              <p:nvPr/>
            </p:nvSpPr>
            <p:spPr bwMode="auto">
              <a:xfrm>
                <a:off x="3435350" y="6443663"/>
                <a:ext cx="9525" cy="7938"/>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22" name="Oval 673"/>
              <p:cNvSpPr>
                <a:spLocks noChangeArrowheads="1"/>
              </p:cNvSpPr>
              <p:nvPr/>
            </p:nvSpPr>
            <p:spPr bwMode="auto">
              <a:xfrm>
                <a:off x="3435350" y="6489700"/>
                <a:ext cx="9525"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23" name="Oval 674"/>
              <p:cNvSpPr>
                <a:spLocks noChangeArrowheads="1"/>
              </p:cNvSpPr>
              <p:nvPr/>
            </p:nvSpPr>
            <p:spPr bwMode="auto">
              <a:xfrm>
                <a:off x="3435350" y="6489700"/>
                <a:ext cx="9525"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24" name="Oval 675"/>
              <p:cNvSpPr>
                <a:spLocks noChangeArrowheads="1"/>
              </p:cNvSpPr>
              <p:nvPr/>
            </p:nvSpPr>
            <p:spPr bwMode="auto">
              <a:xfrm>
                <a:off x="3444875" y="6489700"/>
                <a:ext cx="9525"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25" name="Oval 676"/>
              <p:cNvSpPr>
                <a:spLocks noChangeArrowheads="1"/>
              </p:cNvSpPr>
              <p:nvPr/>
            </p:nvSpPr>
            <p:spPr bwMode="auto">
              <a:xfrm>
                <a:off x="3444875" y="6489700"/>
                <a:ext cx="9525"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26" name="Oval 677"/>
              <p:cNvSpPr>
                <a:spLocks noChangeArrowheads="1"/>
              </p:cNvSpPr>
              <p:nvPr/>
            </p:nvSpPr>
            <p:spPr bwMode="auto">
              <a:xfrm>
                <a:off x="3440113" y="6499225"/>
                <a:ext cx="9525" cy="4763"/>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27" name="Oval 678"/>
              <p:cNvSpPr>
                <a:spLocks noChangeArrowheads="1"/>
              </p:cNvSpPr>
              <p:nvPr/>
            </p:nvSpPr>
            <p:spPr bwMode="auto">
              <a:xfrm>
                <a:off x="3440113" y="6499225"/>
                <a:ext cx="9525" cy="4763"/>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28" name="Oval 679"/>
              <p:cNvSpPr>
                <a:spLocks noChangeArrowheads="1"/>
              </p:cNvSpPr>
              <p:nvPr/>
            </p:nvSpPr>
            <p:spPr bwMode="auto">
              <a:xfrm>
                <a:off x="3444875" y="6545263"/>
                <a:ext cx="9525"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29" name="Oval 680"/>
              <p:cNvSpPr>
                <a:spLocks noChangeArrowheads="1"/>
              </p:cNvSpPr>
              <p:nvPr/>
            </p:nvSpPr>
            <p:spPr bwMode="auto">
              <a:xfrm>
                <a:off x="3444875" y="6545263"/>
                <a:ext cx="9525"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30" name="Oval 681"/>
              <p:cNvSpPr>
                <a:spLocks noChangeArrowheads="1"/>
              </p:cNvSpPr>
              <p:nvPr/>
            </p:nvSpPr>
            <p:spPr bwMode="auto">
              <a:xfrm>
                <a:off x="3454400" y="6545263"/>
                <a:ext cx="9525"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31" name="Oval 682"/>
              <p:cNvSpPr>
                <a:spLocks noChangeArrowheads="1"/>
              </p:cNvSpPr>
              <p:nvPr/>
            </p:nvSpPr>
            <p:spPr bwMode="auto">
              <a:xfrm>
                <a:off x="3454400" y="6545263"/>
                <a:ext cx="9525"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32" name="Oval 683"/>
              <p:cNvSpPr>
                <a:spLocks noChangeArrowheads="1"/>
              </p:cNvSpPr>
              <p:nvPr/>
            </p:nvSpPr>
            <p:spPr bwMode="auto">
              <a:xfrm>
                <a:off x="3449638" y="6550025"/>
                <a:ext cx="9525"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33" name="Oval 684"/>
              <p:cNvSpPr>
                <a:spLocks noChangeArrowheads="1"/>
              </p:cNvSpPr>
              <p:nvPr/>
            </p:nvSpPr>
            <p:spPr bwMode="auto">
              <a:xfrm>
                <a:off x="3449638" y="6550025"/>
                <a:ext cx="9525"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34" name="Freeform 685"/>
              <p:cNvSpPr>
                <a:spLocks noEditPoints="1"/>
              </p:cNvSpPr>
              <p:nvPr/>
            </p:nvSpPr>
            <p:spPr bwMode="auto">
              <a:xfrm>
                <a:off x="3432175" y="6456363"/>
                <a:ext cx="26988" cy="19050"/>
              </a:xfrm>
              <a:custGeom>
                <a:avLst/>
                <a:gdLst>
                  <a:gd name="T0" fmla="*/ 4 w 6"/>
                  <a:gd name="T1" fmla="*/ 0 h 4"/>
                  <a:gd name="T2" fmla="*/ 0 w 6"/>
                  <a:gd name="T3" fmla="*/ 3 h 4"/>
                  <a:gd name="T4" fmla="*/ 0 w 6"/>
                  <a:gd name="T5" fmla="*/ 4 h 4"/>
                  <a:gd name="T6" fmla="*/ 2 w 6"/>
                  <a:gd name="T7" fmla="*/ 3 h 4"/>
                  <a:gd name="T8" fmla="*/ 5 w 6"/>
                  <a:gd name="T9" fmla="*/ 3 h 4"/>
                  <a:gd name="T10" fmla="*/ 4 w 6"/>
                  <a:gd name="T11" fmla="*/ 0 h 4"/>
                  <a:gd name="T12" fmla="*/ 4 w 6"/>
                  <a:gd name="T13" fmla="*/ 2 h 4"/>
                  <a:gd name="T14" fmla="*/ 3 w 6"/>
                  <a:gd name="T15" fmla="*/ 2 h 4"/>
                  <a:gd name="T16" fmla="*/ 4 w 6"/>
                  <a:gd name="T17" fmla="*/ 1 h 4"/>
                  <a:gd name="T18" fmla="*/ 4 w 6"/>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4" y="0"/>
                    </a:moveTo>
                    <a:cubicBezTo>
                      <a:pt x="0" y="3"/>
                      <a:pt x="0" y="3"/>
                      <a:pt x="0" y="3"/>
                    </a:cubicBezTo>
                    <a:cubicBezTo>
                      <a:pt x="0" y="4"/>
                      <a:pt x="0" y="4"/>
                      <a:pt x="0" y="4"/>
                    </a:cubicBezTo>
                    <a:cubicBezTo>
                      <a:pt x="2" y="3"/>
                      <a:pt x="2" y="3"/>
                      <a:pt x="2" y="3"/>
                    </a:cubicBezTo>
                    <a:cubicBezTo>
                      <a:pt x="2" y="3"/>
                      <a:pt x="3" y="4"/>
                      <a:pt x="5" y="3"/>
                    </a:cubicBezTo>
                    <a:cubicBezTo>
                      <a:pt x="6" y="2"/>
                      <a:pt x="4" y="0"/>
                      <a:pt x="4" y="0"/>
                    </a:cubicBezTo>
                    <a:moveTo>
                      <a:pt x="4" y="2"/>
                    </a:moveTo>
                    <a:cubicBezTo>
                      <a:pt x="3" y="2"/>
                      <a:pt x="3" y="2"/>
                      <a:pt x="3" y="2"/>
                    </a:cubicBezTo>
                    <a:cubicBezTo>
                      <a:pt x="4" y="1"/>
                      <a:pt x="4" y="1"/>
                      <a:pt x="4" y="1"/>
                    </a:cubicBezTo>
                    <a:cubicBezTo>
                      <a:pt x="4" y="1"/>
                      <a:pt x="4" y="2"/>
                      <a:pt x="4" y="2"/>
                    </a:cubicBezTo>
                  </a:path>
                </a:pathLst>
              </a:cu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35" name="Freeform 686"/>
              <p:cNvSpPr>
                <a:spLocks noEditPoints="1"/>
              </p:cNvSpPr>
              <p:nvPr/>
            </p:nvSpPr>
            <p:spPr bwMode="auto">
              <a:xfrm>
                <a:off x="3432175" y="6456363"/>
                <a:ext cx="26988" cy="19050"/>
              </a:xfrm>
              <a:custGeom>
                <a:avLst/>
                <a:gdLst>
                  <a:gd name="T0" fmla="*/ 4 w 6"/>
                  <a:gd name="T1" fmla="*/ 0 h 4"/>
                  <a:gd name="T2" fmla="*/ 0 w 6"/>
                  <a:gd name="T3" fmla="*/ 3 h 4"/>
                  <a:gd name="T4" fmla="*/ 0 w 6"/>
                  <a:gd name="T5" fmla="*/ 4 h 4"/>
                  <a:gd name="T6" fmla="*/ 2 w 6"/>
                  <a:gd name="T7" fmla="*/ 3 h 4"/>
                  <a:gd name="T8" fmla="*/ 5 w 6"/>
                  <a:gd name="T9" fmla="*/ 3 h 4"/>
                  <a:gd name="T10" fmla="*/ 4 w 6"/>
                  <a:gd name="T11" fmla="*/ 0 h 4"/>
                  <a:gd name="T12" fmla="*/ 4 w 6"/>
                  <a:gd name="T13" fmla="*/ 2 h 4"/>
                  <a:gd name="T14" fmla="*/ 3 w 6"/>
                  <a:gd name="T15" fmla="*/ 2 h 4"/>
                  <a:gd name="T16" fmla="*/ 4 w 6"/>
                  <a:gd name="T17" fmla="*/ 1 h 4"/>
                  <a:gd name="T18" fmla="*/ 4 w 6"/>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4" y="0"/>
                    </a:moveTo>
                    <a:cubicBezTo>
                      <a:pt x="0" y="3"/>
                      <a:pt x="0" y="3"/>
                      <a:pt x="0" y="3"/>
                    </a:cubicBezTo>
                    <a:cubicBezTo>
                      <a:pt x="0" y="4"/>
                      <a:pt x="0" y="4"/>
                      <a:pt x="0" y="4"/>
                    </a:cubicBezTo>
                    <a:cubicBezTo>
                      <a:pt x="2" y="3"/>
                      <a:pt x="2" y="3"/>
                      <a:pt x="2" y="3"/>
                    </a:cubicBezTo>
                    <a:cubicBezTo>
                      <a:pt x="2" y="3"/>
                      <a:pt x="3" y="4"/>
                      <a:pt x="5" y="3"/>
                    </a:cubicBezTo>
                    <a:cubicBezTo>
                      <a:pt x="6" y="2"/>
                      <a:pt x="4" y="0"/>
                      <a:pt x="4" y="0"/>
                    </a:cubicBezTo>
                    <a:close/>
                    <a:moveTo>
                      <a:pt x="4" y="2"/>
                    </a:moveTo>
                    <a:cubicBezTo>
                      <a:pt x="3" y="2"/>
                      <a:pt x="3" y="2"/>
                      <a:pt x="3" y="2"/>
                    </a:cubicBezTo>
                    <a:cubicBezTo>
                      <a:pt x="4" y="1"/>
                      <a:pt x="4" y="1"/>
                      <a:pt x="4" y="1"/>
                    </a:cubicBezTo>
                    <a:cubicBezTo>
                      <a:pt x="4" y="1"/>
                      <a:pt x="4" y="2"/>
                      <a:pt x="4" y="2"/>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36" name="Freeform 687"/>
              <p:cNvSpPr>
                <a:spLocks noEditPoints="1"/>
              </p:cNvSpPr>
              <p:nvPr/>
            </p:nvSpPr>
            <p:spPr bwMode="auto">
              <a:xfrm>
                <a:off x="3435350" y="6513513"/>
                <a:ext cx="28575" cy="22225"/>
              </a:xfrm>
              <a:custGeom>
                <a:avLst/>
                <a:gdLst>
                  <a:gd name="T0" fmla="*/ 5 w 6"/>
                  <a:gd name="T1" fmla="*/ 0 h 5"/>
                  <a:gd name="T2" fmla="*/ 2 w 6"/>
                  <a:gd name="T3" fmla="*/ 1 h 5"/>
                  <a:gd name="T4" fmla="*/ 1 w 6"/>
                  <a:gd name="T5" fmla="*/ 3 h 5"/>
                  <a:gd name="T6" fmla="*/ 0 w 6"/>
                  <a:gd name="T7" fmla="*/ 5 h 5"/>
                  <a:gd name="T8" fmla="*/ 1 w 6"/>
                  <a:gd name="T9" fmla="*/ 5 h 5"/>
                  <a:gd name="T10" fmla="*/ 2 w 6"/>
                  <a:gd name="T11" fmla="*/ 4 h 5"/>
                  <a:gd name="T12" fmla="*/ 5 w 6"/>
                  <a:gd name="T13" fmla="*/ 3 h 5"/>
                  <a:gd name="T14" fmla="*/ 5 w 6"/>
                  <a:gd name="T15" fmla="*/ 0 h 5"/>
                  <a:gd name="T16" fmla="*/ 4 w 6"/>
                  <a:gd name="T17" fmla="*/ 2 h 5"/>
                  <a:gd name="T18" fmla="*/ 2 w 6"/>
                  <a:gd name="T19" fmla="*/ 3 h 5"/>
                  <a:gd name="T20" fmla="*/ 2 w 6"/>
                  <a:gd name="T21" fmla="*/ 2 h 5"/>
                  <a:gd name="T22" fmla="*/ 4 w 6"/>
                  <a:gd name="T23" fmla="*/ 1 h 5"/>
                  <a:gd name="T24" fmla="*/ 4 w 6"/>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5" y="0"/>
                    </a:moveTo>
                    <a:cubicBezTo>
                      <a:pt x="4" y="0"/>
                      <a:pt x="3" y="0"/>
                      <a:pt x="2" y="1"/>
                    </a:cubicBezTo>
                    <a:cubicBezTo>
                      <a:pt x="1" y="2"/>
                      <a:pt x="1" y="3"/>
                      <a:pt x="1" y="3"/>
                    </a:cubicBezTo>
                    <a:cubicBezTo>
                      <a:pt x="0" y="5"/>
                      <a:pt x="0" y="5"/>
                      <a:pt x="0" y="5"/>
                    </a:cubicBezTo>
                    <a:cubicBezTo>
                      <a:pt x="1" y="5"/>
                      <a:pt x="1" y="5"/>
                      <a:pt x="1" y="5"/>
                    </a:cubicBezTo>
                    <a:cubicBezTo>
                      <a:pt x="2" y="4"/>
                      <a:pt x="2" y="4"/>
                      <a:pt x="2" y="4"/>
                    </a:cubicBezTo>
                    <a:cubicBezTo>
                      <a:pt x="2" y="4"/>
                      <a:pt x="3" y="4"/>
                      <a:pt x="5" y="3"/>
                    </a:cubicBezTo>
                    <a:cubicBezTo>
                      <a:pt x="6" y="2"/>
                      <a:pt x="5" y="0"/>
                      <a:pt x="5" y="0"/>
                    </a:cubicBezTo>
                    <a:moveTo>
                      <a:pt x="4" y="2"/>
                    </a:moveTo>
                    <a:cubicBezTo>
                      <a:pt x="3" y="3"/>
                      <a:pt x="2" y="3"/>
                      <a:pt x="2" y="3"/>
                    </a:cubicBezTo>
                    <a:cubicBezTo>
                      <a:pt x="2" y="3"/>
                      <a:pt x="2" y="2"/>
                      <a:pt x="2" y="2"/>
                    </a:cubicBezTo>
                    <a:cubicBezTo>
                      <a:pt x="3" y="1"/>
                      <a:pt x="4" y="1"/>
                      <a:pt x="4" y="1"/>
                    </a:cubicBezTo>
                    <a:cubicBezTo>
                      <a:pt x="4" y="1"/>
                      <a:pt x="5" y="1"/>
                      <a:pt x="4" y="2"/>
                    </a:cubicBezTo>
                  </a:path>
                </a:pathLst>
              </a:cu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37" name="Freeform 688"/>
              <p:cNvSpPr>
                <a:spLocks noEditPoints="1"/>
              </p:cNvSpPr>
              <p:nvPr/>
            </p:nvSpPr>
            <p:spPr bwMode="auto">
              <a:xfrm>
                <a:off x="3435350" y="6513513"/>
                <a:ext cx="28575" cy="22225"/>
              </a:xfrm>
              <a:custGeom>
                <a:avLst/>
                <a:gdLst>
                  <a:gd name="T0" fmla="*/ 5 w 6"/>
                  <a:gd name="T1" fmla="*/ 0 h 5"/>
                  <a:gd name="T2" fmla="*/ 2 w 6"/>
                  <a:gd name="T3" fmla="*/ 1 h 5"/>
                  <a:gd name="T4" fmla="*/ 1 w 6"/>
                  <a:gd name="T5" fmla="*/ 3 h 5"/>
                  <a:gd name="T6" fmla="*/ 0 w 6"/>
                  <a:gd name="T7" fmla="*/ 5 h 5"/>
                  <a:gd name="T8" fmla="*/ 1 w 6"/>
                  <a:gd name="T9" fmla="*/ 5 h 5"/>
                  <a:gd name="T10" fmla="*/ 2 w 6"/>
                  <a:gd name="T11" fmla="*/ 4 h 5"/>
                  <a:gd name="T12" fmla="*/ 5 w 6"/>
                  <a:gd name="T13" fmla="*/ 3 h 5"/>
                  <a:gd name="T14" fmla="*/ 5 w 6"/>
                  <a:gd name="T15" fmla="*/ 0 h 5"/>
                  <a:gd name="T16" fmla="*/ 4 w 6"/>
                  <a:gd name="T17" fmla="*/ 2 h 5"/>
                  <a:gd name="T18" fmla="*/ 2 w 6"/>
                  <a:gd name="T19" fmla="*/ 3 h 5"/>
                  <a:gd name="T20" fmla="*/ 2 w 6"/>
                  <a:gd name="T21" fmla="*/ 2 h 5"/>
                  <a:gd name="T22" fmla="*/ 4 w 6"/>
                  <a:gd name="T23" fmla="*/ 1 h 5"/>
                  <a:gd name="T24" fmla="*/ 4 w 6"/>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5" y="0"/>
                    </a:moveTo>
                    <a:cubicBezTo>
                      <a:pt x="4" y="0"/>
                      <a:pt x="3" y="0"/>
                      <a:pt x="2" y="1"/>
                    </a:cubicBezTo>
                    <a:cubicBezTo>
                      <a:pt x="1" y="2"/>
                      <a:pt x="1" y="3"/>
                      <a:pt x="1" y="3"/>
                    </a:cubicBezTo>
                    <a:cubicBezTo>
                      <a:pt x="0" y="5"/>
                      <a:pt x="0" y="5"/>
                      <a:pt x="0" y="5"/>
                    </a:cubicBezTo>
                    <a:cubicBezTo>
                      <a:pt x="1" y="5"/>
                      <a:pt x="1" y="5"/>
                      <a:pt x="1" y="5"/>
                    </a:cubicBezTo>
                    <a:cubicBezTo>
                      <a:pt x="2" y="4"/>
                      <a:pt x="2" y="4"/>
                      <a:pt x="2" y="4"/>
                    </a:cubicBezTo>
                    <a:cubicBezTo>
                      <a:pt x="2" y="4"/>
                      <a:pt x="3" y="4"/>
                      <a:pt x="5" y="3"/>
                    </a:cubicBezTo>
                    <a:cubicBezTo>
                      <a:pt x="6" y="2"/>
                      <a:pt x="5" y="0"/>
                      <a:pt x="5" y="0"/>
                    </a:cubicBezTo>
                    <a:close/>
                    <a:moveTo>
                      <a:pt x="4" y="2"/>
                    </a:moveTo>
                    <a:cubicBezTo>
                      <a:pt x="3" y="3"/>
                      <a:pt x="2" y="3"/>
                      <a:pt x="2" y="3"/>
                    </a:cubicBezTo>
                    <a:cubicBezTo>
                      <a:pt x="2" y="3"/>
                      <a:pt x="2" y="2"/>
                      <a:pt x="2" y="2"/>
                    </a:cubicBezTo>
                    <a:cubicBezTo>
                      <a:pt x="3" y="1"/>
                      <a:pt x="4" y="1"/>
                      <a:pt x="4" y="1"/>
                    </a:cubicBezTo>
                    <a:cubicBezTo>
                      <a:pt x="4" y="1"/>
                      <a:pt x="5" y="1"/>
                      <a:pt x="4" y="2"/>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38" name="Freeform 689"/>
              <p:cNvSpPr>
                <a:spLocks/>
              </p:cNvSpPr>
              <p:nvPr/>
            </p:nvSpPr>
            <p:spPr bwMode="auto">
              <a:xfrm>
                <a:off x="3444875" y="6564313"/>
                <a:ext cx="23813" cy="23813"/>
              </a:xfrm>
              <a:custGeom>
                <a:avLst/>
                <a:gdLst>
                  <a:gd name="T0" fmla="*/ 0 w 5"/>
                  <a:gd name="T1" fmla="*/ 2 h 5"/>
                  <a:gd name="T2" fmla="*/ 1 w 5"/>
                  <a:gd name="T3" fmla="*/ 1 h 5"/>
                  <a:gd name="T4" fmla="*/ 2 w 5"/>
                  <a:gd name="T5" fmla="*/ 3 h 5"/>
                  <a:gd name="T6" fmla="*/ 2 w 5"/>
                  <a:gd name="T7" fmla="*/ 1 h 5"/>
                  <a:gd name="T8" fmla="*/ 4 w 5"/>
                  <a:gd name="T9" fmla="*/ 0 h 5"/>
                  <a:gd name="T10" fmla="*/ 5 w 5"/>
                  <a:gd name="T11" fmla="*/ 2 h 5"/>
                  <a:gd name="T12" fmla="*/ 4 w 5"/>
                  <a:gd name="T13" fmla="*/ 2 h 5"/>
                  <a:gd name="T14" fmla="*/ 4 w 5"/>
                  <a:gd name="T15" fmla="*/ 1 h 5"/>
                  <a:gd name="T16" fmla="*/ 3 w 5"/>
                  <a:gd name="T17" fmla="*/ 3 h 5"/>
                  <a:gd name="T18" fmla="*/ 1 w 5"/>
                  <a:gd name="T19" fmla="*/ 4 h 5"/>
                  <a:gd name="T20" fmla="*/ 0 w 5"/>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5">
                    <a:moveTo>
                      <a:pt x="0" y="2"/>
                    </a:moveTo>
                    <a:cubicBezTo>
                      <a:pt x="1" y="1"/>
                      <a:pt x="1" y="1"/>
                      <a:pt x="1" y="1"/>
                    </a:cubicBezTo>
                    <a:cubicBezTo>
                      <a:pt x="1" y="1"/>
                      <a:pt x="1" y="3"/>
                      <a:pt x="2" y="3"/>
                    </a:cubicBezTo>
                    <a:cubicBezTo>
                      <a:pt x="3" y="4"/>
                      <a:pt x="2" y="1"/>
                      <a:pt x="2" y="1"/>
                    </a:cubicBezTo>
                    <a:cubicBezTo>
                      <a:pt x="2" y="1"/>
                      <a:pt x="3" y="0"/>
                      <a:pt x="4" y="0"/>
                    </a:cubicBezTo>
                    <a:cubicBezTo>
                      <a:pt x="5" y="0"/>
                      <a:pt x="5" y="2"/>
                      <a:pt x="5" y="2"/>
                    </a:cubicBezTo>
                    <a:cubicBezTo>
                      <a:pt x="5" y="2"/>
                      <a:pt x="4" y="3"/>
                      <a:pt x="4" y="2"/>
                    </a:cubicBezTo>
                    <a:cubicBezTo>
                      <a:pt x="4" y="1"/>
                      <a:pt x="4" y="1"/>
                      <a:pt x="4" y="1"/>
                    </a:cubicBezTo>
                    <a:cubicBezTo>
                      <a:pt x="3" y="1"/>
                      <a:pt x="3" y="2"/>
                      <a:pt x="3" y="3"/>
                    </a:cubicBezTo>
                    <a:cubicBezTo>
                      <a:pt x="3" y="5"/>
                      <a:pt x="1" y="4"/>
                      <a:pt x="1" y="4"/>
                    </a:cubicBezTo>
                    <a:cubicBezTo>
                      <a:pt x="1" y="4"/>
                      <a:pt x="0" y="4"/>
                      <a:pt x="0" y="2"/>
                    </a:cubicBezTo>
                  </a:path>
                </a:pathLst>
              </a:cu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39" name="Freeform 690"/>
              <p:cNvSpPr>
                <a:spLocks noEditPoints="1"/>
              </p:cNvSpPr>
              <p:nvPr/>
            </p:nvSpPr>
            <p:spPr bwMode="auto">
              <a:xfrm>
                <a:off x="3444875" y="6518275"/>
                <a:ext cx="354013" cy="73025"/>
              </a:xfrm>
              <a:custGeom>
                <a:avLst/>
                <a:gdLst>
                  <a:gd name="T0" fmla="*/ 73 w 76"/>
                  <a:gd name="T1" fmla="*/ 7 h 16"/>
                  <a:gd name="T2" fmla="*/ 76 w 76"/>
                  <a:gd name="T3" fmla="*/ 4 h 16"/>
                  <a:gd name="T4" fmla="*/ 72 w 76"/>
                  <a:gd name="T5" fmla="*/ 4 h 16"/>
                  <a:gd name="T6" fmla="*/ 75 w 76"/>
                  <a:gd name="T7" fmla="*/ 0 h 16"/>
                  <a:gd name="T8" fmla="*/ 68 w 76"/>
                  <a:gd name="T9" fmla="*/ 9 h 16"/>
                  <a:gd name="T10" fmla="*/ 73 w 76"/>
                  <a:gd name="T11" fmla="*/ 5 h 16"/>
                  <a:gd name="T12" fmla="*/ 61 w 76"/>
                  <a:gd name="T13" fmla="*/ 16 h 16"/>
                  <a:gd name="T14" fmla="*/ 66 w 76"/>
                  <a:gd name="T15" fmla="*/ 10 h 16"/>
                  <a:gd name="T16" fmla="*/ 0 w 76"/>
                  <a:gd name="T17" fmla="*/ 12 h 16"/>
                  <a:gd name="T18" fmla="*/ 1 w 76"/>
                  <a:gd name="T19" fmla="*/ 11 h 16"/>
                  <a:gd name="T20" fmla="*/ 2 w 76"/>
                  <a:gd name="T21" fmla="*/ 13 h 16"/>
                  <a:gd name="T22" fmla="*/ 2 w 76"/>
                  <a:gd name="T23" fmla="*/ 11 h 16"/>
                  <a:gd name="T24" fmla="*/ 4 w 76"/>
                  <a:gd name="T25" fmla="*/ 10 h 16"/>
                  <a:gd name="T26" fmla="*/ 5 w 76"/>
                  <a:gd name="T27" fmla="*/ 12 h 16"/>
                  <a:gd name="T28" fmla="*/ 4 w 76"/>
                  <a:gd name="T29" fmla="*/ 12 h 16"/>
                  <a:gd name="T30" fmla="*/ 4 w 76"/>
                  <a:gd name="T31" fmla="*/ 11 h 16"/>
                  <a:gd name="T32" fmla="*/ 3 w 76"/>
                  <a:gd name="T33" fmla="*/ 13 h 16"/>
                  <a:gd name="T34" fmla="*/ 1 w 76"/>
                  <a:gd name="T35" fmla="*/ 14 h 16"/>
                  <a:gd name="T36" fmla="*/ 0 w 76"/>
                  <a:gd name="T37"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6">
                    <a:moveTo>
                      <a:pt x="73" y="7"/>
                    </a:moveTo>
                    <a:cubicBezTo>
                      <a:pt x="76" y="4"/>
                      <a:pt x="76" y="4"/>
                      <a:pt x="76" y="4"/>
                    </a:cubicBezTo>
                    <a:moveTo>
                      <a:pt x="72" y="4"/>
                    </a:moveTo>
                    <a:cubicBezTo>
                      <a:pt x="75" y="0"/>
                      <a:pt x="75" y="0"/>
                      <a:pt x="75" y="0"/>
                    </a:cubicBezTo>
                    <a:moveTo>
                      <a:pt x="68" y="9"/>
                    </a:moveTo>
                    <a:cubicBezTo>
                      <a:pt x="73" y="5"/>
                      <a:pt x="73" y="5"/>
                      <a:pt x="73" y="5"/>
                    </a:cubicBezTo>
                    <a:moveTo>
                      <a:pt x="61" y="16"/>
                    </a:moveTo>
                    <a:cubicBezTo>
                      <a:pt x="66" y="10"/>
                      <a:pt x="66" y="10"/>
                      <a:pt x="66" y="10"/>
                    </a:cubicBezTo>
                    <a:moveTo>
                      <a:pt x="0" y="12"/>
                    </a:moveTo>
                    <a:cubicBezTo>
                      <a:pt x="1" y="11"/>
                      <a:pt x="1" y="11"/>
                      <a:pt x="1" y="11"/>
                    </a:cubicBezTo>
                    <a:cubicBezTo>
                      <a:pt x="1" y="11"/>
                      <a:pt x="1" y="13"/>
                      <a:pt x="2" y="13"/>
                    </a:cubicBezTo>
                    <a:cubicBezTo>
                      <a:pt x="3" y="14"/>
                      <a:pt x="2" y="11"/>
                      <a:pt x="2" y="11"/>
                    </a:cubicBezTo>
                    <a:cubicBezTo>
                      <a:pt x="2" y="11"/>
                      <a:pt x="3" y="10"/>
                      <a:pt x="4" y="10"/>
                    </a:cubicBezTo>
                    <a:cubicBezTo>
                      <a:pt x="5" y="10"/>
                      <a:pt x="5" y="12"/>
                      <a:pt x="5" y="12"/>
                    </a:cubicBezTo>
                    <a:cubicBezTo>
                      <a:pt x="5" y="12"/>
                      <a:pt x="4" y="13"/>
                      <a:pt x="4" y="12"/>
                    </a:cubicBezTo>
                    <a:cubicBezTo>
                      <a:pt x="4" y="11"/>
                      <a:pt x="4" y="11"/>
                      <a:pt x="4" y="11"/>
                    </a:cubicBezTo>
                    <a:cubicBezTo>
                      <a:pt x="3" y="11"/>
                      <a:pt x="3" y="12"/>
                      <a:pt x="3" y="13"/>
                    </a:cubicBezTo>
                    <a:cubicBezTo>
                      <a:pt x="3" y="15"/>
                      <a:pt x="1" y="14"/>
                      <a:pt x="1" y="14"/>
                    </a:cubicBezTo>
                    <a:cubicBezTo>
                      <a:pt x="1" y="14"/>
                      <a:pt x="0" y="14"/>
                      <a:pt x="0" y="12"/>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40" name="Line 691"/>
              <p:cNvSpPr>
                <a:spLocks noChangeShapeType="1"/>
              </p:cNvSpPr>
              <p:nvPr/>
            </p:nvSpPr>
            <p:spPr bwMode="auto">
              <a:xfrm flipV="1">
                <a:off x="3705225" y="6596063"/>
                <a:ext cx="14288" cy="14288"/>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41" name="Line 692"/>
              <p:cNvSpPr>
                <a:spLocks noChangeShapeType="1"/>
              </p:cNvSpPr>
              <p:nvPr/>
            </p:nvSpPr>
            <p:spPr bwMode="auto">
              <a:xfrm flipV="1">
                <a:off x="3748088" y="6569075"/>
                <a:ext cx="9525" cy="9525"/>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42" name="Freeform 693"/>
              <p:cNvSpPr>
                <a:spLocks/>
              </p:cNvSpPr>
              <p:nvPr/>
            </p:nvSpPr>
            <p:spPr bwMode="auto">
              <a:xfrm>
                <a:off x="3762375" y="6554788"/>
                <a:ext cx="22225" cy="19050"/>
              </a:xfrm>
              <a:custGeom>
                <a:avLst/>
                <a:gdLst>
                  <a:gd name="T0" fmla="*/ 2 w 14"/>
                  <a:gd name="T1" fmla="*/ 12 h 12"/>
                  <a:gd name="T2" fmla="*/ 14 w 14"/>
                  <a:gd name="T3" fmla="*/ 0 h 12"/>
                  <a:gd name="T4" fmla="*/ 11 w 14"/>
                  <a:gd name="T5" fmla="*/ 0 h 12"/>
                  <a:gd name="T6" fmla="*/ 11 w 14"/>
                  <a:gd name="T7" fmla="*/ 0 h 12"/>
                  <a:gd name="T8" fmla="*/ 8 w 14"/>
                  <a:gd name="T9" fmla="*/ 0 h 12"/>
                  <a:gd name="T10" fmla="*/ 8 w 14"/>
                  <a:gd name="T11" fmla="*/ 3 h 12"/>
                  <a:gd name="T12" fmla="*/ 8 w 14"/>
                  <a:gd name="T13" fmla="*/ 3 h 12"/>
                  <a:gd name="T14" fmla="*/ 5 w 14"/>
                  <a:gd name="T15" fmla="*/ 3 h 12"/>
                  <a:gd name="T16" fmla="*/ 2 w 14"/>
                  <a:gd name="T17" fmla="*/ 6 h 12"/>
                  <a:gd name="T18" fmla="*/ 2 w 14"/>
                  <a:gd name="T19" fmla="*/ 6 h 12"/>
                  <a:gd name="T20" fmla="*/ 2 w 14"/>
                  <a:gd name="T21" fmla="*/ 6 h 12"/>
                  <a:gd name="T22" fmla="*/ 2 w 14"/>
                  <a:gd name="T23" fmla="*/ 9 h 12"/>
                  <a:gd name="T24" fmla="*/ 0 w 14"/>
                  <a:gd name="T25" fmla="*/ 9 h 12"/>
                  <a:gd name="T26" fmla="*/ 0 w 14"/>
                  <a:gd name="T27" fmla="*/ 12 h 12"/>
                  <a:gd name="T28" fmla="*/ 2 w 14"/>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12">
                    <a:moveTo>
                      <a:pt x="2" y="12"/>
                    </a:moveTo>
                    <a:lnTo>
                      <a:pt x="14" y="0"/>
                    </a:lnTo>
                    <a:lnTo>
                      <a:pt x="11" y="0"/>
                    </a:lnTo>
                    <a:lnTo>
                      <a:pt x="11" y="0"/>
                    </a:lnTo>
                    <a:lnTo>
                      <a:pt x="8" y="0"/>
                    </a:lnTo>
                    <a:lnTo>
                      <a:pt x="8" y="3"/>
                    </a:lnTo>
                    <a:lnTo>
                      <a:pt x="8" y="3"/>
                    </a:lnTo>
                    <a:lnTo>
                      <a:pt x="5" y="3"/>
                    </a:lnTo>
                    <a:lnTo>
                      <a:pt x="2" y="6"/>
                    </a:lnTo>
                    <a:lnTo>
                      <a:pt x="2" y="6"/>
                    </a:lnTo>
                    <a:lnTo>
                      <a:pt x="2" y="6"/>
                    </a:lnTo>
                    <a:lnTo>
                      <a:pt x="2" y="9"/>
                    </a:lnTo>
                    <a:lnTo>
                      <a:pt x="0" y="9"/>
                    </a:lnTo>
                    <a:lnTo>
                      <a:pt x="0" y="12"/>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43" name="Freeform 694"/>
              <p:cNvSpPr>
                <a:spLocks/>
              </p:cNvSpPr>
              <p:nvPr/>
            </p:nvSpPr>
            <p:spPr bwMode="auto">
              <a:xfrm>
                <a:off x="3762375" y="6554788"/>
                <a:ext cx="22225" cy="19050"/>
              </a:xfrm>
              <a:custGeom>
                <a:avLst/>
                <a:gdLst>
                  <a:gd name="T0" fmla="*/ 1 w 5"/>
                  <a:gd name="T1" fmla="*/ 4 h 4"/>
                  <a:gd name="T2" fmla="*/ 4 w 5"/>
                  <a:gd name="T3" fmla="*/ 1 h 4"/>
                  <a:gd name="T4" fmla="*/ 5 w 5"/>
                  <a:gd name="T5" fmla="*/ 0 h 4"/>
                  <a:gd name="T6" fmla="*/ 5 w 5"/>
                  <a:gd name="T7" fmla="*/ 0 h 4"/>
                  <a:gd name="T8" fmla="*/ 4 w 5"/>
                  <a:gd name="T9" fmla="*/ 0 h 4"/>
                  <a:gd name="T10" fmla="*/ 4 w 5"/>
                  <a:gd name="T11" fmla="*/ 0 h 4"/>
                  <a:gd name="T12" fmla="*/ 4 w 5"/>
                  <a:gd name="T13" fmla="*/ 0 h 4"/>
                  <a:gd name="T14" fmla="*/ 4 w 5"/>
                  <a:gd name="T15" fmla="*/ 0 h 4"/>
                  <a:gd name="T16" fmla="*/ 3 w 5"/>
                  <a:gd name="T17" fmla="*/ 0 h 4"/>
                  <a:gd name="T18" fmla="*/ 3 w 5"/>
                  <a:gd name="T19" fmla="*/ 0 h 4"/>
                  <a:gd name="T20" fmla="*/ 3 w 5"/>
                  <a:gd name="T21" fmla="*/ 1 h 4"/>
                  <a:gd name="T22" fmla="*/ 3 w 5"/>
                  <a:gd name="T23" fmla="*/ 1 h 4"/>
                  <a:gd name="T24" fmla="*/ 3 w 5"/>
                  <a:gd name="T25" fmla="*/ 1 h 4"/>
                  <a:gd name="T26" fmla="*/ 3 w 5"/>
                  <a:gd name="T27" fmla="*/ 1 h 4"/>
                  <a:gd name="T28" fmla="*/ 2 w 5"/>
                  <a:gd name="T29" fmla="*/ 1 h 4"/>
                  <a:gd name="T30" fmla="*/ 2 w 5"/>
                  <a:gd name="T31" fmla="*/ 1 h 4"/>
                  <a:gd name="T32" fmla="*/ 1 w 5"/>
                  <a:gd name="T33" fmla="*/ 1 h 4"/>
                  <a:gd name="T34" fmla="*/ 1 w 5"/>
                  <a:gd name="T35" fmla="*/ 1 h 4"/>
                  <a:gd name="T36" fmla="*/ 1 w 5"/>
                  <a:gd name="T37" fmla="*/ 2 h 4"/>
                  <a:gd name="T38" fmla="*/ 1 w 5"/>
                  <a:gd name="T39" fmla="*/ 2 h 4"/>
                  <a:gd name="T40" fmla="*/ 1 w 5"/>
                  <a:gd name="T41" fmla="*/ 2 h 4"/>
                  <a:gd name="T42" fmla="*/ 1 w 5"/>
                  <a:gd name="T43" fmla="*/ 2 h 4"/>
                  <a:gd name="T44" fmla="*/ 1 w 5"/>
                  <a:gd name="T45" fmla="*/ 3 h 4"/>
                  <a:gd name="T46" fmla="*/ 1 w 5"/>
                  <a:gd name="T47" fmla="*/ 3 h 4"/>
                  <a:gd name="T48" fmla="*/ 0 w 5"/>
                  <a:gd name="T49" fmla="*/ 3 h 4"/>
                  <a:gd name="T50" fmla="*/ 0 w 5"/>
                  <a:gd name="T51" fmla="*/ 3 h 4"/>
                  <a:gd name="T52" fmla="*/ 0 w 5"/>
                  <a:gd name="T53" fmla="*/ 4 h 4"/>
                  <a:gd name="T54" fmla="*/ 0 w 5"/>
                  <a:gd name="T55" fmla="*/ 4 h 4"/>
                  <a:gd name="T56" fmla="*/ 1 w 5"/>
                  <a:gd name="T57" fmla="*/ 4 h 4"/>
                  <a:gd name="T58" fmla="*/ 1 w 5"/>
                  <a:gd name="T59" fmla="*/ 4 h 4"/>
                  <a:gd name="T60" fmla="*/ 0 w 5"/>
                  <a:gd name="T61" fmla="*/ 4 h 4"/>
                  <a:gd name="T62" fmla="*/ 0 w 5"/>
                  <a:gd name="T63" fmla="*/ 4 h 4"/>
                  <a:gd name="T64" fmla="*/ 0 w 5"/>
                  <a:gd name="T65" fmla="*/ 3 h 4"/>
                  <a:gd name="T66" fmla="*/ 0 w 5"/>
                  <a:gd name="T67" fmla="*/ 3 h 4"/>
                  <a:gd name="T68" fmla="*/ 1 w 5"/>
                  <a:gd name="T69" fmla="*/ 3 h 4"/>
                  <a:gd name="T70" fmla="*/ 1 w 5"/>
                  <a:gd name="T71" fmla="*/ 3 h 4"/>
                  <a:gd name="T72" fmla="*/ 1 w 5"/>
                  <a:gd name="T73" fmla="*/ 2 h 4"/>
                  <a:gd name="T74" fmla="*/ 1 w 5"/>
                  <a:gd name="T75" fmla="*/ 3 h 4"/>
                  <a:gd name="T76" fmla="*/ 1 w 5"/>
                  <a:gd name="T77" fmla="*/ 3 h 4"/>
                  <a:gd name="T78" fmla="*/ 2 w 5"/>
                  <a:gd name="T79" fmla="*/ 2 h 4"/>
                  <a:gd name="T80" fmla="*/ 2 w 5"/>
                  <a:gd name="T81" fmla="*/ 2 h 4"/>
                  <a:gd name="T82" fmla="*/ 1 w 5"/>
                  <a:gd name="T83" fmla="*/ 2 h 4"/>
                  <a:gd name="T84" fmla="*/ 2 w 5"/>
                  <a:gd name="T85" fmla="*/ 1 h 4"/>
                  <a:gd name="T86" fmla="*/ 3 w 5"/>
                  <a:gd name="T87" fmla="*/ 1 h 4"/>
                  <a:gd name="T88" fmla="*/ 3 w 5"/>
                  <a:gd name="T89" fmla="*/ 1 h 4"/>
                  <a:gd name="T90" fmla="*/ 3 w 5"/>
                  <a:gd name="T91" fmla="*/ 1 h 4"/>
                  <a:gd name="T92" fmla="*/ 3 w 5"/>
                  <a:gd name="T93" fmla="*/ 1 h 4"/>
                  <a:gd name="T94" fmla="*/ 3 w 5"/>
                  <a:gd name="T95" fmla="*/ 1 h 4"/>
                  <a:gd name="T96" fmla="*/ 3 w 5"/>
                  <a:gd name="T97" fmla="*/ 0 h 4"/>
                  <a:gd name="T98" fmla="*/ 3 w 5"/>
                  <a:gd name="T99" fmla="*/ 0 h 4"/>
                  <a:gd name="T100" fmla="*/ 4 w 5"/>
                  <a:gd name="T101" fmla="*/ 0 h 4"/>
                  <a:gd name="T102" fmla="*/ 4 w 5"/>
                  <a:gd name="T103" fmla="*/ 0 h 4"/>
                  <a:gd name="T104" fmla="*/ 4 w 5"/>
                  <a:gd name="T105" fmla="*/ 0 h 4"/>
                  <a:gd name="T106" fmla="*/ 4 w 5"/>
                  <a:gd name="T107" fmla="*/ 0 h 4"/>
                  <a:gd name="T108" fmla="*/ 5 w 5"/>
                  <a:gd name="T109" fmla="*/ 0 h 4"/>
                  <a:gd name="T110" fmla="*/ 5 w 5"/>
                  <a:gd name="T111" fmla="*/ 0 h 4"/>
                  <a:gd name="T112" fmla="*/ 1 w 5"/>
                  <a:gd name="T113" fmla="*/ 3 h 4"/>
                  <a:gd name="T114" fmla="*/ 1 w 5"/>
                  <a:gd name="T115" fmla="*/ 4 h 4"/>
                  <a:gd name="T116" fmla="*/ 1 w 5"/>
                  <a:gd name="T1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 h="4">
                    <a:moveTo>
                      <a:pt x="1" y="4"/>
                    </a:moveTo>
                    <a:cubicBezTo>
                      <a:pt x="2" y="3"/>
                      <a:pt x="3" y="2"/>
                      <a:pt x="4" y="1"/>
                    </a:cubicBezTo>
                    <a:cubicBezTo>
                      <a:pt x="4" y="1"/>
                      <a:pt x="5" y="0"/>
                      <a:pt x="5" y="0"/>
                    </a:cubicBezTo>
                    <a:cubicBezTo>
                      <a:pt x="5" y="0"/>
                      <a:pt x="5" y="0"/>
                      <a:pt x="5" y="0"/>
                    </a:cubicBezTo>
                    <a:cubicBezTo>
                      <a:pt x="4" y="0"/>
                      <a:pt x="4" y="0"/>
                      <a:pt x="4" y="0"/>
                    </a:cubicBezTo>
                    <a:cubicBezTo>
                      <a:pt x="4" y="0"/>
                      <a:pt x="4" y="0"/>
                      <a:pt x="4" y="0"/>
                    </a:cubicBezTo>
                    <a:cubicBezTo>
                      <a:pt x="4" y="0"/>
                      <a:pt x="4" y="0"/>
                      <a:pt x="4" y="0"/>
                    </a:cubicBezTo>
                    <a:cubicBezTo>
                      <a:pt x="4" y="0"/>
                      <a:pt x="4" y="0"/>
                      <a:pt x="4" y="0"/>
                    </a:cubicBezTo>
                    <a:cubicBezTo>
                      <a:pt x="4" y="0"/>
                      <a:pt x="3" y="0"/>
                      <a:pt x="3" y="0"/>
                    </a:cubicBezTo>
                    <a:cubicBezTo>
                      <a:pt x="3" y="0"/>
                      <a:pt x="3" y="0"/>
                      <a:pt x="3" y="0"/>
                    </a:cubicBezTo>
                    <a:cubicBezTo>
                      <a:pt x="3" y="0"/>
                      <a:pt x="3" y="1"/>
                      <a:pt x="3" y="1"/>
                    </a:cubicBezTo>
                    <a:cubicBezTo>
                      <a:pt x="3" y="1"/>
                      <a:pt x="3" y="1"/>
                      <a:pt x="3" y="1"/>
                    </a:cubicBezTo>
                    <a:cubicBezTo>
                      <a:pt x="3" y="1"/>
                      <a:pt x="3" y="1"/>
                      <a:pt x="3" y="1"/>
                    </a:cubicBezTo>
                    <a:cubicBezTo>
                      <a:pt x="3" y="0"/>
                      <a:pt x="3" y="1"/>
                      <a:pt x="3" y="1"/>
                    </a:cubicBezTo>
                    <a:cubicBezTo>
                      <a:pt x="2" y="1"/>
                      <a:pt x="2" y="1"/>
                      <a:pt x="2" y="1"/>
                    </a:cubicBezTo>
                    <a:cubicBezTo>
                      <a:pt x="2" y="1"/>
                      <a:pt x="2" y="1"/>
                      <a:pt x="2" y="1"/>
                    </a:cubicBezTo>
                    <a:cubicBezTo>
                      <a:pt x="2" y="1"/>
                      <a:pt x="2" y="1"/>
                      <a:pt x="1" y="1"/>
                    </a:cubicBezTo>
                    <a:cubicBezTo>
                      <a:pt x="1" y="1"/>
                      <a:pt x="1" y="1"/>
                      <a:pt x="1" y="1"/>
                    </a:cubicBezTo>
                    <a:cubicBezTo>
                      <a:pt x="1" y="2"/>
                      <a:pt x="1" y="2"/>
                      <a:pt x="1" y="2"/>
                    </a:cubicBezTo>
                    <a:cubicBezTo>
                      <a:pt x="1" y="2"/>
                      <a:pt x="1" y="2"/>
                      <a:pt x="1" y="2"/>
                    </a:cubicBezTo>
                    <a:cubicBezTo>
                      <a:pt x="1" y="2"/>
                      <a:pt x="1" y="2"/>
                      <a:pt x="1" y="2"/>
                    </a:cubicBezTo>
                    <a:cubicBezTo>
                      <a:pt x="1" y="2"/>
                      <a:pt x="1" y="2"/>
                      <a:pt x="1" y="2"/>
                    </a:cubicBezTo>
                    <a:cubicBezTo>
                      <a:pt x="1" y="3"/>
                      <a:pt x="1" y="3"/>
                      <a:pt x="1" y="3"/>
                    </a:cubicBezTo>
                    <a:cubicBezTo>
                      <a:pt x="1" y="3"/>
                      <a:pt x="1" y="3"/>
                      <a:pt x="1" y="3"/>
                    </a:cubicBezTo>
                    <a:cubicBezTo>
                      <a:pt x="0" y="3"/>
                      <a:pt x="0" y="3"/>
                      <a:pt x="0" y="3"/>
                    </a:cubicBezTo>
                    <a:cubicBezTo>
                      <a:pt x="0" y="3"/>
                      <a:pt x="0" y="3"/>
                      <a:pt x="0" y="3"/>
                    </a:cubicBezTo>
                    <a:cubicBezTo>
                      <a:pt x="0" y="4"/>
                      <a:pt x="0" y="4"/>
                      <a:pt x="0" y="4"/>
                    </a:cubicBezTo>
                    <a:cubicBezTo>
                      <a:pt x="0" y="4"/>
                      <a:pt x="0" y="4"/>
                      <a:pt x="0" y="4"/>
                    </a:cubicBezTo>
                    <a:cubicBezTo>
                      <a:pt x="0" y="4"/>
                      <a:pt x="0" y="4"/>
                      <a:pt x="1" y="4"/>
                    </a:cubicBezTo>
                    <a:cubicBezTo>
                      <a:pt x="1" y="4"/>
                      <a:pt x="1" y="4"/>
                      <a:pt x="1" y="4"/>
                    </a:cubicBezTo>
                    <a:cubicBezTo>
                      <a:pt x="1" y="4"/>
                      <a:pt x="0" y="4"/>
                      <a:pt x="0" y="4"/>
                    </a:cubicBezTo>
                    <a:cubicBezTo>
                      <a:pt x="0" y="4"/>
                      <a:pt x="0" y="4"/>
                      <a:pt x="0" y="4"/>
                    </a:cubicBezTo>
                    <a:cubicBezTo>
                      <a:pt x="0" y="3"/>
                      <a:pt x="0" y="3"/>
                      <a:pt x="0" y="3"/>
                    </a:cubicBezTo>
                    <a:cubicBezTo>
                      <a:pt x="0" y="3"/>
                      <a:pt x="0" y="3"/>
                      <a:pt x="0" y="3"/>
                    </a:cubicBezTo>
                    <a:cubicBezTo>
                      <a:pt x="1" y="3"/>
                      <a:pt x="1" y="3"/>
                      <a:pt x="1" y="3"/>
                    </a:cubicBezTo>
                    <a:cubicBezTo>
                      <a:pt x="1" y="3"/>
                      <a:pt x="1" y="3"/>
                      <a:pt x="1" y="3"/>
                    </a:cubicBezTo>
                    <a:cubicBezTo>
                      <a:pt x="1" y="3"/>
                      <a:pt x="1" y="3"/>
                      <a:pt x="1" y="2"/>
                    </a:cubicBezTo>
                    <a:cubicBezTo>
                      <a:pt x="1" y="3"/>
                      <a:pt x="1" y="3"/>
                      <a:pt x="1" y="3"/>
                    </a:cubicBezTo>
                    <a:cubicBezTo>
                      <a:pt x="1" y="3"/>
                      <a:pt x="1" y="3"/>
                      <a:pt x="1" y="3"/>
                    </a:cubicBezTo>
                    <a:cubicBezTo>
                      <a:pt x="1" y="3"/>
                      <a:pt x="2" y="3"/>
                      <a:pt x="2" y="2"/>
                    </a:cubicBezTo>
                    <a:cubicBezTo>
                      <a:pt x="2" y="2"/>
                      <a:pt x="2" y="2"/>
                      <a:pt x="2" y="2"/>
                    </a:cubicBezTo>
                    <a:cubicBezTo>
                      <a:pt x="1" y="2"/>
                      <a:pt x="1" y="2"/>
                      <a:pt x="1" y="2"/>
                    </a:cubicBezTo>
                    <a:cubicBezTo>
                      <a:pt x="2" y="2"/>
                      <a:pt x="2" y="2"/>
                      <a:pt x="2" y="1"/>
                    </a:cubicBezTo>
                    <a:cubicBezTo>
                      <a:pt x="2"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0"/>
                    </a:cubicBezTo>
                    <a:cubicBezTo>
                      <a:pt x="3" y="0"/>
                      <a:pt x="3" y="0"/>
                      <a:pt x="3" y="0"/>
                    </a:cubicBezTo>
                    <a:cubicBezTo>
                      <a:pt x="3" y="0"/>
                      <a:pt x="4" y="0"/>
                      <a:pt x="4" y="0"/>
                    </a:cubicBezTo>
                    <a:cubicBezTo>
                      <a:pt x="4" y="0"/>
                      <a:pt x="4" y="0"/>
                      <a:pt x="4" y="0"/>
                    </a:cubicBezTo>
                    <a:cubicBezTo>
                      <a:pt x="4" y="0"/>
                      <a:pt x="4" y="0"/>
                      <a:pt x="4" y="0"/>
                    </a:cubicBezTo>
                    <a:cubicBezTo>
                      <a:pt x="4" y="0"/>
                      <a:pt x="4" y="0"/>
                      <a:pt x="4" y="0"/>
                    </a:cubicBezTo>
                    <a:cubicBezTo>
                      <a:pt x="5" y="0"/>
                      <a:pt x="5" y="0"/>
                      <a:pt x="5" y="0"/>
                    </a:cubicBezTo>
                    <a:cubicBezTo>
                      <a:pt x="5" y="0"/>
                      <a:pt x="5" y="0"/>
                      <a:pt x="5" y="0"/>
                    </a:cubicBezTo>
                    <a:cubicBezTo>
                      <a:pt x="4" y="1"/>
                      <a:pt x="3" y="2"/>
                      <a:pt x="1" y="3"/>
                    </a:cubicBezTo>
                    <a:cubicBezTo>
                      <a:pt x="1" y="3"/>
                      <a:pt x="1" y="4"/>
                      <a:pt x="1" y="4"/>
                    </a:cubicBezTo>
                    <a:cubicBezTo>
                      <a:pt x="0" y="4"/>
                      <a:pt x="1" y="4"/>
                      <a:pt x="1"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44" name="Freeform 695"/>
              <p:cNvSpPr>
                <a:spLocks/>
              </p:cNvSpPr>
              <p:nvPr/>
            </p:nvSpPr>
            <p:spPr bwMode="auto">
              <a:xfrm>
                <a:off x="3748088" y="6535738"/>
                <a:ext cx="22225" cy="23813"/>
              </a:xfrm>
              <a:custGeom>
                <a:avLst/>
                <a:gdLst>
                  <a:gd name="T0" fmla="*/ 0 w 14"/>
                  <a:gd name="T1" fmla="*/ 15 h 15"/>
                  <a:gd name="T2" fmla="*/ 14 w 14"/>
                  <a:gd name="T3" fmla="*/ 0 h 15"/>
                  <a:gd name="T4" fmla="*/ 0 w 14"/>
                  <a:gd name="T5" fmla="*/ 15 h 15"/>
                </a:gdLst>
                <a:ahLst/>
                <a:cxnLst>
                  <a:cxn ang="0">
                    <a:pos x="T0" y="T1"/>
                  </a:cxn>
                  <a:cxn ang="0">
                    <a:pos x="T2" y="T3"/>
                  </a:cxn>
                  <a:cxn ang="0">
                    <a:pos x="T4" y="T5"/>
                  </a:cxn>
                </a:cxnLst>
                <a:rect l="0" t="0" r="r" b="b"/>
                <a:pathLst>
                  <a:path w="14" h="15">
                    <a:moveTo>
                      <a:pt x="0" y="15"/>
                    </a:moveTo>
                    <a:lnTo>
                      <a:pt x="14" y="0"/>
                    </a:lnTo>
                    <a:lnTo>
                      <a:pt x="0" y="15"/>
                    </a:lnTo>
                    <a:close/>
                  </a:path>
                </a:pathLst>
              </a:custGeom>
              <a:solidFill>
                <a:srgbClr val="EEE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45" name="Line 696"/>
              <p:cNvSpPr>
                <a:spLocks noChangeShapeType="1"/>
              </p:cNvSpPr>
              <p:nvPr/>
            </p:nvSpPr>
            <p:spPr bwMode="auto">
              <a:xfrm flipV="1">
                <a:off x="3748088" y="6535738"/>
                <a:ext cx="22225" cy="238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46" name="Freeform 697"/>
              <p:cNvSpPr>
                <a:spLocks/>
              </p:cNvSpPr>
              <p:nvPr/>
            </p:nvSpPr>
            <p:spPr bwMode="auto">
              <a:xfrm>
                <a:off x="3748088" y="6530975"/>
                <a:ext cx="22225" cy="28575"/>
              </a:xfrm>
              <a:custGeom>
                <a:avLst/>
                <a:gdLst>
                  <a:gd name="T0" fmla="*/ 0 w 5"/>
                  <a:gd name="T1" fmla="*/ 6 h 6"/>
                  <a:gd name="T2" fmla="*/ 3 w 5"/>
                  <a:gd name="T3" fmla="*/ 3 h 6"/>
                  <a:gd name="T4" fmla="*/ 5 w 5"/>
                  <a:gd name="T5" fmla="*/ 1 h 6"/>
                  <a:gd name="T6" fmla="*/ 5 w 5"/>
                  <a:gd name="T7" fmla="*/ 0 h 6"/>
                  <a:gd name="T8" fmla="*/ 2 w 5"/>
                  <a:gd name="T9" fmla="*/ 3 h 6"/>
                  <a:gd name="T10" fmla="*/ 0 w 5"/>
                  <a:gd name="T11" fmla="*/ 6 h 6"/>
                  <a:gd name="T12" fmla="*/ 0 w 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6"/>
                    </a:moveTo>
                    <a:cubicBezTo>
                      <a:pt x="1" y="5"/>
                      <a:pt x="2" y="4"/>
                      <a:pt x="3" y="3"/>
                    </a:cubicBezTo>
                    <a:cubicBezTo>
                      <a:pt x="4" y="2"/>
                      <a:pt x="4" y="1"/>
                      <a:pt x="5" y="1"/>
                    </a:cubicBezTo>
                    <a:cubicBezTo>
                      <a:pt x="5" y="1"/>
                      <a:pt x="5" y="0"/>
                      <a:pt x="5" y="0"/>
                    </a:cubicBezTo>
                    <a:cubicBezTo>
                      <a:pt x="4" y="1"/>
                      <a:pt x="3" y="2"/>
                      <a:pt x="2" y="3"/>
                    </a:cubicBezTo>
                    <a:cubicBezTo>
                      <a:pt x="1" y="4"/>
                      <a:pt x="1" y="5"/>
                      <a:pt x="0" y="6"/>
                    </a:cubicBezTo>
                    <a:cubicBezTo>
                      <a:pt x="0" y="6"/>
                      <a:pt x="0" y="6"/>
                      <a:pt x="0" y="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47" name="Freeform 698"/>
              <p:cNvSpPr>
                <a:spLocks/>
              </p:cNvSpPr>
              <p:nvPr/>
            </p:nvSpPr>
            <p:spPr bwMode="auto">
              <a:xfrm>
                <a:off x="3789363" y="6489700"/>
                <a:ext cx="28575" cy="28575"/>
              </a:xfrm>
              <a:custGeom>
                <a:avLst/>
                <a:gdLst>
                  <a:gd name="T0" fmla="*/ 0 w 18"/>
                  <a:gd name="T1" fmla="*/ 18 h 18"/>
                  <a:gd name="T2" fmla="*/ 18 w 18"/>
                  <a:gd name="T3" fmla="*/ 0 h 18"/>
                  <a:gd name="T4" fmla="*/ 12 w 18"/>
                  <a:gd name="T5" fmla="*/ 3 h 18"/>
                  <a:gd name="T6" fmla="*/ 12 w 18"/>
                  <a:gd name="T7" fmla="*/ 3 h 18"/>
                  <a:gd name="T8" fmla="*/ 12 w 18"/>
                  <a:gd name="T9" fmla="*/ 3 h 18"/>
                  <a:gd name="T10" fmla="*/ 9 w 18"/>
                  <a:gd name="T11" fmla="*/ 3 h 18"/>
                  <a:gd name="T12" fmla="*/ 9 w 18"/>
                  <a:gd name="T13" fmla="*/ 6 h 18"/>
                  <a:gd name="T14" fmla="*/ 6 w 18"/>
                  <a:gd name="T15" fmla="*/ 6 h 18"/>
                  <a:gd name="T16" fmla="*/ 6 w 18"/>
                  <a:gd name="T17" fmla="*/ 9 h 18"/>
                  <a:gd name="T18" fmla="*/ 3 w 18"/>
                  <a:gd name="T19" fmla="*/ 9 h 18"/>
                  <a:gd name="T20" fmla="*/ 3 w 18"/>
                  <a:gd name="T21" fmla="*/ 12 h 18"/>
                  <a:gd name="T22" fmla="*/ 0 w 18"/>
                  <a:gd name="T23" fmla="*/ 12 h 18"/>
                  <a:gd name="T24" fmla="*/ 0 w 18"/>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0" y="18"/>
                    </a:moveTo>
                    <a:lnTo>
                      <a:pt x="18" y="0"/>
                    </a:lnTo>
                    <a:lnTo>
                      <a:pt x="12" y="3"/>
                    </a:lnTo>
                    <a:lnTo>
                      <a:pt x="12" y="3"/>
                    </a:lnTo>
                    <a:lnTo>
                      <a:pt x="12" y="3"/>
                    </a:lnTo>
                    <a:lnTo>
                      <a:pt x="9" y="3"/>
                    </a:lnTo>
                    <a:lnTo>
                      <a:pt x="9" y="6"/>
                    </a:lnTo>
                    <a:lnTo>
                      <a:pt x="6" y="6"/>
                    </a:lnTo>
                    <a:lnTo>
                      <a:pt x="6" y="9"/>
                    </a:lnTo>
                    <a:lnTo>
                      <a:pt x="3" y="9"/>
                    </a:lnTo>
                    <a:lnTo>
                      <a:pt x="3" y="12"/>
                    </a:lnTo>
                    <a:lnTo>
                      <a:pt x="0" y="12"/>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48" name="Freeform 699"/>
              <p:cNvSpPr>
                <a:spLocks/>
              </p:cNvSpPr>
              <p:nvPr/>
            </p:nvSpPr>
            <p:spPr bwMode="auto">
              <a:xfrm>
                <a:off x="3784600" y="6489700"/>
                <a:ext cx="33338" cy="28575"/>
              </a:xfrm>
              <a:custGeom>
                <a:avLst/>
                <a:gdLst>
                  <a:gd name="T0" fmla="*/ 1 w 7"/>
                  <a:gd name="T1" fmla="*/ 6 h 6"/>
                  <a:gd name="T2" fmla="*/ 3 w 7"/>
                  <a:gd name="T3" fmla="*/ 3 h 6"/>
                  <a:gd name="T4" fmla="*/ 7 w 7"/>
                  <a:gd name="T5" fmla="*/ 0 h 6"/>
                  <a:gd name="T6" fmla="*/ 7 w 7"/>
                  <a:gd name="T7" fmla="*/ 0 h 6"/>
                  <a:gd name="T8" fmla="*/ 6 w 7"/>
                  <a:gd name="T9" fmla="*/ 0 h 6"/>
                  <a:gd name="T10" fmla="*/ 6 w 7"/>
                  <a:gd name="T11" fmla="*/ 0 h 6"/>
                  <a:gd name="T12" fmla="*/ 5 w 7"/>
                  <a:gd name="T13" fmla="*/ 1 h 6"/>
                  <a:gd name="T14" fmla="*/ 5 w 7"/>
                  <a:gd name="T15" fmla="*/ 1 h 6"/>
                  <a:gd name="T16" fmla="*/ 5 w 7"/>
                  <a:gd name="T17" fmla="*/ 1 h 6"/>
                  <a:gd name="T18" fmla="*/ 5 w 7"/>
                  <a:gd name="T19" fmla="*/ 0 h 6"/>
                  <a:gd name="T20" fmla="*/ 5 w 7"/>
                  <a:gd name="T21" fmla="*/ 1 h 6"/>
                  <a:gd name="T22" fmla="*/ 4 w 7"/>
                  <a:gd name="T23" fmla="*/ 1 h 6"/>
                  <a:gd name="T24" fmla="*/ 5 w 7"/>
                  <a:gd name="T25" fmla="*/ 1 h 6"/>
                  <a:gd name="T26" fmla="*/ 4 w 7"/>
                  <a:gd name="T27" fmla="*/ 1 h 6"/>
                  <a:gd name="T28" fmla="*/ 3 w 7"/>
                  <a:gd name="T29" fmla="*/ 1 h 6"/>
                  <a:gd name="T30" fmla="*/ 3 w 7"/>
                  <a:gd name="T31" fmla="*/ 2 h 6"/>
                  <a:gd name="T32" fmla="*/ 4 w 7"/>
                  <a:gd name="T33" fmla="*/ 2 h 6"/>
                  <a:gd name="T34" fmla="*/ 3 w 7"/>
                  <a:gd name="T35" fmla="*/ 2 h 6"/>
                  <a:gd name="T36" fmla="*/ 3 w 7"/>
                  <a:gd name="T37" fmla="*/ 2 h 6"/>
                  <a:gd name="T38" fmla="*/ 3 w 7"/>
                  <a:gd name="T39" fmla="*/ 3 h 6"/>
                  <a:gd name="T40" fmla="*/ 3 w 7"/>
                  <a:gd name="T41" fmla="*/ 3 h 6"/>
                  <a:gd name="T42" fmla="*/ 2 w 7"/>
                  <a:gd name="T43" fmla="*/ 3 h 6"/>
                  <a:gd name="T44" fmla="*/ 2 w 7"/>
                  <a:gd name="T45" fmla="*/ 3 h 6"/>
                  <a:gd name="T46" fmla="*/ 2 w 7"/>
                  <a:gd name="T47" fmla="*/ 4 h 6"/>
                  <a:gd name="T48" fmla="*/ 2 w 7"/>
                  <a:gd name="T49" fmla="*/ 4 h 6"/>
                  <a:gd name="T50" fmla="*/ 1 w 7"/>
                  <a:gd name="T51" fmla="*/ 4 h 6"/>
                  <a:gd name="T52" fmla="*/ 1 w 7"/>
                  <a:gd name="T53" fmla="*/ 4 h 6"/>
                  <a:gd name="T54" fmla="*/ 0 w 7"/>
                  <a:gd name="T55" fmla="*/ 6 h 6"/>
                  <a:gd name="T56" fmla="*/ 1 w 7"/>
                  <a:gd name="T57" fmla="*/ 6 h 6"/>
                  <a:gd name="T58" fmla="*/ 1 w 7"/>
                  <a:gd name="T59" fmla="*/ 4 h 6"/>
                  <a:gd name="T60" fmla="*/ 1 w 7"/>
                  <a:gd name="T61" fmla="*/ 4 h 6"/>
                  <a:gd name="T62" fmla="*/ 2 w 7"/>
                  <a:gd name="T63" fmla="*/ 4 h 6"/>
                  <a:gd name="T64" fmla="*/ 2 w 7"/>
                  <a:gd name="T65" fmla="*/ 4 h 6"/>
                  <a:gd name="T66" fmla="*/ 2 w 7"/>
                  <a:gd name="T67" fmla="*/ 3 h 6"/>
                  <a:gd name="T68" fmla="*/ 2 w 7"/>
                  <a:gd name="T69" fmla="*/ 3 h 6"/>
                  <a:gd name="T70" fmla="*/ 3 w 7"/>
                  <a:gd name="T71" fmla="*/ 3 h 6"/>
                  <a:gd name="T72" fmla="*/ 3 w 7"/>
                  <a:gd name="T73" fmla="*/ 3 h 6"/>
                  <a:gd name="T74" fmla="*/ 3 w 7"/>
                  <a:gd name="T75" fmla="*/ 2 h 6"/>
                  <a:gd name="T76" fmla="*/ 3 w 7"/>
                  <a:gd name="T77" fmla="*/ 2 h 6"/>
                  <a:gd name="T78" fmla="*/ 4 w 7"/>
                  <a:gd name="T79" fmla="*/ 2 h 6"/>
                  <a:gd name="T80" fmla="*/ 4 w 7"/>
                  <a:gd name="T81" fmla="*/ 2 h 6"/>
                  <a:gd name="T82" fmla="*/ 4 w 7"/>
                  <a:gd name="T83" fmla="*/ 1 h 6"/>
                  <a:gd name="T84" fmla="*/ 4 w 7"/>
                  <a:gd name="T85" fmla="*/ 1 h 6"/>
                  <a:gd name="T86" fmla="*/ 4 w 7"/>
                  <a:gd name="T87" fmla="*/ 1 h 6"/>
                  <a:gd name="T88" fmla="*/ 5 w 7"/>
                  <a:gd name="T89" fmla="*/ 1 h 6"/>
                  <a:gd name="T90" fmla="*/ 5 w 7"/>
                  <a:gd name="T91" fmla="*/ 1 h 6"/>
                  <a:gd name="T92" fmla="*/ 5 w 7"/>
                  <a:gd name="T93" fmla="*/ 1 h 6"/>
                  <a:gd name="T94" fmla="*/ 5 w 7"/>
                  <a:gd name="T95" fmla="*/ 1 h 6"/>
                  <a:gd name="T96" fmla="*/ 6 w 7"/>
                  <a:gd name="T97" fmla="*/ 1 h 6"/>
                  <a:gd name="T98" fmla="*/ 7 w 7"/>
                  <a:gd name="T99" fmla="*/ 0 h 6"/>
                  <a:gd name="T100" fmla="*/ 6 w 7"/>
                  <a:gd name="T101" fmla="*/ 0 h 6"/>
                  <a:gd name="T102" fmla="*/ 4 w 7"/>
                  <a:gd name="T103" fmla="*/ 3 h 6"/>
                  <a:gd name="T104" fmla="*/ 1 w 7"/>
                  <a:gd name="T105" fmla="*/ 6 h 6"/>
                  <a:gd name="T106" fmla="*/ 0 w 7"/>
                  <a:gd name="T107" fmla="*/ 6 h 6"/>
                  <a:gd name="T108" fmla="*/ 1 w 7"/>
                  <a:gd name="T10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 h="6">
                    <a:moveTo>
                      <a:pt x="1" y="6"/>
                    </a:moveTo>
                    <a:cubicBezTo>
                      <a:pt x="2" y="5"/>
                      <a:pt x="2" y="4"/>
                      <a:pt x="3" y="3"/>
                    </a:cubicBezTo>
                    <a:cubicBezTo>
                      <a:pt x="4" y="2"/>
                      <a:pt x="6" y="1"/>
                      <a:pt x="7" y="0"/>
                    </a:cubicBezTo>
                    <a:cubicBezTo>
                      <a:pt x="7" y="0"/>
                      <a:pt x="7" y="0"/>
                      <a:pt x="7" y="0"/>
                    </a:cubicBezTo>
                    <a:cubicBezTo>
                      <a:pt x="7" y="0"/>
                      <a:pt x="7" y="0"/>
                      <a:pt x="6" y="0"/>
                    </a:cubicBezTo>
                    <a:cubicBezTo>
                      <a:pt x="6" y="0"/>
                      <a:pt x="6" y="0"/>
                      <a:pt x="6" y="0"/>
                    </a:cubicBezTo>
                    <a:cubicBezTo>
                      <a:pt x="6" y="0"/>
                      <a:pt x="5" y="1"/>
                      <a:pt x="5" y="1"/>
                    </a:cubicBezTo>
                    <a:cubicBezTo>
                      <a:pt x="5" y="1"/>
                      <a:pt x="5" y="1"/>
                      <a:pt x="5" y="1"/>
                    </a:cubicBezTo>
                    <a:cubicBezTo>
                      <a:pt x="5" y="1"/>
                      <a:pt x="5" y="1"/>
                      <a:pt x="5" y="1"/>
                    </a:cubicBezTo>
                    <a:cubicBezTo>
                      <a:pt x="5" y="1"/>
                      <a:pt x="5" y="1"/>
                      <a:pt x="5" y="0"/>
                    </a:cubicBezTo>
                    <a:cubicBezTo>
                      <a:pt x="5" y="0"/>
                      <a:pt x="5" y="1"/>
                      <a:pt x="5" y="1"/>
                    </a:cubicBezTo>
                    <a:cubicBezTo>
                      <a:pt x="5" y="1"/>
                      <a:pt x="5" y="1"/>
                      <a:pt x="4" y="1"/>
                    </a:cubicBezTo>
                    <a:cubicBezTo>
                      <a:pt x="4" y="1"/>
                      <a:pt x="5" y="1"/>
                      <a:pt x="5" y="1"/>
                    </a:cubicBezTo>
                    <a:cubicBezTo>
                      <a:pt x="4" y="1"/>
                      <a:pt x="4" y="1"/>
                      <a:pt x="4" y="1"/>
                    </a:cubicBezTo>
                    <a:cubicBezTo>
                      <a:pt x="4" y="1"/>
                      <a:pt x="3" y="1"/>
                      <a:pt x="3" y="1"/>
                    </a:cubicBezTo>
                    <a:cubicBezTo>
                      <a:pt x="3" y="2"/>
                      <a:pt x="3" y="2"/>
                      <a:pt x="3" y="2"/>
                    </a:cubicBezTo>
                    <a:cubicBezTo>
                      <a:pt x="4" y="2"/>
                      <a:pt x="4" y="2"/>
                      <a:pt x="4" y="2"/>
                    </a:cubicBezTo>
                    <a:cubicBezTo>
                      <a:pt x="3" y="2"/>
                      <a:pt x="3" y="2"/>
                      <a:pt x="3" y="2"/>
                    </a:cubicBezTo>
                    <a:cubicBezTo>
                      <a:pt x="3" y="2"/>
                      <a:pt x="3" y="2"/>
                      <a:pt x="3" y="2"/>
                    </a:cubicBezTo>
                    <a:cubicBezTo>
                      <a:pt x="3" y="3"/>
                      <a:pt x="3" y="3"/>
                      <a:pt x="3" y="3"/>
                    </a:cubicBezTo>
                    <a:cubicBezTo>
                      <a:pt x="3" y="3"/>
                      <a:pt x="3" y="3"/>
                      <a:pt x="3" y="3"/>
                    </a:cubicBezTo>
                    <a:cubicBezTo>
                      <a:pt x="2" y="3"/>
                      <a:pt x="2" y="3"/>
                      <a:pt x="2" y="3"/>
                    </a:cubicBezTo>
                    <a:cubicBezTo>
                      <a:pt x="2" y="3"/>
                      <a:pt x="2" y="3"/>
                      <a:pt x="2" y="3"/>
                    </a:cubicBezTo>
                    <a:cubicBezTo>
                      <a:pt x="2" y="4"/>
                      <a:pt x="2" y="4"/>
                      <a:pt x="2" y="4"/>
                    </a:cubicBezTo>
                    <a:cubicBezTo>
                      <a:pt x="2" y="4"/>
                      <a:pt x="2" y="4"/>
                      <a:pt x="2" y="4"/>
                    </a:cubicBezTo>
                    <a:cubicBezTo>
                      <a:pt x="1" y="4"/>
                      <a:pt x="1" y="4"/>
                      <a:pt x="1" y="4"/>
                    </a:cubicBezTo>
                    <a:cubicBezTo>
                      <a:pt x="1" y="4"/>
                      <a:pt x="1" y="4"/>
                      <a:pt x="1" y="4"/>
                    </a:cubicBezTo>
                    <a:cubicBezTo>
                      <a:pt x="1" y="5"/>
                      <a:pt x="0" y="5"/>
                      <a:pt x="0" y="6"/>
                    </a:cubicBezTo>
                    <a:cubicBezTo>
                      <a:pt x="0" y="6"/>
                      <a:pt x="1" y="6"/>
                      <a:pt x="1" y="6"/>
                    </a:cubicBezTo>
                    <a:cubicBezTo>
                      <a:pt x="1" y="5"/>
                      <a:pt x="1" y="5"/>
                      <a:pt x="1" y="4"/>
                    </a:cubicBezTo>
                    <a:cubicBezTo>
                      <a:pt x="1" y="4"/>
                      <a:pt x="1" y="4"/>
                      <a:pt x="1" y="4"/>
                    </a:cubicBezTo>
                    <a:cubicBezTo>
                      <a:pt x="1" y="4"/>
                      <a:pt x="1" y="4"/>
                      <a:pt x="2" y="4"/>
                    </a:cubicBezTo>
                    <a:cubicBezTo>
                      <a:pt x="2" y="5"/>
                      <a:pt x="2" y="4"/>
                      <a:pt x="2" y="4"/>
                    </a:cubicBezTo>
                    <a:cubicBezTo>
                      <a:pt x="2" y="3"/>
                      <a:pt x="2" y="3"/>
                      <a:pt x="2" y="3"/>
                    </a:cubicBezTo>
                    <a:cubicBezTo>
                      <a:pt x="2" y="3"/>
                      <a:pt x="2" y="3"/>
                      <a:pt x="2" y="3"/>
                    </a:cubicBezTo>
                    <a:cubicBezTo>
                      <a:pt x="3" y="3"/>
                      <a:pt x="3" y="3"/>
                      <a:pt x="3" y="3"/>
                    </a:cubicBezTo>
                    <a:cubicBezTo>
                      <a:pt x="3" y="3"/>
                      <a:pt x="3" y="3"/>
                      <a:pt x="3" y="3"/>
                    </a:cubicBezTo>
                    <a:cubicBezTo>
                      <a:pt x="3" y="2"/>
                      <a:pt x="3" y="2"/>
                      <a:pt x="3" y="2"/>
                    </a:cubicBezTo>
                    <a:cubicBezTo>
                      <a:pt x="3" y="2"/>
                      <a:pt x="3" y="2"/>
                      <a:pt x="3" y="2"/>
                    </a:cubicBezTo>
                    <a:cubicBezTo>
                      <a:pt x="3" y="2"/>
                      <a:pt x="3" y="2"/>
                      <a:pt x="4" y="2"/>
                    </a:cubicBezTo>
                    <a:cubicBezTo>
                      <a:pt x="4" y="2"/>
                      <a:pt x="4" y="2"/>
                      <a:pt x="4" y="2"/>
                    </a:cubicBezTo>
                    <a:cubicBezTo>
                      <a:pt x="4" y="1"/>
                      <a:pt x="4" y="1"/>
                      <a:pt x="4" y="1"/>
                    </a:cubicBezTo>
                    <a:cubicBezTo>
                      <a:pt x="4" y="1"/>
                      <a:pt x="4" y="1"/>
                      <a:pt x="4" y="1"/>
                    </a:cubicBezTo>
                    <a:cubicBezTo>
                      <a:pt x="4" y="1"/>
                      <a:pt x="4" y="1"/>
                      <a:pt x="4" y="1"/>
                    </a:cubicBezTo>
                    <a:cubicBezTo>
                      <a:pt x="5" y="1"/>
                      <a:pt x="5" y="1"/>
                      <a:pt x="5" y="1"/>
                    </a:cubicBezTo>
                    <a:cubicBezTo>
                      <a:pt x="5" y="1"/>
                      <a:pt x="5" y="1"/>
                      <a:pt x="5" y="1"/>
                    </a:cubicBezTo>
                    <a:cubicBezTo>
                      <a:pt x="5" y="1"/>
                      <a:pt x="5" y="1"/>
                      <a:pt x="5" y="1"/>
                    </a:cubicBezTo>
                    <a:cubicBezTo>
                      <a:pt x="5" y="1"/>
                      <a:pt x="5" y="1"/>
                      <a:pt x="5" y="1"/>
                    </a:cubicBezTo>
                    <a:cubicBezTo>
                      <a:pt x="5" y="1"/>
                      <a:pt x="6" y="1"/>
                      <a:pt x="6" y="1"/>
                    </a:cubicBezTo>
                    <a:cubicBezTo>
                      <a:pt x="6" y="1"/>
                      <a:pt x="6" y="0"/>
                      <a:pt x="7" y="0"/>
                    </a:cubicBezTo>
                    <a:cubicBezTo>
                      <a:pt x="7" y="0"/>
                      <a:pt x="7" y="0"/>
                      <a:pt x="6" y="0"/>
                    </a:cubicBezTo>
                    <a:cubicBezTo>
                      <a:pt x="6" y="1"/>
                      <a:pt x="5" y="2"/>
                      <a:pt x="4" y="3"/>
                    </a:cubicBezTo>
                    <a:cubicBezTo>
                      <a:pt x="3" y="4"/>
                      <a:pt x="2" y="5"/>
                      <a:pt x="1" y="6"/>
                    </a:cubicBezTo>
                    <a:cubicBezTo>
                      <a:pt x="0" y="6"/>
                      <a:pt x="0" y="6"/>
                      <a:pt x="0" y="6"/>
                    </a:cubicBezTo>
                    <a:cubicBezTo>
                      <a:pt x="0" y="6"/>
                      <a:pt x="0" y="6"/>
                      <a:pt x="1" y="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49" name="Freeform 700"/>
              <p:cNvSpPr>
                <a:spLocks/>
              </p:cNvSpPr>
              <p:nvPr/>
            </p:nvSpPr>
            <p:spPr bwMode="auto">
              <a:xfrm>
                <a:off x="3697288" y="6578600"/>
                <a:ext cx="26988" cy="31750"/>
              </a:xfrm>
              <a:custGeom>
                <a:avLst/>
                <a:gdLst>
                  <a:gd name="T0" fmla="*/ 0 w 17"/>
                  <a:gd name="T1" fmla="*/ 20 h 20"/>
                  <a:gd name="T2" fmla="*/ 17 w 17"/>
                  <a:gd name="T3" fmla="*/ 0 h 20"/>
                  <a:gd name="T4" fmla="*/ 14 w 17"/>
                  <a:gd name="T5" fmla="*/ 0 h 20"/>
                  <a:gd name="T6" fmla="*/ 14 w 17"/>
                  <a:gd name="T7" fmla="*/ 3 h 20"/>
                  <a:gd name="T8" fmla="*/ 11 w 17"/>
                  <a:gd name="T9" fmla="*/ 3 h 20"/>
                  <a:gd name="T10" fmla="*/ 11 w 17"/>
                  <a:gd name="T11" fmla="*/ 6 h 20"/>
                  <a:gd name="T12" fmla="*/ 8 w 17"/>
                  <a:gd name="T13" fmla="*/ 6 h 20"/>
                  <a:gd name="T14" fmla="*/ 8 w 17"/>
                  <a:gd name="T15" fmla="*/ 8 h 20"/>
                  <a:gd name="T16" fmla="*/ 5 w 17"/>
                  <a:gd name="T17" fmla="*/ 8 h 20"/>
                  <a:gd name="T18" fmla="*/ 5 w 17"/>
                  <a:gd name="T19" fmla="*/ 11 h 20"/>
                  <a:gd name="T20" fmla="*/ 2 w 17"/>
                  <a:gd name="T21" fmla="*/ 11 h 20"/>
                  <a:gd name="T22" fmla="*/ 2 w 17"/>
                  <a:gd name="T23" fmla="*/ 14 h 20"/>
                  <a:gd name="T24" fmla="*/ 0 w 17"/>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0">
                    <a:moveTo>
                      <a:pt x="0" y="20"/>
                    </a:moveTo>
                    <a:lnTo>
                      <a:pt x="17" y="0"/>
                    </a:lnTo>
                    <a:lnTo>
                      <a:pt x="14" y="0"/>
                    </a:lnTo>
                    <a:lnTo>
                      <a:pt x="14" y="3"/>
                    </a:lnTo>
                    <a:lnTo>
                      <a:pt x="11" y="3"/>
                    </a:lnTo>
                    <a:lnTo>
                      <a:pt x="11" y="6"/>
                    </a:lnTo>
                    <a:lnTo>
                      <a:pt x="8" y="6"/>
                    </a:lnTo>
                    <a:lnTo>
                      <a:pt x="8" y="8"/>
                    </a:lnTo>
                    <a:lnTo>
                      <a:pt x="5" y="8"/>
                    </a:lnTo>
                    <a:lnTo>
                      <a:pt x="5" y="11"/>
                    </a:lnTo>
                    <a:lnTo>
                      <a:pt x="2" y="11"/>
                    </a:lnTo>
                    <a:lnTo>
                      <a:pt x="2" y="14"/>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50" name="Freeform 701"/>
              <p:cNvSpPr>
                <a:spLocks/>
              </p:cNvSpPr>
              <p:nvPr/>
            </p:nvSpPr>
            <p:spPr bwMode="auto">
              <a:xfrm>
                <a:off x="3697288" y="6578600"/>
                <a:ext cx="31750" cy="31750"/>
              </a:xfrm>
              <a:custGeom>
                <a:avLst/>
                <a:gdLst>
                  <a:gd name="T0" fmla="*/ 0 w 7"/>
                  <a:gd name="T1" fmla="*/ 7 h 7"/>
                  <a:gd name="T2" fmla="*/ 2 w 7"/>
                  <a:gd name="T3" fmla="*/ 4 h 7"/>
                  <a:gd name="T4" fmla="*/ 6 w 7"/>
                  <a:gd name="T5" fmla="*/ 1 h 7"/>
                  <a:gd name="T6" fmla="*/ 7 w 7"/>
                  <a:gd name="T7" fmla="*/ 0 h 7"/>
                  <a:gd name="T8" fmla="*/ 6 w 7"/>
                  <a:gd name="T9" fmla="*/ 0 h 7"/>
                  <a:gd name="T10" fmla="*/ 5 w 7"/>
                  <a:gd name="T11" fmla="*/ 0 h 7"/>
                  <a:gd name="T12" fmla="*/ 5 w 7"/>
                  <a:gd name="T13" fmla="*/ 0 h 7"/>
                  <a:gd name="T14" fmla="*/ 5 w 7"/>
                  <a:gd name="T15" fmla="*/ 1 h 7"/>
                  <a:gd name="T16" fmla="*/ 5 w 7"/>
                  <a:gd name="T17" fmla="*/ 1 h 7"/>
                  <a:gd name="T18" fmla="*/ 4 w 7"/>
                  <a:gd name="T19" fmla="*/ 1 h 7"/>
                  <a:gd name="T20" fmla="*/ 4 w 7"/>
                  <a:gd name="T21" fmla="*/ 1 h 7"/>
                  <a:gd name="T22" fmla="*/ 4 w 7"/>
                  <a:gd name="T23" fmla="*/ 2 h 7"/>
                  <a:gd name="T24" fmla="*/ 4 w 7"/>
                  <a:gd name="T25" fmla="*/ 2 h 7"/>
                  <a:gd name="T26" fmla="*/ 3 w 7"/>
                  <a:gd name="T27" fmla="*/ 2 h 7"/>
                  <a:gd name="T28" fmla="*/ 3 w 7"/>
                  <a:gd name="T29" fmla="*/ 2 h 7"/>
                  <a:gd name="T30" fmla="*/ 3 w 7"/>
                  <a:gd name="T31" fmla="*/ 3 h 7"/>
                  <a:gd name="T32" fmla="*/ 3 w 7"/>
                  <a:gd name="T33" fmla="*/ 3 h 7"/>
                  <a:gd name="T34" fmla="*/ 2 w 7"/>
                  <a:gd name="T35" fmla="*/ 3 h 7"/>
                  <a:gd name="T36" fmla="*/ 2 w 7"/>
                  <a:gd name="T37" fmla="*/ 3 h 7"/>
                  <a:gd name="T38" fmla="*/ 2 w 7"/>
                  <a:gd name="T39" fmla="*/ 4 h 7"/>
                  <a:gd name="T40" fmla="*/ 2 w 7"/>
                  <a:gd name="T41" fmla="*/ 4 h 7"/>
                  <a:gd name="T42" fmla="*/ 1 w 7"/>
                  <a:gd name="T43" fmla="*/ 4 h 7"/>
                  <a:gd name="T44" fmla="*/ 1 w 7"/>
                  <a:gd name="T45" fmla="*/ 4 h 7"/>
                  <a:gd name="T46" fmla="*/ 1 w 7"/>
                  <a:gd name="T47" fmla="*/ 5 h 7"/>
                  <a:gd name="T48" fmla="*/ 1 w 7"/>
                  <a:gd name="T49" fmla="*/ 5 h 7"/>
                  <a:gd name="T50" fmla="*/ 1 w 7"/>
                  <a:gd name="T51" fmla="*/ 5 h 7"/>
                  <a:gd name="T52" fmla="*/ 1 w 7"/>
                  <a:gd name="T53" fmla="*/ 5 h 7"/>
                  <a:gd name="T54" fmla="*/ 0 w 7"/>
                  <a:gd name="T55" fmla="*/ 7 h 7"/>
                  <a:gd name="T56" fmla="*/ 0 w 7"/>
                  <a:gd name="T57" fmla="*/ 7 h 7"/>
                  <a:gd name="T58" fmla="*/ 1 w 7"/>
                  <a:gd name="T59" fmla="*/ 5 h 7"/>
                  <a:gd name="T60" fmla="*/ 1 w 7"/>
                  <a:gd name="T61" fmla="*/ 5 h 7"/>
                  <a:gd name="T62" fmla="*/ 1 w 7"/>
                  <a:gd name="T63" fmla="*/ 5 h 7"/>
                  <a:gd name="T64" fmla="*/ 1 w 7"/>
                  <a:gd name="T65" fmla="*/ 4 h 7"/>
                  <a:gd name="T66" fmla="*/ 1 w 7"/>
                  <a:gd name="T67" fmla="*/ 4 h 7"/>
                  <a:gd name="T68" fmla="*/ 2 w 7"/>
                  <a:gd name="T69" fmla="*/ 4 h 7"/>
                  <a:gd name="T70" fmla="*/ 2 w 7"/>
                  <a:gd name="T71" fmla="*/ 4 h 7"/>
                  <a:gd name="T72" fmla="*/ 2 w 7"/>
                  <a:gd name="T73" fmla="*/ 3 h 7"/>
                  <a:gd name="T74" fmla="*/ 2 w 7"/>
                  <a:gd name="T75" fmla="*/ 3 h 7"/>
                  <a:gd name="T76" fmla="*/ 3 w 7"/>
                  <a:gd name="T77" fmla="*/ 3 h 7"/>
                  <a:gd name="T78" fmla="*/ 3 w 7"/>
                  <a:gd name="T79" fmla="*/ 3 h 7"/>
                  <a:gd name="T80" fmla="*/ 3 w 7"/>
                  <a:gd name="T81" fmla="*/ 2 h 7"/>
                  <a:gd name="T82" fmla="*/ 3 w 7"/>
                  <a:gd name="T83" fmla="*/ 2 h 7"/>
                  <a:gd name="T84" fmla="*/ 4 w 7"/>
                  <a:gd name="T85" fmla="*/ 2 h 7"/>
                  <a:gd name="T86" fmla="*/ 4 w 7"/>
                  <a:gd name="T87" fmla="*/ 2 h 7"/>
                  <a:gd name="T88" fmla="*/ 4 w 7"/>
                  <a:gd name="T89" fmla="*/ 1 h 7"/>
                  <a:gd name="T90" fmla="*/ 4 w 7"/>
                  <a:gd name="T91" fmla="*/ 1 h 7"/>
                  <a:gd name="T92" fmla="*/ 5 w 7"/>
                  <a:gd name="T93" fmla="*/ 1 h 7"/>
                  <a:gd name="T94" fmla="*/ 5 w 7"/>
                  <a:gd name="T95" fmla="*/ 1 h 7"/>
                  <a:gd name="T96" fmla="*/ 5 w 7"/>
                  <a:gd name="T97" fmla="*/ 0 h 7"/>
                  <a:gd name="T98" fmla="*/ 5 w 7"/>
                  <a:gd name="T99" fmla="*/ 0 h 7"/>
                  <a:gd name="T100" fmla="*/ 7 w 7"/>
                  <a:gd name="T101" fmla="*/ 0 h 7"/>
                  <a:gd name="T102" fmla="*/ 6 w 7"/>
                  <a:gd name="T103" fmla="*/ 0 h 7"/>
                  <a:gd name="T104" fmla="*/ 4 w 7"/>
                  <a:gd name="T105" fmla="*/ 2 h 7"/>
                  <a:gd name="T106" fmla="*/ 0 w 7"/>
                  <a:gd name="T107" fmla="*/ 6 h 7"/>
                  <a:gd name="T108" fmla="*/ 0 w 7"/>
                  <a:gd name="T109" fmla="*/ 7 h 7"/>
                  <a:gd name="T110" fmla="*/ 0 w 7"/>
                  <a:gd name="T11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 h="7">
                    <a:moveTo>
                      <a:pt x="0" y="7"/>
                    </a:moveTo>
                    <a:cubicBezTo>
                      <a:pt x="1" y="6"/>
                      <a:pt x="2" y="5"/>
                      <a:pt x="2" y="4"/>
                    </a:cubicBezTo>
                    <a:cubicBezTo>
                      <a:pt x="4" y="3"/>
                      <a:pt x="5" y="2"/>
                      <a:pt x="6" y="1"/>
                    </a:cubicBezTo>
                    <a:cubicBezTo>
                      <a:pt x="6" y="0"/>
                      <a:pt x="6" y="0"/>
                      <a:pt x="7" y="0"/>
                    </a:cubicBezTo>
                    <a:cubicBezTo>
                      <a:pt x="7" y="0"/>
                      <a:pt x="7" y="0"/>
                      <a:pt x="6" y="0"/>
                    </a:cubicBezTo>
                    <a:cubicBezTo>
                      <a:pt x="6" y="0"/>
                      <a:pt x="5" y="0"/>
                      <a:pt x="5" y="0"/>
                    </a:cubicBezTo>
                    <a:cubicBezTo>
                      <a:pt x="5" y="0"/>
                      <a:pt x="5" y="0"/>
                      <a:pt x="5" y="0"/>
                    </a:cubicBezTo>
                    <a:cubicBezTo>
                      <a:pt x="5" y="1"/>
                      <a:pt x="5" y="1"/>
                      <a:pt x="5" y="1"/>
                    </a:cubicBezTo>
                    <a:cubicBezTo>
                      <a:pt x="5" y="1"/>
                      <a:pt x="5" y="1"/>
                      <a:pt x="5" y="1"/>
                    </a:cubicBezTo>
                    <a:cubicBezTo>
                      <a:pt x="5" y="1"/>
                      <a:pt x="4" y="1"/>
                      <a:pt x="4" y="1"/>
                    </a:cubicBezTo>
                    <a:cubicBezTo>
                      <a:pt x="4" y="1"/>
                      <a:pt x="4" y="1"/>
                      <a:pt x="4" y="1"/>
                    </a:cubicBezTo>
                    <a:cubicBezTo>
                      <a:pt x="4" y="2"/>
                      <a:pt x="4" y="2"/>
                      <a:pt x="4" y="2"/>
                    </a:cubicBezTo>
                    <a:cubicBezTo>
                      <a:pt x="4" y="2"/>
                      <a:pt x="4" y="2"/>
                      <a:pt x="4" y="2"/>
                    </a:cubicBezTo>
                    <a:cubicBezTo>
                      <a:pt x="3" y="2"/>
                      <a:pt x="3" y="2"/>
                      <a:pt x="3" y="2"/>
                    </a:cubicBezTo>
                    <a:cubicBezTo>
                      <a:pt x="3" y="2"/>
                      <a:pt x="3" y="2"/>
                      <a:pt x="3" y="2"/>
                    </a:cubicBezTo>
                    <a:cubicBezTo>
                      <a:pt x="3" y="3"/>
                      <a:pt x="3" y="3"/>
                      <a:pt x="3" y="3"/>
                    </a:cubicBezTo>
                    <a:cubicBezTo>
                      <a:pt x="3" y="3"/>
                      <a:pt x="3" y="3"/>
                      <a:pt x="3" y="3"/>
                    </a:cubicBezTo>
                    <a:cubicBezTo>
                      <a:pt x="3" y="3"/>
                      <a:pt x="2" y="3"/>
                      <a:pt x="2" y="3"/>
                    </a:cubicBezTo>
                    <a:cubicBezTo>
                      <a:pt x="2" y="3"/>
                      <a:pt x="2" y="3"/>
                      <a:pt x="2" y="3"/>
                    </a:cubicBezTo>
                    <a:cubicBezTo>
                      <a:pt x="2" y="4"/>
                      <a:pt x="2" y="4"/>
                      <a:pt x="2" y="4"/>
                    </a:cubicBezTo>
                    <a:cubicBezTo>
                      <a:pt x="2" y="4"/>
                      <a:pt x="2" y="4"/>
                      <a:pt x="2" y="4"/>
                    </a:cubicBezTo>
                    <a:cubicBezTo>
                      <a:pt x="2" y="4"/>
                      <a:pt x="1" y="4"/>
                      <a:pt x="1" y="4"/>
                    </a:cubicBezTo>
                    <a:cubicBezTo>
                      <a:pt x="1" y="4"/>
                      <a:pt x="1" y="4"/>
                      <a:pt x="1" y="4"/>
                    </a:cubicBezTo>
                    <a:cubicBezTo>
                      <a:pt x="1" y="5"/>
                      <a:pt x="1" y="5"/>
                      <a:pt x="1" y="5"/>
                    </a:cubicBezTo>
                    <a:cubicBezTo>
                      <a:pt x="1" y="5"/>
                      <a:pt x="1" y="5"/>
                      <a:pt x="1" y="5"/>
                    </a:cubicBezTo>
                    <a:cubicBezTo>
                      <a:pt x="1" y="5"/>
                      <a:pt x="1" y="5"/>
                      <a:pt x="1" y="5"/>
                    </a:cubicBezTo>
                    <a:cubicBezTo>
                      <a:pt x="1" y="5"/>
                      <a:pt x="1" y="5"/>
                      <a:pt x="1" y="5"/>
                    </a:cubicBezTo>
                    <a:cubicBezTo>
                      <a:pt x="0" y="6"/>
                      <a:pt x="0" y="6"/>
                      <a:pt x="0" y="7"/>
                    </a:cubicBezTo>
                    <a:cubicBezTo>
                      <a:pt x="0" y="7"/>
                      <a:pt x="0" y="7"/>
                      <a:pt x="0" y="7"/>
                    </a:cubicBezTo>
                    <a:cubicBezTo>
                      <a:pt x="0" y="7"/>
                      <a:pt x="1" y="6"/>
                      <a:pt x="1" y="5"/>
                    </a:cubicBezTo>
                    <a:cubicBezTo>
                      <a:pt x="1" y="5"/>
                      <a:pt x="1" y="5"/>
                      <a:pt x="1" y="5"/>
                    </a:cubicBezTo>
                    <a:cubicBezTo>
                      <a:pt x="1" y="5"/>
                      <a:pt x="1" y="5"/>
                      <a:pt x="1" y="5"/>
                    </a:cubicBezTo>
                    <a:cubicBezTo>
                      <a:pt x="1" y="4"/>
                      <a:pt x="1" y="4"/>
                      <a:pt x="1" y="4"/>
                    </a:cubicBezTo>
                    <a:cubicBezTo>
                      <a:pt x="1" y="4"/>
                      <a:pt x="1" y="4"/>
                      <a:pt x="1" y="4"/>
                    </a:cubicBezTo>
                    <a:cubicBezTo>
                      <a:pt x="1" y="4"/>
                      <a:pt x="1" y="4"/>
                      <a:pt x="2" y="4"/>
                    </a:cubicBezTo>
                    <a:cubicBezTo>
                      <a:pt x="2" y="4"/>
                      <a:pt x="2" y="4"/>
                      <a:pt x="2" y="4"/>
                    </a:cubicBezTo>
                    <a:cubicBezTo>
                      <a:pt x="2" y="3"/>
                      <a:pt x="2" y="3"/>
                      <a:pt x="2" y="3"/>
                    </a:cubicBezTo>
                    <a:cubicBezTo>
                      <a:pt x="2" y="3"/>
                      <a:pt x="2" y="3"/>
                      <a:pt x="2" y="3"/>
                    </a:cubicBezTo>
                    <a:cubicBezTo>
                      <a:pt x="2" y="3"/>
                      <a:pt x="3" y="3"/>
                      <a:pt x="3" y="3"/>
                    </a:cubicBezTo>
                    <a:cubicBezTo>
                      <a:pt x="3" y="3"/>
                      <a:pt x="3" y="3"/>
                      <a:pt x="3" y="3"/>
                    </a:cubicBezTo>
                    <a:cubicBezTo>
                      <a:pt x="3" y="3"/>
                      <a:pt x="3" y="3"/>
                      <a:pt x="3" y="2"/>
                    </a:cubicBezTo>
                    <a:cubicBezTo>
                      <a:pt x="3" y="2"/>
                      <a:pt x="3" y="2"/>
                      <a:pt x="3" y="2"/>
                    </a:cubicBezTo>
                    <a:cubicBezTo>
                      <a:pt x="4" y="2"/>
                      <a:pt x="4" y="2"/>
                      <a:pt x="4" y="2"/>
                    </a:cubicBezTo>
                    <a:cubicBezTo>
                      <a:pt x="4" y="2"/>
                      <a:pt x="4" y="2"/>
                      <a:pt x="4" y="2"/>
                    </a:cubicBezTo>
                    <a:cubicBezTo>
                      <a:pt x="4" y="1"/>
                      <a:pt x="4" y="1"/>
                      <a:pt x="4" y="1"/>
                    </a:cubicBezTo>
                    <a:cubicBezTo>
                      <a:pt x="4" y="1"/>
                      <a:pt x="4" y="1"/>
                      <a:pt x="4" y="1"/>
                    </a:cubicBezTo>
                    <a:cubicBezTo>
                      <a:pt x="4" y="1"/>
                      <a:pt x="5" y="1"/>
                      <a:pt x="5" y="1"/>
                    </a:cubicBezTo>
                    <a:cubicBezTo>
                      <a:pt x="5" y="1"/>
                      <a:pt x="5" y="1"/>
                      <a:pt x="5" y="1"/>
                    </a:cubicBezTo>
                    <a:cubicBezTo>
                      <a:pt x="5" y="1"/>
                      <a:pt x="5" y="1"/>
                      <a:pt x="5" y="0"/>
                    </a:cubicBezTo>
                    <a:cubicBezTo>
                      <a:pt x="5" y="0"/>
                      <a:pt x="5" y="0"/>
                      <a:pt x="5" y="0"/>
                    </a:cubicBezTo>
                    <a:cubicBezTo>
                      <a:pt x="5" y="0"/>
                      <a:pt x="6" y="0"/>
                      <a:pt x="7" y="0"/>
                    </a:cubicBezTo>
                    <a:cubicBezTo>
                      <a:pt x="6" y="0"/>
                      <a:pt x="6" y="0"/>
                      <a:pt x="6" y="0"/>
                    </a:cubicBezTo>
                    <a:cubicBezTo>
                      <a:pt x="6" y="1"/>
                      <a:pt x="5" y="1"/>
                      <a:pt x="4" y="2"/>
                    </a:cubicBezTo>
                    <a:cubicBezTo>
                      <a:pt x="3" y="4"/>
                      <a:pt x="2" y="5"/>
                      <a:pt x="0" y="6"/>
                    </a:cubicBezTo>
                    <a:cubicBezTo>
                      <a:pt x="0" y="6"/>
                      <a:pt x="0" y="7"/>
                      <a:pt x="0" y="7"/>
                    </a:cubicBezTo>
                    <a:cubicBezTo>
                      <a:pt x="0" y="7"/>
                      <a:pt x="0" y="7"/>
                      <a:pt x="0" y="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51" name="Freeform 702"/>
              <p:cNvSpPr>
                <a:spLocks/>
              </p:cNvSpPr>
              <p:nvPr/>
            </p:nvSpPr>
            <p:spPr bwMode="auto">
              <a:xfrm>
                <a:off x="3635375" y="6513513"/>
                <a:ext cx="14288" cy="7938"/>
              </a:xfrm>
              <a:custGeom>
                <a:avLst/>
                <a:gdLst>
                  <a:gd name="T0" fmla="*/ 3 w 9"/>
                  <a:gd name="T1" fmla="*/ 3 h 5"/>
                  <a:gd name="T2" fmla="*/ 3 w 9"/>
                  <a:gd name="T3" fmla="*/ 5 h 5"/>
                  <a:gd name="T4" fmla="*/ 3 w 9"/>
                  <a:gd name="T5" fmla="*/ 5 h 5"/>
                  <a:gd name="T6" fmla="*/ 6 w 9"/>
                  <a:gd name="T7" fmla="*/ 5 h 5"/>
                  <a:gd name="T8" fmla="*/ 9 w 9"/>
                  <a:gd name="T9" fmla="*/ 5 h 5"/>
                  <a:gd name="T10" fmla="*/ 9 w 9"/>
                  <a:gd name="T11" fmla="*/ 3 h 5"/>
                  <a:gd name="T12" fmla="*/ 6 w 9"/>
                  <a:gd name="T13" fmla="*/ 3 h 5"/>
                  <a:gd name="T14" fmla="*/ 3 w 9"/>
                  <a:gd name="T15" fmla="*/ 0 h 5"/>
                  <a:gd name="T16" fmla="*/ 3 w 9"/>
                  <a:gd name="T17" fmla="*/ 0 h 5"/>
                  <a:gd name="T18" fmla="*/ 3 w 9"/>
                  <a:gd name="T19" fmla="*/ 0 h 5"/>
                  <a:gd name="T20" fmla="*/ 3 w 9"/>
                  <a:gd name="T21" fmla="*/ 0 h 5"/>
                  <a:gd name="T22" fmla="*/ 3 w 9"/>
                  <a:gd name="T23" fmla="*/ 0 h 5"/>
                  <a:gd name="T24" fmla="*/ 0 w 9"/>
                  <a:gd name="T25" fmla="*/ 0 h 5"/>
                  <a:gd name="T26" fmla="*/ 0 w 9"/>
                  <a:gd name="T27" fmla="*/ 0 h 5"/>
                  <a:gd name="T28" fmla="*/ 3 w 9"/>
                  <a:gd name="T2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5">
                    <a:moveTo>
                      <a:pt x="3" y="3"/>
                    </a:moveTo>
                    <a:lnTo>
                      <a:pt x="3" y="5"/>
                    </a:lnTo>
                    <a:lnTo>
                      <a:pt x="3" y="5"/>
                    </a:lnTo>
                    <a:lnTo>
                      <a:pt x="6" y="5"/>
                    </a:lnTo>
                    <a:lnTo>
                      <a:pt x="9" y="5"/>
                    </a:lnTo>
                    <a:lnTo>
                      <a:pt x="9" y="3"/>
                    </a:lnTo>
                    <a:lnTo>
                      <a:pt x="6" y="3"/>
                    </a:lnTo>
                    <a:lnTo>
                      <a:pt x="3" y="0"/>
                    </a:lnTo>
                    <a:lnTo>
                      <a:pt x="3" y="0"/>
                    </a:lnTo>
                    <a:lnTo>
                      <a:pt x="3" y="0"/>
                    </a:lnTo>
                    <a:lnTo>
                      <a:pt x="3" y="0"/>
                    </a:lnTo>
                    <a:lnTo>
                      <a:pt x="3" y="0"/>
                    </a:lnTo>
                    <a:lnTo>
                      <a:pt x="0" y="0"/>
                    </a:lnTo>
                    <a:lnTo>
                      <a:pt x="0" y="0"/>
                    </a:ln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52" name="Freeform 703"/>
              <p:cNvSpPr>
                <a:spLocks/>
              </p:cNvSpPr>
              <p:nvPr/>
            </p:nvSpPr>
            <p:spPr bwMode="auto">
              <a:xfrm>
                <a:off x="3635375" y="6508750"/>
                <a:ext cx="14288" cy="12700"/>
              </a:xfrm>
              <a:custGeom>
                <a:avLst/>
                <a:gdLst>
                  <a:gd name="T0" fmla="*/ 0 w 3"/>
                  <a:gd name="T1" fmla="*/ 2 h 3"/>
                  <a:gd name="T2" fmla="*/ 1 w 3"/>
                  <a:gd name="T3" fmla="*/ 3 h 3"/>
                  <a:gd name="T4" fmla="*/ 1 w 3"/>
                  <a:gd name="T5" fmla="*/ 3 h 3"/>
                  <a:gd name="T6" fmla="*/ 1 w 3"/>
                  <a:gd name="T7" fmla="*/ 3 h 3"/>
                  <a:gd name="T8" fmla="*/ 1 w 3"/>
                  <a:gd name="T9" fmla="*/ 3 h 3"/>
                  <a:gd name="T10" fmla="*/ 2 w 3"/>
                  <a:gd name="T11" fmla="*/ 3 h 3"/>
                  <a:gd name="T12" fmla="*/ 2 w 3"/>
                  <a:gd name="T13" fmla="*/ 3 h 3"/>
                  <a:gd name="T14" fmla="*/ 2 w 3"/>
                  <a:gd name="T15" fmla="*/ 3 h 3"/>
                  <a:gd name="T16" fmla="*/ 3 w 3"/>
                  <a:gd name="T17" fmla="*/ 3 h 3"/>
                  <a:gd name="T18" fmla="*/ 3 w 3"/>
                  <a:gd name="T19" fmla="*/ 2 h 3"/>
                  <a:gd name="T20" fmla="*/ 3 w 3"/>
                  <a:gd name="T21" fmla="*/ 2 h 3"/>
                  <a:gd name="T22" fmla="*/ 2 w 3"/>
                  <a:gd name="T23" fmla="*/ 2 h 3"/>
                  <a:gd name="T24" fmla="*/ 2 w 3"/>
                  <a:gd name="T25" fmla="*/ 2 h 3"/>
                  <a:gd name="T26" fmla="*/ 1 w 3"/>
                  <a:gd name="T27" fmla="*/ 1 h 3"/>
                  <a:gd name="T28" fmla="*/ 1 w 3"/>
                  <a:gd name="T29" fmla="*/ 2 h 3"/>
                  <a:gd name="T30" fmla="*/ 1 w 3"/>
                  <a:gd name="T31" fmla="*/ 1 h 3"/>
                  <a:gd name="T32" fmla="*/ 1 w 3"/>
                  <a:gd name="T33" fmla="*/ 1 h 3"/>
                  <a:gd name="T34" fmla="*/ 1 w 3"/>
                  <a:gd name="T35" fmla="*/ 1 h 3"/>
                  <a:gd name="T36" fmla="*/ 1 w 3"/>
                  <a:gd name="T37" fmla="*/ 0 h 3"/>
                  <a:gd name="T38" fmla="*/ 1 w 3"/>
                  <a:gd name="T39" fmla="*/ 0 h 3"/>
                  <a:gd name="T40" fmla="*/ 1 w 3"/>
                  <a:gd name="T41" fmla="*/ 1 h 3"/>
                  <a:gd name="T42" fmla="*/ 1 w 3"/>
                  <a:gd name="T43" fmla="*/ 1 h 3"/>
                  <a:gd name="T44" fmla="*/ 0 w 3"/>
                  <a:gd name="T45" fmla="*/ 1 h 3"/>
                  <a:gd name="T46" fmla="*/ 0 w 3"/>
                  <a:gd name="T47" fmla="*/ 1 h 3"/>
                  <a:gd name="T48" fmla="*/ 0 w 3"/>
                  <a:gd name="T49" fmla="*/ 1 h 3"/>
                  <a:gd name="T50" fmla="*/ 0 w 3"/>
                  <a:gd name="T51" fmla="*/ 2 h 3"/>
                  <a:gd name="T52" fmla="*/ 1 w 3"/>
                  <a:gd name="T53" fmla="*/ 2 h 3"/>
                  <a:gd name="T54" fmla="*/ 1 w 3"/>
                  <a:gd name="T55" fmla="*/ 1 h 3"/>
                  <a:gd name="T56" fmla="*/ 0 w 3"/>
                  <a:gd name="T57" fmla="*/ 1 h 3"/>
                  <a:gd name="T58" fmla="*/ 0 w 3"/>
                  <a:gd name="T59" fmla="*/ 1 h 3"/>
                  <a:gd name="T60" fmla="*/ 0 w 3"/>
                  <a:gd name="T61" fmla="*/ 1 h 3"/>
                  <a:gd name="T62" fmla="*/ 0 w 3"/>
                  <a:gd name="T63" fmla="*/ 1 h 3"/>
                  <a:gd name="T64" fmla="*/ 1 w 3"/>
                  <a:gd name="T65" fmla="*/ 1 h 3"/>
                  <a:gd name="T66" fmla="*/ 1 w 3"/>
                  <a:gd name="T67" fmla="*/ 1 h 3"/>
                  <a:gd name="T68" fmla="*/ 1 w 3"/>
                  <a:gd name="T69" fmla="*/ 1 h 3"/>
                  <a:gd name="T70" fmla="*/ 1 w 3"/>
                  <a:gd name="T71" fmla="*/ 1 h 3"/>
                  <a:gd name="T72" fmla="*/ 1 w 3"/>
                  <a:gd name="T73" fmla="*/ 1 h 3"/>
                  <a:gd name="T74" fmla="*/ 1 w 3"/>
                  <a:gd name="T75" fmla="*/ 1 h 3"/>
                  <a:gd name="T76" fmla="*/ 1 w 3"/>
                  <a:gd name="T77" fmla="*/ 1 h 3"/>
                  <a:gd name="T78" fmla="*/ 1 w 3"/>
                  <a:gd name="T79" fmla="*/ 1 h 3"/>
                  <a:gd name="T80" fmla="*/ 1 w 3"/>
                  <a:gd name="T81" fmla="*/ 1 h 3"/>
                  <a:gd name="T82" fmla="*/ 1 w 3"/>
                  <a:gd name="T83" fmla="*/ 1 h 3"/>
                  <a:gd name="T84" fmla="*/ 1 w 3"/>
                  <a:gd name="T85" fmla="*/ 2 h 3"/>
                  <a:gd name="T86" fmla="*/ 2 w 3"/>
                  <a:gd name="T87" fmla="*/ 2 h 3"/>
                  <a:gd name="T88" fmla="*/ 2 w 3"/>
                  <a:gd name="T89" fmla="*/ 2 h 3"/>
                  <a:gd name="T90" fmla="*/ 2 w 3"/>
                  <a:gd name="T91" fmla="*/ 2 h 3"/>
                  <a:gd name="T92" fmla="*/ 3 w 3"/>
                  <a:gd name="T93" fmla="*/ 2 h 3"/>
                  <a:gd name="T94" fmla="*/ 2 w 3"/>
                  <a:gd name="T95" fmla="*/ 2 h 3"/>
                  <a:gd name="T96" fmla="*/ 2 w 3"/>
                  <a:gd name="T97" fmla="*/ 3 h 3"/>
                  <a:gd name="T98" fmla="*/ 3 w 3"/>
                  <a:gd name="T99" fmla="*/ 3 h 3"/>
                  <a:gd name="T100" fmla="*/ 2 w 3"/>
                  <a:gd name="T101" fmla="*/ 3 h 3"/>
                  <a:gd name="T102" fmla="*/ 2 w 3"/>
                  <a:gd name="T103" fmla="*/ 3 h 3"/>
                  <a:gd name="T104" fmla="*/ 1 w 3"/>
                  <a:gd name="T105" fmla="*/ 3 h 3"/>
                  <a:gd name="T106" fmla="*/ 2 w 3"/>
                  <a:gd name="T107" fmla="*/ 3 h 3"/>
                  <a:gd name="T108" fmla="*/ 2 w 3"/>
                  <a:gd name="T109" fmla="*/ 3 h 3"/>
                  <a:gd name="T110" fmla="*/ 2 w 3"/>
                  <a:gd name="T111" fmla="*/ 2 h 3"/>
                  <a:gd name="T112" fmla="*/ 1 w 3"/>
                  <a:gd name="T113" fmla="*/ 2 h 3"/>
                  <a:gd name="T114" fmla="*/ 1 w 3"/>
                  <a:gd name="T115" fmla="*/ 1 h 3"/>
                  <a:gd name="T116" fmla="*/ 0 w 3"/>
                  <a:gd name="T1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 h="3">
                    <a:moveTo>
                      <a:pt x="0" y="2"/>
                    </a:moveTo>
                    <a:cubicBezTo>
                      <a:pt x="1" y="2"/>
                      <a:pt x="1" y="2"/>
                      <a:pt x="1" y="3"/>
                    </a:cubicBezTo>
                    <a:cubicBezTo>
                      <a:pt x="1" y="3"/>
                      <a:pt x="1" y="3"/>
                      <a:pt x="1" y="3"/>
                    </a:cubicBezTo>
                    <a:cubicBezTo>
                      <a:pt x="1" y="3"/>
                      <a:pt x="1" y="3"/>
                      <a:pt x="1" y="3"/>
                    </a:cubicBezTo>
                    <a:cubicBezTo>
                      <a:pt x="1" y="3"/>
                      <a:pt x="1" y="3"/>
                      <a:pt x="1" y="3"/>
                    </a:cubicBezTo>
                    <a:cubicBezTo>
                      <a:pt x="2" y="3"/>
                      <a:pt x="2" y="3"/>
                      <a:pt x="2" y="3"/>
                    </a:cubicBezTo>
                    <a:cubicBezTo>
                      <a:pt x="2" y="3"/>
                      <a:pt x="2" y="3"/>
                      <a:pt x="2" y="3"/>
                    </a:cubicBezTo>
                    <a:cubicBezTo>
                      <a:pt x="2" y="3"/>
                      <a:pt x="2" y="3"/>
                      <a:pt x="2" y="3"/>
                    </a:cubicBezTo>
                    <a:cubicBezTo>
                      <a:pt x="3" y="3"/>
                      <a:pt x="3" y="3"/>
                      <a:pt x="3" y="3"/>
                    </a:cubicBezTo>
                    <a:cubicBezTo>
                      <a:pt x="3" y="2"/>
                      <a:pt x="3" y="2"/>
                      <a:pt x="3" y="2"/>
                    </a:cubicBezTo>
                    <a:cubicBezTo>
                      <a:pt x="3" y="2"/>
                      <a:pt x="3" y="2"/>
                      <a:pt x="3" y="2"/>
                    </a:cubicBezTo>
                    <a:cubicBezTo>
                      <a:pt x="2" y="2"/>
                      <a:pt x="2" y="2"/>
                      <a:pt x="2" y="2"/>
                    </a:cubicBezTo>
                    <a:cubicBezTo>
                      <a:pt x="2" y="2"/>
                      <a:pt x="2" y="2"/>
                      <a:pt x="2" y="2"/>
                    </a:cubicBezTo>
                    <a:cubicBezTo>
                      <a:pt x="2" y="2"/>
                      <a:pt x="1" y="2"/>
                      <a:pt x="1" y="1"/>
                    </a:cubicBezTo>
                    <a:cubicBezTo>
                      <a:pt x="1" y="2"/>
                      <a:pt x="1" y="2"/>
                      <a:pt x="1" y="2"/>
                    </a:cubicBezTo>
                    <a:cubicBezTo>
                      <a:pt x="1" y="1"/>
                      <a:pt x="1" y="1"/>
                      <a:pt x="1" y="1"/>
                    </a:cubicBezTo>
                    <a:cubicBezTo>
                      <a:pt x="1" y="1"/>
                      <a:pt x="1" y="1"/>
                      <a:pt x="1" y="1"/>
                    </a:cubicBezTo>
                    <a:cubicBezTo>
                      <a:pt x="1" y="1"/>
                      <a:pt x="1" y="1"/>
                      <a:pt x="1" y="1"/>
                    </a:cubicBezTo>
                    <a:cubicBezTo>
                      <a:pt x="1" y="1"/>
                      <a:pt x="1" y="0"/>
                      <a:pt x="1" y="0"/>
                    </a:cubicBezTo>
                    <a:cubicBezTo>
                      <a:pt x="1" y="0"/>
                      <a:pt x="1" y="0"/>
                      <a:pt x="1" y="0"/>
                    </a:cubicBezTo>
                    <a:cubicBezTo>
                      <a:pt x="1" y="0"/>
                      <a:pt x="1" y="1"/>
                      <a:pt x="1" y="1"/>
                    </a:cubicBezTo>
                    <a:cubicBezTo>
                      <a:pt x="1" y="1"/>
                      <a:pt x="1" y="1"/>
                      <a:pt x="1" y="1"/>
                    </a:cubicBezTo>
                    <a:cubicBezTo>
                      <a:pt x="1" y="1"/>
                      <a:pt x="0" y="1"/>
                      <a:pt x="0" y="1"/>
                    </a:cubicBezTo>
                    <a:cubicBezTo>
                      <a:pt x="0" y="1"/>
                      <a:pt x="0" y="1"/>
                      <a:pt x="0" y="1"/>
                    </a:cubicBezTo>
                    <a:cubicBezTo>
                      <a:pt x="0" y="1"/>
                      <a:pt x="0" y="1"/>
                      <a:pt x="0" y="1"/>
                    </a:cubicBezTo>
                    <a:cubicBezTo>
                      <a:pt x="0" y="2"/>
                      <a:pt x="0" y="2"/>
                      <a:pt x="0" y="2"/>
                    </a:cubicBezTo>
                    <a:cubicBezTo>
                      <a:pt x="0" y="2"/>
                      <a:pt x="0" y="2"/>
                      <a:pt x="1" y="2"/>
                    </a:cubicBezTo>
                    <a:cubicBezTo>
                      <a:pt x="1" y="2"/>
                      <a:pt x="1" y="1"/>
                      <a:pt x="1" y="1"/>
                    </a:cubicBezTo>
                    <a:cubicBezTo>
                      <a:pt x="0" y="1"/>
                      <a:pt x="0" y="1"/>
                      <a:pt x="0" y="1"/>
                    </a:cubicBezTo>
                    <a:cubicBezTo>
                      <a:pt x="0" y="1"/>
                      <a:pt x="0" y="1"/>
                      <a:pt x="0" y="1"/>
                    </a:cubicBezTo>
                    <a:cubicBezTo>
                      <a:pt x="0" y="1"/>
                      <a:pt x="0" y="1"/>
                      <a:pt x="0" y="1"/>
                    </a:cubicBezTo>
                    <a:cubicBezTo>
                      <a:pt x="0" y="1"/>
                      <a:pt x="0" y="1"/>
                      <a:pt x="0" y="1"/>
                    </a:cubicBezTo>
                    <a:cubicBezTo>
                      <a:pt x="0"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2"/>
                    </a:cubicBezTo>
                    <a:cubicBezTo>
                      <a:pt x="1" y="2"/>
                      <a:pt x="2" y="2"/>
                      <a:pt x="2" y="2"/>
                    </a:cubicBezTo>
                    <a:cubicBezTo>
                      <a:pt x="2" y="2"/>
                      <a:pt x="2" y="2"/>
                      <a:pt x="2" y="2"/>
                    </a:cubicBezTo>
                    <a:cubicBezTo>
                      <a:pt x="2" y="2"/>
                      <a:pt x="2" y="2"/>
                      <a:pt x="2" y="2"/>
                    </a:cubicBezTo>
                    <a:cubicBezTo>
                      <a:pt x="2" y="2"/>
                      <a:pt x="2" y="2"/>
                      <a:pt x="3" y="2"/>
                    </a:cubicBezTo>
                    <a:cubicBezTo>
                      <a:pt x="3" y="2"/>
                      <a:pt x="3" y="2"/>
                      <a:pt x="2" y="2"/>
                    </a:cubicBezTo>
                    <a:cubicBezTo>
                      <a:pt x="2" y="3"/>
                      <a:pt x="2" y="3"/>
                      <a:pt x="2" y="3"/>
                    </a:cubicBezTo>
                    <a:cubicBezTo>
                      <a:pt x="2" y="3"/>
                      <a:pt x="3" y="3"/>
                      <a:pt x="3" y="3"/>
                    </a:cubicBezTo>
                    <a:cubicBezTo>
                      <a:pt x="2" y="3"/>
                      <a:pt x="2" y="3"/>
                      <a:pt x="2" y="3"/>
                    </a:cubicBezTo>
                    <a:cubicBezTo>
                      <a:pt x="2" y="3"/>
                      <a:pt x="2" y="3"/>
                      <a:pt x="2" y="3"/>
                    </a:cubicBezTo>
                    <a:cubicBezTo>
                      <a:pt x="2" y="3"/>
                      <a:pt x="2" y="3"/>
                      <a:pt x="1" y="3"/>
                    </a:cubicBezTo>
                    <a:cubicBezTo>
                      <a:pt x="1" y="3"/>
                      <a:pt x="2" y="3"/>
                      <a:pt x="2" y="3"/>
                    </a:cubicBezTo>
                    <a:cubicBezTo>
                      <a:pt x="2" y="3"/>
                      <a:pt x="2" y="3"/>
                      <a:pt x="2" y="3"/>
                    </a:cubicBezTo>
                    <a:cubicBezTo>
                      <a:pt x="2" y="3"/>
                      <a:pt x="2" y="2"/>
                      <a:pt x="2" y="2"/>
                    </a:cubicBezTo>
                    <a:cubicBezTo>
                      <a:pt x="2" y="2"/>
                      <a:pt x="2" y="2"/>
                      <a:pt x="1" y="2"/>
                    </a:cubicBezTo>
                    <a:cubicBezTo>
                      <a:pt x="1" y="2"/>
                      <a:pt x="1" y="2"/>
                      <a:pt x="1" y="1"/>
                    </a:cubicBezTo>
                    <a:cubicBezTo>
                      <a:pt x="1" y="1"/>
                      <a:pt x="0" y="1"/>
                      <a:pt x="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53" name="Freeform 704"/>
              <p:cNvSpPr>
                <a:spLocks/>
              </p:cNvSpPr>
              <p:nvPr/>
            </p:nvSpPr>
            <p:spPr bwMode="auto">
              <a:xfrm>
                <a:off x="3700463" y="6448425"/>
                <a:ext cx="14288" cy="12700"/>
              </a:xfrm>
              <a:custGeom>
                <a:avLst/>
                <a:gdLst>
                  <a:gd name="T0" fmla="*/ 3 w 9"/>
                  <a:gd name="T1" fmla="*/ 2 h 8"/>
                  <a:gd name="T2" fmla="*/ 6 w 9"/>
                  <a:gd name="T3" fmla="*/ 5 h 8"/>
                  <a:gd name="T4" fmla="*/ 6 w 9"/>
                  <a:gd name="T5" fmla="*/ 8 h 8"/>
                  <a:gd name="T6" fmla="*/ 6 w 9"/>
                  <a:gd name="T7" fmla="*/ 5 h 8"/>
                  <a:gd name="T8" fmla="*/ 9 w 9"/>
                  <a:gd name="T9" fmla="*/ 5 h 8"/>
                  <a:gd name="T10" fmla="*/ 9 w 9"/>
                  <a:gd name="T11" fmla="*/ 2 h 8"/>
                  <a:gd name="T12" fmla="*/ 9 w 9"/>
                  <a:gd name="T13" fmla="*/ 2 h 8"/>
                  <a:gd name="T14" fmla="*/ 6 w 9"/>
                  <a:gd name="T15" fmla="*/ 5 h 8"/>
                  <a:gd name="T16" fmla="*/ 6 w 9"/>
                  <a:gd name="T17" fmla="*/ 5 h 8"/>
                  <a:gd name="T18" fmla="*/ 6 w 9"/>
                  <a:gd name="T19" fmla="*/ 2 h 8"/>
                  <a:gd name="T20" fmla="*/ 6 w 9"/>
                  <a:gd name="T21" fmla="*/ 0 h 8"/>
                  <a:gd name="T22" fmla="*/ 3 w 9"/>
                  <a:gd name="T23" fmla="*/ 0 h 8"/>
                  <a:gd name="T24" fmla="*/ 0 w 9"/>
                  <a:gd name="T25" fmla="*/ 0 h 8"/>
                  <a:gd name="T26" fmla="*/ 3 w 9"/>
                  <a:gd name="T27" fmla="*/ 2 h 8"/>
                  <a:gd name="T28" fmla="*/ 3 w 9"/>
                  <a:gd name="T29" fmla="*/ 2 h 8"/>
                  <a:gd name="T30" fmla="*/ 3 w 9"/>
                  <a:gd name="T3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8">
                    <a:moveTo>
                      <a:pt x="3" y="2"/>
                    </a:moveTo>
                    <a:lnTo>
                      <a:pt x="6" y="5"/>
                    </a:lnTo>
                    <a:lnTo>
                      <a:pt x="6" y="8"/>
                    </a:lnTo>
                    <a:lnTo>
                      <a:pt x="6" y="5"/>
                    </a:lnTo>
                    <a:lnTo>
                      <a:pt x="9" y="5"/>
                    </a:lnTo>
                    <a:lnTo>
                      <a:pt x="9" y="2"/>
                    </a:lnTo>
                    <a:lnTo>
                      <a:pt x="9" y="2"/>
                    </a:lnTo>
                    <a:lnTo>
                      <a:pt x="6" y="5"/>
                    </a:lnTo>
                    <a:lnTo>
                      <a:pt x="6" y="5"/>
                    </a:lnTo>
                    <a:lnTo>
                      <a:pt x="6" y="2"/>
                    </a:lnTo>
                    <a:lnTo>
                      <a:pt x="6" y="0"/>
                    </a:lnTo>
                    <a:lnTo>
                      <a:pt x="3" y="0"/>
                    </a:lnTo>
                    <a:lnTo>
                      <a:pt x="0" y="0"/>
                    </a:lnTo>
                    <a:lnTo>
                      <a:pt x="3" y="2"/>
                    </a:lnTo>
                    <a:lnTo>
                      <a:pt x="3" y="2"/>
                    </a:lnTo>
                    <a:lnTo>
                      <a:pt x="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54" name="Freeform 705"/>
              <p:cNvSpPr>
                <a:spLocks/>
              </p:cNvSpPr>
              <p:nvPr/>
            </p:nvSpPr>
            <p:spPr bwMode="auto">
              <a:xfrm>
                <a:off x="3700463" y="6448425"/>
                <a:ext cx="14288" cy="12700"/>
              </a:xfrm>
              <a:custGeom>
                <a:avLst/>
                <a:gdLst>
                  <a:gd name="T0" fmla="*/ 2 w 3"/>
                  <a:gd name="T1" fmla="*/ 2 h 3"/>
                  <a:gd name="T2" fmla="*/ 2 w 3"/>
                  <a:gd name="T3" fmla="*/ 3 h 3"/>
                  <a:gd name="T4" fmla="*/ 2 w 3"/>
                  <a:gd name="T5" fmla="*/ 3 h 3"/>
                  <a:gd name="T6" fmla="*/ 3 w 3"/>
                  <a:gd name="T7" fmla="*/ 2 h 3"/>
                  <a:gd name="T8" fmla="*/ 3 w 3"/>
                  <a:gd name="T9" fmla="*/ 2 h 3"/>
                  <a:gd name="T10" fmla="*/ 3 w 3"/>
                  <a:gd name="T11" fmla="*/ 1 h 3"/>
                  <a:gd name="T12" fmla="*/ 3 w 3"/>
                  <a:gd name="T13" fmla="*/ 1 h 3"/>
                  <a:gd name="T14" fmla="*/ 2 w 3"/>
                  <a:gd name="T15" fmla="*/ 1 h 3"/>
                  <a:gd name="T16" fmla="*/ 2 w 3"/>
                  <a:gd name="T17" fmla="*/ 1 h 3"/>
                  <a:gd name="T18" fmla="*/ 2 w 3"/>
                  <a:gd name="T19" fmla="*/ 1 h 3"/>
                  <a:gd name="T20" fmla="*/ 2 w 3"/>
                  <a:gd name="T21" fmla="*/ 0 h 3"/>
                  <a:gd name="T22" fmla="*/ 1 w 3"/>
                  <a:gd name="T23" fmla="*/ 0 h 3"/>
                  <a:gd name="T24" fmla="*/ 0 w 3"/>
                  <a:gd name="T25" fmla="*/ 0 h 3"/>
                  <a:gd name="T26" fmla="*/ 1 w 3"/>
                  <a:gd name="T27" fmla="*/ 1 h 3"/>
                  <a:gd name="T28" fmla="*/ 1 w 3"/>
                  <a:gd name="T29" fmla="*/ 1 h 3"/>
                  <a:gd name="T30" fmla="*/ 1 w 3"/>
                  <a:gd name="T31" fmla="*/ 1 h 3"/>
                  <a:gd name="T32" fmla="*/ 1 w 3"/>
                  <a:gd name="T33" fmla="*/ 1 h 3"/>
                  <a:gd name="T34" fmla="*/ 1 w 3"/>
                  <a:gd name="T35" fmla="*/ 1 h 3"/>
                  <a:gd name="T36" fmla="*/ 0 w 3"/>
                  <a:gd name="T37" fmla="*/ 0 h 3"/>
                  <a:gd name="T38" fmla="*/ 1 w 3"/>
                  <a:gd name="T39" fmla="*/ 0 h 3"/>
                  <a:gd name="T40" fmla="*/ 1 w 3"/>
                  <a:gd name="T41" fmla="*/ 0 h 3"/>
                  <a:gd name="T42" fmla="*/ 1 w 3"/>
                  <a:gd name="T43" fmla="*/ 1 h 3"/>
                  <a:gd name="T44" fmla="*/ 2 w 3"/>
                  <a:gd name="T45" fmla="*/ 2 h 3"/>
                  <a:gd name="T46" fmla="*/ 2 w 3"/>
                  <a:gd name="T47" fmla="*/ 2 h 3"/>
                  <a:gd name="T48" fmla="*/ 3 w 3"/>
                  <a:gd name="T49" fmla="*/ 1 h 3"/>
                  <a:gd name="T50" fmla="*/ 3 w 3"/>
                  <a:gd name="T51" fmla="*/ 1 h 3"/>
                  <a:gd name="T52" fmla="*/ 3 w 3"/>
                  <a:gd name="T53" fmla="*/ 1 h 3"/>
                  <a:gd name="T54" fmla="*/ 3 w 3"/>
                  <a:gd name="T55" fmla="*/ 2 h 3"/>
                  <a:gd name="T56" fmla="*/ 2 w 3"/>
                  <a:gd name="T57" fmla="*/ 2 h 3"/>
                  <a:gd name="T58" fmla="*/ 2 w 3"/>
                  <a:gd name="T59" fmla="*/ 2 h 3"/>
                  <a:gd name="T60" fmla="*/ 2 w 3"/>
                  <a:gd name="T61" fmla="*/ 2 h 3"/>
                  <a:gd name="T62" fmla="*/ 1 w 3"/>
                  <a:gd name="T6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 h="3">
                    <a:moveTo>
                      <a:pt x="1" y="1"/>
                    </a:moveTo>
                    <a:cubicBezTo>
                      <a:pt x="1" y="2"/>
                      <a:pt x="1" y="2"/>
                      <a:pt x="2" y="2"/>
                    </a:cubicBezTo>
                    <a:cubicBezTo>
                      <a:pt x="2" y="2"/>
                      <a:pt x="2" y="2"/>
                      <a:pt x="2" y="2"/>
                    </a:cubicBezTo>
                    <a:cubicBezTo>
                      <a:pt x="2" y="3"/>
                      <a:pt x="2" y="3"/>
                      <a:pt x="2" y="3"/>
                    </a:cubicBezTo>
                    <a:cubicBezTo>
                      <a:pt x="2" y="3"/>
                      <a:pt x="2" y="3"/>
                      <a:pt x="2" y="3"/>
                    </a:cubicBezTo>
                    <a:cubicBezTo>
                      <a:pt x="2" y="3"/>
                      <a:pt x="2" y="3"/>
                      <a:pt x="2" y="3"/>
                    </a:cubicBezTo>
                    <a:cubicBezTo>
                      <a:pt x="2" y="3"/>
                      <a:pt x="2" y="3"/>
                      <a:pt x="2" y="3"/>
                    </a:cubicBezTo>
                    <a:cubicBezTo>
                      <a:pt x="2" y="2"/>
                      <a:pt x="3" y="2"/>
                      <a:pt x="3" y="2"/>
                    </a:cubicBezTo>
                    <a:cubicBezTo>
                      <a:pt x="3" y="2"/>
                      <a:pt x="3" y="2"/>
                      <a:pt x="3" y="2"/>
                    </a:cubicBezTo>
                    <a:cubicBezTo>
                      <a:pt x="3" y="2"/>
                      <a:pt x="3" y="2"/>
                      <a:pt x="3" y="2"/>
                    </a:cubicBezTo>
                    <a:cubicBezTo>
                      <a:pt x="3" y="2"/>
                      <a:pt x="3" y="2"/>
                      <a:pt x="3" y="1"/>
                    </a:cubicBezTo>
                    <a:cubicBezTo>
                      <a:pt x="3" y="1"/>
                      <a:pt x="3" y="1"/>
                      <a:pt x="3" y="1"/>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0"/>
                    </a:cubicBezTo>
                    <a:cubicBezTo>
                      <a:pt x="2" y="0"/>
                      <a:pt x="2" y="0"/>
                      <a:pt x="2" y="0"/>
                    </a:cubicBezTo>
                    <a:cubicBezTo>
                      <a:pt x="1" y="0"/>
                      <a:pt x="1" y="0"/>
                      <a:pt x="1" y="0"/>
                    </a:cubicBezTo>
                    <a:cubicBezTo>
                      <a:pt x="1" y="0"/>
                      <a:pt x="1" y="0"/>
                      <a:pt x="1" y="0"/>
                    </a:cubicBezTo>
                    <a:cubicBezTo>
                      <a:pt x="1" y="0"/>
                      <a:pt x="0" y="0"/>
                      <a:pt x="0" y="0"/>
                    </a:cubicBezTo>
                    <a:cubicBezTo>
                      <a:pt x="0" y="0"/>
                      <a:pt x="0" y="0"/>
                      <a:pt x="0" y="0"/>
                    </a:cubicBezTo>
                    <a:cubicBezTo>
                      <a:pt x="0" y="1"/>
                      <a:pt x="0"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0"/>
                    </a:cubicBezTo>
                    <a:cubicBezTo>
                      <a:pt x="1" y="0"/>
                      <a:pt x="1" y="0"/>
                      <a:pt x="0" y="0"/>
                    </a:cubicBezTo>
                    <a:cubicBezTo>
                      <a:pt x="1" y="0"/>
                      <a:pt x="1" y="0"/>
                      <a:pt x="1" y="0"/>
                    </a:cubicBezTo>
                    <a:cubicBezTo>
                      <a:pt x="1" y="0"/>
                      <a:pt x="1" y="0"/>
                      <a:pt x="1" y="0"/>
                    </a:cubicBezTo>
                    <a:cubicBezTo>
                      <a:pt x="1" y="0"/>
                      <a:pt x="1" y="0"/>
                      <a:pt x="2" y="1"/>
                    </a:cubicBezTo>
                    <a:cubicBezTo>
                      <a:pt x="2" y="0"/>
                      <a:pt x="1" y="0"/>
                      <a:pt x="1" y="0"/>
                    </a:cubicBezTo>
                    <a:cubicBezTo>
                      <a:pt x="1" y="0"/>
                      <a:pt x="1" y="1"/>
                      <a:pt x="1" y="1"/>
                    </a:cubicBezTo>
                    <a:cubicBezTo>
                      <a:pt x="1" y="1"/>
                      <a:pt x="1" y="1"/>
                      <a:pt x="1" y="1"/>
                    </a:cubicBezTo>
                    <a:cubicBezTo>
                      <a:pt x="1" y="1"/>
                      <a:pt x="1" y="1"/>
                      <a:pt x="2" y="1"/>
                    </a:cubicBezTo>
                    <a:cubicBezTo>
                      <a:pt x="2" y="1"/>
                      <a:pt x="2" y="1"/>
                      <a:pt x="2" y="2"/>
                    </a:cubicBezTo>
                    <a:cubicBezTo>
                      <a:pt x="2" y="2"/>
                      <a:pt x="2" y="2"/>
                      <a:pt x="2" y="2"/>
                    </a:cubicBezTo>
                    <a:cubicBezTo>
                      <a:pt x="2" y="2"/>
                      <a:pt x="2" y="2"/>
                      <a:pt x="2" y="2"/>
                    </a:cubicBezTo>
                    <a:cubicBezTo>
                      <a:pt x="2" y="2"/>
                      <a:pt x="2" y="2"/>
                      <a:pt x="2" y="2"/>
                    </a:cubicBezTo>
                    <a:cubicBezTo>
                      <a:pt x="2" y="2"/>
                      <a:pt x="3" y="1"/>
                      <a:pt x="3" y="1"/>
                    </a:cubicBezTo>
                    <a:cubicBezTo>
                      <a:pt x="3" y="1"/>
                      <a:pt x="3" y="1"/>
                      <a:pt x="3" y="1"/>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3" y="2"/>
                      <a:pt x="3" y="2"/>
                      <a:pt x="2" y="2"/>
                    </a:cubicBezTo>
                    <a:cubicBezTo>
                      <a:pt x="2" y="2"/>
                      <a:pt x="2" y="2"/>
                      <a:pt x="2" y="2"/>
                    </a:cubicBezTo>
                    <a:cubicBezTo>
                      <a:pt x="2" y="2"/>
                      <a:pt x="2" y="2"/>
                      <a:pt x="2" y="2"/>
                    </a:cubicBezTo>
                    <a:cubicBezTo>
                      <a:pt x="2" y="2"/>
                      <a:pt x="2" y="2"/>
                      <a:pt x="2" y="2"/>
                    </a:cubicBezTo>
                    <a:cubicBezTo>
                      <a:pt x="2" y="2"/>
                      <a:pt x="2" y="2"/>
                      <a:pt x="2" y="3"/>
                    </a:cubicBezTo>
                    <a:cubicBezTo>
                      <a:pt x="2" y="2"/>
                      <a:pt x="2" y="2"/>
                      <a:pt x="2" y="2"/>
                    </a:cubicBezTo>
                    <a:cubicBezTo>
                      <a:pt x="2" y="2"/>
                      <a:pt x="2" y="2"/>
                      <a:pt x="2" y="2"/>
                    </a:cubicBezTo>
                    <a:cubicBezTo>
                      <a:pt x="2" y="2"/>
                      <a:pt x="1" y="1"/>
                      <a:pt x="1" y="1"/>
                    </a:cubicBezTo>
                    <a:cubicBezTo>
                      <a:pt x="1" y="1"/>
                      <a:pt x="1" y="1"/>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55" name="Freeform 706"/>
              <p:cNvSpPr>
                <a:spLocks/>
              </p:cNvSpPr>
              <p:nvPr/>
            </p:nvSpPr>
            <p:spPr bwMode="auto">
              <a:xfrm>
                <a:off x="3683000" y="6419850"/>
                <a:ext cx="4763" cy="4763"/>
              </a:xfrm>
              <a:custGeom>
                <a:avLst/>
                <a:gdLst>
                  <a:gd name="T0" fmla="*/ 0 w 3"/>
                  <a:gd name="T1" fmla="*/ 0 h 3"/>
                  <a:gd name="T2" fmla="*/ 0 w 3"/>
                  <a:gd name="T3" fmla="*/ 3 h 3"/>
                  <a:gd name="T4" fmla="*/ 0 w 3"/>
                  <a:gd name="T5" fmla="*/ 3 h 3"/>
                  <a:gd name="T6" fmla="*/ 3 w 3"/>
                  <a:gd name="T7" fmla="*/ 3 h 3"/>
                  <a:gd name="T8" fmla="*/ 3 w 3"/>
                  <a:gd name="T9" fmla="*/ 0 h 3"/>
                  <a:gd name="T10" fmla="*/ 3 w 3"/>
                  <a:gd name="T11" fmla="*/ 0 h 3"/>
                  <a:gd name="T12" fmla="*/ 0 w 3"/>
                  <a:gd name="T13" fmla="*/ 0 h 3"/>
                  <a:gd name="T14" fmla="*/ 0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0"/>
                    </a:moveTo>
                    <a:lnTo>
                      <a:pt x="0" y="3"/>
                    </a:lnTo>
                    <a:lnTo>
                      <a:pt x="0" y="3"/>
                    </a:lnTo>
                    <a:lnTo>
                      <a:pt x="3" y="3"/>
                    </a:lnTo>
                    <a:lnTo>
                      <a:pt x="3" y="0"/>
                    </a:lnTo>
                    <a:lnTo>
                      <a:pt x="3"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56" name="Freeform 707"/>
              <p:cNvSpPr>
                <a:spLocks/>
              </p:cNvSpPr>
              <p:nvPr/>
            </p:nvSpPr>
            <p:spPr bwMode="auto">
              <a:xfrm>
                <a:off x="3683000" y="6415088"/>
                <a:ext cx="4763" cy="9525"/>
              </a:xfrm>
              <a:custGeom>
                <a:avLst/>
                <a:gdLst>
                  <a:gd name="T0" fmla="*/ 0 w 1"/>
                  <a:gd name="T1" fmla="*/ 1 h 2"/>
                  <a:gd name="T2" fmla="*/ 0 w 1"/>
                  <a:gd name="T3" fmla="*/ 1 h 2"/>
                  <a:gd name="T4" fmla="*/ 0 w 1"/>
                  <a:gd name="T5" fmla="*/ 2 h 2"/>
                  <a:gd name="T6" fmla="*/ 0 w 1"/>
                  <a:gd name="T7" fmla="*/ 2 h 2"/>
                  <a:gd name="T8" fmla="*/ 0 w 1"/>
                  <a:gd name="T9" fmla="*/ 2 h 2"/>
                  <a:gd name="T10" fmla="*/ 1 w 1"/>
                  <a:gd name="T11" fmla="*/ 2 h 2"/>
                  <a:gd name="T12" fmla="*/ 1 w 1"/>
                  <a:gd name="T13" fmla="*/ 2 h 2"/>
                  <a:gd name="T14" fmla="*/ 1 w 1"/>
                  <a:gd name="T15" fmla="*/ 1 h 2"/>
                  <a:gd name="T16" fmla="*/ 1 w 1"/>
                  <a:gd name="T17" fmla="*/ 1 h 2"/>
                  <a:gd name="T18" fmla="*/ 1 w 1"/>
                  <a:gd name="T19" fmla="*/ 1 h 2"/>
                  <a:gd name="T20" fmla="*/ 1 w 1"/>
                  <a:gd name="T21" fmla="*/ 1 h 2"/>
                  <a:gd name="T22" fmla="*/ 1 w 1"/>
                  <a:gd name="T23" fmla="*/ 1 h 2"/>
                  <a:gd name="T24" fmla="*/ 0 w 1"/>
                  <a:gd name="T25" fmla="*/ 0 h 2"/>
                  <a:gd name="T26" fmla="*/ 0 w 1"/>
                  <a:gd name="T27" fmla="*/ 1 h 2"/>
                  <a:gd name="T28" fmla="*/ 0 w 1"/>
                  <a:gd name="T29" fmla="*/ 1 h 2"/>
                  <a:gd name="T30" fmla="*/ 0 w 1"/>
                  <a:gd name="T31" fmla="*/ 1 h 2"/>
                  <a:gd name="T32" fmla="*/ 0 w 1"/>
                  <a:gd name="T33" fmla="*/ 1 h 2"/>
                  <a:gd name="T34" fmla="*/ 0 w 1"/>
                  <a:gd name="T35" fmla="*/ 1 h 2"/>
                  <a:gd name="T36" fmla="*/ 1 w 1"/>
                  <a:gd name="T37" fmla="*/ 1 h 2"/>
                  <a:gd name="T38" fmla="*/ 1 w 1"/>
                  <a:gd name="T39" fmla="*/ 1 h 2"/>
                  <a:gd name="T40" fmla="*/ 1 w 1"/>
                  <a:gd name="T41" fmla="*/ 1 h 2"/>
                  <a:gd name="T42" fmla="*/ 1 w 1"/>
                  <a:gd name="T43" fmla="*/ 1 h 2"/>
                  <a:gd name="T44" fmla="*/ 1 w 1"/>
                  <a:gd name="T45" fmla="*/ 1 h 2"/>
                  <a:gd name="T46" fmla="*/ 0 w 1"/>
                  <a:gd name="T47" fmla="*/ 2 h 2"/>
                  <a:gd name="T48" fmla="*/ 0 w 1"/>
                  <a:gd name="T49" fmla="*/ 2 h 2"/>
                  <a:gd name="T50" fmla="*/ 0 w 1"/>
                  <a:gd name="T51" fmla="*/ 1 h 2"/>
                  <a:gd name="T52" fmla="*/ 0 w 1"/>
                  <a:gd name="T53" fmla="*/ 1 h 2"/>
                  <a:gd name="T54" fmla="*/ 0 w 1"/>
                  <a:gd name="T55" fmla="*/ 2 h 2"/>
                  <a:gd name="T56" fmla="*/ 0 w 1"/>
                  <a:gd name="T57" fmla="*/ 1 h 2"/>
                  <a:gd name="T58" fmla="*/ 0 w 1"/>
                  <a:gd name="T5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 h="2">
                    <a:moveTo>
                      <a:pt x="0" y="1"/>
                    </a:moveTo>
                    <a:cubicBezTo>
                      <a:pt x="0" y="1"/>
                      <a:pt x="0" y="1"/>
                      <a:pt x="0" y="1"/>
                    </a:cubicBezTo>
                    <a:cubicBezTo>
                      <a:pt x="0" y="2"/>
                      <a:pt x="0" y="2"/>
                      <a:pt x="0" y="2"/>
                    </a:cubicBezTo>
                    <a:cubicBezTo>
                      <a:pt x="0" y="2"/>
                      <a:pt x="0" y="2"/>
                      <a:pt x="0" y="2"/>
                    </a:cubicBezTo>
                    <a:cubicBezTo>
                      <a:pt x="0" y="2"/>
                      <a:pt x="0" y="2"/>
                      <a:pt x="0"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1" y="1"/>
                      <a:pt x="1" y="1"/>
                    </a:cubicBezTo>
                    <a:cubicBezTo>
                      <a:pt x="1" y="1"/>
                      <a:pt x="1" y="1"/>
                      <a:pt x="1" y="1"/>
                    </a:cubicBezTo>
                    <a:cubicBezTo>
                      <a:pt x="1" y="1"/>
                      <a:pt x="1" y="1"/>
                      <a:pt x="1" y="1"/>
                    </a:cubicBezTo>
                    <a:cubicBezTo>
                      <a:pt x="1" y="1"/>
                      <a:pt x="1" y="1"/>
                      <a:pt x="1" y="1"/>
                    </a:cubicBezTo>
                    <a:cubicBezTo>
                      <a:pt x="1" y="1"/>
                      <a:pt x="1" y="1"/>
                      <a:pt x="1" y="1"/>
                    </a:cubicBezTo>
                    <a:cubicBezTo>
                      <a:pt x="1" y="1"/>
                      <a:pt x="0" y="2"/>
                      <a:pt x="0" y="2"/>
                    </a:cubicBezTo>
                    <a:cubicBezTo>
                      <a:pt x="0" y="2"/>
                      <a:pt x="0" y="2"/>
                      <a:pt x="0" y="2"/>
                    </a:cubicBezTo>
                    <a:cubicBezTo>
                      <a:pt x="0" y="2"/>
                      <a:pt x="0" y="2"/>
                      <a:pt x="0" y="1"/>
                    </a:cubicBezTo>
                    <a:cubicBezTo>
                      <a:pt x="0" y="1"/>
                      <a:pt x="0" y="1"/>
                      <a:pt x="0" y="1"/>
                    </a:cubicBezTo>
                    <a:cubicBezTo>
                      <a:pt x="0" y="1"/>
                      <a:pt x="0" y="1"/>
                      <a:pt x="0" y="2"/>
                    </a:cubicBezTo>
                    <a:cubicBezTo>
                      <a:pt x="0" y="1"/>
                      <a:pt x="0" y="1"/>
                      <a:pt x="0" y="1"/>
                    </a:cubicBezTo>
                    <a:cubicBezTo>
                      <a:pt x="0" y="1"/>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57" name="Freeform 708"/>
              <p:cNvSpPr>
                <a:spLocks/>
              </p:cNvSpPr>
              <p:nvPr/>
            </p:nvSpPr>
            <p:spPr bwMode="auto">
              <a:xfrm>
                <a:off x="3613150" y="6484938"/>
                <a:ext cx="9525" cy="9525"/>
              </a:xfrm>
              <a:custGeom>
                <a:avLst/>
                <a:gdLst>
                  <a:gd name="T0" fmla="*/ 0 w 6"/>
                  <a:gd name="T1" fmla="*/ 3 h 6"/>
                  <a:gd name="T2" fmla="*/ 3 w 6"/>
                  <a:gd name="T3" fmla="*/ 3 h 6"/>
                  <a:gd name="T4" fmla="*/ 3 w 6"/>
                  <a:gd name="T5" fmla="*/ 6 h 6"/>
                  <a:gd name="T6" fmla="*/ 3 w 6"/>
                  <a:gd name="T7" fmla="*/ 6 h 6"/>
                  <a:gd name="T8" fmla="*/ 3 w 6"/>
                  <a:gd name="T9" fmla="*/ 3 h 6"/>
                  <a:gd name="T10" fmla="*/ 6 w 6"/>
                  <a:gd name="T11" fmla="*/ 3 h 6"/>
                  <a:gd name="T12" fmla="*/ 3 w 6"/>
                  <a:gd name="T13" fmla="*/ 3 h 6"/>
                  <a:gd name="T14" fmla="*/ 3 w 6"/>
                  <a:gd name="T15" fmla="*/ 0 h 6"/>
                  <a:gd name="T16" fmla="*/ 3 w 6"/>
                  <a:gd name="T17" fmla="*/ 0 h 6"/>
                  <a:gd name="T18" fmla="*/ 0 w 6"/>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0" y="3"/>
                    </a:moveTo>
                    <a:lnTo>
                      <a:pt x="3" y="3"/>
                    </a:lnTo>
                    <a:lnTo>
                      <a:pt x="3" y="6"/>
                    </a:lnTo>
                    <a:lnTo>
                      <a:pt x="3" y="6"/>
                    </a:lnTo>
                    <a:lnTo>
                      <a:pt x="3" y="3"/>
                    </a:lnTo>
                    <a:lnTo>
                      <a:pt x="6" y="3"/>
                    </a:lnTo>
                    <a:lnTo>
                      <a:pt x="3" y="3"/>
                    </a:lnTo>
                    <a:lnTo>
                      <a:pt x="3" y="0"/>
                    </a:lnTo>
                    <a:lnTo>
                      <a:pt x="3"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58" name="Freeform 709"/>
              <p:cNvSpPr>
                <a:spLocks/>
              </p:cNvSpPr>
              <p:nvPr/>
            </p:nvSpPr>
            <p:spPr bwMode="auto">
              <a:xfrm>
                <a:off x="3613150" y="6484938"/>
                <a:ext cx="9525" cy="9525"/>
              </a:xfrm>
              <a:custGeom>
                <a:avLst/>
                <a:gdLst>
                  <a:gd name="T0" fmla="*/ 0 w 6"/>
                  <a:gd name="T1" fmla="*/ 3 h 6"/>
                  <a:gd name="T2" fmla="*/ 3 w 6"/>
                  <a:gd name="T3" fmla="*/ 3 h 6"/>
                  <a:gd name="T4" fmla="*/ 3 w 6"/>
                  <a:gd name="T5" fmla="*/ 6 h 6"/>
                  <a:gd name="T6" fmla="*/ 3 w 6"/>
                  <a:gd name="T7" fmla="*/ 6 h 6"/>
                  <a:gd name="T8" fmla="*/ 3 w 6"/>
                  <a:gd name="T9" fmla="*/ 3 h 6"/>
                  <a:gd name="T10" fmla="*/ 6 w 6"/>
                  <a:gd name="T11" fmla="*/ 3 h 6"/>
                  <a:gd name="T12" fmla="*/ 3 w 6"/>
                  <a:gd name="T13" fmla="*/ 3 h 6"/>
                  <a:gd name="T14" fmla="*/ 3 w 6"/>
                  <a:gd name="T15" fmla="*/ 0 h 6"/>
                  <a:gd name="T16" fmla="*/ 3 w 6"/>
                  <a:gd name="T17" fmla="*/ 0 h 6"/>
                  <a:gd name="T18" fmla="*/ 0 w 6"/>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0" y="3"/>
                    </a:moveTo>
                    <a:lnTo>
                      <a:pt x="3" y="3"/>
                    </a:lnTo>
                    <a:lnTo>
                      <a:pt x="3" y="6"/>
                    </a:lnTo>
                    <a:lnTo>
                      <a:pt x="3" y="6"/>
                    </a:lnTo>
                    <a:lnTo>
                      <a:pt x="3" y="3"/>
                    </a:lnTo>
                    <a:lnTo>
                      <a:pt x="6" y="3"/>
                    </a:lnTo>
                    <a:lnTo>
                      <a:pt x="3" y="3"/>
                    </a:lnTo>
                    <a:lnTo>
                      <a:pt x="3" y="0"/>
                    </a:lnTo>
                    <a:lnTo>
                      <a:pt x="3"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59" name="Freeform 710"/>
              <p:cNvSpPr>
                <a:spLocks/>
              </p:cNvSpPr>
              <p:nvPr/>
            </p:nvSpPr>
            <p:spPr bwMode="auto">
              <a:xfrm>
                <a:off x="3613150" y="6484938"/>
                <a:ext cx="9525" cy="9525"/>
              </a:xfrm>
              <a:custGeom>
                <a:avLst/>
                <a:gdLst>
                  <a:gd name="T0" fmla="*/ 0 w 2"/>
                  <a:gd name="T1" fmla="*/ 1 h 2"/>
                  <a:gd name="T2" fmla="*/ 1 w 2"/>
                  <a:gd name="T3" fmla="*/ 1 h 2"/>
                  <a:gd name="T4" fmla="*/ 1 w 2"/>
                  <a:gd name="T5" fmla="*/ 1 h 2"/>
                  <a:gd name="T6" fmla="*/ 0 w 2"/>
                  <a:gd name="T7" fmla="*/ 2 h 2"/>
                  <a:gd name="T8" fmla="*/ 1 w 2"/>
                  <a:gd name="T9" fmla="*/ 2 h 2"/>
                  <a:gd name="T10" fmla="*/ 1 w 2"/>
                  <a:gd name="T11" fmla="*/ 2 h 2"/>
                  <a:gd name="T12" fmla="*/ 1 w 2"/>
                  <a:gd name="T13" fmla="*/ 2 h 2"/>
                  <a:gd name="T14" fmla="*/ 1 w 2"/>
                  <a:gd name="T15" fmla="*/ 1 h 2"/>
                  <a:gd name="T16" fmla="*/ 1 w 2"/>
                  <a:gd name="T17" fmla="*/ 1 h 2"/>
                  <a:gd name="T18" fmla="*/ 1 w 2"/>
                  <a:gd name="T19" fmla="*/ 1 h 2"/>
                  <a:gd name="T20" fmla="*/ 2 w 2"/>
                  <a:gd name="T21" fmla="*/ 1 h 2"/>
                  <a:gd name="T22" fmla="*/ 2 w 2"/>
                  <a:gd name="T23" fmla="*/ 1 h 2"/>
                  <a:gd name="T24" fmla="*/ 1 w 2"/>
                  <a:gd name="T25" fmla="*/ 1 h 2"/>
                  <a:gd name="T26" fmla="*/ 1 w 2"/>
                  <a:gd name="T27" fmla="*/ 0 h 2"/>
                  <a:gd name="T28" fmla="*/ 1 w 2"/>
                  <a:gd name="T29" fmla="*/ 0 h 2"/>
                  <a:gd name="T30" fmla="*/ 1 w 2"/>
                  <a:gd name="T31" fmla="*/ 0 h 2"/>
                  <a:gd name="T32" fmla="*/ 1 w 2"/>
                  <a:gd name="T33" fmla="*/ 0 h 2"/>
                  <a:gd name="T34" fmla="*/ 0 w 2"/>
                  <a:gd name="T35" fmla="*/ 0 h 2"/>
                  <a:gd name="T36" fmla="*/ 0 w 2"/>
                  <a:gd name="T37" fmla="*/ 1 h 2"/>
                  <a:gd name="T38" fmla="*/ 1 w 2"/>
                  <a:gd name="T39" fmla="*/ 0 h 2"/>
                  <a:gd name="T40" fmla="*/ 1 w 2"/>
                  <a:gd name="T41" fmla="*/ 0 h 2"/>
                  <a:gd name="T42" fmla="*/ 1 w 2"/>
                  <a:gd name="T43" fmla="*/ 0 h 2"/>
                  <a:gd name="T44" fmla="*/ 1 w 2"/>
                  <a:gd name="T45" fmla="*/ 1 h 2"/>
                  <a:gd name="T46" fmla="*/ 1 w 2"/>
                  <a:gd name="T47" fmla="*/ 1 h 2"/>
                  <a:gd name="T48" fmla="*/ 1 w 2"/>
                  <a:gd name="T49" fmla="*/ 1 h 2"/>
                  <a:gd name="T50" fmla="*/ 1 w 2"/>
                  <a:gd name="T51" fmla="*/ 1 h 2"/>
                  <a:gd name="T52" fmla="*/ 2 w 2"/>
                  <a:gd name="T53" fmla="*/ 1 h 2"/>
                  <a:gd name="T54" fmla="*/ 2 w 2"/>
                  <a:gd name="T55" fmla="*/ 1 h 2"/>
                  <a:gd name="T56" fmla="*/ 1 w 2"/>
                  <a:gd name="T57" fmla="*/ 1 h 2"/>
                  <a:gd name="T58" fmla="*/ 1 w 2"/>
                  <a:gd name="T59" fmla="*/ 1 h 2"/>
                  <a:gd name="T60" fmla="*/ 1 w 2"/>
                  <a:gd name="T61" fmla="*/ 1 h 2"/>
                  <a:gd name="T62" fmla="*/ 1 w 2"/>
                  <a:gd name="T63" fmla="*/ 1 h 2"/>
                  <a:gd name="T64" fmla="*/ 1 w 2"/>
                  <a:gd name="T65" fmla="*/ 2 h 2"/>
                  <a:gd name="T66" fmla="*/ 1 w 2"/>
                  <a:gd name="T67" fmla="*/ 2 h 2"/>
                  <a:gd name="T68" fmla="*/ 1 w 2"/>
                  <a:gd name="T69" fmla="*/ 1 h 2"/>
                  <a:gd name="T70" fmla="*/ 1 w 2"/>
                  <a:gd name="T71" fmla="*/ 1 h 2"/>
                  <a:gd name="T72" fmla="*/ 0 w 2"/>
                  <a:gd name="T73" fmla="*/ 1 h 2"/>
                  <a:gd name="T74" fmla="*/ 0 w 2"/>
                  <a:gd name="T7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 h="2">
                    <a:moveTo>
                      <a:pt x="0" y="1"/>
                    </a:moveTo>
                    <a:cubicBezTo>
                      <a:pt x="0" y="1"/>
                      <a:pt x="1" y="1"/>
                      <a:pt x="1" y="1"/>
                    </a:cubicBezTo>
                    <a:cubicBezTo>
                      <a:pt x="1" y="1"/>
                      <a:pt x="1" y="1"/>
                      <a:pt x="1" y="1"/>
                    </a:cubicBezTo>
                    <a:cubicBezTo>
                      <a:pt x="1" y="1"/>
                      <a:pt x="0" y="1"/>
                      <a:pt x="0" y="2"/>
                    </a:cubicBezTo>
                    <a:cubicBezTo>
                      <a:pt x="0" y="2"/>
                      <a:pt x="1" y="2"/>
                      <a:pt x="1"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1" y="1"/>
                    </a:cubicBezTo>
                    <a:cubicBezTo>
                      <a:pt x="1" y="0"/>
                      <a:pt x="1" y="0"/>
                      <a:pt x="1" y="0"/>
                    </a:cubicBezTo>
                    <a:cubicBezTo>
                      <a:pt x="1" y="0"/>
                      <a:pt x="1" y="0"/>
                      <a:pt x="1" y="0"/>
                    </a:cubicBezTo>
                    <a:cubicBezTo>
                      <a:pt x="1" y="0"/>
                      <a:pt x="1" y="0"/>
                      <a:pt x="1" y="0"/>
                    </a:cubicBezTo>
                    <a:cubicBezTo>
                      <a:pt x="1" y="0"/>
                      <a:pt x="1" y="0"/>
                      <a:pt x="1" y="0"/>
                    </a:cubicBezTo>
                    <a:cubicBezTo>
                      <a:pt x="1" y="0"/>
                      <a:pt x="0" y="0"/>
                      <a:pt x="0" y="0"/>
                    </a:cubicBezTo>
                    <a:cubicBezTo>
                      <a:pt x="0" y="1"/>
                      <a:pt x="0" y="1"/>
                      <a:pt x="0" y="1"/>
                    </a:cubicBezTo>
                    <a:cubicBezTo>
                      <a:pt x="1" y="0"/>
                      <a:pt x="1" y="0"/>
                      <a:pt x="1" y="0"/>
                    </a:cubicBezTo>
                    <a:cubicBezTo>
                      <a:pt x="1" y="0"/>
                      <a:pt x="1" y="0"/>
                      <a:pt x="1" y="0"/>
                    </a:cubicBezTo>
                    <a:cubicBezTo>
                      <a:pt x="1" y="0"/>
                      <a:pt x="1" y="0"/>
                      <a:pt x="1" y="0"/>
                    </a:cubicBezTo>
                    <a:cubicBezTo>
                      <a:pt x="1" y="0"/>
                      <a:pt x="1" y="1"/>
                      <a:pt x="1" y="1"/>
                    </a:cubicBezTo>
                    <a:cubicBezTo>
                      <a:pt x="1" y="1"/>
                      <a:pt x="1" y="1"/>
                      <a:pt x="1" y="1"/>
                    </a:cubicBezTo>
                    <a:cubicBezTo>
                      <a:pt x="1" y="1"/>
                      <a:pt x="1" y="1"/>
                      <a:pt x="1" y="1"/>
                    </a:cubicBezTo>
                    <a:cubicBezTo>
                      <a:pt x="1" y="1"/>
                      <a:pt x="1" y="1"/>
                      <a:pt x="1" y="1"/>
                    </a:cubicBezTo>
                    <a:cubicBezTo>
                      <a:pt x="1" y="1"/>
                      <a:pt x="1" y="1"/>
                      <a:pt x="2" y="1"/>
                    </a:cubicBezTo>
                    <a:cubicBezTo>
                      <a:pt x="2" y="1"/>
                      <a:pt x="2" y="1"/>
                      <a:pt x="2" y="1"/>
                    </a:cubicBezTo>
                    <a:cubicBezTo>
                      <a:pt x="2" y="1"/>
                      <a:pt x="1" y="1"/>
                      <a:pt x="1" y="1"/>
                    </a:cubicBezTo>
                    <a:cubicBezTo>
                      <a:pt x="1" y="1"/>
                      <a:pt x="1" y="1"/>
                      <a:pt x="1" y="1"/>
                    </a:cubicBezTo>
                    <a:cubicBezTo>
                      <a:pt x="1" y="1"/>
                      <a:pt x="1" y="1"/>
                      <a:pt x="1" y="1"/>
                    </a:cubicBezTo>
                    <a:cubicBezTo>
                      <a:pt x="1" y="2"/>
                      <a:pt x="1" y="1"/>
                      <a:pt x="1" y="1"/>
                    </a:cubicBezTo>
                    <a:cubicBezTo>
                      <a:pt x="1" y="2"/>
                      <a:pt x="1" y="2"/>
                      <a:pt x="1" y="2"/>
                    </a:cubicBezTo>
                    <a:cubicBezTo>
                      <a:pt x="1" y="2"/>
                      <a:pt x="1" y="2"/>
                      <a:pt x="1" y="2"/>
                    </a:cubicBezTo>
                    <a:cubicBezTo>
                      <a:pt x="1" y="1"/>
                      <a:pt x="1" y="1"/>
                      <a:pt x="1" y="1"/>
                    </a:cubicBezTo>
                    <a:cubicBezTo>
                      <a:pt x="1" y="1"/>
                      <a:pt x="1" y="1"/>
                      <a:pt x="1" y="1"/>
                    </a:cubicBezTo>
                    <a:cubicBezTo>
                      <a:pt x="1" y="1"/>
                      <a:pt x="1" y="1"/>
                      <a:pt x="0" y="1"/>
                    </a:cubicBezTo>
                    <a:cubicBezTo>
                      <a:pt x="0" y="0"/>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60" name="Freeform 711"/>
              <p:cNvSpPr>
                <a:spLocks/>
              </p:cNvSpPr>
              <p:nvPr/>
            </p:nvSpPr>
            <p:spPr bwMode="auto">
              <a:xfrm>
                <a:off x="3640138" y="6535738"/>
                <a:ext cx="4763" cy="14288"/>
              </a:xfrm>
              <a:custGeom>
                <a:avLst/>
                <a:gdLst>
                  <a:gd name="T0" fmla="*/ 0 w 1"/>
                  <a:gd name="T1" fmla="*/ 3 h 3"/>
                  <a:gd name="T2" fmla="*/ 0 w 1"/>
                  <a:gd name="T3" fmla="*/ 1 h 3"/>
                  <a:gd name="T4" fmla="*/ 0 w 1"/>
                  <a:gd name="T5" fmla="*/ 1 h 3"/>
                  <a:gd name="T6" fmla="*/ 1 w 1"/>
                  <a:gd name="T7" fmla="*/ 1 h 3"/>
                  <a:gd name="T8" fmla="*/ 1 w 1"/>
                  <a:gd name="T9" fmla="*/ 1 h 3"/>
                  <a:gd name="T10" fmla="*/ 1 w 1"/>
                  <a:gd name="T11" fmla="*/ 0 h 3"/>
                  <a:gd name="T12" fmla="*/ 1 w 1"/>
                  <a:gd name="T13" fmla="*/ 0 h 3"/>
                  <a:gd name="T14" fmla="*/ 1 w 1"/>
                  <a:gd name="T15" fmla="*/ 1 h 3"/>
                  <a:gd name="T16" fmla="*/ 1 w 1"/>
                  <a:gd name="T17" fmla="*/ 1 h 3"/>
                  <a:gd name="T18" fmla="*/ 0 w 1"/>
                  <a:gd name="T19" fmla="*/ 1 h 3"/>
                  <a:gd name="T20" fmla="*/ 0 w 1"/>
                  <a:gd name="T21" fmla="*/ 1 h 3"/>
                  <a:gd name="T22" fmla="*/ 0 w 1"/>
                  <a:gd name="T23" fmla="*/ 3 h 3"/>
                  <a:gd name="T24" fmla="*/ 0 w 1"/>
                  <a:gd name="T2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3">
                    <a:moveTo>
                      <a:pt x="0" y="3"/>
                    </a:moveTo>
                    <a:cubicBezTo>
                      <a:pt x="0" y="1"/>
                      <a:pt x="0" y="1"/>
                      <a:pt x="0" y="1"/>
                    </a:cubicBezTo>
                    <a:cubicBezTo>
                      <a:pt x="0" y="1"/>
                      <a:pt x="0" y="1"/>
                      <a:pt x="0" y="1"/>
                    </a:cubicBezTo>
                    <a:cubicBezTo>
                      <a:pt x="0" y="1"/>
                      <a:pt x="0" y="1"/>
                      <a:pt x="1" y="1"/>
                    </a:cubicBezTo>
                    <a:cubicBezTo>
                      <a:pt x="1" y="1"/>
                      <a:pt x="1" y="1"/>
                      <a:pt x="1" y="1"/>
                    </a:cubicBezTo>
                    <a:cubicBezTo>
                      <a:pt x="1" y="0"/>
                      <a:pt x="1" y="0"/>
                      <a:pt x="1" y="0"/>
                    </a:cubicBezTo>
                    <a:cubicBezTo>
                      <a:pt x="1" y="0"/>
                      <a:pt x="1" y="0"/>
                      <a:pt x="1" y="0"/>
                    </a:cubicBezTo>
                    <a:cubicBezTo>
                      <a:pt x="1" y="1"/>
                      <a:pt x="1" y="1"/>
                      <a:pt x="1" y="1"/>
                    </a:cubicBezTo>
                    <a:cubicBezTo>
                      <a:pt x="1" y="1"/>
                      <a:pt x="1" y="1"/>
                      <a:pt x="1" y="1"/>
                    </a:cubicBezTo>
                    <a:cubicBezTo>
                      <a:pt x="1" y="1"/>
                      <a:pt x="0" y="1"/>
                      <a:pt x="0" y="1"/>
                    </a:cubicBezTo>
                    <a:cubicBezTo>
                      <a:pt x="0" y="1"/>
                      <a:pt x="0" y="1"/>
                      <a:pt x="0" y="1"/>
                    </a:cubicBezTo>
                    <a:cubicBezTo>
                      <a:pt x="0" y="3"/>
                      <a:pt x="0" y="3"/>
                      <a:pt x="0" y="3"/>
                    </a:cubicBezTo>
                    <a:cubicBezTo>
                      <a:pt x="0" y="3"/>
                      <a:pt x="0" y="3"/>
                      <a:pt x="0"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61" name="Freeform 712"/>
              <p:cNvSpPr>
                <a:spLocks/>
              </p:cNvSpPr>
              <p:nvPr/>
            </p:nvSpPr>
            <p:spPr bwMode="auto">
              <a:xfrm>
                <a:off x="3644900" y="6530975"/>
                <a:ext cx="9525" cy="9525"/>
              </a:xfrm>
              <a:custGeom>
                <a:avLst/>
                <a:gdLst>
                  <a:gd name="T0" fmla="*/ 1 w 2"/>
                  <a:gd name="T1" fmla="*/ 1 h 2"/>
                  <a:gd name="T2" fmla="*/ 1 w 2"/>
                  <a:gd name="T3" fmla="*/ 1 h 2"/>
                  <a:gd name="T4" fmla="*/ 2 w 2"/>
                  <a:gd name="T5" fmla="*/ 1 h 2"/>
                  <a:gd name="T6" fmla="*/ 2 w 2"/>
                  <a:gd name="T7" fmla="*/ 1 h 2"/>
                  <a:gd name="T8" fmla="*/ 1 w 2"/>
                  <a:gd name="T9" fmla="*/ 0 h 2"/>
                  <a:gd name="T10" fmla="*/ 1 w 2"/>
                  <a:gd name="T11" fmla="*/ 1 h 2"/>
                  <a:gd name="T12" fmla="*/ 1 w 2"/>
                  <a:gd name="T13" fmla="*/ 1 h 2"/>
                  <a:gd name="T14" fmla="*/ 1 w 2"/>
                  <a:gd name="T15" fmla="*/ 1 h 2"/>
                  <a:gd name="T16" fmla="*/ 1 w 2"/>
                  <a:gd name="T17" fmla="*/ 1 h 2"/>
                  <a:gd name="T18" fmla="*/ 1 w 2"/>
                  <a:gd name="T19" fmla="*/ 1 h 2"/>
                  <a:gd name="T20" fmla="*/ 1 w 2"/>
                  <a:gd name="T21" fmla="*/ 1 h 2"/>
                  <a:gd name="T22" fmla="*/ 1 w 2"/>
                  <a:gd name="T23" fmla="*/ 1 h 2"/>
                  <a:gd name="T24" fmla="*/ 1 w 2"/>
                  <a:gd name="T25" fmla="*/ 1 h 2"/>
                  <a:gd name="T26" fmla="*/ 1 w 2"/>
                  <a:gd name="T27" fmla="*/ 1 h 2"/>
                  <a:gd name="T28" fmla="*/ 1 w 2"/>
                  <a:gd name="T29" fmla="*/ 1 h 2"/>
                  <a:gd name="T30" fmla="*/ 1 w 2"/>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2">
                    <a:moveTo>
                      <a:pt x="1" y="1"/>
                    </a:moveTo>
                    <a:cubicBezTo>
                      <a:pt x="0" y="1"/>
                      <a:pt x="0" y="1"/>
                      <a:pt x="1" y="1"/>
                    </a:cubicBezTo>
                    <a:cubicBezTo>
                      <a:pt x="1" y="2"/>
                      <a:pt x="1" y="2"/>
                      <a:pt x="2" y="1"/>
                    </a:cubicBezTo>
                    <a:cubicBezTo>
                      <a:pt x="2" y="1"/>
                      <a:pt x="2" y="1"/>
                      <a:pt x="2" y="1"/>
                    </a:cubicBezTo>
                    <a:cubicBezTo>
                      <a:pt x="2" y="1"/>
                      <a:pt x="2" y="1"/>
                      <a:pt x="1" y="0"/>
                    </a:cubicBezTo>
                    <a:cubicBezTo>
                      <a:pt x="1" y="0"/>
                      <a:pt x="1" y="0"/>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0"/>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62" name="Freeform 713"/>
              <p:cNvSpPr>
                <a:spLocks/>
              </p:cNvSpPr>
              <p:nvPr/>
            </p:nvSpPr>
            <p:spPr bwMode="auto">
              <a:xfrm>
                <a:off x="3654425" y="6521450"/>
                <a:ext cx="4763" cy="14288"/>
              </a:xfrm>
              <a:custGeom>
                <a:avLst/>
                <a:gdLst>
                  <a:gd name="T0" fmla="*/ 0 w 1"/>
                  <a:gd name="T1" fmla="*/ 2 h 3"/>
                  <a:gd name="T2" fmla="*/ 0 w 1"/>
                  <a:gd name="T3" fmla="*/ 1 h 3"/>
                  <a:gd name="T4" fmla="*/ 0 w 1"/>
                  <a:gd name="T5" fmla="*/ 1 h 3"/>
                  <a:gd name="T6" fmla="*/ 1 w 1"/>
                  <a:gd name="T7" fmla="*/ 2 h 3"/>
                  <a:gd name="T8" fmla="*/ 1 w 1"/>
                  <a:gd name="T9" fmla="*/ 2 h 3"/>
                  <a:gd name="T10" fmla="*/ 1 w 1"/>
                  <a:gd name="T11" fmla="*/ 0 h 3"/>
                  <a:gd name="T12" fmla="*/ 1 w 1"/>
                  <a:gd name="T13" fmla="*/ 0 h 3"/>
                  <a:gd name="T14" fmla="*/ 1 w 1"/>
                  <a:gd name="T15" fmla="*/ 2 h 3"/>
                  <a:gd name="T16" fmla="*/ 1 w 1"/>
                  <a:gd name="T17" fmla="*/ 2 h 3"/>
                  <a:gd name="T18" fmla="*/ 0 w 1"/>
                  <a:gd name="T19" fmla="*/ 1 h 3"/>
                  <a:gd name="T20" fmla="*/ 0 w 1"/>
                  <a:gd name="T21" fmla="*/ 1 h 3"/>
                  <a:gd name="T22" fmla="*/ 0 w 1"/>
                  <a:gd name="T23" fmla="*/ 2 h 3"/>
                  <a:gd name="T24" fmla="*/ 0 w 1"/>
                  <a:gd name="T2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3">
                    <a:moveTo>
                      <a:pt x="0" y="2"/>
                    </a:moveTo>
                    <a:cubicBezTo>
                      <a:pt x="0" y="1"/>
                      <a:pt x="0" y="1"/>
                      <a:pt x="0" y="1"/>
                    </a:cubicBezTo>
                    <a:cubicBezTo>
                      <a:pt x="0" y="1"/>
                      <a:pt x="0" y="1"/>
                      <a:pt x="0" y="1"/>
                    </a:cubicBezTo>
                    <a:cubicBezTo>
                      <a:pt x="0" y="2"/>
                      <a:pt x="0" y="2"/>
                      <a:pt x="1" y="2"/>
                    </a:cubicBezTo>
                    <a:cubicBezTo>
                      <a:pt x="1" y="2"/>
                      <a:pt x="1" y="2"/>
                      <a:pt x="1" y="2"/>
                    </a:cubicBezTo>
                    <a:cubicBezTo>
                      <a:pt x="1" y="1"/>
                      <a:pt x="1" y="1"/>
                      <a:pt x="1" y="0"/>
                    </a:cubicBezTo>
                    <a:cubicBezTo>
                      <a:pt x="1" y="0"/>
                      <a:pt x="1" y="0"/>
                      <a:pt x="1" y="0"/>
                    </a:cubicBezTo>
                    <a:cubicBezTo>
                      <a:pt x="1" y="1"/>
                      <a:pt x="1" y="1"/>
                      <a:pt x="1" y="2"/>
                    </a:cubicBezTo>
                    <a:cubicBezTo>
                      <a:pt x="1" y="2"/>
                      <a:pt x="1" y="2"/>
                      <a:pt x="1" y="2"/>
                    </a:cubicBezTo>
                    <a:cubicBezTo>
                      <a:pt x="1" y="1"/>
                      <a:pt x="0" y="1"/>
                      <a:pt x="0" y="1"/>
                    </a:cubicBezTo>
                    <a:cubicBezTo>
                      <a:pt x="0" y="1"/>
                      <a:pt x="0" y="1"/>
                      <a:pt x="0" y="1"/>
                    </a:cubicBezTo>
                    <a:cubicBezTo>
                      <a:pt x="0" y="2"/>
                      <a:pt x="0" y="2"/>
                      <a:pt x="0" y="2"/>
                    </a:cubicBezTo>
                    <a:cubicBezTo>
                      <a:pt x="0" y="3"/>
                      <a:pt x="0" y="3"/>
                      <a:pt x="0"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63" name="Freeform 714"/>
              <p:cNvSpPr>
                <a:spLocks/>
              </p:cNvSpPr>
              <p:nvPr/>
            </p:nvSpPr>
            <p:spPr bwMode="auto">
              <a:xfrm>
                <a:off x="3668713" y="6508750"/>
                <a:ext cx="4763" cy="12700"/>
              </a:xfrm>
              <a:custGeom>
                <a:avLst/>
                <a:gdLst>
                  <a:gd name="T0" fmla="*/ 0 w 1"/>
                  <a:gd name="T1" fmla="*/ 3 h 3"/>
                  <a:gd name="T2" fmla="*/ 0 w 1"/>
                  <a:gd name="T3" fmla="*/ 1 h 3"/>
                  <a:gd name="T4" fmla="*/ 0 w 1"/>
                  <a:gd name="T5" fmla="*/ 1 h 3"/>
                  <a:gd name="T6" fmla="*/ 0 w 1"/>
                  <a:gd name="T7" fmla="*/ 2 h 3"/>
                  <a:gd name="T8" fmla="*/ 1 w 1"/>
                  <a:gd name="T9" fmla="*/ 2 h 3"/>
                  <a:gd name="T10" fmla="*/ 1 w 1"/>
                  <a:gd name="T11" fmla="*/ 1 h 3"/>
                  <a:gd name="T12" fmla="*/ 0 w 1"/>
                  <a:gd name="T13" fmla="*/ 1 h 3"/>
                  <a:gd name="T14" fmla="*/ 1 w 1"/>
                  <a:gd name="T15" fmla="*/ 2 h 3"/>
                  <a:gd name="T16" fmla="*/ 1 w 1"/>
                  <a:gd name="T17" fmla="*/ 2 h 3"/>
                  <a:gd name="T18" fmla="*/ 1 w 1"/>
                  <a:gd name="T19" fmla="*/ 1 h 3"/>
                  <a:gd name="T20" fmla="*/ 0 w 1"/>
                  <a:gd name="T21" fmla="*/ 1 h 3"/>
                  <a:gd name="T22" fmla="*/ 0 w 1"/>
                  <a:gd name="T23" fmla="*/ 2 h 3"/>
                  <a:gd name="T24" fmla="*/ 1 w 1"/>
                  <a:gd name="T25" fmla="*/ 1 h 3"/>
                  <a:gd name="T26" fmla="*/ 0 w 1"/>
                  <a:gd name="T27" fmla="*/ 1 h 3"/>
                  <a:gd name="T28" fmla="*/ 0 w 1"/>
                  <a:gd name="T29" fmla="*/ 1 h 3"/>
                  <a:gd name="T30" fmla="*/ 0 w 1"/>
                  <a:gd name="T31" fmla="*/ 3 h 3"/>
                  <a:gd name="T32" fmla="*/ 0 w 1"/>
                  <a:gd name="T3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 h="3">
                    <a:moveTo>
                      <a:pt x="0" y="3"/>
                    </a:moveTo>
                    <a:cubicBezTo>
                      <a:pt x="0" y="2"/>
                      <a:pt x="0" y="2"/>
                      <a:pt x="0" y="1"/>
                    </a:cubicBezTo>
                    <a:cubicBezTo>
                      <a:pt x="0" y="1"/>
                      <a:pt x="0" y="1"/>
                      <a:pt x="0" y="1"/>
                    </a:cubicBezTo>
                    <a:cubicBezTo>
                      <a:pt x="0" y="2"/>
                      <a:pt x="0" y="2"/>
                      <a:pt x="0" y="2"/>
                    </a:cubicBezTo>
                    <a:cubicBezTo>
                      <a:pt x="1" y="2"/>
                      <a:pt x="1" y="2"/>
                      <a:pt x="1" y="2"/>
                    </a:cubicBezTo>
                    <a:cubicBezTo>
                      <a:pt x="1" y="1"/>
                      <a:pt x="1" y="1"/>
                      <a:pt x="1" y="1"/>
                    </a:cubicBezTo>
                    <a:cubicBezTo>
                      <a:pt x="1" y="1"/>
                      <a:pt x="0" y="1"/>
                      <a:pt x="0" y="1"/>
                    </a:cubicBezTo>
                    <a:cubicBezTo>
                      <a:pt x="1" y="1"/>
                      <a:pt x="1" y="1"/>
                      <a:pt x="1" y="2"/>
                    </a:cubicBezTo>
                    <a:cubicBezTo>
                      <a:pt x="1" y="2"/>
                      <a:pt x="1" y="2"/>
                      <a:pt x="1" y="2"/>
                    </a:cubicBezTo>
                    <a:cubicBezTo>
                      <a:pt x="1" y="1"/>
                      <a:pt x="1" y="1"/>
                      <a:pt x="1" y="1"/>
                    </a:cubicBezTo>
                    <a:cubicBezTo>
                      <a:pt x="1" y="0"/>
                      <a:pt x="0" y="0"/>
                      <a:pt x="0" y="1"/>
                    </a:cubicBezTo>
                    <a:cubicBezTo>
                      <a:pt x="0" y="1"/>
                      <a:pt x="0" y="1"/>
                      <a:pt x="0" y="2"/>
                    </a:cubicBezTo>
                    <a:cubicBezTo>
                      <a:pt x="0" y="2"/>
                      <a:pt x="1" y="2"/>
                      <a:pt x="1" y="1"/>
                    </a:cubicBezTo>
                    <a:cubicBezTo>
                      <a:pt x="0" y="1"/>
                      <a:pt x="0" y="1"/>
                      <a:pt x="0" y="1"/>
                    </a:cubicBezTo>
                    <a:cubicBezTo>
                      <a:pt x="0" y="1"/>
                      <a:pt x="0" y="1"/>
                      <a:pt x="0" y="1"/>
                    </a:cubicBezTo>
                    <a:cubicBezTo>
                      <a:pt x="0" y="2"/>
                      <a:pt x="0" y="2"/>
                      <a:pt x="0" y="3"/>
                    </a:cubicBezTo>
                    <a:cubicBezTo>
                      <a:pt x="0" y="3"/>
                      <a:pt x="0" y="3"/>
                      <a:pt x="0"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64" name="Freeform 715"/>
              <p:cNvSpPr>
                <a:spLocks/>
              </p:cNvSpPr>
              <p:nvPr/>
            </p:nvSpPr>
            <p:spPr bwMode="auto">
              <a:xfrm>
                <a:off x="3673475" y="6503988"/>
                <a:ext cx="4763" cy="9525"/>
              </a:xfrm>
              <a:custGeom>
                <a:avLst/>
                <a:gdLst>
                  <a:gd name="T0" fmla="*/ 1 w 1"/>
                  <a:gd name="T1" fmla="*/ 1 h 2"/>
                  <a:gd name="T2" fmla="*/ 0 w 1"/>
                  <a:gd name="T3" fmla="*/ 2 h 2"/>
                  <a:gd name="T4" fmla="*/ 1 w 1"/>
                  <a:gd name="T5" fmla="*/ 2 h 2"/>
                  <a:gd name="T6" fmla="*/ 0 w 1"/>
                  <a:gd name="T7" fmla="*/ 0 h 2"/>
                  <a:gd name="T8" fmla="*/ 0 w 1"/>
                  <a:gd name="T9" fmla="*/ 1 h 2"/>
                  <a:gd name="T10" fmla="*/ 0 w 1"/>
                  <a:gd name="T11" fmla="*/ 0 h 2"/>
                  <a:gd name="T12" fmla="*/ 0 w 1"/>
                  <a:gd name="T13" fmla="*/ 0 h 2"/>
                  <a:gd name="T14" fmla="*/ 0 w 1"/>
                  <a:gd name="T15" fmla="*/ 0 h 2"/>
                  <a:gd name="T16" fmla="*/ 0 w 1"/>
                  <a:gd name="T17" fmla="*/ 0 h 2"/>
                  <a:gd name="T18" fmla="*/ 0 w 1"/>
                  <a:gd name="T19" fmla="*/ 2 h 2"/>
                  <a:gd name="T20" fmla="*/ 1 w 1"/>
                  <a:gd name="T21" fmla="*/ 2 h 2"/>
                  <a:gd name="T22" fmla="*/ 1 w 1"/>
                  <a:gd name="T23" fmla="*/ 1 h 2"/>
                  <a:gd name="T24" fmla="*/ 1 w 1"/>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2">
                    <a:moveTo>
                      <a:pt x="1" y="1"/>
                    </a:moveTo>
                    <a:cubicBezTo>
                      <a:pt x="1" y="1"/>
                      <a:pt x="1" y="2"/>
                      <a:pt x="0" y="2"/>
                    </a:cubicBezTo>
                    <a:cubicBezTo>
                      <a:pt x="0" y="2"/>
                      <a:pt x="1" y="2"/>
                      <a:pt x="1" y="2"/>
                    </a:cubicBezTo>
                    <a:cubicBezTo>
                      <a:pt x="0" y="1"/>
                      <a:pt x="0" y="1"/>
                      <a:pt x="0" y="0"/>
                    </a:cubicBezTo>
                    <a:cubicBezTo>
                      <a:pt x="0" y="0"/>
                      <a:pt x="0" y="1"/>
                      <a:pt x="0" y="1"/>
                    </a:cubicBezTo>
                    <a:cubicBezTo>
                      <a:pt x="0" y="0"/>
                      <a:pt x="0" y="0"/>
                      <a:pt x="0" y="0"/>
                    </a:cubicBezTo>
                    <a:cubicBezTo>
                      <a:pt x="1" y="0"/>
                      <a:pt x="0" y="0"/>
                      <a:pt x="0" y="0"/>
                    </a:cubicBezTo>
                    <a:cubicBezTo>
                      <a:pt x="0" y="0"/>
                      <a:pt x="0" y="0"/>
                      <a:pt x="0" y="0"/>
                    </a:cubicBezTo>
                    <a:cubicBezTo>
                      <a:pt x="0" y="0"/>
                      <a:pt x="0" y="0"/>
                      <a:pt x="0" y="0"/>
                    </a:cubicBezTo>
                    <a:cubicBezTo>
                      <a:pt x="0" y="1"/>
                      <a:pt x="0" y="2"/>
                      <a:pt x="0" y="2"/>
                    </a:cubicBezTo>
                    <a:cubicBezTo>
                      <a:pt x="0" y="2"/>
                      <a:pt x="0" y="2"/>
                      <a:pt x="1" y="2"/>
                    </a:cubicBezTo>
                    <a:cubicBezTo>
                      <a:pt x="1" y="2"/>
                      <a:pt x="1" y="2"/>
                      <a:pt x="1" y="1"/>
                    </a:cubicBezTo>
                    <a:cubicBezTo>
                      <a:pt x="1"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65" name="Freeform 716"/>
              <p:cNvSpPr>
                <a:spLocks/>
              </p:cNvSpPr>
              <p:nvPr/>
            </p:nvSpPr>
            <p:spPr bwMode="auto">
              <a:xfrm>
                <a:off x="3673475" y="6508750"/>
                <a:ext cx="4763"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1" y="0"/>
                      <a:pt x="1" y="0"/>
                    </a:cubicBezTo>
                    <a:cubicBezTo>
                      <a:pt x="1" y="0"/>
                      <a:pt x="1" y="0"/>
                      <a:pt x="0" y="0"/>
                    </a:cubicBezTo>
                    <a:cubicBezTo>
                      <a:pt x="0"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66" name="Freeform 717"/>
              <p:cNvSpPr>
                <a:spLocks/>
              </p:cNvSpPr>
              <p:nvPr/>
            </p:nvSpPr>
            <p:spPr bwMode="auto">
              <a:xfrm>
                <a:off x="3678238" y="6499225"/>
                <a:ext cx="4763" cy="4763"/>
              </a:xfrm>
              <a:custGeom>
                <a:avLst/>
                <a:gdLst>
                  <a:gd name="T0" fmla="*/ 0 w 1"/>
                  <a:gd name="T1" fmla="*/ 1 h 1"/>
                  <a:gd name="T2" fmla="*/ 1 w 1"/>
                  <a:gd name="T3" fmla="*/ 0 h 1"/>
                  <a:gd name="T4" fmla="*/ 1 w 1"/>
                  <a:gd name="T5" fmla="*/ 0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0"/>
                      <a:pt x="1" y="0"/>
                    </a:cubicBezTo>
                    <a:cubicBezTo>
                      <a:pt x="1" y="0"/>
                      <a:pt x="1" y="0"/>
                      <a:pt x="1" y="0"/>
                    </a:cubicBezTo>
                    <a:cubicBezTo>
                      <a:pt x="1" y="0"/>
                      <a:pt x="0" y="0"/>
                      <a:pt x="0" y="1"/>
                    </a:cubicBezTo>
                    <a:cubicBezTo>
                      <a:pt x="0" y="1"/>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67" name="Freeform 718"/>
              <p:cNvSpPr>
                <a:spLocks/>
              </p:cNvSpPr>
              <p:nvPr/>
            </p:nvSpPr>
            <p:spPr bwMode="auto">
              <a:xfrm>
                <a:off x="3678238" y="6499225"/>
                <a:ext cx="4763" cy="9525"/>
              </a:xfrm>
              <a:custGeom>
                <a:avLst/>
                <a:gdLst>
                  <a:gd name="T0" fmla="*/ 1 w 1"/>
                  <a:gd name="T1" fmla="*/ 1 h 2"/>
                  <a:gd name="T2" fmla="*/ 1 w 1"/>
                  <a:gd name="T3" fmla="*/ 0 h 2"/>
                  <a:gd name="T4" fmla="*/ 0 w 1"/>
                  <a:gd name="T5" fmla="*/ 0 h 2"/>
                  <a:gd name="T6" fmla="*/ 1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1"/>
                      <a:pt x="1" y="0"/>
                    </a:cubicBezTo>
                    <a:cubicBezTo>
                      <a:pt x="1" y="0"/>
                      <a:pt x="0" y="0"/>
                      <a:pt x="0" y="0"/>
                    </a:cubicBezTo>
                    <a:cubicBezTo>
                      <a:pt x="1" y="1"/>
                      <a:pt x="1" y="1"/>
                      <a:pt x="1" y="1"/>
                    </a:cubicBezTo>
                    <a:cubicBezTo>
                      <a:pt x="1" y="2"/>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68" name="Freeform 719"/>
              <p:cNvSpPr>
                <a:spLocks/>
              </p:cNvSpPr>
              <p:nvPr/>
            </p:nvSpPr>
            <p:spPr bwMode="auto">
              <a:xfrm>
                <a:off x="3683000" y="6494463"/>
                <a:ext cx="9525" cy="9525"/>
              </a:xfrm>
              <a:custGeom>
                <a:avLst/>
                <a:gdLst>
                  <a:gd name="T0" fmla="*/ 0 w 2"/>
                  <a:gd name="T1" fmla="*/ 1 h 2"/>
                  <a:gd name="T2" fmla="*/ 1 w 2"/>
                  <a:gd name="T3" fmla="*/ 1 h 2"/>
                  <a:gd name="T4" fmla="*/ 1 w 2"/>
                  <a:gd name="T5" fmla="*/ 0 h 2"/>
                  <a:gd name="T6" fmla="*/ 1 w 2"/>
                  <a:gd name="T7" fmla="*/ 0 h 2"/>
                  <a:gd name="T8" fmla="*/ 1 w 2"/>
                  <a:gd name="T9" fmla="*/ 1 h 2"/>
                  <a:gd name="T10" fmla="*/ 0 w 2"/>
                  <a:gd name="T11" fmla="*/ 1 h 2"/>
                  <a:gd name="T12" fmla="*/ 0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1"/>
                    </a:moveTo>
                    <a:cubicBezTo>
                      <a:pt x="0" y="1"/>
                      <a:pt x="1" y="2"/>
                      <a:pt x="1" y="1"/>
                    </a:cubicBezTo>
                    <a:cubicBezTo>
                      <a:pt x="2" y="1"/>
                      <a:pt x="2" y="0"/>
                      <a:pt x="1" y="0"/>
                    </a:cubicBezTo>
                    <a:cubicBezTo>
                      <a:pt x="1" y="0"/>
                      <a:pt x="1" y="0"/>
                      <a:pt x="1" y="0"/>
                    </a:cubicBezTo>
                    <a:cubicBezTo>
                      <a:pt x="1" y="0"/>
                      <a:pt x="2" y="1"/>
                      <a:pt x="1" y="1"/>
                    </a:cubicBezTo>
                    <a:cubicBezTo>
                      <a:pt x="1" y="1"/>
                      <a:pt x="1" y="1"/>
                      <a:pt x="0" y="1"/>
                    </a:cubicBezTo>
                    <a:cubicBezTo>
                      <a:pt x="0" y="0"/>
                      <a:pt x="0" y="0"/>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69" name="Freeform 720"/>
              <p:cNvSpPr>
                <a:spLocks/>
              </p:cNvSpPr>
              <p:nvPr/>
            </p:nvSpPr>
            <p:spPr bwMode="auto">
              <a:xfrm>
                <a:off x="3700463" y="6470650"/>
                <a:ext cx="9525" cy="14288"/>
              </a:xfrm>
              <a:custGeom>
                <a:avLst/>
                <a:gdLst>
                  <a:gd name="T0" fmla="*/ 1 w 2"/>
                  <a:gd name="T1" fmla="*/ 3 h 3"/>
                  <a:gd name="T2" fmla="*/ 2 w 2"/>
                  <a:gd name="T3" fmla="*/ 2 h 3"/>
                  <a:gd name="T4" fmla="*/ 2 w 2"/>
                  <a:gd name="T5" fmla="*/ 1 h 3"/>
                  <a:gd name="T6" fmla="*/ 1 w 2"/>
                  <a:gd name="T7" fmla="*/ 1 h 3"/>
                  <a:gd name="T8" fmla="*/ 1 w 2"/>
                  <a:gd name="T9" fmla="*/ 1 h 3"/>
                  <a:gd name="T10" fmla="*/ 1 w 2"/>
                  <a:gd name="T11" fmla="*/ 1 h 3"/>
                  <a:gd name="T12" fmla="*/ 1 w 2"/>
                  <a:gd name="T13" fmla="*/ 1 h 3"/>
                  <a:gd name="T14" fmla="*/ 1 w 2"/>
                  <a:gd name="T15" fmla="*/ 0 h 3"/>
                  <a:gd name="T16" fmla="*/ 1 w 2"/>
                  <a:gd name="T17" fmla="*/ 0 h 3"/>
                  <a:gd name="T18" fmla="*/ 2 w 2"/>
                  <a:gd name="T19" fmla="*/ 0 h 3"/>
                  <a:gd name="T20" fmla="*/ 0 w 2"/>
                  <a:gd name="T21" fmla="*/ 1 h 3"/>
                  <a:gd name="T22" fmla="*/ 1 w 2"/>
                  <a:gd name="T23" fmla="*/ 1 h 3"/>
                  <a:gd name="T24" fmla="*/ 1 w 2"/>
                  <a:gd name="T25" fmla="*/ 1 h 3"/>
                  <a:gd name="T26" fmla="*/ 2 w 2"/>
                  <a:gd name="T27" fmla="*/ 1 h 3"/>
                  <a:gd name="T28" fmla="*/ 2 w 2"/>
                  <a:gd name="T29" fmla="*/ 1 h 3"/>
                  <a:gd name="T30" fmla="*/ 1 w 2"/>
                  <a:gd name="T31" fmla="*/ 2 h 3"/>
                  <a:gd name="T32" fmla="*/ 1 w 2"/>
                  <a:gd name="T33" fmla="*/ 2 h 3"/>
                  <a:gd name="T34" fmla="*/ 1 w 2"/>
                  <a:gd name="T35" fmla="*/ 2 h 3"/>
                  <a:gd name="T36" fmla="*/ 1 w 2"/>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 h="3">
                    <a:moveTo>
                      <a:pt x="1" y="3"/>
                    </a:moveTo>
                    <a:cubicBezTo>
                      <a:pt x="1" y="2"/>
                      <a:pt x="1" y="2"/>
                      <a:pt x="2" y="2"/>
                    </a:cubicBezTo>
                    <a:cubicBezTo>
                      <a:pt x="2" y="2"/>
                      <a:pt x="2" y="1"/>
                      <a:pt x="2" y="1"/>
                    </a:cubicBezTo>
                    <a:cubicBezTo>
                      <a:pt x="2" y="1"/>
                      <a:pt x="1" y="1"/>
                      <a:pt x="1" y="1"/>
                    </a:cubicBezTo>
                    <a:cubicBezTo>
                      <a:pt x="1" y="1"/>
                      <a:pt x="1" y="1"/>
                      <a:pt x="1" y="1"/>
                    </a:cubicBezTo>
                    <a:cubicBezTo>
                      <a:pt x="1" y="1"/>
                      <a:pt x="1" y="1"/>
                      <a:pt x="1" y="1"/>
                    </a:cubicBezTo>
                    <a:cubicBezTo>
                      <a:pt x="1" y="1"/>
                      <a:pt x="1" y="1"/>
                      <a:pt x="1" y="1"/>
                    </a:cubicBezTo>
                    <a:cubicBezTo>
                      <a:pt x="1" y="1"/>
                      <a:pt x="1" y="0"/>
                      <a:pt x="1" y="0"/>
                    </a:cubicBezTo>
                    <a:cubicBezTo>
                      <a:pt x="1" y="0"/>
                      <a:pt x="1" y="0"/>
                      <a:pt x="1" y="0"/>
                    </a:cubicBezTo>
                    <a:cubicBezTo>
                      <a:pt x="2" y="0"/>
                      <a:pt x="2" y="0"/>
                      <a:pt x="2" y="0"/>
                    </a:cubicBezTo>
                    <a:cubicBezTo>
                      <a:pt x="1" y="0"/>
                      <a:pt x="1" y="0"/>
                      <a:pt x="0" y="1"/>
                    </a:cubicBezTo>
                    <a:cubicBezTo>
                      <a:pt x="0" y="1"/>
                      <a:pt x="0" y="1"/>
                      <a:pt x="1" y="1"/>
                    </a:cubicBezTo>
                    <a:cubicBezTo>
                      <a:pt x="1" y="1"/>
                      <a:pt x="1" y="1"/>
                      <a:pt x="1" y="1"/>
                    </a:cubicBezTo>
                    <a:cubicBezTo>
                      <a:pt x="1" y="1"/>
                      <a:pt x="2" y="1"/>
                      <a:pt x="2" y="1"/>
                    </a:cubicBezTo>
                    <a:cubicBezTo>
                      <a:pt x="2" y="1"/>
                      <a:pt x="2" y="1"/>
                      <a:pt x="2" y="1"/>
                    </a:cubicBezTo>
                    <a:cubicBezTo>
                      <a:pt x="2" y="1"/>
                      <a:pt x="2" y="2"/>
                      <a:pt x="1" y="2"/>
                    </a:cubicBezTo>
                    <a:cubicBezTo>
                      <a:pt x="1" y="2"/>
                      <a:pt x="1" y="2"/>
                      <a:pt x="1" y="2"/>
                    </a:cubicBezTo>
                    <a:cubicBezTo>
                      <a:pt x="1" y="2"/>
                      <a:pt x="1" y="2"/>
                      <a:pt x="1" y="2"/>
                    </a:cubicBezTo>
                    <a:cubicBezTo>
                      <a:pt x="1" y="3"/>
                      <a:pt x="1" y="3"/>
                      <a:pt x="1"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70" name="Freeform 721"/>
              <p:cNvSpPr>
                <a:spLocks/>
              </p:cNvSpPr>
              <p:nvPr/>
            </p:nvSpPr>
            <p:spPr bwMode="auto">
              <a:xfrm>
                <a:off x="3714750" y="6456363"/>
                <a:ext cx="4763" cy="14288"/>
              </a:xfrm>
              <a:custGeom>
                <a:avLst/>
                <a:gdLst>
                  <a:gd name="T0" fmla="*/ 0 w 1"/>
                  <a:gd name="T1" fmla="*/ 2 h 3"/>
                  <a:gd name="T2" fmla="*/ 1 w 1"/>
                  <a:gd name="T3" fmla="*/ 3 h 3"/>
                  <a:gd name="T4" fmla="*/ 1 w 1"/>
                  <a:gd name="T5" fmla="*/ 3 h 3"/>
                  <a:gd name="T6" fmla="*/ 1 w 1"/>
                  <a:gd name="T7" fmla="*/ 1 h 3"/>
                  <a:gd name="T8" fmla="*/ 1 w 1"/>
                  <a:gd name="T9" fmla="*/ 1 h 3"/>
                  <a:gd name="T10" fmla="*/ 1 w 1"/>
                  <a:gd name="T11" fmla="*/ 3 h 3"/>
                  <a:gd name="T12" fmla="*/ 1 w 1"/>
                  <a:gd name="T13" fmla="*/ 2 h 3"/>
                  <a:gd name="T14" fmla="*/ 0 w 1"/>
                  <a:gd name="T15" fmla="*/ 2 h 3"/>
                  <a:gd name="T16" fmla="*/ 0 w 1"/>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2"/>
                    </a:moveTo>
                    <a:cubicBezTo>
                      <a:pt x="0" y="2"/>
                      <a:pt x="1" y="3"/>
                      <a:pt x="1" y="3"/>
                    </a:cubicBezTo>
                    <a:cubicBezTo>
                      <a:pt x="1" y="3"/>
                      <a:pt x="1" y="3"/>
                      <a:pt x="1" y="3"/>
                    </a:cubicBezTo>
                    <a:cubicBezTo>
                      <a:pt x="1" y="2"/>
                      <a:pt x="1" y="1"/>
                      <a:pt x="1" y="1"/>
                    </a:cubicBezTo>
                    <a:cubicBezTo>
                      <a:pt x="1" y="0"/>
                      <a:pt x="1" y="0"/>
                      <a:pt x="1" y="1"/>
                    </a:cubicBezTo>
                    <a:cubicBezTo>
                      <a:pt x="1" y="1"/>
                      <a:pt x="1" y="2"/>
                      <a:pt x="1" y="3"/>
                    </a:cubicBezTo>
                    <a:cubicBezTo>
                      <a:pt x="1" y="3"/>
                      <a:pt x="1" y="3"/>
                      <a:pt x="1" y="2"/>
                    </a:cubicBezTo>
                    <a:cubicBezTo>
                      <a:pt x="1" y="2"/>
                      <a:pt x="0" y="2"/>
                      <a:pt x="0" y="2"/>
                    </a:cubicBezTo>
                    <a:cubicBezTo>
                      <a:pt x="0" y="2"/>
                      <a:pt x="0" y="2"/>
                      <a:pt x="0"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71" name="Freeform 722"/>
              <p:cNvSpPr>
                <a:spLocks/>
              </p:cNvSpPr>
              <p:nvPr/>
            </p:nvSpPr>
            <p:spPr bwMode="auto">
              <a:xfrm>
                <a:off x="3724275" y="6448425"/>
                <a:ext cx="9525" cy="7938"/>
              </a:xfrm>
              <a:custGeom>
                <a:avLst/>
                <a:gdLst>
                  <a:gd name="T0" fmla="*/ 1 w 2"/>
                  <a:gd name="T1" fmla="*/ 2 h 2"/>
                  <a:gd name="T2" fmla="*/ 1 w 2"/>
                  <a:gd name="T3" fmla="*/ 1 h 2"/>
                  <a:gd name="T4" fmla="*/ 1 w 2"/>
                  <a:gd name="T5" fmla="*/ 1 h 2"/>
                  <a:gd name="T6" fmla="*/ 1 w 2"/>
                  <a:gd name="T7" fmla="*/ 1 h 2"/>
                  <a:gd name="T8" fmla="*/ 1 w 2"/>
                  <a:gd name="T9" fmla="*/ 1 h 2"/>
                  <a:gd name="T10" fmla="*/ 1 w 2"/>
                  <a:gd name="T11" fmla="*/ 1 h 2"/>
                  <a:gd name="T12" fmla="*/ 1 w 2"/>
                  <a:gd name="T13" fmla="*/ 1 h 2"/>
                  <a:gd name="T14" fmla="*/ 1 w 2"/>
                  <a:gd name="T15" fmla="*/ 1 h 2"/>
                  <a:gd name="T16" fmla="*/ 1 w 2"/>
                  <a:gd name="T17" fmla="*/ 1 h 2"/>
                  <a:gd name="T18" fmla="*/ 2 w 2"/>
                  <a:gd name="T19" fmla="*/ 2 h 2"/>
                  <a:gd name="T20" fmla="*/ 2 w 2"/>
                  <a:gd name="T21" fmla="*/ 2 h 2"/>
                  <a:gd name="T22" fmla="*/ 1 w 2"/>
                  <a:gd name="T23" fmla="*/ 1 h 2"/>
                  <a:gd name="T24" fmla="*/ 1 w 2"/>
                  <a:gd name="T25" fmla="*/ 1 h 2"/>
                  <a:gd name="T26" fmla="*/ 1 w 2"/>
                  <a:gd name="T27" fmla="*/ 1 h 2"/>
                  <a:gd name="T28" fmla="*/ 2 w 2"/>
                  <a:gd name="T29" fmla="*/ 1 h 2"/>
                  <a:gd name="T30" fmla="*/ 1 w 2"/>
                  <a:gd name="T31" fmla="*/ 0 h 2"/>
                  <a:gd name="T32" fmla="*/ 1 w 2"/>
                  <a:gd name="T33" fmla="*/ 1 h 2"/>
                  <a:gd name="T34" fmla="*/ 0 w 2"/>
                  <a:gd name="T35" fmla="*/ 1 h 2"/>
                  <a:gd name="T36" fmla="*/ 1 w 2"/>
                  <a:gd name="T37" fmla="*/ 1 h 2"/>
                  <a:gd name="T38" fmla="*/ 1 w 2"/>
                  <a:gd name="T39" fmla="*/ 2 h 2"/>
                  <a:gd name="T40" fmla="*/ 1 w 2"/>
                  <a:gd name="T4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 h="2">
                    <a:moveTo>
                      <a:pt x="1" y="2"/>
                    </a:moveTo>
                    <a:cubicBezTo>
                      <a:pt x="1" y="2"/>
                      <a:pt x="1" y="1"/>
                      <a:pt x="1" y="1"/>
                    </a:cubicBezTo>
                    <a:cubicBezTo>
                      <a:pt x="1" y="1"/>
                      <a:pt x="1" y="1"/>
                      <a:pt x="1" y="1"/>
                    </a:cubicBezTo>
                    <a:cubicBezTo>
                      <a:pt x="1" y="1"/>
                      <a:pt x="1" y="0"/>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2" y="2"/>
                      <a:pt x="2" y="2"/>
                    </a:cubicBezTo>
                    <a:cubicBezTo>
                      <a:pt x="2" y="2"/>
                      <a:pt x="2" y="2"/>
                      <a:pt x="2" y="2"/>
                    </a:cubicBezTo>
                    <a:cubicBezTo>
                      <a:pt x="2" y="1"/>
                      <a:pt x="1" y="1"/>
                      <a:pt x="1" y="1"/>
                    </a:cubicBezTo>
                    <a:cubicBezTo>
                      <a:pt x="1" y="1"/>
                      <a:pt x="1" y="1"/>
                      <a:pt x="1" y="1"/>
                    </a:cubicBezTo>
                    <a:cubicBezTo>
                      <a:pt x="1" y="1"/>
                      <a:pt x="1" y="1"/>
                      <a:pt x="1" y="1"/>
                    </a:cubicBezTo>
                    <a:cubicBezTo>
                      <a:pt x="2" y="1"/>
                      <a:pt x="2" y="1"/>
                      <a:pt x="2" y="1"/>
                    </a:cubicBezTo>
                    <a:cubicBezTo>
                      <a:pt x="1" y="0"/>
                      <a:pt x="1" y="0"/>
                      <a:pt x="1" y="0"/>
                    </a:cubicBezTo>
                    <a:cubicBezTo>
                      <a:pt x="1" y="0"/>
                      <a:pt x="1" y="0"/>
                      <a:pt x="1" y="1"/>
                    </a:cubicBezTo>
                    <a:cubicBezTo>
                      <a:pt x="1" y="1"/>
                      <a:pt x="0" y="1"/>
                      <a:pt x="0" y="1"/>
                    </a:cubicBezTo>
                    <a:cubicBezTo>
                      <a:pt x="0" y="1"/>
                      <a:pt x="1" y="1"/>
                      <a:pt x="1" y="1"/>
                    </a:cubicBezTo>
                    <a:cubicBezTo>
                      <a:pt x="1" y="2"/>
                      <a:pt x="1" y="2"/>
                      <a:pt x="1" y="2"/>
                    </a:cubicBezTo>
                    <a:cubicBezTo>
                      <a:pt x="1" y="2"/>
                      <a:pt x="1" y="2"/>
                      <a:pt x="1"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72" name="Freeform 723"/>
              <p:cNvSpPr>
                <a:spLocks/>
              </p:cNvSpPr>
              <p:nvPr/>
            </p:nvSpPr>
            <p:spPr bwMode="auto">
              <a:xfrm>
                <a:off x="3733800" y="6443663"/>
                <a:ext cx="9525" cy="7938"/>
              </a:xfrm>
              <a:custGeom>
                <a:avLst/>
                <a:gdLst>
                  <a:gd name="T0" fmla="*/ 0 w 2"/>
                  <a:gd name="T1" fmla="*/ 1 h 2"/>
                  <a:gd name="T2" fmla="*/ 1 w 2"/>
                  <a:gd name="T3" fmla="*/ 2 h 2"/>
                  <a:gd name="T4" fmla="*/ 1 w 2"/>
                  <a:gd name="T5" fmla="*/ 2 h 2"/>
                  <a:gd name="T6" fmla="*/ 1 w 2"/>
                  <a:gd name="T7" fmla="*/ 2 h 2"/>
                  <a:gd name="T8" fmla="*/ 2 w 2"/>
                  <a:gd name="T9" fmla="*/ 1 h 2"/>
                  <a:gd name="T10" fmla="*/ 1 w 2"/>
                  <a:gd name="T11" fmla="*/ 1 h 2"/>
                  <a:gd name="T12" fmla="*/ 0 w 2"/>
                  <a:gd name="T13" fmla="*/ 1 h 2"/>
                  <a:gd name="T14" fmla="*/ 1 w 2"/>
                  <a:gd name="T15" fmla="*/ 1 h 2"/>
                  <a:gd name="T16" fmla="*/ 1 w 2"/>
                  <a:gd name="T17" fmla="*/ 0 h 2"/>
                  <a:gd name="T18" fmla="*/ 0 w 2"/>
                  <a:gd name="T19" fmla="*/ 0 h 2"/>
                  <a:gd name="T20" fmla="*/ 0 w 2"/>
                  <a:gd name="T21" fmla="*/ 1 h 2"/>
                  <a:gd name="T22" fmla="*/ 0 w 2"/>
                  <a:gd name="T23" fmla="*/ 1 h 2"/>
                  <a:gd name="T24" fmla="*/ 0 w 2"/>
                  <a:gd name="T25" fmla="*/ 1 h 2"/>
                  <a:gd name="T26" fmla="*/ 0 w 2"/>
                  <a:gd name="T27" fmla="*/ 0 h 2"/>
                  <a:gd name="T28" fmla="*/ 1 w 2"/>
                  <a:gd name="T29" fmla="*/ 0 h 2"/>
                  <a:gd name="T30" fmla="*/ 1 w 2"/>
                  <a:gd name="T31" fmla="*/ 0 h 2"/>
                  <a:gd name="T32" fmla="*/ 1 w 2"/>
                  <a:gd name="T33" fmla="*/ 0 h 2"/>
                  <a:gd name="T34" fmla="*/ 0 w 2"/>
                  <a:gd name="T35" fmla="*/ 1 h 2"/>
                  <a:gd name="T36" fmla="*/ 1 w 2"/>
                  <a:gd name="T37" fmla="*/ 1 h 2"/>
                  <a:gd name="T38" fmla="*/ 1 w 2"/>
                  <a:gd name="T39" fmla="*/ 1 h 2"/>
                  <a:gd name="T40" fmla="*/ 1 w 2"/>
                  <a:gd name="T41" fmla="*/ 1 h 2"/>
                  <a:gd name="T42" fmla="*/ 1 w 2"/>
                  <a:gd name="T43" fmla="*/ 1 h 2"/>
                  <a:gd name="T44" fmla="*/ 1 w 2"/>
                  <a:gd name="T45" fmla="*/ 1 h 2"/>
                  <a:gd name="T46" fmla="*/ 1 w 2"/>
                  <a:gd name="T47" fmla="*/ 1 h 2"/>
                  <a:gd name="T48" fmla="*/ 1 w 2"/>
                  <a:gd name="T49" fmla="*/ 1 h 2"/>
                  <a:gd name="T50" fmla="*/ 1 w 2"/>
                  <a:gd name="T51" fmla="*/ 2 h 2"/>
                  <a:gd name="T52" fmla="*/ 1 w 2"/>
                  <a:gd name="T53" fmla="*/ 2 h 2"/>
                  <a:gd name="T54" fmla="*/ 0 w 2"/>
                  <a:gd name="T55" fmla="*/ 1 h 2"/>
                  <a:gd name="T56" fmla="*/ 0 w 2"/>
                  <a:gd name="T5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 h="2">
                    <a:moveTo>
                      <a:pt x="0" y="1"/>
                    </a:moveTo>
                    <a:cubicBezTo>
                      <a:pt x="0" y="1"/>
                      <a:pt x="0" y="1"/>
                      <a:pt x="1" y="2"/>
                    </a:cubicBezTo>
                    <a:cubicBezTo>
                      <a:pt x="1" y="2"/>
                      <a:pt x="1" y="2"/>
                      <a:pt x="1" y="2"/>
                    </a:cubicBezTo>
                    <a:cubicBezTo>
                      <a:pt x="1" y="2"/>
                      <a:pt x="1" y="2"/>
                      <a:pt x="1" y="2"/>
                    </a:cubicBezTo>
                    <a:cubicBezTo>
                      <a:pt x="1" y="1"/>
                      <a:pt x="2" y="1"/>
                      <a:pt x="2" y="1"/>
                    </a:cubicBezTo>
                    <a:cubicBezTo>
                      <a:pt x="2" y="1"/>
                      <a:pt x="1" y="1"/>
                      <a:pt x="1" y="1"/>
                    </a:cubicBezTo>
                    <a:cubicBezTo>
                      <a:pt x="1" y="1"/>
                      <a:pt x="0" y="1"/>
                      <a:pt x="0" y="1"/>
                    </a:cubicBezTo>
                    <a:cubicBezTo>
                      <a:pt x="0" y="1"/>
                      <a:pt x="1" y="1"/>
                      <a:pt x="1" y="1"/>
                    </a:cubicBezTo>
                    <a:cubicBezTo>
                      <a:pt x="1" y="1"/>
                      <a:pt x="1" y="0"/>
                      <a:pt x="1" y="0"/>
                    </a:cubicBezTo>
                    <a:cubicBezTo>
                      <a:pt x="1" y="0"/>
                      <a:pt x="1" y="0"/>
                      <a:pt x="0" y="0"/>
                    </a:cubicBezTo>
                    <a:cubicBezTo>
                      <a:pt x="0" y="0"/>
                      <a:pt x="0" y="0"/>
                      <a:pt x="0" y="1"/>
                    </a:cubicBez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1" y="0"/>
                      <a:pt x="1" y="0"/>
                      <a:pt x="1" y="0"/>
                    </a:cubicBezTo>
                    <a:cubicBezTo>
                      <a:pt x="1" y="1"/>
                      <a:pt x="1"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2"/>
                      <a:pt x="1" y="2"/>
                    </a:cubicBezTo>
                    <a:cubicBezTo>
                      <a:pt x="1" y="2"/>
                      <a:pt x="1" y="2"/>
                      <a:pt x="1" y="2"/>
                    </a:cubicBezTo>
                    <a:cubicBezTo>
                      <a:pt x="1" y="1"/>
                      <a:pt x="0" y="1"/>
                      <a:pt x="0" y="1"/>
                    </a:cubicBezTo>
                    <a:cubicBezTo>
                      <a:pt x="0" y="0"/>
                      <a:pt x="0" y="0"/>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73" name="Freeform 724"/>
              <p:cNvSpPr>
                <a:spLocks/>
              </p:cNvSpPr>
              <p:nvPr/>
            </p:nvSpPr>
            <p:spPr bwMode="auto">
              <a:xfrm>
                <a:off x="3719513" y="6456363"/>
                <a:ext cx="9525" cy="9525"/>
              </a:xfrm>
              <a:custGeom>
                <a:avLst/>
                <a:gdLst>
                  <a:gd name="T0" fmla="*/ 1 w 2"/>
                  <a:gd name="T1" fmla="*/ 1 h 2"/>
                  <a:gd name="T2" fmla="*/ 1 w 2"/>
                  <a:gd name="T3" fmla="*/ 2 h 2"/>
                  <a:gd name="T4" fmla="*/ 1 w 2"/>
                  <a:gd name="T5" fmla="*/ 2 h 2"/>
                  <a:gd name="T6" fmla="*/ 1 w 2"/>
                  <a:gd name="T7" fmla="*/ 0 h 2"/>
                  <a:gd name="T8" fmla="*/ 0 w 2"/>
                  <a:gd name="T9" fmla="*/ 0 h 2"/>
                  <a:gd name="T10" fmla="*/ 1 w 2"/>
                  <a:gd name="T11" fmla="*/ 0 h 2"/>
                  <a:gd name="T12" fmla="*/ 1 w 2"/>
                  <a:gd name="T13" fmla="*/ 0 h 2"/>
                  <a:gd name="T14" fmla="*/ 0 w 2"/>
                  <a:gd name="T15" fmla="*/ 0 h 2"/>
                  <a:gd name="T16" fmla="*/ 0 w 2"/>
                  <a:gd name="T17" fmla="*/ 0 h 2"/>
                  <a:gd name="T18" fmla="*/ 1 w 2"/>
                  <a:gd name="T19" fmla="*/ 2 h 2"/>
                  <a:gd name="T20" fmla="*/ 1 w 2"/>
                  <a:gd name="T21" fmla="*/ 2 h 2"/>
                  <a:gd name="T22" fmla="*/ 2 w 2"/>
                  <a:gd name="T23" fmla="*/ 1 h 2"/>
                  <a:gd name="T24" fmla="*/ 1 w 2"/>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
                    <a:moveTo>
                      <a:pt x="1" y="1"/>
                    </a:moveTo>
                    <a:cubicBezTo>
                      <a:pt x="1" y="1"/>
                      <a:pt x="1" y="1"/>
                      <a:pt x="1" y="2"/>
                    </a:cubicBezTo>
                    <a:cubicBezTo>
                      <a:pt x="1" y="2"/>
                      <a:pt x="1" y="2"/>
                      <a:pt x="1" y="2"/>
                    </a:cubicBezTo>
                    <a:cubicBezTo>
                      <a:pt x="1" y="1"/>
                      <a:pt x="1" y="1"/>
                      <a:pt x="1" y="0"/>
                    </a:cubicBezTo>
                    <a:cubicBezTo>
                      <a:pt x="0" y="0"/>
                      <a:pt x="0" y="0"/>
                      <a:pt x="0" y="0"/>
                    </a:cubicBezTo>
                    <a:cubicBezTo>
                      <a:pt x="1" y="0"/>
                      <a:pt x="1" y="0"/>
                      <a:pt x="1" y="0"/>
                    </a:cubicBezTo>
                    <a:cubicBezTo>
                      <a:pt x="1" y="0"/>
                      <a:pt x="1" y="0"/>
                      <a:pt x="1" y="0"/>
                    </a:cubicBezTo>
                    <a:cubicBezTo>
                      <a:pt x="1" y="0"/>
                      <a:pt x="0" y="0"/>
                      <a:pt x="0" y="0"/>
                    </a:cubicBezTo>
                    <a:cubicBezTo>
                      <a:pt x="0" y="0"/>
                      <a:pt x="0" y="0"/>
                      <a:pt x="0" y="0"/>
                    </a:cubicBezTo>
                    <a:cubicBezTo>
                      <a:pt x="0" y="1"/>
                      <a:pt x="1" y="1"/>
                      <a:pt x="1" y="2"/>
                    </a:cubicBezTo>
                    <a:cubicBezTo>
                      <a:pt x="1" y="2"/>
                      <a:pt x="1" y="2"/>
                      <a:pt x="1" y="2"/>
                    </a:cubicBezTo>
                    <a:cubicBezTo>
                      <a:pt x="1" y="2"/>
                      <a:pt x="1" y="1"/>
                      <a:pt x="2" y="1"/>
                    </a:cubicBezTo>
                    <a:cubicBezTo>
                      <a:pt x="2"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74" name="Freeform 725"/>
              <p:cNvSpPr>
                <a:spLocks/>
              </p:cNvSpPr>
              <p:nvPr/>
            </p:nvSpPr>
            <p:spPr bwMode="auto">
              <a:xfrm>
                <a:off x="3719513" y="6456363"/>
                <a:ext cx="4763" cy="4763"/>
              </a:xfrm>
              <a:custGeom>
                <a:avLst/>
                <a:gdLst>
                  <a:gd name="T0" fmla="*/ 1 w 1"/>
                  <a:gd name="T1" fmla="*/ 1 h 1"/>
                  <a:gd name="T2" fmla="*/ 1 w 1"/>
                  <a:gd name="T3" fmla="*/ 1 h 1"/>
                  <a:gd name="T4" fmla="*/ 1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1"/>
                    </a:cubicBezTo>
                    <a:cubicBezTo>
                      <a:pt x="1" y="1"/>
                      <a:pt x="1" y="0"/>
                      <a:pt x="1" y="0"/>
                    </a:cubicBezTo>
                    <a:cubicBezTo>
                      <a:pt x="1" y="1"/>
                      <a:pt x="1" y="1"/>
                      <a:pt x="1" y="1"/>
                    </a:cubicBezTo>
                    <a:cubicBezTo>
                      <a:pt x="0"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75" name="Freeform 726"/>
              <p:cNvSpPr>
                <a:spLocks/>
              </p:cNvSpPr>
              <p:nvPr/>
            </p:nvSpPr>
            <p:spPr bwMode="auto">
              <a:xfrm>
                <a:off x="3687763" y="6484938"/>
                <a:ext cx="9525" cy="14288"/>
              </a:xfrm>
              <a:custGeom>
                <a:avLst/>
                <a:gdLst>
                  <a:gd name="T0" fmla="*/ 2 w 2"/>
                  <a:gd name="T1" fmla="*/ 2 h 3"/>
                  <a:gd name="T2" fmla="*/ 1 w 2"/>
                  <a:gd name="T3" fmla="*/ 2 h 3"/>
                  <a:gd name="T4" fmla="*/ 1 w 2"/>
                  <a:gd name="T5" fmla="*/ 3 h 3"/>
                  <a:gd name="T6" fmla="*/ 1 w 2"/>
                  <a:gd name="T7" fmla="*/ 1 h 3"/>
                  <a:gd name="T8" fmla="*/ 1 w 2"/>
                  <a:gd name="T9" fmla="*/ 1 h 3"/>
                  <a:gd name="T10" fmla="*/ 1 w 2"/>
                  <a:gd name="T11" fmla="*/ 1 h 3"/>
                  <a:gd name="T12" fmla="*/ 1 w 2"/>
                  <a:gd name="T13" fmla="*/ 1 h 3"/>
                  <a:gd name="T14" fmla="*/ 0 w 2"/>
                  <a:gd name="T15" fmla="*/ 1 h 3"/>
                  <a:gd name="T16" fmla="*/ 0 w 2"/>
                  <a:gd name="T17" fmla="*/ 1 h 3"/>
                  <a:gd name="T18" fmla="*/ 1 w 2"/>
                  <a:gd name="T19" fmla="*/ 3 h 3"/>
                  <a:gd name="T20" fmla="*/ 1 w 2"/>
                  <a:gd name="T21" fmla="*/ 3 h 3"/>
                  <a:gd name="T22" fmla="*/ 2 w 2"/>
                  <a:gd name="T23" fmla="*/ 2 h 3"/>
                  <a:gd name="T24" fmla="*/ 2 w 2"/>
                  <a:gd name="T2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
                    <a:moveTo>
                      <a:pt x="2" y="2"/>
                    </a:moveTo>
                    <a:cubicBezTo>
                      <a:pt x="1" y="2"/>
                      <a:pt x="1" y="2"/>
                      <a:pt x="1" y="2"/>
                    </a:cubicBezTo>
                    <a:cubicBezTo>
                      <a:pt x="1" y="2"/>
                      <a:pt x="1" y="2"/>
                      <a:pt x="1" y="3"/>
                    </a:cubicBezTo>
                    <a:cubicBezTo>
                      <a:pt x="1" y="2"/>
                      <a:pt x="1" y="1"/>
                      <a:pt x="1" y="1"/>
                    </a:cubicBezTo>
                    <a:cubicBezTo>
                      <a:pt x="1" y="1"/>
                      <a:pt x="1" y="1"/>
                      <a:pt x="1" y="1"/>
                    </a:cubicBezTo>
                    <a:cubicBezTo>
                      <a:pt x="1" y="1"/>
                      <a:pt x="1" y="1"/>
                      <a:pt x="1" y="1"/>
                    </a:cubicBezTo>
                    <a:cubicBezTo>
                      <a:pt x="1" y="1"/>
                      <a:pt x="1" y="0"/>
                      <a:pt x="1" y="1"/>
                    </a:cubicBezTo>
                    <a:cubicBezTo>
                      <a:pt x="1" y="1"/>
                      <a:pt x="1" y="1"/>
                      <a:pt x="0" y="1"/>
                    </a:cubicBezTo>
                    <a:cubicBezTo>
                      <a:pt x="0" y="1"/>
                      <a:pt x="0" y="1"/>
                      <a:pt x="0" y="1"/>
                    </a:cubicBezTo>
                    <a:cubicBezTo>
                      <a:pt x="1" y="2"/>
                      <a:pt x="1" y="2"/>
                      <a:pt x="1" y="3"/>
                    </a:cubicBezTo>
                    <a:cubicBezTo>
                      <a:pt x="1" y="3"/>
                      <a:pt x="1" y="3"/>
                      <a:pt x="1" y="3"/>
                    </a:cubicBezTo>
                    <a:cubicBezTo>
                      <a:pt x="1" y="2"/>
                      <a:pt x="2" y="2"/>
                      <a:pt x="2" y="2"/>
                    </a:cubicBezTo>
                    <a:cubicBezTo>
                      <a:pt x="2" y="2"/>
                      <a:pt x="2" y="2"/>
                      <a:pt x="2"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76" name="Oval 727"/>
              <p:cNvSpPr>
                <a:spLocks noChangeArrowheads="1"/>
              </p:cNvSpPr>
              <p:nvPr/>
            </p:nvSpPr>
            <p:spPr bwMode="auto">
              <a:xfrm>
                <a:off x="3692525" y="6489700"/>
                <a:ext cx="1588" cy="47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77" name="Freeform 728"/>
              <p:cNvSpPr>
                <a:spLocks/>
              </p:cNvSpPr>
              <p:nvPr/>
            </p:nvSpPr>
            <p:spPr bwMode="auto">
              <a:xfrm>
                <a:off x="3697288" y="6480175"/>
                <a:ext cx="3175" cy="9525"/>
              </a:xfrm>
              <a:custGeom>
                <a:avLst/>
                <a:gdLst>
                  <a:gd name="T0" fmla="*/ 0 w 1"/>
                  <a:gd name="T1" fmla="*/ 2 h 2"/>
                  <a:gd name="T2" fmla="*/ 0 w 1"/>
                  <a:gd name="T3" fmla="*/ 1 h 2"/>
                  <a:gd name="T4" fmla="*/ 0 w 1"/>
                  <a:gd name="T5" fmla="*/ 1 h 2"/>
                  <a:gd name="T6" fmla="*/ 1 w 1"/>
                  <a:gd name="T7" fmla="*/ 2 h 2"/>
                  <a:gd name="T8" fmla="*/ 1 w 1"/>
                  <a:gd name="T9" fmla="*/ 1 h 2"/>
                  <a:gd name="T10" fmla="*/ 1 w 1"/>
                  <a:gd name="T11" fmla="*/ 0 h 2"/>
                  <a:gd name="T12" fmla="*/ 1 w 1"/>
                  <a:gd name="T13" fmla="*/ 0 h 2"/>
                  <a:gd name="T14" fmla="*/ 1 w 1"/>
                  <a:gd name="T15" fmla="*/ 1 h 2"/>
                  <a:gd name="T16" fmla="*/ 1 w 1"/>
                  <a:gd name="T17" fmla="*/ 1 h 2"/>
                  <a:gd name="T18" fmla="*/ 0 w 1"/>
                  <a:gd name="T19" fmla="*/ 1 h 2"/>
                  <a:gd name="T20" fmla="*/ 0 w 1"/>
                  <a:gd name="T21" fmla="*/ 1 h 2"/>
                  <a:gd name="T22" fmla="*/ 0 w 1"/>
                  <a:gd name="T23" fmla="*/ 2 h 2"/>
                  <a:gd name="T24" fmla="*/ 0 w 1"/>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2">
                    <a:moveTo>
                      <a:pt x="0" y="2"/>
                    </a:moveTo>
                    <a:cubicBezTo>
                      <a:pt x="0" y="1"/>
                      <a:pt x="0" y="1"/>
                      <a:pt x="0" y="1"/>
                    </a:cubicBezTo>
                    <a:cubicBezTo>
                      <a:pt x="0" y="1"/>
                      <a:pt x="0" y="1"/>
                      <a:pt x="0" y="1"/>
                    </a:cubicBezTo>
                    <a:cubicBezTo>
                      <a:pt x="0" y="1"/>
                      <a:pt x="1" y="1"/>
                      <a:pt x="1" y="2"/>
                    </a:cubicBezTo>
                    <a:cubicBezTo>
                      <a:pt x="1" y="2"/>
                      <a:pt x="1" y="2"/>
                      <a:pt x="1" y="1"/>
                    </a:cubicBezTo>
                    <a:cubicBezTo>
                      <a:pt x="1" y="1"/>
                      <a:pt x="1" y="0"/>
                      <a:pt x="1" y="0"/>
                    </a:cubicBezTo>
                    <a:cubicBezTo>
                      <a:pt x="1" y="0"/>
                      <a:pt x="1" y="0"/>
                      <a:pt x="1" y="0"/>
                    </a:cubicBezTo>
                    <a:cubicBezTo>
                      <a:pt x="1" y="0"/>
                      <a:pt x="1" y="1"/>
                      <a:pt x="1" y="1"/>
                    </a:cubicBezTo>
                    <a:cubicBezTo>
                      <a:pt x="1" y="1"/>
                      <a:pt x="1" y="1"/>
                      <a:pt x="1" y="1"/>
                    </a:cubicBezTo>
                    <a:cubicBezTo>
                      <a:pt x="1" y="1"/>
                      <a:pt x="1" y="1"/>
                      <a:pt x="0" y="1"/>
                    </a:cubicBezTo>
                    <a:cubicBezTo>
                      <a:pt x="0" y="1"/>
                      <a:pt x="0" y="1"/>
                      <a:pt x="0" y="1"/>
                    </a:cubicBezTo>
                    <a:cubicBezTo>
                      <a:pt x="0" y="2"/>
                      <a:pt x="0" y="2"/>
                      <a:pt x="0" y="2"/>
                    </a:cubicBezTo>
                    <a:cubicBezTo>
                      <a:pt x="0" y="2"/>
                      <a:pt x="0" y="2"/>
                      <a:pt x="0"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78" name="Freeform 729"/>
              <p:cNvSpPr>
                <a:spLocks/>
              </p:cNvSpPr>
              <p:nvPr/>
            </p:nvSpPr>
            <p:spPr bwMode="auto">
              <a:xfrm>
                <a:off x="3748088" y="6429375"/>
                <a:ext cx="9525" cy="14288"/>
              </a:xfrm>
              <a:custGeom>
                <a:avLst/>
                <a:gdLst>
                  <a:gd name="T0" fmla="*/ 1 w 2"/>
                  <a:gd name="T1" fmla="*/ 2 h 3"/>
                  <a:gd name="T2" fmla="*/ 0 w 2"/>
                  <a:gd name="T3" fmla="*/ 1 h 3"/>
                  <a:gd name="T4" fmla="*/ 0 w 2"/>
                  <a:gd name="T5" fmla="*/ 1 h 3"/>
                  <a:gd name="T6" fmla="*/ 1 w 2"/>
                  <a:gd name="T7" fmla="*/ 1 h 3"/>
                  <a:gd name="T8" fmla="*/ 1 w 2"/>
                  <a:gd name="T9" fmla="*/ 1 h 3"/>
                  <a:gd name="T10" fmla="*/ 1 w 2"/>
                  <a:gd name="T11" fmla="*/ 0 h 3"/>
                  <a:gd name="T12" fmla="*/ 1 w 2"/>
                  <a:gd name="T13" fmla="*/ 0 h 3"/>
                  <a:gd name="T14" fmla="*/ 1 w 2"/>
                  <a:gd name="T15" fmla="*/ 1 h 3"/>
                  <a:gd name="T16" fmla="*/ 2 w 2"/>
                  <a:gd name="T17" fmla="*/ 1 h 3"/>
                  <a:gd name="T18" fmla="*/ 1 w 2"/>
                  <a:gd name="T19" fmla="*/ 0 h 3"/>
                  <a:gd name="T20" fmla="*/ 1 w 2"/>
                  <a:gd name="T21" fmla="*/ 0 h 3"/>
                  <a:gd name="T22" fmla="*/ 1 w 2"/>
                  <a:gd name="T23" fmla="*/ 1 h 3"/>
                  <a:gd name="T24" fmla="*/ 1 w 2"/>
                  <a:gd name="T25" fmla="*/ 1 h 3"/>
                  <a:gd name="T26" fmla="*/ 0 w 2"/>
                  <a:gd name="T27" fmla="*/ 1 h 3"/>
                  <a:gd name="T28" fmla="*/ 0 w 2"/>
                  <a:gd name="T29" fmla="*/ 1 h 3"/>
                  <a:gd name="T30" fmla="*/ 0 w 2"/>
                  <a:gd name="T31" fmla="*/ 2 h 3"/>
                  <a:gd name="T32" fmla="*/ 1 w 2"/>
                  <a:gd name="T3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 h="3">
                    <a:moveTo>
                      <a:pt x="1" y="2"/>
                    </a:moveTo>
                    <a:cubicBezTo>
                      <a:pt x="0" y="2"/>
                      <a:pt x="0" y="1"/>
                      <a:pt x="0" y="1"/>
                    </a:cubicBezTo>
                    <a:cubicBezTo>
                      <a:pt x="0" y="1"/>
                      <a:pt x="0" y="1"/>
                      <a:pt x="0" y="1"/>
                    </a:cubicBezTo>
                    <a:cubicBezTo>
                      <a:pt x="0" y="1"/>
                      <a:pt x="1" y="1"/>
                      <a:pt x="1" y="1"/>
                    </a:cubicBezTo>
                    <a:cubicBezTo>
                      <a:pt x="1" y="1"/>
                      <a:pt x="1" y="1"/>
                      <a:pt x="1" y="1"/>
                    </a:cubicBezTo>
                    <a:cubicBezTo>
                      <a:pt x="1" y="1"/>
                      <a:pt x="1" y="1"/>
                      <a:pt x="1" y="0"/>
                    </a:cubicBezTo>
                    <a:cubicBezTo>
                      <a:pt x="1" y="0"/>
                      <a:pt x="1" y="0"/>
                      <a:pt x="1" y="0"/>
                    </a:cubicBezTo>
                    <a:cubicBezTo>
                      <a:pt x="1" y="1"/>
                      <a:pt x="1" y="1"/>
                      <a:pt x="1" y="1"/>
                    </a:cubicBezTo>
                    <a:cubicBezTo>
                      <a:pt x="1" y="2"/>
                      <a:pt x="2" y="1"/>
                      <a:pt x="2" y="1"/>
                    </a:cubicBezTo>
                    <a:cubicBezTo>
                      <a:pt x="1" y="1"/>
                      <a:pt x="1" y="0"/>
                      <a:pt x="1" y="0"/>
                    </a:cubicBezTo>
                    <a:cubicBezTo>
                      <a:pt x="1" y="0"/>
                      <a:pt x="1" y="0"/>
                      <a:pt x="1" y="0"/>
                    </a:cubicBezTo>
                    <a:cubicBezTo>
                      <a:pt x="1" y="1"/>
                      <a:pt x="1" y="1"/>
                      <a:pt x="1" y="1"/>
                    </a:cubicBezTo>
                    <a:cubicBezTo>
                      <a:pt x="1" y="1"/>
                      <a:pt x="1" y="1"/>
                      <a:pt x="1" y="1"/>
                    </a:cubicBezTo>
                    <a:cubicBezTo>
                      <a:pt x="1" y="1"/>
                      <a:pt x="0" y="1"/>
                      <a:pt x="0" y="1"/>
                    </a:cubicBezTo>
                    <a:cubicBezTo>
                      <a:pt x="0" y="1"/>
                      <a:pt x="0" y="1"/>
                      <a:pt x="0" y="1"/>
                    </a:cubicBezTo>
                    <a:cubicBezTo>
                      <a:pt x="0" y="1"/>
                      <a:pt x="0" y="2"/>
                      <a:pt x="0" y="2"/>
                    </a:cubicBezTo>
                    <a:cubicBezTo>
                      <a:pt x="0" y="3"/>
                      <a:pt x="1" y="3"/>
                      <a:pt x="1"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79" name="Freeform 730"/>
              <p:cNvSpPr>
                <a:spLocks/>
              </p:cNvSpPr>
              <p:nvPr/>
            </p:nvSpPr>
            <p:spPr bwMode="auto">
              <a:xfrm>
                <a:off x="3738563" y="6438900"/>
                <a:ext cx="9525" cy="9525"/>
              </a:xfrm>
              <a:custGeom>
                <a:avLst/>
                <a:gdLst>
                  <a:gd name="T0" fmla="*/ 0 w 2"/>
                  <a:gd name="T1" fmla="*/ 1 h 2"/>
                  <a:gd name="T2" fmla="*/ 1 w 2"/>
                  <a:gd name="T3" fmla="*/ 1 h 2"/>
                  <a:gd name="T4" fmla="*/ 1 w 2"/>
                  <a:gd name="T5" fmla="*/ 0 h 2"/>
                  <a:gd name="T6" fmla="*/ 1 w 2"/>
                  <a:gd name="T7" fmla="*/ 0 h 2"/>
                  <a:gd name="T8" fmla="*/ 1 w 2"/>
                  <a:gd name="T9" fmla="*/ 1 h 2"/>
                  <a:gd name="T10" fmla="*/ 1 w 2"/>
                  <a:gd name="T11" fmla="*/ 1 h 2"/>
                  <a:gd name="T12" fmla="*/ 0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1"/>
                    </a:moveTo>
                    <a:cubicBezTo>
                      <a:pt x="1" y="1"/>
                      <a:pt x="1" y="2"/>
                      <a:pt x="1" y="1"/>
                    </a:cubicBezTo>
                    <a:cubicBezTo>
                      <a:pt x="2" y="1"/>
                      <a:pt x="2" y="0"/>
                      <a:pt x="1" y="0"/>
                    </a:cubicBezTo>
                    <a:cubicBezTo>
                      <a:pt x="1" y="0"/>
                      <a:pt x="1" y="0"/>
                      <a:pt x="1" y="0"/>
                    </a:cubicBezTo>
                    <a:cubicBezTo>
                      <a:pt x="1" y="0"/>
                      <a:pt x="2" y="1"/>
                      <a:pt x="1" y="1"/>
                    </a:cubicBezTo>
                    <a:cubicBezTo>
                      <a:pt x="1" y="1"/>
                      <a:pt x="1" y="1"/>
                      <a:pt x="1" y="1"/>
                    </a:cubicBezTo>
                    <a:cubicBezTo>
                      <a:pt x="0" y="1"/>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80" name="Freeform 731"/>
              <p:cNvSpPr>
                <a:spLocks/>
              </p:cNvSpPr>
              <p:nvPr/>
            </p:nvSpPr>
            <p:spPr bwMode="auto">
              <a:xfrm>
                <a:off x="3673475" y="6465888"/>
                <a:ext cx="106363" cy="117475"/>
              </a:xfrm>
              <a:custGeom>
                <a:avLst/>
                <a:gdLst>
                  <a:gd name="T0" fmla="*/ 12 w 23"/>
                  <a:gd name="T1" fmla="*/ 23 h 25"/>
                  <a:gd name="T2" fmla="*/ 11 w 23"/>
                  <a:gd name="T3" fmla="*/ 20 h 25"/>
                  <a:gd name="T4" fmla="*/ 14 w 23"/>
                  <a:gd name="T5" fmla="*/ 20 h 25"/>
                  <a:gd name="T6" fmla="*/ 13 w 23"/>
                  <a:gd name="T7" fmla="*/ 22 h 25"/>
                  <a:gd name="T8" fmla="*/ 15 w 23"/>
                  <a:gd name="T9" fmla="*/ 19 h 25"/>
                  <a:gd name="T10" fmla="*/ 14 w 23"/>
                  <a:gd name="T11" fmla="*/ 18 h 25"/>
                  <a:gd name="T12" fmla="*/ 16 w 23"/>
                  <a:gd name="T13" fmla="*/ 15 h 25"/>
                  <a:gd name="T14" fmla="*/ 17 w 23"/>
                  <a:gd name="T15" fmla="*/ 14 h 25"/>
                  <a:gd name="T16" fmla="*/ 18 w 23"/>
                  <a:gd name="T17" fmla="*/ 15 h 25"/>
                  <a:gd name="T18" fmla="*/ 17 w 23"/>
                  <a:gd name="T19" fmla="*/ 18 h 25"/>
                  <a:gd name="T20" fmla="*/ 18 w 23"/>
                  <a:gd name="T21" fmla="*/ 15 h 25"/>
                  <a:gd name="T22" fmla="*/ 19 w 23"/>
                  <a:gd name="T23" fmla="*/ 12 h 25"/>
                  <a:gd name="T24" fmla="*/ 22 w 23"/>
                  <a:gd name="T25" fmla="*/ 12 h 25"/>
                  <a:gd name="T26" fmla="*/ 23 w 23"/>
                  <a:gd name="T27" fmla="*/ 12 h 25"/>
                  <a:gd name="T28" fmla="*/ 21 w 23"/>
                  <a:gd name="T29" fmla="*/ 11 h 25"/>
                  <a:gd name="T30" fmla="*/ 18 w 23"/>
                  <a:gd name="T31" fmla="*/ 8 h 25"/>
                  <a:gd name="T32" fmla="*/ 16 w 23"/>
                  <a:gd name="T33" fmla="*/ 5 h 25"/>
                  <a:gd name="T34" fmla="*/ 16 w 23"/>
                  <a:gd name="T35" fmla="*/ 3 h 25"/>
                  <a:gd name="T36" fmla="*/ 14 w 23"/>
                  <a:gd name="T37" fmla="*/ 4 h 25"/>
                  <a:gd name="T38" fmla="*/ 16 w 23"/>
                  <a:gd name="T39" fmla="*/ 6 h 25"/>
                  <a:gd name="T40" fmla="*/ 16 w 23"/>
                  <a:gd name="T41" fmla="*/ 8 h 25"/>
                  <a:gd name="T42" fmla="*/ 11 w 23"/>
                  <a:gd name="T43" fmla="*/ 12 h 25"/>
                  <a:gd name="T44" fmla="*/ 8 w 23"/>
                  <a:gd name="T45" fmla="*/ 12 h 25"/>
                  <a:gd name="T46" fmla="*/ 7 w 23"/>
                  <a:gd name="T47" fmla="*/ 11 h 25"/>
                  <a:gd name="T48" fmla="*/ 4 w 23"/>
                  <a:gd name="T49" fmla="*/ 12 h 25"/>
                  <a:gd name="T50" fmla="*/ 3 w 23"/>
                  <a:gd name="T51" fmla="*/ 13 h 25"/>
                  <a:gd name="T52" fmla="*/ 2 w 23"/>
                  <a:gd name="T53" fmla="*/ 16 h 25"/>
                  <a:gd name="T54" fmla="*/ 0 w 23"/>
                  <a:gd name="T55" fmla="*/ 17 h 25"/>
                  <a:gd name="T56" fmla="*/ 1 w 23"/>
                  <a:gd name="T57" fmla="*/ 17 h 25"/>
                  <a:gd name="T58" fmla="*/ 2 w 23"/>
                  <a:gd name="T59" fmla="*/ 18 h 25"/>
                  <a:gd name="T60" fmla="*/ 2 w 23"/>
                  <a:gd name="T61" fmla="*/ 20 h 25"/>
                  <a:gd name="T62" fmla="*/ 3 w 23"/>
                  <a:gd name="T63" fmla="*/ 21 h 25"/>
                  <a:gd name="T64" fmla="*/ 5 w 23"/>
                  <a:gd name="T65" fmla="*/ 20 h 25"/>
                  <a:gd name="T66" fmla="*/ 7 w 23"/>
                  <a:gd name="T67" fmla="*/ 19 h 25"/>
                  <a:gd name="T68" fmla="*/ 8 w 23"/>
                  <a:gd name="T69" fmla="*/ 21 h 25"/>
                  <a:gd name="T70" fmla="*/ 11 w 23"/>
                  <a:gd name="T71"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5">
                    <a:moveTo>
                      <a:pt x="11" y="25"/>
                    </a:moveTo>
                    <a:cubicBezTo>
                      <a:pt x="12" y="23"/>
                      <a:pt x="12" y="23"/>
                      <a:pt x="12" y="23"/>
                    </a:cubicBezTo>
                    <a:cubicBezTo>
                      <a:pt x="12" y="23"/>
                      <a:pt x="12" y="22"/>
                      <a:pt x="12" y="22"/>
                    </a:cubicBezTo>
                    <a:cubicBezTo>
                      <a:pt x="11" y="21"/>
                      <a:pt x="11" y="20"/>
                      <a:pt x="11" y="20"/>
                    </a:cubicBezTo>
                    <a:cubicBezTo>
                      <a:pt x="12" y="19"/>
                      <a:pt x="12" y="19"/>
                      <a:pt x="12" y="19"/>
                    </a:cubicBezTo>
                    <a:cubicBezTo>
                      <a:pt x="14" y="20"/>
                      <a:pt x="14" y="20"/>
                      <a:pt x="14" y="20"/>
                    </a:cubicBezTo>
                    <a:cubicBezTo>
                      <a:pt x="14" y="20"/>
                      <a:pt x="14" y="20"/>
                      <a:pt x="13" y="21"/>
                    </a:cubicBezTo>
                    <a:cubicBezTo>
                      <a:pt x="13" y="21"/>
                      <a:pt x="13" y="22"/>
                      <a:pt x="13" y="22"/>
                    </a:cubicBezTo>
                    <a:cubicBezTo>
                      <a:pt x="16" y="19"/>
                      <a:pt x="16" y="19"/>
                      <a:pt x="16" y="19"/>
                    </a:cubicBezTo>
                    <a:cubicBezTo>
                      <a:pt x="15" y="19"/>
                      <a:pt x="15" y="19"/>
                      <a:pt x="15" y="19"/>
                    </a:cubicBezTo>
                    <a:cubicBezTo>
                      <a:pt x="15" y="19"/>
                      <a:pt x="15" y="19"/>
                      <a:pt x="15" y="19"/>
                    </a:cubicBezTo>
                    <a:cubicBezTo>
                      <a:pt x="14" y="18"/>
                      <a:pt x="14" y="18"/>
                      <a:pt x="14" y="18"/>
                    </a:cubicBezTo>
                    <a:cubicBezTo>
                      <a:pt x="14" y="16"/>
                      <a:pt x="14" y="16"/>
                      <a:pt x="14" y="16"/>
                    </a:cubicBezTo>
                    <a:cubicBezTo>
                      <a:pt x="14" y="16"/>
                      <a:pt x="14" y="16"/>
                      <a:pt x="16" y="15"/>
                    </a:cubicBezTo>
                    <a:cubicBezTo>
                      <a:pt x="17" y="13"/>
                      <a:pt x="16" y="13"/>
                      <a:pt x="16" y="13"/>
                    </a:cubicBezTo>
                    <a:cubicBezTo>
                      <a:pt x="17" y="14"/>
                      <a:pt x="17" y="14"/>
                      <a:pt x="17" y="14"/>
                    </a:cubicBezTo>
                    <a:cubicBezTo>
                      <a:pt x="17" y="15"/>
                      <a:pt x="17" y="15"/>
                      <a:pt x="17" y="15"/>
                    </a:cubicBezTo>
                    <a:cubicBezTo>
                      <a:pt x="18" y="15"/>
                      <a:pt x="18" y="15"/>
                      <a:pt x="18" y="15"/>
                    </a:cubicBezTo>
                    <a:cubicBezTo>
                      <a:pt x="17" y="17"/>
                      <a:pt x="17" y="17"/>
                      <a:pt x="17" y="17"/>
                    </a:cubicBezTo>
                    <a:cubicBezTo>
                      <a:pt x="17" y="17"/>
                      <a:pt x="17" y="17"/>
                      <a:pt x="17" y="18"/>
                    </a:cubicBezTo>
                    <a:cubicBezTo>
                      <a:pt x="17" y="19"/>
                      <a:pt x="19" y="16"/>
                      <a:pt x="19" y="16"/>
                    </a:cubicBezTo>
                    <a:cubicBezTo>
                      <a:pt x="19" y="16"/>
                      <a:pt x="19" y="16"/>
                      <a:pt x="18" y="15"/>
                    </a:cubicBezTo>
                    <a:cubicBezTo>
                      <a:pt x="18" y="14"/>
                      <a:pt x="19" y="14"/>
                      <a:pt x="19" y="14"/>
                    </a:cubicBezTo>
                    <a:cubicBezTo>
                      <a:pt x="19" y="12"/>
                      <a:pt x="19" y="12"/>
                      <a:pt x="19" y="12"/>
                    </a:cubicBezTo>
                    <a:cubicBezTo>
                      <a:pt x="19" y="12"/>
                      <a:pt x="20" y="12"/>
                      <a:pt x="20" y="12"/>
                    </a:cubicBezTo>
                    <a:cubicBezTo>
                      <a:pt x="21" y="12"/>
                      <a:pt x="22" y="12"/>
                      <a:pt x="22" y="12"/>
                    </a:cubicBezTo>
                    <a:cubicBezTo>
                      <a:pt x="22" y="12"/>
                      <a:pt x="21" y="13"/>
                      <a:pt x="21" y="14"/>
                    </a:cubicBezTo>
                    <a:cubicBezTo>
                      <a:pt x="21" y="14"/>
                      <a:pt x="23" y="12"/>
                      <a:pt x="23" y="12"/>
                    </a:cubicBezTo>
                    <a:cubicBezTo>
                      <a:pt x="23" y="12"/>
                      <a:pt x="22" y="11"/>
                      <a:pt x="22" y="10"/>
                    </a:cubicBezTo>
                    <a:cubicBezTo>
                      <a:pt x="22" y="10"/>
                      <a:pt x="21" y="11"/>
                      <a:pt x="21" y="11"/>
                    </a:cubicBezTo>
                    <a:cubicBezTo>
                      <a:pt x="21" y="11"/>
                      <a:pt x="21" y="9"/>
                      <a:pt x="20" y="10"/>
                    </a:cubicBezTo>
                    <a:cubicBezTo>
                      <a:pt x="20" y="10"/>
                      <a:pt x="18" y="8"/>
                      <a:pt x="18" y="8"/>
                    </a:cubicBezTo>
                    <a:cubicBezTo>
                      <a:pt x="18" y="8"/>
                      <a:pt x="18" y="5"/>
                      <a:pt x="17" y="5"/>
                    </a:cubicBezTo>
                    <a:cubicBezTo>
                      <a:pt x="17" y="5"/>
                      <a:pt x="16" y="5"/>
                      <a:pt x="16" y="5"/>
                    </a:cubicBezTo>
                    <a:cubicBezTo>
                      <a:pt x="16" y="4"/>
                      <a:pt x="16" y="4"/>
                      <a:pt x="16" y="4"/>
                    </a:cubicBezTo>
                    <a:cubicBezTo>
                      <a:pt x="16" y="3"/>
                      <a:pt x="16" y="3"/>
                      <a:pt x="16" y="3"/>
                    </a:cubicBezTo>
                    <a:cubicBezTo>
                      <a:pt x="16" y="3"/>
                      <a:pt x="16" y="1"/>
                      <a:pt x="16" y="1"/>
                    </a:cubicBezTo>
                    <a:cubicBezTo>
                      <a:pt x="16" y="0"/>
                      <a:pt x="14" y="3"/>
                      <a:pt x="14" y="4"/>
                    </a:cubicBezTo>
                    <a:cubicBezTo>
                      <a:pt x="13" y="5"/>
                      <a:pt x="13" y="6"/>
                      <a:pt x="14" y="6"/>
                    </a:cubicBezTo>
                    <a:cubicBezTo>
                      <a:pt x="14" y="7"/>
                      <a:pt x="16" y="6"/>
                      <a:pt x="16" y="6"/>
                    </a:cubicBezTo>
                    <a:cubicBezTo>
                      <a:pt x="16" y="6"/>
                      <a:pt x="17" y="7"/>
                      <a:pt x="17" y="8"/>
                    </a:cubicBezTo>
                    <a:cubicBezTo>
                      <a:pt x="16" y="9"/>
                      <a:pt x="16" y="8"/>
                      <a:pt x="16" y="8"/>
                    </a:cubicBezTo>
                    <a:cubicBezTo>
                      <a:pt x="16" y="8"/>
                      <a:pt x="14" y="7"/>
                      <a:pt x="13" y="8"/>
                    </a:cubicBezTo>
                    <a:cubicBezTo>
                      <a:pt x="13" y="9"/>
                      <a:pt x="12" y="10"/>
                      <a:pt x="11" y="12"/>
                    </a:cubicBezTo>
                    <a:cubicBezTo>
                      <a:pt x="10" y="13"/>
                      <a:pt x="9" y="13"/>
                      <a:pt x="9" y="13"/>
                    </a:cubicBezTo>
                    <a:cubicBezTo>
                      <a:pt x="8" y="12"/>
                      <a:pt x="8" y="12"/>
                      <a:pt x="8" y="12"/>
                    </a:cubicBezTo>
                    <a:cubicBezTo>
                      <a:pt x="8" y="12"/>
                      <a:pt x="8" y="12"/>
                      <a:pt x="8" y="12"/>
                    </a:cubicBezTo>
                    <a:cubicBezTo>
                      <a:pt x="7" y="11"/>
                      <a:pt x="7" y="11"/>
                      <a:pt x="7" y="11"/>
                    </a:cubicBezTo>
                    <a:cubicBezTo>
                      <a:pt x="6" y="12"/>
                      <a:pt x="6" y="12"/>
                      <a:pt x="6" y="12"/>
                    </a:cubicBezTo>
                    <a:cubicBezTo>
                      <a:pt x="4" y="12"/>
                      <a:pt x="4" y="12"/>
                      <a:pt x="4" y="12"/>
                    </a:cubicBezTo>
                    <a:cubicBezTo>
                      <a:pt x="4" y="12"/>
                      <a:pt x="4" y="12"/>
                      <a:pt x="4" y="12"/>
                    </a:cubicBezTo>
                    <a:cubicBezTo>
                      <a:pt x="3" y="13"/>
                      <a:pt x="3" y="13"/>
                      <a:pt x="3" y="13"/>
                    </a:cubicBezTo>
                    <a:cubicBezTo>
                      <a:pt x="2" y="14"/>
                      <a:pt x="2" y="14"/>
                      <a:pt x="2" y="14"/>
                    </a:cubicBezTo>
                    <a:cubicBezTo>
                      <a:pt x="2" y="16"/>
                      <a:pt x="2" y="16"/>
                      <a:pt x="2" y="16"/>
                    </a:cubicBezTo>
                    <a:cubicBezTo>
                      <a:pt x="0" y="16"/>
                      <a:pt x="0" y="16"/>
                      <a:pt x="0" y="16"/>
                    </a:cubicBezTo>
                    <a:cubicBezTo>
                      <a:pt x="0" y="17"/>
                      <a:pt x="0" y="17"/>
                      <a:pt x="0" y="17"/>
                    </a:cubicBezTo>
                    <a:cubicBezTo>
                      <a:pt x="0" y="17"/>
                      <a:pt x="0" y="17"/>
                      <a:pt x="0" y="17"/>
                    </a:cubicBezTo>
                    <a:cubicBezTo>
                      <a:pt x="1" y="17"/>
                      <a:pt x="1" y="17"/>
                      <a:pt x="1" y="17"/>
                    </a:cubicBezTo>
                    <a:cubicBezTo>
                      <a:pt x="1" y="18"/>
                      <a:pt x="1" y="18"/>
                      <a:pt x="1" y="18"/>
                    </a:cubicBezTo>
                    <a:cubicBezTo>
                      <a:pt x="2" y="18"/>
                      <a:pt x="2" y="18"/>
                      <a:pt x="2" y="18"/>
                    </a:cubicBezTo>
                    <a:cubicBezTo>
                      <a:pt x="2" y="20"/>
                      <a:pt x="2" y="20"/>
                      <a:pt x="2" y="20"/>
                    </a:cubicBezTo>
                    <a:cubicBezTo>
                      <a:pt x="2" y="20"/>
                      <a:pt x="2" y="20"/>
                      <a:pt x="2" y="20"/>
                    </a:cubicBezTo>
                    <a:cubicBezTo>
                      <a:pt x="3" y="19"/>
                      <a:pt x="3" y="19"/>
                      <a:pt x="3" y="19"/>
                    </a:cubicBezTo>
                    <a:cubicBezTo>
                      <a:pt x="3" y="21"/>
                      <a:pt x="3" y="21"/>
                      <a:pt x="3" y="21"/>
                    </a:cubicBezTo>
                    <a:cubicBezTo>
                      <a:pt x="3" y="21"/>
                      <a:pt x="5" y="20"/>
                      <a:pt x="5" y="19"/>
                    </a:cubicBezTo>
                    <a:cubicBezTo>
                      <a:pt x="5" y="18"/>
                      <a:pt x="5" y="19"/>
                      <a:pt x="5" y="20"/>
                    </a:cubicBezTo>
                    <a:cubicBezTo>
                      <a:pt x="6" y="20"/>
                      <a:pt x="6" y="20"/>
                      <a:pt x="6" y="20"/>
                    </a:cubicBezTo>
                    <a:cubicBezTo>
                      <a:pt x="7" y="19"/>
                      <a:pt x="7" y="19"/>
                      <a:pt x="7" y="19"/>
                    </a:cubicBezTo>
                    <a:cubicBezTo>
                      <a:pt x="7" y="19"/>
                      <a:pt x="7" y="20"/>
                      <a:pt x="7" y="20"/>
                    </a:cubicBezTo>
                    <a:cubicBezTo>
                      <a:pt x="7" y="20"/>
                      <a:pt x="8" y="21"/>
                      <a:pt x="8" y="21"/>
                    </a:cubicBezTo>
                    <a:cubicBezTo>
                      <a:pt x="9" y="20"/>
                      <a:pt x="9" y="20"/>
                      <a:pt x="9" y="20"/>
                    </a:cubicBezTo>
                    <a:cubicBezTo>
                      <a:pt x="11" y="22"/>
                      <a:pt x="11" y="22"/>
                      <a:pt x="11" y="22"/>
                    </a:cubicBezTo>
                    <a:cubicBezTo>
                      <a:pt x="11" y="25"/>
                      <a:pt x="11" y="25"/>
                      <a:pt x="11" y="25"/>
                    </a:cubicBezTo>
                  </a:path>
                </a:pathLst>
              </a:custGeom>
              <a:solidFill>
                <a:srgbClr val="F398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81" name="Freeform 732"/>
              <p:cNvSpPr>
                <a:spLocks noEditPoints="1"/>
              </p:cNvSpPr>
              <p:nvPr/>
            </p:nvSpPr>
            <p:spPr bwMode="auto">
              <a:xfrm>
                <a:off x="3673475" y="6465888"/>
                <a:ext cx="106363" cy="117475"/>
              </a:xfrm>
              <a:custGeom>
                <a:avLst/>
                <a:gdLst>
                  <a:gd name="T0" fmla="*/ 13 w 23"/>
                  <a:gd name="T1" fmla="*/ 15 h 25"/>
                  <a:gd name="T2" fmla="*/ 14 w 23"/>
                  <a:gd name="T3" fmla="*/ 14 h 25"/>
                  <a:gd name="T4" fmla="*/ 16 w 23"/>
                  <a:gd name="T5" fmla="*/ 12 h 25"/>
                  <a:gd name="T6" fmla="*/ 19 w 23"/>
                  <a:gd name="T7" fmla="*/ 12 h 25"/>
                  <a:gd name="T8" fmla="*/ 10 w 23"/>
                  <a:gd name="T9" fmla="*/ 19 h 25"/>
                  <a:gd name="T10" fmla="*/ 9 w 23"/>
                  <a:gd name="T11" fmla="*/ 13 h 25"/>
                  <a:gd name="T12" fmla="*/ 8 w 23"/>
                  <a:gd name="T13" fmla="*/ 15 h 25"/>
                  <a:gd name="T14" fmla="*/ 6 w 23"/>
                  <a:gd name="T15" fmla="*/ 15 h 25"/>
                  <a:gd name="T16" fmla="*/ 7 w 23"/>
                  <a:gd name="T17" fmla="*/ 18 h 25"/>
                  <a:gd name="T18" fmla="*/ 4 w 23"/>
                  <a:gd name="T19" fmla="*/ 17 h 25"/>
                  <a:gd name="T20" fmla="*/ 5 w 23"/>
                  <a:gd name="T21" fmla="*/ 15 h 25"/>
                  <a:gd name="T22" fmla="*/ 5 w 23"/>
                  <a:gd name="T23" fmla="*/ 13 h 25"/>
                  <a:gd name="T24" fmla="*/ 4 w 23"/>
                  <a:gd name="T25" fmla="*/ 13 h 25"/>
                  <a:gd name="T26" fmla="*/ 2 w 23"/>
                  <a:gd name="T27" fmla="*/ 16 h 25"/>
                  <a:gd name="T28" fmla="*/ 4 w 23"/>
                  <a:gd name="T29" fmla="*/ 16 h 25"/>
                  <a:gd name="T30" fmla="*/ 12 w 23"/>
                  <a:gd name="T31" fmla="*/ 23 h 25"/>
                  <a:gd name="T32" fmla="*/ 11 w 23"/>
                  <a:gd name="T33" fmla="*/ 20 h 25"/>
                  <a:gd name="T34" fmla="*/ 14 w 23"/>
                  <a:gd name="T35" fmla="*/ 20 h 25"/>
                  <a:gd name="T36" fmla="*/ 13 w 23"/>
                  <a:gd name="T37" fmla="*/ 22 h 25"/>
                  <a:gd name="T38" fmla="*/ 15 w 23"/>
                  <a:gd name="T39" fmla="*/ 19 h 25"/>
                  <a:gd name="T40" fmla="*/ 14 w 23"/>
                  <a:gd name="T41" fmla="*/ 18 h 25"/>
                  <a:gd name="T42" fmla="*/ 16 w 23"/>
                  <a:gd name="T43" fmla="*/ 15 h 25"/>
                  <a:gd name="T44" fmla="*/ 17 w 23"/>
                  <a:gd name="T45" fmla="*/ 14 h 25"/>
                  <a:gd name="T46" fmla="*/ 18 w 23"/>
                  <a:gd name="T47" fmla="*/ 15 h 25"/>
                  <a:gd name="T48" fmla="*/ 17 w 23"/>
                  <a:gd name="T49" fmla="*/ 18 h 25"/>
                  <a:gd name="T50" fmla="*/ 18 w 23"/>
                  <a:gd name="T51" fmla="*/ 15 h 25"/>
                  <a:gd name="T52" fmla="*/ 19 w 23"/>
                  <a:gd name="T53" fmla="*/ 12 h 25"/>
                  <a:gd name="T54" fmla="*/ 22 w 23"/>
                  <a:gd name="T55" fmla="*/ 12 h 25"/>
                  <a:gd name="T56" fmla="*/ 23 w 23"/>
                  <a:gd name="T57" fmla="*/ 12 h 25"/>
                  <a:gd name="T58" fmla="*/ 21 w 23"/>
                  <a:gd name="T59" fmla="*/ 11 h 25"/>
                  <a:gd name="T60" fmla="*/ 18 w 23"/>
                  <a:gd name="T61" fmla="*/ 8 h 25"/>
                  <a:gd name="T62" fmla="*/ 16 w 23"/>
                  <a:gd name="T63" fmla="*/ 5 h 25"/>
                  <a:gd name="T64" fmla="*/ 16 w 23"/>
                  <a:gd name="T65" fmla="*/ 3 h 25"/>
                  <a:gd name="T66" fmla="*/ 14 w 23"/>
                  <a:gd name="T67" fmla="*/ 4 h 25"/>
                  <a:gd name="T68" fmla="*/ 16 w 23"/>
                  <a:gd name="T69" fmla="*/ 6 h 25"/>
                  <a:gd name="T70" fmla="*/ 16 w 23"/>
                  <a:gd name="T71" fmla="*/ 8 h 25"/>
                  <a:gd name="T72" fmla="*/ 11 w 23"/>
                  <a:gd name="T73" fmla="*/ 12 h 25"/>
                  <a:gd name="T74" fmla="*/ 8 w 23"/>
                  <a:gd name="T75" fmla="*/ 12 h 25"/>
                  <a:gd name="T76" fmla="*/ 7 w 23"/>
                  <a:gd name="T77" fmla="*/ 11 h 25"/>
                  <a:gd name="T78" fmla="*/ 4 w 23"/>
                  <a:gd name="T79" fmla="*/ 12 h 25"/>
                  <a:gd name="T80" fmla="*/ 3 w 23"/>
                  <a:gd name="T81" fmla="*/ 13 h 25"/>
                  <a:gd name="T82" fmla="*/ 2 w 23"/>
                  <a:gd name="T83" fmla="*/ 16 h 25"/>
                  <a:gd name="T84" fmla="*/ 0 w 23"/>
                  <a:gd name="T85" fmla="*/ 17 h 25"/>
                  <a:gd name="T86" fmla="*/ 1 w 23"/>
                  <a:gd name="T87" fmla="*/ 17 h 25"/>
                  <a:gd name="T88" fmla="*/ 2 w 23"/>
                  <a:gd name="T89" fmla="*/ 18 h 25"/>
                  <a:gd name="T90" fmla="*/ 2 w 23"/>
                  <a:gd name="T91" fmla="*/ 20 h 25"/>
                  <a:gd name="T92" fmla="*/ 3 w 23"/>
                  <a:gd name="T93" fmla="*/ 21 h 25"/>
                  <a:gd name="T94" fmla="*/ 5 w 23"/>
                  <a:gd name="T95" fmla="*/ 20 h 25"/>
                  <a:gd name="T96" fmla="*/ 7 w 23"/>
                  <a:gd name="T97" fmla="*/ 19 h 25"/>
                  <a:gd name="T98" fmla="*/ 8 w 23"/>
                  <a:gd name="T99" fmla="*/ 21 h 25"/>
                  <a:gd name="T100" fmla="*/ 11 w 23"/>
                  <a:gd name="T101"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 h="25">
                    <a:moveTo>
                      <a:pt x="11" y="15"/>
                    </a:moveTo>
                    <a:cubicBezTo>
                      <a:pt x="11" y="15"/>
                      <a:pt x="12" y="16"/>
                      <a:pt x="13" y="15"/>
                    </a:cubicBezTo>
                    <a:cubicBezTo>
                      <a:pt x="13" y="14"/>
                      <a:pt x="13" y="13"/>
                      <a:pt x="13" y="13"/>
                    </a:cubicBezTo>
                    <a:cubicBezTo>
                      <a:pt x="14" y="14"/>
                      <a:pt x="14" y="14"/>
                      <a:pt x="14" y="14"/>
                    </a:cubicBezTo>
                    <a:cubicBezTo>
                      <a:pt x="14" y="12"/>
                      <a:pt x="14" y="12"/>
                      <a:pt x="14" y="12"/>
                    </a:cubicBezTo>
                    <a:cubicBezTo>
                      <a:pt x="14" y="12"/>
                      <a:pt x="15" y="13"/>
                      <a:pt x="16" y="12"/>
                    </a:cubicBezTo>
                    <a:cubicBezTo>
                      <a:pt x="17" y="11"/>
                      <a:pt x="17" y="11"/>
                      <a:pt x="17" y="11"/>
                    </a:cubicBezTo>
                    <a:cubicBezTo>
                      <a:pt x="17" y="11"/>
                      <a:pt x="17" y="13"/>
                      <a:pt x="19" y="12"/>
                    </a:cubicBezTo>
                    <a:moveTo>
                      <a:pt x="9" y="19"/>
                    </a:moveTo>
                    <a:cubicBezTo>
                      <a:pt x="9" y="19"/>
                      <a:pt x="10" y="18"/>
                      <a:pt x="10" y="19"/>
                    </a:cubicBezTo>
                    <a:cubicBezTo>
                      <a:pt x="10" y="19"/>
                      <a:pt x="10" y="21"/>
                      <a:pt x="11" y="20"/>
                    </a:cubicBezTo>
                    <a:moveTo>
                      <a:pt x="9" y="13"/>
                    </a:moveTo>
                    <a:cubicBezTo>
                      <a:pt x="9" y="13"/>
                      <a:pt x="8" y="14"/>
                      <a:pt x="8" y="14"/>
                    </a:cubicBezTo>
                    <a:cubicBezTo>
                      <a:pt x="8" y="15"/>
                      <a:pt x="8" y="15"/>
                      <a:pt x="8" y="15"/>
                    </a:cubicBezTo>
                    <a:cubicBezTo>
                      <a:pt x="8" y="15"/>
                      <a:pt x="8" y="16"/>
                      <a:pt x="8" y="17"/>
                    </a:cubicBezTo>
                    <a:moveTo>
                      <a:pt x="6" y="15"/>
                    </a:moveTo>
                    <a:cubicBezTo>
                      <a:pt x="7" y="16"/>
                      <a:pt x="7" y="16"/>
                      <a:pt x="7" y="16"/>
                    </a:cubicBezTo>
                    <a:cubicBezTo>
                      <a:pt x="7" y="16"/>
                      <a:pt x="7" y="18"/>
                      <a:pt x="7" y="18"/>
                    </a:cubicBezTo>
                    <a:cubicBezTo>
                      <a:pt x="6" y="18"/>
                      <a:pt x="5" y="18"/>
                      <a:pt x="5" y="18"/>
                    </a:cubicBezTo>
                    <a:cubicBezTo>
                      <a:pt x="5" y="18"/>
                      <a:pt x="4" y="17"/>
                      <a:pt x="4" y="17"/>
                    </a:cubicBezTo>
                    <a:cubicBezTo>
                      <a:pt x="4" y="17"/>
                      <a:pt x="3" y="17"/>
                      <a:pt x="3" y="17"/>
                    </a:cubicBezTo>
                    <a:moveTo>
                      <a:pt x="5" y="15"/>
                    </a:moveTo>
                    <a:cubicBezTo>
                      <a:pt x="6" y="14"/>
                      <a:pt x="6" y="14"/>
                      <a:pt x="6" y="14"/>
                    </a:cubicBezTo>
                    <a:cubicBezTo>
                      <a:pt x="5" y="13"/>
                      <a:pt x="5" y="13"/>
                      <a:pt x="5" y="13"/>
                    </a:cubicBezTo>
                    <a:cubicBezTo>
                      <a:pt x="4" y="13"/>
                      <a:pt x="4" y="13"/>
                      <a:pt x="4" y="13"/>
                    </a:cubicBezTo>
                    <a:cubicBezTo>
                      <a:pt x="4" y="13"/>
                      <a:pt x="4" y="13"/>
                      <a:pt x="4" y="13"/>
                    </a:cubicBezTo>
                    <a:moveTo>
                      <a:pt x="1" y="17"/>
                    </a:moveTo>
                    <a:cubicBezTo>
                      <a:pt x="2" y="16"/>
                      <a:pt x="2" y="16"/>
                      <a:pt x="2" y="16"/>
                    </a:cubicBezTo>
                    <a:cubicBezTo>
                      <a:pt x="2" y="16"/>
                      <a:pt x="2" y="17"/>
                      <a:pt x="2" y="17"/>
                    </a:cubicBezTo>
                    <a:cubicBezTo>
                      <a:pt x="2" y="18"/>
                      <a:pt x="4" y="16"/>
                      <a:pt x="4" y="16"/>
                    </a:cubicBezTo>
                    <a:moveTo>
                      <a:pt x="11" y="25"/>
                    </a:moveTo>
                    <a:cubicBezTo>
                      <a:pt x="12" y="23"/>
                      <a:pt x="12" y="23"/>
                      <a:pt x="12" y="23"/>
                    </a:cubicBezTo>
                    <a:cubicBezTo>
                      <a:pt x="12" y="23"/>
                      <a:pt x="12" y="22"/>
                      <a:pt x="12" y="22"/>
                    </a:cubicBezTo>
                    <a:cubicBezTo>
                      <a:pt x="11" y="21"/>
                      <a:pt x="11" y="20"/>
                      <a:pt x="11" y="20"/>
                    </a:cubicBezTo>
                    <a:cubicBezTo>
                      <a:pt x="12" y="19"/>
                      <a:pt x="12" y="19"/>
                      <a:pt x="12" y="19"/>
                    </a:cubicBezTo>
                    <a:cubicBezTo>
                      <a:pt x="14" y="20"/>
                      <a:pt x="14" y="20"/>
                      <a:pt x="14" y="20"/>
                    </a:cubicBezTo>
                    <a:cubicBezTo>
                      <a:pt x="14" y="20"/>
                      <a:pt x="14" y="20"/>
                      <a:pt x="13" y="21"/>
                    </a:cubicBezTo>
                    <a:cubicBezTo>
                      <a:pt x="13" y="21"/>
                      <a:pt x="13" y="22"/>
                      <a:pt x="13" y="22"/>
                    </a:cubicBezTo>
                    <a:cubicBezTo>
                      <a:pt x="16" y="19"/>
                      <a:pt x="16" y="19"/>
                      <a:pt x="16" y="19"/>
                    </a:cubicBezTo>
                    <a:cubicBezTo>
                      <a:pt x="15" y="19"/>
                      <a:pt x="15" y="19"/>
                      <a:pt x="15" y="19"/>
                    </a:cubicBezTo>
                    <a:cubicBezTo>
                      <a:pt x="15" y="19"/>
                      <a:pt x="15" y="19"/>
                      <a:pt x="15" y="19"/>
                    </a:cubicBezTo>
                    <a:cubicBezTo>
                      <a:pt x="14" y="18"/>
                      <a:pt x="14" y="18"/>
                      <a:pt x="14" y="18"/>
                    </a:cubicBezTo>
                    <a:cubicBezTo>
                      <a:pt x="14" y="16"/>
                      <a:pt x="14" y="16"/>
                      <a:pt x="14" y="16"/>
                    </a:cubicBezTo>
                    <a:cubicBezTo>
                      <a:pt x="14" y="16"/>
                      <a:pt x="14" y="16"/>
                      <a:pt x="16" y="15"/>
                    </a:cubicBezTo>
                    <a:cubicBezTo>
                      <a:pt x="17" y="13"/>
                      <a:pt x="16" y="13"/>
                      <a:pt x="16" y="13"/>
                    </a:cubicBezTo>
                    <a:cubicBezTo>
                      <a:pt x="17" y="14"/>
                      <a:pt x="17" y="14"/>
                      <a:pt x="17" y="14"/>
                    </a:cubicBezTo>
                    <a:cubicBezTo>
                      <a:pt x="17" y="15"/>
                      <a:pt x="17" y="15"/>
                      <a:pt x="17" y="15"/>
                    </a:cubicBezTo>
                    <a:cubicBezTo>
                      <a:pt x="18" y="15"/>
                      <a:pt x="18" y="15"/>
                      <a:pt x="18" y="15"/>
                    </a:cubicBezTo>
                    <a:cubicBezTo>
                      <a:pt x="17" y="17"/>
                      <a:pt x="17" y="17"/>
                      <a:pt x="17" y="17"/>
                    </a:cubicBezTo>
                    <a:cubicBezTo>
                      <a:pt x="17" y="17"/>
                      <a:pt x="17" y="17"/>
                      <a:pt x="17" y="18"/>
                    </a:cubicBezTo>
                    <a:cubicBezTo>
                      <a:pt x="17" y="19"/>
                      <a:pt x="19" y="16"/>
                      <a:pt x="19" y="16"/>
                    </a:cubicBezTo>
                    <a:cubicBezTo>
                      <a:pt x="19" y="16"/>
                      <a:pt x="19" y="16"/>
                      <a:pt x="18" y="15"/>
                    </a:cubicBezTo>
                    <a:cubicBezTo>
                      <a:pt x="18" y="14"/>
                      <a:pt x="19" y="14"/>
                      <a:pt x="19" y="14"/>
                    </a:cubicBezTo>
                    <a:cubicBezTo>
                      <a:pt x="19" y="12"/>
                      <a:pt x="19" y="12"/>
                      <a:pt x="19" y="12"/>
                    </a:cubicBezTo>
                    <a:cubicBezTo>
                      <a:pt x="19" y="12"/>
                      <a:pt x="20" y="12"/>
                      <a:pt x="20" y="12"/>
                    </a:cubicBezTo>
                    <a:cubicBezTo>
                      <a:pt x="21" y="12"/>
                      <a:pt x="22" y="12"/>
                      <a:pt x="22" y="12"/>
                    </a:cubicBezTo>
                    <a:cubicBezTo>
                      <a:pt x="22" y="12"/>
                      <a:pt x="21" y="13"/>
                      <a:pt x="21" y="14"/>
                    </a:cubicBezTo>
                    <a:cubicBezTo>
                      <a:pt x="21" y="14"/>
                      <a:pt x="23" y="12"/>
                      <a:pt x="23" y="12"/>
                    </a:cubicBezTo>
                    <a:cubicBezTo>
                      <a:pt x="23" y="12"/>
                      <a:pt x="22" y="11"/>
                      <a:pt x="22" y="10"/>
                    </a:cubicBezTo>
                    <a:cubicBezTo>
                      <a:pt x="22" y="10"/>
                      <a:pt x="21" y="11"/>
                      <a:pt x="21" y="11"/>
                    </a:cubicBezTo>
                    <a:cubicBezTo>
                      <a:pt x="21" y="11"/>
                      <a:pt x="21" y="9"/>
                      <a:pt x="20" y="10"/>
                    </a:cubicBezTo>
                    <a:cubicBezTo>
                      <a:pt x="20" y="10"/>
                      <a:pt x="18" y="8"/>
                      <a:pt x="18" y="8"/>
                    </a:cubicBezTo>
                    <a:cubicBezTo>
                      <a:pt x="18" y="8"/>
                      <a:pt x="18" y="5"/>
                      <a:pt x="17" y="5"/>
                    </a:cubicBezTo>
                    <a:cubicBezTo>
                      <a:pt x="17" y="5"/>
                      <a:pt x="16" y="5"/>
                      <a:pt x="16" y="5"/>
                    </a:cubicBezTo>
                    <a:cubicBezTo>
                      <a:pt x="16" y="4"/>
                      <a:pt x="16" y="4"/>
                      <a:pt x="16" y="4"/>
                    </a:cubicBezTo>
                    <a:cubicBezTo>
                      <a:pt x="16" y="3"/>
                      <a:pt x="16" y="3"/>
                      <a:pt x="16" y="3"/>
                    </a:cubicBezTo>
                    <a:cubicBezTo>
                      <a:pt x="16" y="3"/>
                      <a:pt x="16" y="1"/>
                      <a:pt x="16" y="1"/>
                    </a:cubicBezTo>
                    <a:cubicBezTo>
                      <a:pt x="16" y="0"/>
                      <a:pt x="14" y="3"/>
                      <a:pt x="14" y="4"/>
                    </a:cubicBezTo>
                    <a:cubicBezTo>
                      <a:pt x="13" y="5"/>
                      <a:pt x="13" y="6"/>
                      <a:pt x="14" y="6"/>
                    </a:cubicBezTo>
                    <a:cubicBezTo>
                      <a:pt x="14" y="7"/>
                      <a:pt x="16" y="6"/>
                      <a:pt x="16" y="6"/>
                    </a:cubicBezTo>
                    <a:cubicBezTo>
                      <a:pt x="16" y="6"/>
                      <a:pt x="17" y="7"/>
                      <a:pt x="17" y="8"/>
                    </a:cubicBezTo>
                    <a:cubicBezTo>
                      <a:pt x="16" y="9"/>
                      <a:pt x="16" y="8"/>
                      <a:pt x="16" y="8"/>
                    </a:cubicBezTo>
                    <a:cubicBezTo>
                      <a:pt x="16" y="8"/>
                      <a:pt x="14" y="7"/>
                      <a:pt x="13" y="8"/>
                    </a:cubicBezTo>
                    <a:cubicBezTo>
                      <a:pt x="13" y="9"/>
                      <a:pt x="12" y="10"/>
                      <a:pt x="11" y="12"/>
                    </a:cubicBezTo>
                    <a:cubicBezTo>
                      <a:pt x="10" y="13"/>
                      <a:pt x="9" y="13"/>
                      <a:pt x="9" y="13"/>
                    </a:cubicBezTo>
                    <a:cubicBezTo>
                      <a:pt x="8" y="12"/>
                      <a:pt x="8" y="12"/>
                      <a:pt x="8" y="12"/>
                    </a:cubicBezTo>
                    <a:cubicBezTo>
                      <a:pt x="8" y="12"/>
                      <a:pt x="8" y="12"/>
                      <a:pt x="8" y="12"/>
                    </a:cubicBezTo>
                    <a:cubicBezTo>
                      <a:pt x="7" y="11"/>
                      <a:pt x="7" y="11"/>
                      <a:pt x="7" y="11"/>
                    </a:cubicBezTo>
                    <a:cubicBezTo>
                      <a:pt x="6" y="12"/>
                      <a:pt x="6" y="12"/>
                      <a:pt x="6" y="12"/>
                    </a:cubicBezTo>
                    <a:cubicBezTo>
                      <a:pt x="4" y="12"/>
                      <a:pt x="4" y="12"/>
                      <a:pt x="4" y="12"/>
                    </a:cubicBezTo>
                    <a:cubicBezTo>
                      <a:pt x="4" y="12"/>
                      <a:pt x="4" y="12"/>
                      <a:pt x="4" y="12"/>
                    </a:cubicBezTo>
                    <a:cubicBezTo>
                      <a:pt x="3" y="13"/>
                      <a:pt x="3" y="13"/>
                      <a:pt x="3" y="13"/>
                    </a:cubicBezTo>
                    <a:cubicBezTo>
                      <a:pt x="2" y="14"/>
                      <a:pt x="2" y="14"/>
                      <a:pt x="2" y="14"/>
                    </a:cubicBezTo>
                    <a:cubicBezTo>
                      <a:pt x="2" y="16"/>
                      <a:pt x="2" y="16"/>
                      <a:pt x="2" y="16"/>
                    </a:cubicBezTo>
                    <a:cubicBezTo>
                      <a:pt x="0" y="16"/>
                      <a:pt x="0" y="16"/>
                      <a:pt x="0" y="16"/>
                    </a:cubicBezTo>
                    <a:cubicBezTo>
                      <a:pt x="0" y="17"/>
                      <a:pt x="0" y="17"/>
                      <a:pt x="0" y="17"/>
                    </a:cubicBezTo>
                    <a:cubicBezTo>
                      <a:pt x="0" y="17"/>
                      <a:pt x="0" y="17"/>
                      <a:pt x="0" y="17"/>
                    </a:cubicBezTo>
                    <a:cubicBezTo>
                      <a:pt x="1" y="17"/>
                      <a:pt x="1" y="17"/>
                      <a:pt x="1" y="17"/>
                    </a:cubicBezTo>
                    <a:cubicBezTo>
                      <a:pt x="1" y="18"/>
                      <a:pt x="1" y="18"/>
                      <a:pt x="1" y="18"/>
                    </a:cubicBezTo>
                    <a:cubicBezTo>
                      <a:pt x="2" y="18"/>
                      <a:pt x="2" y="18"/>
                      <a:pt x="2" y="18"/>
                    </a:cubicBezTo>
                    <a:cubicBezTo>
                      <a:pt x="2" y="20"/>
                      <a:pt x="2" y="20"/>
                      <a:pt x="2" y="20"/>
                    </a:cubicBezTo>
                    <a:cubicBezTo>
                      <a:pt x="2" y="20"/>
                      <a:pt x="2" y="20"/>
                      <a:pt x="2" y="20"/>
                    </a:cubicBezTo>
                    <a:cubicBezTo>
                      <a:pt x="3" y="19"/>
                      <a:pt x="3" y="19"/>
                      <a:pt x="3" y="19"/>
                    </a:cubicBezTo>
                    <a:cubicBezTo>
                      <a:pt x="3" y="21"/>
                      <a:pt x="3" y="21"/>
                      <a:pt x="3" y="21"/>
                    </a:cubicBezTo>
                    <a:cubicBezTo>
                      <a:pt x="3" y="21"/>
                      <a:pt x="5" y="20"/>
                      <a:pt x="5" y="19"/>
                    </a:cubicBezTo>
                    <a:cubicBezTo>
                      <a:pt x="5" y="18"/>
                      <a:pt x="5" y="19"/>
                      <a:pt x="5" y="20"/>
                    </a:cubicBezTo>
                    <a:cubicBezTo>
                      <a:pt x="6" y="20"/>
                      <a:pt x="6" y="20"/>
                      <a:pt x="6" y="20"/>
                    </a:cubicBezTo>
                    <a:cubicBezTo>
                      <a:pt x="7" y="19"/>
                      <a:pt x="7" y="19"/>
                      <a:pt x="7" y="19"/>
                    </a:cubicBezTo>
                    <a:cubicBezTo>
                      <a:pt x="7" y="19"/>
                      <a:pt x="7" y="20"/>
                      <a:pt x="7" y="20"/>
                    </a:cubicBezTo>
                    <a:cubicBezTo>
                      <a:pt x="7" y="20"/>
                      <a:pt x="8" y="21"/>
                      <a:pt x="8" y="21"/>
                    </a:cubicBezTo>
                    <a:cubicBezTo>
                      <a:pt x="9" y="20"/>
                      <a:pt x="9" y="20"/>
                      <a:pt x="9" y="20"/>
                    </a:cubicBezTo>
                    <a:cubicBezTo>
                      <a:pt x="11" y="22"/>
                      <a:pt x="11" y="22"/>
                      <a:pt x="11" y="22"/>
                    </a:cubicBezTo>
                    <a:lnTo>
                      <a:pt x="11" y="25"/>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82" name="Freeform 733"/>
              <p:cNvSpPr>
                <a:spLocks noEditPoints="1"/>
              </p:cNvSpPr>
              <p:nvPr/>
            </p:nvSpPr>
            <p:spPr bwMode="auto">
              <a:xfrm>
                <a:off x="3700463" y="6475413"/>
                <a:ext cx="47625" cy="74613"/>
              </a:xfrm>
              <a:custGeom>
                <a:avLst/>
                <a:gdLst>
                  <a:gd name="T0" fmla="*/ 9 w 10"/>
                  <a:gd name="T1" fmla="*/ 4 h 16"/>
                  <a:gd name="T2" fmla="*/ 10 w 10"/>
                  <a:gd name="T3" fmla="*/ 3 h 16"/>
                  <a:gd name="T4" fmla="*/ 9 w 10"/>
                  <a:gd name="T5" fmla="*/ 1 h 16"/>
                  <a:gd name="T6" fmla="*/ 10 w 10"/>
                  <a:gd name="T7" fmla="*/ 0 h 16"/>
                  <a:gd name="T8" fmla="*/ 9 w 10"/>
                  <a:gd name="T9" fmla="*/ 3 h 16"/>
                  <a:gd name="T10" fmla="*/ 10 w 10"/>
                  <a:gd name="T11" fmla="*/ 2 h 16"/>
                  <a:gd name="T12" fmla="*/ 0 w 10"/>
                  <a:gd name="T13" fmla="*/ 16 h 16"/>
                  <a:gd name="T14" fmla="*/ 0 w 10"/>
                  <a:gd name="T15" fmla="*/ 16 h 16"/>
                  <a:gd name="T16" fmla="*/ 0 w 10"/>
                  <a:gd name="T17" fmla="*/ 16 h 16"/>
                  <a:gd name="T18" fmla="*/ 0 w 10"/>
                  <a:gd name="T19" fmla="*/ 16 h 16"/>
                  <a:gd name="T20" fmla="*/ 0 w 10"/>
                  <a:gd name="T21" fmla="*/ 16 h 16"/>
                  <a:gd name="T22" fmla="*/ 1 w 10"/>
                  <a:gd name="T23" fmla="*/ 15 h 16"/>
                  <a:gd name="T24" fmla="*/ 1 w 10"/>
                  <a:gd name="T25" fmla="*/ 15 h 16"/>
                  <a:gd name="T26" fmla="*/ 0 w 10"/>
                  <a:gd name="T27" fmla="*/ 15 h 16"/>
                  <a:gd name="T28" fmla="*/ 1 w 10"/>
                  <a:gd name="T29" fmla="*/ 15 h 16"/>
                  <a:gd name="T30" fmla="*/ 1 w 10"/>
                  <a:gd name="T3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6">
                    <a:moveTo>
                      <a:pt x="9" y="4"/>
                    </a:moveTo>
                    <a:cubicBezTo>
                      <a:pt x="10" y="3"/>
                      <a:pt x="10" y="3"/>
                      <a:pt x="10" y="3"/>
                    </a:cubicBezTo>
                    <a:moveTo>
                      <a:pt x="9" y="1"/>
                    </a:moveTo>
                    <a:cubicBezTo>
                      <a:pt x="10" y="0"/>
                      <a:pt x="10" y="0"/>
                      <a:pt x="10" y="0"/>
                    </a:cubicBezTo>
                    <a:moveTo>
                      <a:pt x="9" y="3"/>
                    </a:moveTo>
                    <a:cubicBezTo>
                      <a:pt x="10" y="2"/>
                      <a:pt x="10" y="2"/>
                      <a:pt x="10" y="2"/>
                    </a:cubicBezTo>
                    <a:moveTo>
                      <a:pt x="0" y="16"/>
                    </a:moveTo>
                    <a:cubicBezTo>
                      <a:pt x="0" y="16"/>
                      <a:pt x="0" y="16"/>
                      <a:pt x="0" y="16"/>
                    </a:cubicBezTo>
                    <a:cubicBezTo>
                      <a:pt x="0" y="16"/>
                      <a:pt x="0" y="16"/>
                      <a:pt x="0" y="16"/>
                    </a:cubicBezTo>
                    <a:cubicBezTo>
                      <a:pt x="0" y="16"/>
                      <a:pt x="0" y="16"/>
                      <a:pt x="0" y="16"/>
                    </a:cubicBezTo>
                    <a:cubicBezTo>
                      <a:pt x="0" y="16"/>
                      <a:pt x="0" y="16"/>
                      <a:pt x="0" y="16"/>
                    </a:cubicBezTo>
                    <a:close/>
                    <a:moveTo>
                      <a:pt x="1" y="15"/>
                    </a:moveTo>
                    <a:cubicBezTo>
                      <a:pt x="1" y="15"/>
                      <a:pt x="1" y="15"/>
                      <a:pt x="1" y="15"/>
                    </a:cubicBezTo>
                    <a:cubicBezTo>
                      <a:pt x="1" y="15"/>
                      <a:pt x="0" y="15"/>
                      <a:pt x="0" y="15"/>
                    </a:cubicBezTo>
                    <a:cubicBezTo>
                      <a:pt x="0" y="15"/>
                      <a:pt x="1" y="15"/>
                      <a:pt x="1" y="15"/>
                    </a:cubicBezTo>
                    <a:cubicBezTo>
                      <a:pt x="1" y="15"/>
                      <a:pt x="1" y="15"/>
                      <a:pt x="1" y="15"/>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83" name="Freeform 734"/>
              <p:cNvSpPr>
                <a:spLocks/>
              </p:cNvSpPr>
              <p:nvPr/>
            </p:nvSpPr>
            <p:spPr bwMode="auto">
              <a:xfrm>
                <a:off x="3752850" y="6503988"/>
                <a:ext cx="12700" cy="14288"/>
              </a:xfrm>
              <a:custGeom>
                <a:avLst/>
                <a:gdLst>
                  <a:gd name="T0" fmla="*/ 1 w 3"/>
                  <a:gd name="T1" fmla="*/ 0 h 3"/>
                  <a:gd name="T2" fmla="*/ 0 w 3"/>
                  <a:gd name="T3" fmla="*/ 1 h 3"/>
                  <a:gd name="T4" fmla="*/ 2 w 3"/>
                  <a:gd name="T5" fmla="*/ 3 h 3"/>
                  <a:gd name="T6" fmla="*/ 3 w 3"/>
                  <a:gd name="T7" fmla="*/ 2 h 3"/>
                </a:gdLst>
                <a:ahLst/>
                <a:cxnLst>
                  <a:cxn ang="0">
                    <a:pos x="T0" y="T1"/>
                  </a:cxn>
                  <a:cxn ang="0">
                    <a:pos x="T2" y="T3"/>
                  </a:cxn>
                  <a:cxn ang="0">
                    <a:pos x="T4" y="T5"/>
                  </a:cxn>
                  <a:cxn ang="0">
                    <a:pos x="T6" y="T7"/>
                  </a:cxn>
                </a:cxnLst>
                <a:rect l="0" t="0" r="r" b="b"/>
                <a:pathLst>
                  <a:path w="3" h="3">
                    <a:moveTo>
                      <a:pt x="1" y="0"/>
                    </a:moveTo>
                    <a:cubicBezTo>
                      <a:pt x="0" y="1"/>
                      <a:pt x="0" y="1"/>
                      <a:pt x="0" y="1"/>
                    </a:cubicBezTo>
                    <a:cubicBezTo>
                      <a:pt x="2" y="3"/>
                      <a:pt x="2" y="3"/>
                      <a:pt x="2" y="3"/>
                    </a:cubicBezTo>
                    <a:cubicBezTo>
                      <a:pt x="2" y="3"/>
                      <a:pt x="3" y="2"/>
                      <a:pt x="3" y="2"/>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84" name="Freeform 735"/>
              <p:cNvSpPr>
                <a:spLocks/>
              </p:cNvSpPr>
              <p:nvPr/>
            </p:nvSpPr>
            <p:spPr bwMode="auto">
              <a:xfrm>
                <a:off x="3389313" y="6205538"/>
                <a:ext cx="19050" cy="19050"/>
              </a:xfrm>
              <a:custGeom>
                <a:avLst/>
                <a:gdLst>
                  <a:gd name="T0" fmla="*/ 0 w 12"/>
                  <a:gd name="T1" fmla="*/ 9 h 12"/>
                  <a:gd name="T2" fmla="*/ 3 w 12"/>
                  <a:gd name="T3" fmla="*/ 12 h 12"/>
                  <a:gd name="T4" fmla="*/ 12 w 12"/>
                  <a:gd name="T5" fmla="*/ 0 h 12"/>
                  <a:gd name="T6" fmla="*/ 12 w 12"/>
                  <a:gd name="T7" fmla="*/ 0 h 12"/>
                  <a:gd name="T8" fmla="*/ 9 w 12"/>
                  <a:gd name="T9" fmla="*/ 0 h 12"/>
                  <a:gd name="T10" fmla="*/ 9 w 12"/>
                  <a:gd name="T11" fmla="*/ 0 h 12"/>
                  <a:gd name="T12" fmla="*/ 0 w 12"/>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9"/>
                    </a:moveTo>
                    <a:lnTo>
                      <a:pt x="3" y="12"/>
                    </a:lnTo>
                    <a:lnTo>
                      <a:pt x="12" y="0"/>
                    </a:lnTo>
                    <a:lnTo>
                      <a:pt x="12" y="0"/>
                    </a:lnTo>
                    <a:lnTo>
                      <a:pt x="9" y="0"/>
                    </a:lnTo>
                    <a:lnTo>
                      <a:pt x="9" y="0"/>
                    </a:lnTo>
                    <a:lnTo>
                      <a:pt x="0" y="9"/>
                    </a:lnTo>
                    <a:close/>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85" name="Freeform 736"/>
              <p:cNvSpPr>
                <a:spLocks/>
              </p:cNvSpPr>
              <p:nvPr/>
            </p:nvSpPr>
            <p:spPr bwMode="auto">
              <a:xfrm>
                <a:off x="3389313" y="6205538"/>
                <a:ext cx="19050" cy="19050"/>
              </a:xfrm>
              <a:custGeom>
                <a:avLst/>
                <a:gdLst>
                  <a:gd name="T0" fmla="*/ 0 w 12"/>
                  <a:gd name="T1" fmla="*/ 9 h 12"/>
                  <a:gd name="T2" fmla="*/ 3 w 12"/>
                  <a:gd name="T3" fmla="*/ 12 h 12"/>
                  <a:gd name="T4" fmla="*/ 12 w 12"/>
                  <a:gd name="T5" fmla="*/ 0 h 12"/>
                  <a:gd name="T6" fmla="*/ 12 w 12"/>
                  <a:gd name="T7" fmla="*/ 0 h 12"/>
                  <a:gd name="T8" fmla="*/ 9 w 12"/>
                  <a:gd name="T9" fmla="*/ 0 h 12"/>
                  <a:gd name="T10" fmla="*/ 9 w 12"/>
                  <a:gd name="T11" fmla="*/ 0 h 12"/>
                  <a:gd name="T12" fmla="*/ 0 w 12"/>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9"/>
                    </a:moveTo>
                    <a:lnTo>
                      <a:pt x="3" y="12"/>
                    </a:lnTo>
                    <a:lnTo>
                      <a:pt x="12" y="0"/>
                    </a:lnTo>
                    <a:lnTo>
                      <a:pt x="12" y="0"/>
                    </a:lnTo>
                    <a:lnTo>
                      <a:pt x="9" y="0"/>
                    </a:lnTo>
                    <a:lnTo>
                      <a:pt x="9" y="0"/>
                    </a:lnTo>
                    <a:lnTo>
                      <a:pt x="0" y="9"/>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86" name="Freeform 737"/>
              <p:cNvSpPr>
                <a:spLocks/>
              </p:cNvSpPr>
              <p:nvPr/>
            </p:nvSpPr>
            <p:spPr bwMode="auto">
              <a:xfrm>
                <a:off x="3408363" y="6191250"/>
                <a:ext cx="19050" cy="14288"/>
              </a:xfrm>
              <a:custGeom>
                <a:avLst/>
                <a:gdLst>
                  <a:gd name="T0" fmla="*/ 0 w 4"/>
                  <a:gd name="T1" fmla="*/ 2 h 3"/>
                  <a:gd name="T2" fmla="*/ 0 w 4"/>
                  <a:gd name="T3" fmla="*/ 2 h 3"/>
                  <a:gd name="T4" fmla="*/ 1 w 4"/>
                  <a:gd name="T5" fmla="*/ 3 h 3"/>
                  <a:gd name="T6" fmla="*/ 4 w 4"/>
                  <a:gd name="T7" fmla="*/ 1 h 3"/>
                  <a:gd name="T8" fmla="*/ 4 w 4"/>
                  <a:gd name="T9" fmla="*/ 0 h 3"/>
                  <a:gd name="T10" fmla="*/ 3 w 4"/>
                  <a:gd name="T11" fmla="*/ 0 h 3"/>
                  <a:gd name="T12" fmla="*/ 0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0" y="2"/>
                    </a:moveTo>
                    <a:cubicBezTo>
                      <a:pt x="0" y="2"/>
                      <a:pt x="0" y="2"/>
                      <a:pt x="0" y="2"/>
                    </a:cubicBezTo>
                    <a:cubicBezTo>
                      <a:pt x="1" y="2"/>
                      <a:pt x="1" y="3"/>
                      <a:pt x="1" y="3"/>
                    </a:cubicBezTo>
                    <a:cubicBezTo>
                      <a:pt x="4" y="1"/>
                      <a:pt x="4" y="1"/>
                      <a:pt x="4" y="1"/>
                    </a:cubicBezTo>
                    <a:cubicBezTo>
                      <a:pt x="4" y="1"/>
                      <a:pt x="4" y="0"/>
                      <a:pt x="4" y="0"/>
                    </a:cubicBezTo>
                    <a:cubicBezTo>
                      <a:pt x="3" y="0"/>
                      <a:pt x="3" y="0"/>
                      <a:pt x="3" y="0"/>
                    </a:cubicBezTo>
                    <a:cubicBezTo>
                      <a:pt x="0" y="2"/>
                      <a:pt x="0" y="2"/>
                      <a:pt x="0" y="2"/>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87" name="Freeform 738"/>
              <p:cNvSpPr>
                <a:spLocks/>
              </p:cNvSpPr>
              <p:nvPr/>
            </p:nvSpPr>
            <p:spPr bwMode="auto">
              <a:xfrm>
                <a:off x="3408363" y="6191250"/>
                <a:ext cx="19050" cy="14288"/>
              </a:xfrm>
              <a:custGeom>
                <a:avLst/>
                <a:gdLst>
                  <a:gd name="T0" fmla="*/ 0 w 4"/>
                  <a:gd name="T1" fmla="*/ 2 h 3"/>
                  <a:gd name="T2" fmla="*/ 0 w 4"/>
                  <a:gd name="T3" fmla="*/ 2 h 3"/>
                  <a:gd name="T4" fmla="*/ 1 w 4"/>
                  <a:gd name="T5" fmla="*/ 3 h 3"/>
                  <a:gd name="T6" fmla="*/ 4 w 4"/>
                  <a:gd name="T7" fmla="*/ 1 h 3"/>
                  <a:gd name="T8" fmla="*/ 4 w 4"/>
                  <a:gd name="T9" fmla="*/ 0 h 3"/>
                  <a:gd name="T10" fmla="*/ 3 w 4"/>
                  <a:gd name="T11" fmla="*/ 0 h 3"/>
                  <a:gd name="T12" fmla="*/ 0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0" y="2"/>
                    </a:moveTo>
                    <a:cubicBezTo>
                      <a:pt x="0" y="2"/>
                      <a:pt x="0" y="2"/>
                      <a:pt x="0" y="2"/>
                    </a:cubicBezTo>
                    <a:cubicBezTo>
                      <a:pt x="1" y="2"/>
                      <a:pt x="1" y="3"/>
                      <a:pt x="1" y="3"/>
                    </a:cubicBezTo>
                    <a:cubicBezTo>
                      <a:pt x="4" y="1"/>
                      <a:pt x="4" y="1"/>
                      <a:pt x="4" y="1"/>
                    </a:cubicBezTo>
                    <a:cubicBezTo>
                      <a:pt x="4" y="1"/>
                      <a:pt x="4" y="0"/>
                      <a:pt x="4" y="0"/>
                    </a:cubicBezTo>
                    <a:cubicBezTo>
                      <a:pt x="3" y="0"/>
                      <a:pt x="3" y="0"/>
                      <a:pt x="3" y="0"/>
                    </a:cubicBezTo>
                    <a:lnTo>
                      <a:pt x="0" y="2"/>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88" name="Freeform 739"/>
              <p:cNvSpPr>
                <a:spLocks/>
              </p:cNvSpPr>
              <p:nvPr/>
            </p:nvSpPr>
            <p:spPr bwMode="auto">
              <a:xfrm>
                <a:off x="3403600" y="6205538"/>
                <a:ext cx="14288" cy="9525"/>
              </a:xfrm>
              <a:custGeom>
                <a:avLst/>
                <a:gdLst>
                  <a:gd name="T0" fmla="*/ 0 w 3"/>
                  <a:gd name="T1" fmla="*/ 1 h 2"/>
                  <a:gd name="T2" fmla="*/ 1 w 3"/>
                  <a:gd name="T3" fmla="*/ 2 h 2"/>
                  <a:gd name="T4" fmla="*/ 1 w 3"/>
                  <a:gd name="T5" fmla="*/ 2 h 2"/>
                  <a:gd name="T6" fmla="*/ 2 w 3"/>
                  <a:gd name="T7" fmla="*/ 2 h 2"/>
                  <a:gd name="T8" fmla="*/ 3 w 3"/>
                  <a:gd name="T9" fmla="*/ 1 h 2"/>
                  <a:gd name="T10" fmla="*/ 1 w 3"/>
                  <a:gd name="T11" fmla="*/ 0 h 2"/>
                  <a:gd name="T12" fmla="*/ 0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0" y="1"/>
                    </a:moveTo>
                    <a:cubicBezTo>
                      <a:pt x="0" y="1"/>
                      <a:pt x="0" y="2"/>
                      <a:pt x="1" y="2"/>
                    </a:cubicBezTo>
                    <a:cubicBezTo>
                      <a:pt x="1" y="2"/>
                      <a:pt x="1" y="2"/>
                      <a:pt x="1" y="2"/>
                    </a:cubicBezTo>
                    <a:cubicBezTo>
                      <a:pt x="1" y="2"/>
                      <a:pt x="2" y="2"/>
                      <a:pt x="2" y="2"/>
                    </a:cubicBezTo>
                    <a:cubicBezTo>
                      <a:pt x="2" y="2"/>
                      <a:pt x="3" y="1"/>
                      <a:pt x="3" y="1"/>
                    </a:cubicBezTo>
                    <a:cubicBezTo>
                      <a:pt x="1" y="0"/>
                      <a:pt x="1" y="0"/>
                      <a:pt x="1" y="0"/>
                    </a:cubicBezTo>
                    <a:cubicBezTo>
                      <a:pt x="0" y="1"/>
                      <a:pt x="0" y="1"/>
                      <a:pt x="0" y="1"/>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89" name="Freeform 740"/>
              <p:cNvSpPr>
                <a:spLocks/>
              </p:cNvSpPr>
              <p:nvPr/>
            </p:nvSpPr>
            <p:spPr bwMode="auto">
              <a:xfrm>
                <a:off x="3403600" y="6205538"/>
                <a:ext cx="14288" cy="9525"/>
              </a:xfrm>
              <a:custGeom>
                <a:avLst/>
                <a:gdLst>
                  <a:gd name="T0" fmla="*/ 0 w 3"/>
                  <a:gd name="T1" fmla="*/ 1 h 2"/>
                  <a:gd name="T2" fmla="*/ 1 w 3"/>
                  <a:gd name="T3" fmla="*/ 2 h 2"/>
                  <a:gd name="T4" fmla="*/ 1 w 3"/>
                  <a:gd name="T5" fmla="*/ 2 h 2"/>
                  <a:gd name="T6" fmla="*/ 2 w 3"/>
                  <a:gd name="T7" fmla="*/ 2 h 2"/>
                  <a:gd name="T8" fmla="*/ 3 w 3"/>
                  <a:gd name="T9" fmla="*/ 1 h 2"/>
                  <a:gd name="T10" fmla="*/ 1 w 3"/>
                  <a:gd name="T11" fmla="*/ 0 h 2"/>
                  <a:gd name="T12" fmla="*/ 0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0" y="1"/>
                    </a:moveTo>
                    <a:cubicBezTo>
                      <a:pt x="0" y="1"/>
                      <a:pt x="0" y="2"/>
                      <a:pt x="1" y="2"/>
                    </a:cubicBezTo>
                    <a:cubicBezTo>
                      <a:pt x="1" y="2"/>
                      <a:pt x="1" y="2"/>
                      <a:pt x="1" y="2"/>
                    </a:cubicBezTo>
                    <a:cubicBezTo>
                      <a:pt x="1" y="2"/>
                      <a:pt x="2" y="2"/>
                      <a:pt x="2" y="2"/>
                    </a:cubicBezTo>
                    <a:cubicBezTo>
                      <a:pt x="2" y="2"/>
                      <a:pt x="3" y="1"/>
                      <a:pt x="3" y="1"/>
                    </a:cubicBezTo>
                    <a:cubicBezTo>
                      <a:pt x="1" y="0"/>
                      <a:pt x="1" y="0"/>
                      <a:pt x="1" y="0"/>
                    </a:cubicBezTo>
                    <a:lnTo>
                      <a:pt x="0" y="1"/>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90" name="Freeform 741"/>
              <p:cNvSpPr>
                <a:spLocks/>
              </p:cNvSpPr>
              <p:nvPr/>
            </p:nvSpPr>
            <p:spPr bwMode="auto">
              <a:xfrm>
                <a:off x="3422650" y="6196013"/>
                <a:ext cx="4763" cy="4763"/>
              </a:xfrm>
              <a:custGeom>
                <a:avLst/>
                <a:gdLst>
                  <a:gd name="T0" fmla="*/ 3 w 3"/>
                  <a:gd name="T1" fmla="*/ 0 h 3"/>
                  <a:gd name="T2" fmla="*/ 3 w 3"/>
                  <a:gd name="T3" fmla="*/ 0 h 3"/>
                  <a:gd name="T4" fmla="*/ 0 w 3"/>
                  <a:gd name="T5" fmla="*/ 3 h 3"/>
                  <a:gd name="T6" fmla="*/ 0 w 3"/>
                  <a:gd name="T7" fmla="*/ 3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lnTo>
                      <a:pt x="3" y="0"/>
                    </a:lnTo>
                    <a:lnTo>
                      <a:pt x="0" y="3"/>
                    </a:lnTo>
                    <a:lnTo>
                      <a:pt x="0" y="3"/>
                    </a:lnTo>
                    <a:lnTo>
                      <a:pt x="3" y="0"/>
                    </a:lnTo>
                    <a:close/>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91" name="Freeform 742"/>
              <p:cNvSpPr>
                <a:spLocks/>
              </p:cNvSpPr>
              <p:nvPr/>
            </p:nvSpPr>
            <p:spPr bwMode="auto">
              <a:xfrm>
                <a:off x="3422650" y="6196013"/>
                <a:ext cx="4763" cy="4763"/>
              </a:xfrm>
              <a:custGeom>
                <a:avLst/>
                <a:gdLst>
                  <a:gd name="T0" fmla="*/ 3 w 3"/>
                  <a:gd name="T1" fmla="*/ 0 h 3"/>
                  <a:gd name="T2" fmla="*/ 3 w 3"/>
                  <a:gd name="T3" fmla="*/ 0 h 3"/>
                  <a:gd name="T4" fmla="*/ 0 w 3"/>
                  <a:gd name="T5" fmla="*/ 3 h 3"/>
                  <a:gd name="T6" fmla="*/ 0 w 3"/>
                  <a:gd name="T7" fmla="*/ 3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lnTo>
                      <a:pt x="3" y="0"/>
                    </a:lnTo>
                    <a:lnTo>
                      <a:pt x="0" y="3"/>
                    </a:lnTo>
                    <a:lnTo>
                      <a:pt x="0" y="3"/>
                    </a:lnTo>
                    <a:lnTo>
                      <a:pt x="3" y="0"/>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92" name="Freeform 743"/>
              <p:cNvSpPr>
                <a:spLocks/>
              </p:cNvSpPr>
              <p:nvPr/>
            </p:nvSpPr>
            <p:spPr bwMode="auto">
              <a:xfrm>
                <a:off x="3413125" y="6200775"/>
                <a:ext cx="9525" cy="4763"/>
              </a:xfrm>
              <a:custGeom>
                <a:avLst/>
                <a:gdLst>
                  <a:gd name="T0" fmla="*/ 0 w 6"/>
                  <a:gd name="T1" fmla="*/ 3 h 3"/>
                  <a:gd name="T2" fmla="*/ 3 w 6"/>
                  <a:gd name="T3" fmla="*/ 3 h 3"/>
                  <a:gd name="T4" fmla="*/ 6 w 6"/>
                  <a:gd name="T5" fmla="*/ 3 h 3"/>
                  <a:gd name="T6" fmla="*/ 0 w 6"/>
                  <a:gd name="T7" fmla="*/ 0 h 3"/>
                  <a:gd name="T8" fmla="*/ 0 w 6"/>
                  <a:gd name="T9" fmla="*/ 3 h 3"/>
                </a:gdLst>
                <a:ahLst/>
                <a:cxnLst>
                  <a:cxn ang="0">
                    <a:pos x="T0" y="T1"/>
                  </a:cxn>
                  <a:cxn ang="0">
                    <a:pos x="T2" y="T3"/>
                  </a:cxn>
                  <a:cxn ang="0">
                    <a:pos x="T4" y="T5"/>
                  </a:cxn>
                  <a:cxn ang="0">
                    <a:pos x="T6" y="T7"/>
                  </a:cxn>
                  <a:cxn ang="0">
                    <a:pos x="T8" y="T9"/>
                  </a:cxn>
                </a:cxnLst>
                <a:rect l="0" t="0" r="r" b="b"/>
                <a:pathLst>
                  <a:path w="6" h="3">
                    <a:moveTo>
                      <a:pt x="0" y="3"/>
                    </a:moveTo>
                    <a:lnTo>
                      <a:pt x="3" y="3"/>
                    </a:lnTo>
                    <a:lnTo>
                      <a:pt x="6" y="3"/>
                    </a:lnTo>
                    <a:lnTo>
                      <a:pt x="0" y="0"/>
                    </a:lnTo>
                    <a:lnTo>
                      <a:pt x="0" y="3"/>
                    </a:lnTo>
                    <a:close/>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93" name="Freeform 744"/>
              <p:cNvSpPr>
                <a:spLocks/>
              </p:cNvSpPr>
              <p:nvPr/>
            </p:nvSpPr>
            <p:spPr bwMode="auto">
              <a:xfrm>
                <a:off x="3413125" y="6200775"/>
                <a:ext cx="9525" cy="4763"/>
              </a:xfrm>
              <a:custGeom>
                <a:avLst/>
                <a:gdLst>
                  <a:gd name="T0" fmla="*/ 0 w 6"/>
                  <a:gd name="T1" fmla="*/ 3 h 3"/>
                  <a:gd name="T2" fmla="*/ 3 w 6"/>
                  <a:gd name="T3" fmla="*/ 3 h 3"/>
                  <a:gd name="T4" fmla="*/ 6 w 6"/>
                  <a:gd name="T5" fmla="*/ 3 h 3"/>
                  <a:gd name="T6" fmla="*/ 0 w 6"/>
                  <a:gd name="T7" fmla="*/ 0 h 3"/>
                  <a:gd name="T8" fmla="*/ 0 w 6"/>
                  <a:gd name="T9" fmla="*/ 3 h 3"/>
                </a:gdLst>
                <a:ahLst/>
                <a:cxnLst>
                  <a:cxn ang="0">
                    <a:pos x="T0" y="T1"/>
                  </a:cxn>
                  <a:cxn ang="0">
                    <a:pos x="T2" y="T3"/>
                  </a:cxn>
                  <a:cxn ang="0">
                    <a:pos x="T4" y="T5"/>
                  </a:cxn>
                  <a:cxn ang="0">
                    <a:pos x="T6" y="T7"/>
                  </a:cxn>
                  <a:cxn ang="0">
                    <a:pos x="T8" y="T9"/>
                  </a:cxn>
                </a:cxnLst>
                <a:rect l="0" t="0" r="r" b="b"/>
                <a:pathLst>
                  <a:path w="6" h="3">
                    <a:moveTo>
                      <a:pt x="0" y="3"/>
                    </a:moveTo>
                    <a:lnTo>
                      <a:pt x="3" y="3"/>
                    </a:lnTo>
                    <a:lnTo>
                      <a:pt x="6"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94" name="Freeform 745"/>
              <p:cNvSpPr>
                <a:spLocks/>
              </p:cNvSpPr>
              <p:nvPr/>
            </p:nvSpPr>
            <p:spPr bwMode="auto">
              <a:xfrm>
                <a:off x="3413125" y="6200775"/>
                <a:ext cx="9525" cy="4763"/>
              </a:xfrm>
              <a:custGeom>
                <a:avLst/>
                <a:gdLst>
                  <a:gd name="T0" fmla="*/ 0 w 6"/>
                  <a:gd name="T1" fmla="*/ 3 h 3"/>
                  <a:gd name="T2" fmla="*/ 3 w 6"/>
                  <a:gd name="T3" fmla="*/ 3 h 3"/>
                  <a:gd name="T4" fmla="*/ 6 w 6"/>
                  <a:gd name="T5" fmla="*/ 3 h 3"/>
                  <a:gd name="T6" fmla="*/ 0 w 6"/>
                  <a:gd name="T7" fmla="*/ 0 h 3"/>
                  <a:gd name="T8" fmla="*/ 0 w 6"/>
                  <a:gd name="T9" fmla="*/ 3 h 3"/>
                </a:gdLst>
                <a:ahLst/>
                <a:cxnLst>
                  <a:cxn ang="0">
                    <a:pos x="T0" y="T1"/>
                  </a:cxn>
                  <a:cxn ang="0">
                    <a:pos x="T2" y="T3"/>
                  </a:cxn>
                  <a:cxn ang="0">
                    <a:pos x="T4" y="T5"/>
                  </a:cxn>
                  <a:cxn ang="0">
                    <a:pos x="T6" y="T7"/>
                  </a:cxn>
                  <a:cxn ang="0">
                    <a:pos x="T8" y="T9"/>
                  </a:cxn>
                </a:cxnLst>
                <a:rect l="0" t="0" r="r" b="b"/>
                <a:pathLst>
                  <a:path w="6" h="3">
                    <a:moveTo>
                      <a:pt x="0" y="3"/>
                    </a:moveTo>
                    <a:lnTo>
                      <a:pt x="3" y="3"/>
                    </a:lnTo>
                    <a:lnTo>
                      <a:pt x="6" y="3"/>
                    </a:lnTo>
                    <a:lnTo>
                      <a:pt x="0" y="0"/>
                    </a:lnTo>
                    <a:lnTo>
                      <a:pt x="0" y="3"/>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95" name="Freeform 746"/>
              <p:cNvSpPr>
                <a:spLocks/>
              </p:cNvSpPr>
              <p:nvPr/>
            </p:nvSpPr>
            <p:spPr bwMode="auto">
              <a:xfrm>
                <a:off x="3403600" y="6215063"/>
                <a:ext cx="0" cy="4763"/>
              </a:xfrm>
              <a:custGeom>
                <a:avLst/>
                <a:gdLst>
                  <a:gd name="T0" fmla="*/ 3 h 3"/>
                  <a:gd name="T1" fmla="*/ 3 h 3"/>
                  <a:gd name="T2" fmla="*/ 0 h 3"/>
                  <a:gd name="T3" fmla="*/ 3 h 3"/>
                </a:gdLst>
                <a:ahLst/>
                <a:cxnLst>
                  <a:cxn ang="0">
                    <a:pos x="0" y="T0"/>
                  </a:cxn>
                  <a:cxn ang="0">
                    <a:pos x="0" y="T1"/>
                  </a:cxn>
                  <a:cxn ang="0">
                    <a:pos x="0" y="T2"/>
                  </a:cxn>
                  <a:cxn ang="0">
                    <a:pos x="0" y="T3"/>
                  </a:cxn>
                </a:cxnLst>
                <a:rect l="0" t="0" r="r" b="b"/>
                <a:pathLst>
                  <a:path h="3">
                    <a:moveTo>
                      <a:pt x="0" y="3"/>
                    </a:moveTo>
                    <a:lnTo>
                      <a:pt x="0" y="3"/>
                    </a:lnTo>
                    <a:lnTo>
                      <a:pt x="0" y="0"/>
                    </a:lnTo>
                    <a:lnTo>
                      <a:pt x="0" y="3"/>
                    </a:lnTo>
                    <a:close/>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96" name="Freeform 747"/>
              <p:cNvSpPr>
                <a:spLocks/>
              </p:cNvSpPr>
              <p:nvPr/>
            </p:nvSpPr>
            <p:spPr bwMode="auto">
              <a:xfrm>
                <a:off x="3403600" y="6215063"/>
                <a:ext cx="0" cy="4763"/>
              </a:xfrm>
              <a:custGeom>
                <a:avLst/>
                <a:gdLst>
                  <a:gd name="T0" fmla="*/ 3 h 3"/>
                  <a:gd name="T1" fmla="*/ 3 h 3"/>
                  <a:gd name="T2" fmla="*/ 0 h 3"/>
                  <a:gd name="T3" fmla="*/ 3 h 3"/>
                </a:gdLst>
                <a:ahLst/>
                <a:cxnLst>
                  <a:cxn ang="0">
                    <a:pos x="0" y="T0"/>
                  </a:cxn>
                  <a:cxn ang="0">
                    <a:pos x="0" y="T1"/>
                  </a:cxn>
                  <a:cxn ang="0">
                    <a:pos x="0" y="T2"/>
                  </a:cxn>
                  <a:cxn ang="0">
                    <a:pos x="0" y="T3"/>
                  </a:cxn>
                </a:cxnLst>
                <a:rect l="0" t="0" r="r" b="b"/>
                <a:pathLst>
                  <a:path h="3">
                    <a:moveTo>
                      <a:pt x="0" y="3"/>
                    </a:moveTo>
                    <a:lnTo>
                      <a:pt x="0" y="3"/>
                    </a:lnTo>
                    <a:lnTo>
                      <a:pt x="0" y="0"/>
                    </a:lnTo>
                    <a:lnTo>
                      <a:pt x="0" y="3"/>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97" name="Freeform 748"/>
              <p:cNvSpPr>
                <a:spLocks/>
              </p:cNvSpPr>
              <p:nvPr/>
            </p:nvSpPr>
            <p:spPr bwMode="auto">
              <a:xfrm>
                <a:off x="352425" y="6270625"/>
                <a:ext cx="446088" cy="447675"/>
              </a:xfrm>
              <a:custGeom>
                <a:avLst/>
                <a:gdLst>
                  <a:gd name="T0" fmla="*/ 141 w 281"/>
                  <a:gd name="T1" fmla="*/ 282 h 282"/>
                  <a:gd name="T2" fmla="*/ 281 w 281"/>
                  <a:gd name="T3" fmla="*/ 282 h 282"/>
                  <a:gd name="T4" fmla="*/ 281 w 281"/>
                  <a:gd name="T5" fmla="*/ 0 h 282"/>
                  <a:gd name="T6" fmla="*/ 0 w 281"/>
                  <a:gd name="T7" fmla="*/ 0 h 282"/>
                  <a:gd name="T8" fmla="*/ 0 w 281"/>
                  <a:gd name="T9" fmla="*/ 141 h 282"/>
                  <a:gd name="T10" fmla="*/ 141 w 281"/>
                  <a:gd name="T11" fmla="*/ 141 h 282"/>
                  <a:gd name="T12" fmla="*/ 141 w 281"/>
                  <a:gd name="T13" fmla="*/ 282 h 282"/>
                </a:gdLst>
                <a:ahLst/>
                <a:cxnLst>
                  <a:cxn ang="0">
                    <a:pos x="T0" y="T1"/>
                  </a:cxn>
                  <a:cxn ang="0">
                    <a:pos x="T2" y="T3"/>
                  </a:cxn>
                  <a:cxn ang="0">
                    <a:pos x="T4" y="T5"/>
                  </a:cxn>
                  <a:cxn ang="0">
                    <a:pos x="T6" y="T7"/>
                  </a:cxn>
                  <a:cxn ang="0">
                    <a:pos x="T8" y="T9"/>
                  </a:cxn>
                  <a:cxn ang="0">
                    <a:pos x="T10" y="T11"/>
                  </a:cxn>
                  <a:cxn ang="0">
                    <a:pos x="T12" y="T13"/>
                  </a:cxn>
                </a:cxnLst>
                <a:rect l="0" t="0" r="r" b="b"/>
                <a:pathLst>
                  <a:path w="281" h="282">
                    <a:moveTo>
                      <a:pt x="141" y="282"/>
                    </a:moveTo>
                    <a:lnTo>
                      <a:pt x="281" y="282"/>
                    </a:lnTo>
                    <a:lnTo>
                      <a:pt x="281" y="0"/>
                    </a:lnTo>
                    <a:lnTo>
                      <a:pt x="0" y="0"/>
                    </a:lnTo>
                    <a:lnTo>
                      <a:pt x="0" y="141"/>
                    </a:lnTo>
                    <a:lnTo>
                      <a:pt x="141" y="141"/>
                    </a:lnTo>
                    <a:lnTo>
                      <a:pt x="141" y="282"/>
                    </a:lnTo>
                    <a:close/>
                  </a:path>
                </a:pathLst>
              </a:custGeom>
              <a:solidFill>
                <a:srgbClr val="E20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98" name="Freeform 749"/>
              <p:cNvSpPr>
                <a:spLocks/>
              </p:cNvSpPr>
              <p:nvPr/>
            </p:nvSpPr>
            <p:spPr bwMode="auto">
              <a:xfrm>
                <a:off x="576263" y="6046788"/>
                <a:ext cx="446088" cy="447675"/>
              </a:xfrm>
              <a:custGeom>
                <a:avLst/>
                <a:gdLst>
                  <a:gd name="T0" fmla="*/ 140 w 281"/>
                  <a:gd name="T1" fmla="*/ 0 h 282"/>
                  <a:gd name="T2" fmla="*/ 0 w 281"/>
                  <a:gd name="T3" fmla="*/ 0 h 282"/>
                  <a:gd name="T4" fmla="*/ 0 w 281"/>
                  <a:gd name="T5" fmla="*/ 282 h 282"/>
                  <a:gd name="T6" fmla="*/ 281 w 281"/>
                  <a:gd name="T7" fmla="*/ 282 h 282"/>
                  <a:gd name="T8" fmla="*/ 281 w 281"/>
                  <a:gd name="T9" fmla="*/ 141 h 282"/>
                  <a:gd name="T10" fmla="*/ 140 w 281"/>
                  <a:gd name="T11" fmla="*/ 141 h 282"/>
                  <a:gd name="T12" fmla="*/ 140 w 281"/>
                  <a:gd name="T13" fmla="*/ 0 h 282"/>
                </a:gdLst>
                <a:ahLst/>
                <a:cxnLst>
                  <a:cxn ang="0">
                    <a:pos x="T0" y="T1"/>
                  </a:cxn>
                  <a:cxn ang="0">
                    <a:pos x="T2" y="T3"/>
                  </a:cxn>
                  <a:cxn ang="0">
                    <a:pos x="T4" y="T5"/>
                  </a:cxn>
                  <a:cxn ang="0">
                    <a:pos x="T6" y="T7"/>
                  </a:cxn>
                  <a:cxn ang="0">
                    <a:pos x="T8" y="T9"/>
                  </a:cxn>
                  <a:cxn ang="0">
                    <a:pos x="T10" y="T11"/>
                  </a:cxn>
                  <a:cxn ang="0">
                    <a:pos x="T12" y="T13"/>
                  </a:cxn>
                </a:cxnLst>
                <a:rect l="0" t="0" r="r" b="b"/>
                <a:pathLst>
                  <a:path w="281" h="282">
                    <a:moveTo>
                      <a:pt x="140" y="0"/>
                    </a:moveTo>
                    <a:lnTo>
                      <a:pt x="0" y="0"/>
                    </a:lnTo>
                    <a:lnTo>
                      <a:pt x="0" y="282"/>
                    </a:lnTo>
                    <a:lnTo>
                      <a:pt x="281" y="282"/>
                    </a:lnTo>
                    <a:lnTo>
                      <a:pt x="281" y="141"/>
                    </a:lnTo>
                    <a:lnTo>
                      <a:pt x="140" y="141"/>
                    </a:lnTo>
                    <a:lnTo>
                      <a:pt x="140" y="0"/>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99" name="Freeform 750"/>
              <p:cNvSpPr>
                <a:spLocks/>
              </p:cNvSpPr>
              <p:nvPr/>
            </p:nvSpPr>
            <p:spPr bwMode="auto">
              <a:xfrm>
                <a:off x="1208088" y="6169025"/>
                <a:ext cx="103188" cy="180975"/>
              </a:xfrm>
              <a:custGeom>
                <a:avLst/>
                <a:gdLst>
                  <a:gd name="T0" fmla="*/ 20 w 22"/>
                  <a:gd name="T1" fmla="*/ 9 h 39"/>
                  <a:gd name="T2" fmla="*/ 11 w 22"/>
                  <a:gd name="T3" fmla="*/ 5 h 39"/>
                  <a:gd name="T4" fmla="*/ 5 w 22"/>
                  <a:gd name="T5" fmla="*/ 10 h 39"/>
                  <a:gd name="T6" fmla="*/ 15 w 22"/>
                  <a:gd name="T7" fmla="*/ 18 h 39"/>
                  <a:gd name="T8" fmla="*/ 20 w 22"/>
                  <a:gd name="T9" fmla="*/ 23 h 39"/>
                  <a:gd name="T10" fmla="*/ 22 w 22"/>
                  <a:gd name="T11" fmla="*/ 29 h 39"/>
                  <a:gd name="T12" fmla="*/ 11 w 22"/>
                  <a:gd name="T13" fmla="*/ 39 h 39"/>
                  <a:gd name="T14" fmla="*/ 1 w 22"/>
                  <a:gd name="T15" fmla="*/ 36 h 39"/>
                  <a:gd name="T16" fmla="*/ 1 w 22"/>
                  <a:gd name="T17" fmla="*/ 29 h 39"/>
                  <a:gd name="T18" fmla="*/ 11 w 22"/>
                  <a:gd name="T19" fmla="*/ 34 h 39"/>
                  <a:gd name="T20" fmla="*/ 17 w 22"/>
                  <a:gd name="T21" fmla="*/ 29 h 39"/>
                  <a:gd name="T22" fmla="*/ 12 w 22"/>
                  <a:gd name="T23" fmla="*/ 23 h 39"/>
                  <a:gd name="T24" fmla="*/ 2 w 22"/>
                  <a:gd name="T25" fmla="*/ 16 h 39"/>
                  <a:gd name="T26" fmla="*/ 0 w 22"/>
                  <a:gd name="T27" fmla="*/ 10 h 39"/>
                  <a:gd name="T28" fmla="*/ 12 w 22"/>
                  <a:gd name="T29" fmla="*/ 0 h 39"/>
                  <a:gd name="T30" fmla="*/ 20 w 22"/>
                  <a:gd name="T31" fmla="*/ 3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17" y="6"/>
                      <a:pt x="14" y="5"/>
                      <a:pt x="11" y="5"/>
                    </a:cubicBezTo>
                    <a:cubicBezTo>
                      <a:pt x="8" y="5"/>
                      <a:pt x="5" y="7"/>
                      <a:pt x="5" y="10"/>
                    </a:cubicBezTo>
                    <a:cubicBezTo>
                      <a:pt x="5" y="13"/>
                      <a:pt x="8" y="14"/>
                      <a:pt x="15" y="18"/>
                    </a:cubicBezTo>
                    <a:cubicBezTo>
                      <a:pt x="16" y="19"/>
                      <a:pt x="18" y="21"/>
                      <a:pt x="20" y="23"/>
                    </a:cubicBezTo>
                    <a:cubicBezTo>
                      <a:pt x="21" y="24"/>
                      <a:pt x="22" y="26"/>
                      <a:pt x="22" y="29"/>
                    </a:cubicBezTo>
                    <a:cubicBezTo>
                      <a:pt x="22" y="35"/>
                      <a:pt x="18" y="39"/>
                      <a:pt x="11" y="39"/>
                    </a:cubicBezTo>
                    <a:cubicBezTo>
                      <a:pt x="7" y="39"/>
                      <a:pt x="3" y="38"/>
                      <a:pt x="1" y="36"/>
                    </a:cubicBezTo>
                    <a:cubicBezTo>
                      <a:pt x="1" y="29"/>
                      <a:pt x="1" y="29"/>
                      <a:pt x="1" y="29"/>
                    </a:cubicBezTo>
                    <a:cubicBezTo>
                      <a:pt x="2" y="30"/>
                      <a:pt x="5" y="34"/>
                      <a:pt x="11" y="34"/>
                    </a:cubicBezTo>
                    <a:cubicBezTo>
                      <a:pt x="14" y="34"/>
                      <a:pt x="17" y="33"/>
                      <a:pt x="17" y="29"/>
                    </a:cubicBezTo>
                    <a:cubicBezTo>
                      <a:pt x="17" y="26"/>
                      <a:pt x="13" y="24"/>
                      <a:pt x="12" y="23"/>
                    </a:cubicBezTo>
                    <a:cubicBezTo>
                      <a:pt x="6" y="19"/>
                      <a:pt x="4" y="18"/>
                      <a:pt x="2" y="16"/>
                    </a:cubicBezTo>
                    <a:cubicBezTo>
                      <a:pt x="1" y="15"/>
                      <a:pt x="0" y="13"/>
                      <a:pt x="0" y="10"/>
                    </a:cubicBezTo>
                    <a:cubicBezTo>
                      <a:pt x="0" y="5"/>
                      <a:pt x="5" y="0"/>
                      <a:pt x="12" y="0"/>
                    </a:cubicBezTo>
                    <a:cubicBezTo>
                      <a:pt x="15" y="0"/>
                      <a:pt x="18" y="1"/>
                      <a:pt x="20" y="3"/>
                    </a:cubicBezTo>
                    <a:lnTo>
                      <a:pt x="20" y="9"/>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00" name="Freeform 751"/>
              <p:cNvSpPr>
                <a:spLocks noEditPoints="1"/>
              </p:cNvSpPr>
              <p:nvPr/>
            </p:nvSpPr>
            <p:spPr bwMode="auto">
              <a:xfrm>
                <a:off x="1319213" y="6173788"/>
                <a:ext cx="173038" cy="176213"/>
              </a:xfrm>
              <a:custGeom>
                <a:avLst/>
                <a:gdLst>
                  <a:gd name="T0" fmla="*/ 109 w 109"/>
                  <a:gd name="T1" fmla="*/ 111 h 111"/>
                  <a:gd name="T2" fmla="*/ 91 w 109"/>
                  <a:gd name="T3" fmla="*/ 111 h 111"/>
                  <a:gd name="T4" fmla="*/ 77 w 109"/>
                  <a:gd name="T5" fmla="*/ 79 h 111"/>
                  <a:gd name="T6" fmla="*/ 30 w 109"/>
                  <a:gd name="T7" fmla="*/ 79 h 111"/>
                  <a:gd name="T8" fmla="*/ 15 w 109"/>
                  <a:gd name="T9" fmla="*/ 111 h 111"/>
                  <a:gd name="T10" fmla="*/ 0 w 109"/>
                  <a:gd name="T11" fmla="*/ 111 h 111"/>
                  <a:gd name="T12" fmla="*/ 47 w 109"/>
                  <a:gd name="T13" fmla="*/ 0 h 111"/>
                  <a:gd name="T14" fmla="*/ 59 w 109"/>
                  <a:gd name="T15" fmla="*/ 0 h 111"/>
                  <a:gd name="T16" fmla="*/ 109 w 109"/>
                  <a:gd name="T17" fmla="*/ 111 h 111"/>
                  <a:gd name="T18" fmla="*/ 71 w 109"/>
                  <a:gd name="T19" fmla="*/ 64 h 111"/>
                  <a:gd name="T20" fmla="*/ 53 w 109"/>
                  <a:gd name="T21" fmla="*/ 23 h 111"/>
                  <a:gd name="T22" fmla="*/ 36 w 109"/>
                  <a:gd name="T23" fmla="*/ 64 h 111"/>
                  <a:gd name="T24" fmla="*/ 71 w 109"/>
                  <a:gd name="T25" fmla="*/ 6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11">
                    <a:moveTo>
                      <a:pt x="109" y="111"/>
                    </a:moveTo>
                    <a:lnTo>
                      <a:pt x="91" y="111"/>
                    </a:lnTo>
                    <a:lnTo>
                      <a:pt x="77" y="79"/>
                    </a:lnTo>
                    <a:lnTo>
                      <a:pt x="30" y="79"/>
                    </a:lnTo>
                    <a:lnTo>
                      <a:pt x="15" y="111"/>
                    </a:lnTo>
                    <a:lnTo>
                      <a:pt x="0" y="111"/>
                    </a:lnTo>
                    <a:lnTo>
                      <a:pt x="47" y="0"/>
                    </a:lnTo>
                    <a:lnTo>
                      <a:pt x="59" y="0"/>
                    </a:lnTo>
                    <a:lnTo>
                      <a:pt x="109" y="111"/>
                    </a:lnTo>
                    <a:close/>
                    <a:moveTo>
                      <a:pt x="71" y="64"/>
                    </a:moveTo>
                    <a:lnTo>
                      <a:pt x="53" y="23"/>
                    </a:lnTo>
                    <a:lnTo>
                      <a:pt x="36" y="64"/>
                    </a:lnTo>
                    <a:lnTo>
                      <a:pt x="71" y="64"/>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01" name="Freeform 752"/>
              <p:cNvSpPr>
                <a:spLocks/>
              </p:cNvSpPr>
              <p:nvPr/>
            </p:nvSpPr>
            <p:spPr bwMode="auto">
              <a:xfrm>
                <a:off x="1511300" y="6173788"/>
                <a:ext cx="106363" cy="176213"/>
              </a:xfrm>
              <a:custGeom>
                <a:avLst/>
                <a:gdLst>
                  <a:gd name="T0" fmla="*/ 14 w 67"/>
                  <a:gd name="T1" fmla="*/ 96 h 111"/>
                  <a:gd name="T2" fmla="*/ 67 w 67"/>
                  <a:gd name="T3" fmla="*/ 96 h 111"/>
                  <a:gd name="T4" fmla="*/ 67 w 67"/>
                  <a:gd name="T5" fmla="*/ 111 h 111"/>
                  <a:gd name="T6" fmla="*/ 0 w 67"/>
                  <a:gd name="T7" fmla="*/ 111 h 111"/>
                  <a:gd name="T8" fmla="*/ 0 w 67"/>
                  <a:gd name="T9" fmla="*/ 0 h 111"/>
                  <a:gd name="T10" fmla="*/ 14 w 67"/>
                  <a:gd name="T11" fmla="*/ 0 h 111"/>
                  <a:gd name="T12" fmla="*/ 14 w 67"/>
                  <a:gd name="T13" fmla="*/ 96 h 111"/>
                </a:gdLst>
                <a:ahLst/>
                <a:cxnLst>
                  <a:cxn ang="0">
                    <a:pos x="T0" y="T1"/>
                  </a:cxn>
                  <a:cxn ang="0">
                    <a:pos x="T2" y="T3"/>
                  </a:cxn>
                  <a:cxn ang="0">
                    <a:pos x="T4" y="T5"/>
                  </a:cxn>
                  <a:cxn ang="0">
                    <a:pos x="T6" y="T7"/>
                  </a:cxn>
                  <a:cxn ang="0">
                    <a:pos x="T8" y="T9"/>
                  </a:cxn>
                  <a:cxn ang="0">
                    <a:pos x="T10" y="T11"/>
                  </a:cxn>
                  <a:cxn ang="0">
                    <a:pos x="T12" y="T13"/>
                  </a:cxn>
                </a:cxnLst>
                <a:rect l="0" t="0" r="r" b="b"/>
                <a:pathLst>
                  <a:path w="67" h="111">
                    <a:moveTo>
                      <a:pt x="14" y="96"/>
                    </a:moveTo>
                    <a:lnTo>
                      <a:pt x="67" y="96"/>
                    </a:lnTo>
                    <a:lnTo>
                      <a:pt x="67" y="111"/>
                    </a:lnTo>
                    <a:lnTo>
                      <a:pt x="0" y="111"/>
                    </a:lnTo>
                    <a:lnTo>
                      <a:pt x="0" y="0"/>
                    </a:lnTo>
                    <a:lnTo>
                      <a:pt x="14" y="0"/>
                    </a:lnTo>
                    <a:lnTo>
                      <a:pt x="14" y="96"/>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02" name="Freeform 753"/>
              <p:cNvSpPr>
                <a:spLocks/>
              </p:cNvSpPr>
              <p:nvPr/>
            </p:nvSpPr>
            <p:spPr bwMode="auto">
              <a:xfrm>
                <a:off x="1631950" y="6173788"/>
                <a:ext cx="152400" cy="176213"/>
              </a:xfrm>
              <a:custGeom>
                <a:avLst/>
                <a:gdLst>
                  <a:gd name="T0" fmla="*/ 33 w 33"/>
                  <a:gd name="T1" fmla="*/ 21 h 38"/>
                  <a:gd name="T2" fmla="*/ 29 w 33"/>
                  <a:gd name="T3" fmla="*/ 34 h 38"/>
                  <a:gd name="T4" fmla="*/ 17 w 33"/>
                  <a:gd name="T5" fmla="*/ 38 h 38"/>
                  <a:gd name="T6" fmla="*/ 3 w 33"/>
                  <a:gd name="T7" fmla="*/ 32 h 38"/>
                  <a:gd name="T8" fmla="*/ 0 w 33"/>
                  <a:gd name="T9" fmla="*/ 21 h 38"/>
                  <a:gd name="T10" fmla="*/ 0 w 33"/>
                  <a:gd name="T11" fmla="*/ 0 h 38"/>
                  <a:gd name="T12" fmla="*/ 6 w 33"/>
                  <a:gd name="T13" fmla="*/ 0 h 38"/>
                  <a:gd name="T14" fmla="*/ 6 w 33"/>
                  <a:gd name="T15" fmla="*/ 21 h 38"/>
                  <a:gd name="T16" fmla="*/ 8 w 33"/>
                  <a:gd name="T17" fmla="*/ 30 h 38"/>
                  <a:gd name="T18" fmla="*/ 17 w 33"/>
                  <a:gd name="T19" fmla="*/ 33 h 38"/>
                  <a:gd name="T20" fmla="*/ 27 w 33"/>
                  <a:gd name="T21" fmla="*/ 28 h 38"/>
                  <a:gd name="T22" fmla="*/ 28 w 33"/>
                  <a:gd name="T23" fmla="*/ 21 h 38"/>
                  <a:gd name="T24" fmla="*/ 28 w 33"/>
                  <a:gd name="T25" fmla="*/ 0 h 38"/>
                  <a:gd name="T26" fmla="*/ 33 w 33"/>
                  <a:gd name="T27" fmla="*/ 0 h 38"/>
                  <a:gd name="T28" fmla="*/ 33 w 33"/>
                  <a:gd name="T29"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8">
                    <a:moveTo>
                      <a:pt x="33" y="21"/>
                    </a:moveTo>
                    <a:cubicBezTo>
                      <a:pt x="33" y="25"/>
                      <a:pt x="33" y="30"/>
                      <a:pt x="29" y="34"/>
                    </a:cubicBezTo>
                    <a:cubicBezTo>
                      <a:pt x="25" y="37"/>
                      <a:pt x="21" y="38"/>
                      <a:pt x="17" y="38"/>
                    </a:cubicBezTo>
                    <a:cubicBezTo>
                      <a:pt x="12" y="38"/>
                      <a:pt x="6" y="36"/>
                      <a:pt x="3" y="32"/>
                    </a:cubicBezTo>
                    <a:cubicBezTo>
                      <a:pt x="0" y="28"/>
                      <a:pt x="0" y="24"/>
                      <a:pt x="0" y="21"/>
                    </a:cubicBezTo>
                    <a:cubicBezTo>
                      <a:pt x="0" y="0"/>
                      <a:pt x="0" y="0"/>
                      <a:pt x="0" y="0"/>
                    </a:cubicBezTo>
                    <a:cubicBezTo>
                      <a:pt x="6" y="0"/>
                      <a:pt x="6" y="0"/>
                      <a:pt x="6" y="0"/>
                    </a:cubicBezTo>
                    <a:cubicBezTo>
                      <a:pt x="6" y="21"/>
                      <a:pt x="6" y="21"/>
                      <a:pt x="6" y="21"/>
                    </a:cubicBezTo>
                    <a:cubicBezTo>
                      <a:pt x="6" y="26"/>
                      <a:pt x="6" y="28"/>
                      <a:pt x="8" y="30"/>
                    </a:cubicBezTo>
                    <a:cubicBezTo>
                      <a:pt x="10" y="32"/>
                      <a:pt x="12" y="33"/>
                      <a:pt x="17" y="33"/>
                    </a:cubicBezTo>
                    <a:cubicBezTo>
                      <a:pt x="23" y="33"/>
                      <a:pt x="26" y="30"/>
                      <a:pt x="27" y="28"/>
                    </a:cubicBezTo>
                    <a:cubicBezTo>
                      <a:pt x="27" y="27"/>
                      <a:pt x="28" y="25"/>
                      <a:pt x="28" y="21"/>
                    </a:cubicBezTo>
                    <a:cubicBezTo>
                      <a:pt x="28" y="0"/>
                      <a:pt x="28" y="0"/>
                      <a:pt x="28" y="0"/>
                    </a:cubicBezTo>
                    <a:cubicBezTo>
                      <a:pt x="33" y="0"/>
                      <a:pt x="33" y="0"/>
                      <a:pt x="33" y="0"/>
                    </a:cubicBezTo>
                    <a:lnTo>
                      <a:pt x="33" y="21"/>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03" name="Freeform 754"/>
              <p:cNvSpPr>
                <a:spLocks/>
              </p:cNvSpPr>
              <p:nvPr/>
            </p:nvSpPr>
            <p:spPr bwMode="auto">
              <a:xfrm>
                <a:off x="1808163" y="6173788"/>
                <a:ext cx="144463" cy="176213"/>
              </a:xfrm>
              <a:custGeom>
                <a:avLst/>
                <a:gdLst>
                  <a:gd name="T0" fmla="*/ 91 w 91"/>
                  <a:gd name="T1" fmla="*/ 14 h 111"/>
                  <a:gd name="T2" fmla="*/ 53 w 91"/>
                  <a:gd name="T3" fmla="*/ 14 h 111"/>
                  <a:gd name="T4" fmla="*/ 53 w 91"/>
                  <a:gd name="T5" fmla="*/ 111 h 111"/>
                  <a:gd name="T6" fmla="*/ 38 w 91"/>
                  <a:gd name="T7" fmla="*/ 111 h 111"/>
                  <a:gd name="T8" fmla="*/ 38 w 91"/>
                  <a:gd name="T9" fmla="*/ 14 h 111"/>
                  <a:gd name="T10" fmla="*/ 0 w 91"/>
                  <a:gd name="T11" fmla="*/ 14 h 111"/>
                  <a:gd name="T12" fmla="*/ 0 w 91"/>
                  <a:gd name="T13" fmla="*/ 0 h 111"/>
                  <a:gd name="T14" fmla="*/ 91 w 91"/>
                  <a:gd name="T15" fmla="*/ 0 h 111"/>
                  <a:gd name="T16" fmla="*/ 91 w 91"/>
                  <a:gd name="T17" fmla="*/ 1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111">
                    <a:moveTo>
                      <a:pt x="91" y="14"/>
                    </a:moveTo>
                    <a:lnTo>
                      <a:pt x="53" y="14"/>
                    </a:lnTo>
                    <a:lnTo>
                      <a:pt x="53" y="111"/>
                    </a:lnTo>
                    <a:lnTo>
                      <a:pt x="38" y="111"/>
                    </a:lnTo>
                    <a:lnTo>
                      <a:pt x="38" y="14"/>
                    </a:lnTo>
                    <a:lnTo>
                      <a:pt x="0" y="14"/>
                    </a:lnTo>
                    <a:lnTo>
                      <a:pt x="0" y="0"/>
                    </a:lnTo>
                    <a:lnTo>
                      <a:pt x="91" y="0"/>
                    </a:lnTo>
                    <a:lnTo>
                      <a:pt x="91" y="14"/>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04" name="Freeform 755"/>
              <p:cNvSpPr>
                <a:spLocks/>
              </p:cNvSpPr>
              <p:nvPr/>
            </p:nvSpPr>
            <p:spPr bwMode="auto">
              <a:xfrm>
                <a:off x="1976438" y="6173788"/>
                <a:ext cx="101600" cy="176213"/>
              </a:xfrm>
              <a:custGeom>
                <a:avLst/>
                <a:gdLst>
                  <a:gd name="T0" fmla="*/ 64 w 64"/>
                  <a:gd name="T1" fmla="*/ 14 h 111"/>
                  <a:gd name="T2" fmla="*/ 17 w 64"/>
                  <a:gd name="T3" fmla="*/ 14 h 111"/>
                  <a:gd name="T4" fmla="*/ 17 w 64"/>
                  <a:gd name="T5" fmla="*/ 46 h 111"/>
                  <a:gd name="T6" fmla="*/ 61 w 64"/>
                  <a:gd name="T7" fmla="*/ 46 h 111"/>
                  <a:gd name="T8" fmla="*/ 61 w 64"/>
                  <a:gd name="T9" fmla="*/ 61 h 111"/>
                  <a:gd name="T10" fmla="*/ 17 w 64"/>
                  <a:gd name="T11" fmla="*/ 61 h 111"/>
                  <a:gd name="T12" fmla="*/ 17 w 64"/>
                  <a:gd name="T13" fmla="*/ 96 h 111"/>
                  <a:gd name="T14" fmla="*/ 64 w 64"/>
                  <a:gd name="T15" fmla="*/ 96 h 111"/>
                  <a:gd name="T16" fmla="*/ 64 w 64"/>
                  <a:gd name="T17" fmla="*/ 111 h 111"/>
                  <a:gd name="T18" fmla="*/ 0 w 64"/>
                  <a:gd name="T19" fmla="*/ 111 h 111"/>
                  <a:gd name="T20" fmla="*/ 0 w 64"/>
                  <a:gd name="T21" fmla="*/ 0 h 111"/>
                  <a:gd name="T22" fmla="*/ 64 w 64"/>
                  <a:gd name="T23" fmla="*/ 0 h 111"/>
                  <a:gd name="T24" fmla="*/ 64 w 64"/>
                  <a:gd name="T25" fmla="*/ 1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11">
                    <a:moveTo>
                      <a:pt x="64" y="14"/>
                    </a:moveTo>
                    <a:lnTo>
                      <a:pt x="17" y="14"/>
                    </a:lnTo>
                    <a:lnTo>
                      <a:pt x="17" y="46"/>
                    </a:lnTo>
                    <a:lnTo>
                      <a:pt x="61" y="46"/>
                    </a:lnTo>
                    <a:lnTo>
                      <a:pt x="61" y="61"/>
                    </a:lnTo>
                    <a:lnTo>
                      <a:pt x="17" y="61"/>
                    </a:lnTo>
                    <a:lnTo>
                      <a:pt x="17" y="96"/>
                    </a:lnTo>
                    <a:lnTo>
                      <a:pt x="64" y="96"/>
                    </a:lnTo>
                    <a:lnTo>
                      <a:pt x="64" y="111"/>
                    </a:lnTo>
                    <a:lnTo>
                      <a:pt x="0" y="111"/>
                    </a:lnTo>
                    <a:lnTo>
                      <a:pt x="0" y="0"/>
                    </a:lnTo>
                    <a:lnTo>
                      <a:pt x="64" y="0"/>
                    </a:lnTo>
                    <a:lnTo>
                      <a:pt x="64" y="14"/>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05" name="Freeform 756"/>
              <p:cNvSpPr>
                <a:spLocks/>
              </p:cNvSpPr>
              <p:nvPr/>
            </p:nvSpPr>
            <p:spPr bwMode="auto">
              <a:xfrm>
                <a:off x="2184400" y="6173788"/>
                <a:ext cx="107950" cy="176213"/>
              </a:xfrm>
              <a:custGeom>
                <a:avLst/>
                <a:gdLst>
                  <a:gd name="T0" fmla="*/ 15 w 68"/>
                  <a:gd name="T1" fmla="*/ 96 h 111"/>
                  <a:gd name="T2" fmla="*/ 68 w 68"/>
                  <a:gd name="T3" fmla="*/ 96 h 111"/>
                  <a:gd name="T4" fmla="*/ 68 w 68"/>
                  <a:gd name="T5" fmla="*/ 111 h 111"/>
                  <a:gd name="T6" fmla="*/ 0 w 68"/>
                  <a:gd name="T7" fmla="*/ 111 h 111"/>
                  <a:gd name="T8" fmla="*/ 0 w 68"/>
                  <a:gd name="T9" fmla="*/ 0 h 111"/>
                  <a:gd name="T10" fmla="*/ 15 w 68"/>
                  <a:gd name="T11" fmla="*/ 0 h 111"/>
                  <a:gd name="T12" fmla="*/ 15 w 68"/>
                  <a:gd name="T13" fmla="*/ 96 h 111"/>
                </a:gdLst>
                <a:ahLst/>
                <a:cxnLst>
                  <a:cxn ang="0">
                    <a:pos x="T0" y="T1"/>
                  </a:cxn>
                  <a:cxn ang="0">
                    <a:pos x="T2" y="T3"/>
                  </a:cxn>
                  <a:cxn ang="0">
                    <a:pos x="T4" y="T5"/>
                  </a:cxn>
                  <a:cxn ang="0">
                    <a:pos x="T6" y="T7"/>
                  </a:cxn>
                  <a:cxn ang="0">
                    <a:pos x="T8" y="T9"/>
                  </a:cxn>
                  <a:cxn ang="0">
                    <a:pos x="T10" y="T11"/>
                  </a:cxn>
                  <a:cxn ang="0">
                    <a:pos x="T12" y="T13"/>
                  </a:cxn>
                </a:cxnLst>
                <a:rect l="0" t="0" r="r" b="b"/>
                <a:pathLst>
                  <a:path w="68" h="111">
                    <a:moveTo>
                      <a:pt x="15" y="96"/>
                    </a:moveTo>
                    <a:lnTo>
                      <a:pt x="68" y="96"/>
                    </a:lnTo>
                    <a:lnTo>
                      <a:pt x="68" y="111"/>
                    </a:lnTo>
                    <a:lnTo>
                      <a:pt x="0" y="111"/>
                    </a:lnTo>
                    <a:lnTo>
                      <a:pt x="0" y="0"/>
                    </a:lnTo>
                    <a:lnTo>
                      <a:pt x="15" y="0"/>
                    </a:lnTo>
                    <a:lnTo>
                      <a:pt x="15" y="96"/>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06" name="Freeform 757"/>
              <p:cNvSpPr>
                <a:spLocks noEditPoints="1"/>
              </p:cNvSpPr>
              <p:nvPr/>
            </p:nvSpPr>
            <p:spPr bwMode="auto">
              <a:xfrm>
                <a:off x="2292350" y="6173788"/>
                <a:ext cx="171450" cy="176213"/>
              </a:xfrm>
              <a:custGeom>
                <a:avLst/>
                <a:gdLst>
                  <a:gd name="T0" fmla="*/ 108 w 108"/>
                  <a:gd name="T1" fmla="*/ 111 h 111"/>
                  <a:gd name="T2" fmla="*/ 93 w 108"/>
                  <a:gd name="T3" fmla="*/ 111 h 111"/>
                  <a:gd name="T4" fmla="*/ 79 w 108"/>
                  <a:gd name="T5" fmla="*/ 79 h 111"/>
                  <a:gd name="T6" fmla="*/ 29 w 108"/>
                  <a:gd name="T7" fmla="*/ 79 h 111"/>
                  <a:gd name="T8" fmla="*/ 17 w 108"/>
                  <a:gd name="T9" fmla="*/ 111 h 111"/>
                  <a:gd name="T10" fmla="*/ 0 w 108"/>
                  <a:gd name="T11" fmla="*/ 111 h 111"/>
                  <a:gd name="T12" fmla="*/ 47 w 108"/>
                  <a:gd name="T13" fmla="*/ 0 h 111"/>
                  <a:gd name="T14" fmla="*/ 58 w 108"/>
                  <a:gd name="T15" fmla="*/ 0 h 111"/>
                  <a:gd name="T16" fmla="*/ 108 w 108"/>
                  <a:gd name="T17" fmla="*/ 111 h 111"/>
                  <a:gd name="T18" fmla="*/ 70 w 108"/>
                  <a:gd name="T19" fmla="*/ 64 h 111"/>
                  <a:gd name="T20" fmla="*/ 52 w 108"/>
                  <a:gd name="T21" fmla="*/ 23 h 111"/>
                  <a:gd name="T22" fmla="*/ 38 w 108"/>
                  <a:gd name="T23" fmla="*/ 64 h 111"/>
                  <a:gd name="T24" fmla="*/ 70 w 108"/>
                  <a:gd name="T25" fmla="*/ 6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11">
                    <a:moveTo>
                      <a:pt x="108" y="111"/>
                    </a:moveTo>
                    <a:lnTo>
                      <a:pt x="93" y="111"/>
                    </a:lnTo>
                    <a:lnTo>
                      <a:pt x="79" y="79"/>
                    </a:lnTo>
                    <a:lnTo>
                      <a:pt x="29" y="79"/>
                    </a:lnTo>
                    <a:lnTo>
                      <a:pt x="17" y="111"/>
                    </a:lnTo>
                    <a:lnTo>
                      <a:pt x="0" y="111"/>
                    </a:lnTo>
                    <a:lnTo>
                      <a:pt x="47" y="0"/>
                    </a:lnTo>
                    <a:lnTo>
                      <a:pt x="58" y="0"/>
                    </a:lnTo>
                    <a:lnTo>
                      <a:pt x="108" y="111"/>
                    </a:lnTo>
                    <a:close/>
                    <a:moveTo>
                      <a:pt x="70" y="64"/>
                    </a:moveTo>
                    <a:lnTo>
                      <a:pt x="52" y="23"/>
                    </a:lnTo>
                    <a:lnTo>
                      <a:pt x="38" y="64"/>
                    </a:lnTo>
                    <a:lnTo>
                      <a:pt x="70" y="64"/>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07" name="Freeform 758"/>
              <p:cNvSpPr>
                <a:spLocks/>
              </p:cNvSpPr>
              <p:nvPr/>
            </p:nvSpPr>
            <p:spPr bwMode="auto">
              <a:xfrm>
                <a:off x="2468563" y="6173788"/>
                <a:ext cx="158750" cy="176213"/>
              </a:xfrm>
              <a:custGeom>
                <a:avLst/>
                <a:gdLst>
                  <a:gd name="T0" fmla="*/ 29 w 100"/>
                  <a:gd name="T1" fmla="*/ 96 h 111"/>
                  <a:gd name="T2" fmla="*/ 100 w 100"/>
                  <a:gd name="T3" fmla="*/ 96 h 111"/>
                  <a:gd name="T4" fmla="*/ 100 w 100"/>
                  <a:gd name="T5" fmla="*/ 111 h 111"/>
                  <a:gd name="T6" fmla="*/ 0 w 100"/>
                  <a:gd name="T7" fmla="*/ 111 h 111"/>
                  <a:gd name="T8" fmla="*/ 70 w 100"/>
                  <a:gd name="T9" fmla="*/ 14 h 111"/>
                  <a:gd name="T10" fmla="*/ 6 w 100"/>
                  <a:gd name="T11" fmla="*/ 14 h 111"/>
                  <a:gd name="T12" fmla="*/ 6 w 100"/>
                  <a:gd name="T13" fmla="*/ 0 h 111"/>
                  <a:gd name="T14" fmla="*/ 100 w 100"/>
                  <a:gd name="T15" fmla="*/ 0 h 111"/>
                  <a:gd name="T16" fmla="*/ 29 w 100"/>
                  <a:gd name="T17" fmla="*/ 9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11">
                    <a:moveTo>
                      <a:pt x="29" y="96"/>
                    </a:moveTo>
                    <a:lnTo>
                      <a:pt x="100" y="96"/>
                    </a:lnTo>
                    <a:lnTo>
                      <a:pt x="100" y="111"/>
                    </a:lnTo>
                    <a:lnTo>
                      <a:pt x="0" y="111"/>
                    </a:lnTo>
                    <a:lnTo>
                      <a:pt x="70" y="14"/>
                    </a:lnTo>
                    <a:lnTo>
                      <a:pt x="6" y="14"/>
                    </a:lnTo>
                    <a:lnTo>
                      <a:pt x="6" y="0"/>
                    </a:lnTo>
                    <a:lnTo>
                      <a:pt x="100" y="0"/>
                    </a:lnTo>
                    <a:lnTo>
                      <a:pt x="29" y="96"/>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08" name="Rectangle 759"/>
              <p:cNvSpPr>
                <a:spLocks noChangeArrowheads="1"/>
              </p:cNvSpPr>
              <p:nvPr/>
            </p:nvSpPr>
            <p:spPr bwMode="auto">
              <a:xfrm>
                <a:off x="2654300" y="6173788"/>
                <a:ext cx="23813" cy="176213"/>
              </a:xfrm>
              <a:prstGeom prst="rect">
                <a:avLst/>
              </a:prstGeom>
              <a:solidFill>
                <a:srgbClr val="0050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09" name="Freeform 760"/>
              <p:cNvSpPr>
                <a:spLocks noEditPoints="1"/>
              </p:cNvSpPr>
              <p:nvPr/>
            </p:nvSpPr>
            <p:spPr bwMode="auto">
              <a:xfrm>
                <a:off x="2709863" y="6169025"/>
                <a:ext cx="192088" cy="180975"/>
              </a:xfrm>
              <a:custGeom>
                <a:avLst/>
                <a:gdLst>
                  <a:gd name="T0" fmla="*/ 41 w 41"/>
                  <a:gd name="T1" fmla="*/ 20 h 39"/>
                  <a:gd name="T2" fmla="*/ 20 w 41"/>
                  <a:gd name="T3" fmla="*/ 39 h 39"/>
                  <a:gd name="T4" fmla="*/ 0 w 41"/>
                  <a:gd name="T5" fmla="*/ 20 h 39"/>
                  <a:gd name="T6" fmla="*/ 20 w 41"/>
                  <a:gd name="T7" fmla="*/ 0 h 39"/>
                  <a:gd name="T8" fmla="*/ 41 w 41"/>
                  <a:gd name="T9" fmla="*/ 20 h 39"/>
                  <a:gd name="T10" fmla="*/ 5 w 41"/>
                  <a:gd name="T11" fmla="*/ 20 h 39"/>
                  <a:gd name="T12" fmla="*/ 20 w 41"/>
                  <a:gd name="T13" fmla="*/ 34 h 39"/>
                  <a:gd name="T14" fmla="*/ 31 w 41"/>
                  <a:gd name="T15" fmla="*/ 30 h 39"/>
                  <a:gd name="T16" fmla="*/ 35 w 41"/>
                  <a:gd name="T17" fmla="*/ 20 h 39"/>
                  <a:gd name="T18" fmla="*/ 20 w 41"/>
                  <a:gd name="T19" fmla="*/ 5 h 39"/>
                  <a:gd name="T20" fmla="*/ 5 w 41"/>
                  <a:gd name="T21"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9">
                    <a:moveTo>
                      <a:pt x="41" y="20"/>
                    </a:moveTo>
                    <a:cubicBezTo>
                      <a:pt x="41" y="31"/>
                      <a:pt x="32" y="39"/>
                      <a:pt x="20" y="39"/>
                    </a:cubicBezTo>
                    <a:cubicBezTo>
                      <a:pt x="8" y="39"/>
                      <a:pt x="0" y="30"/>
                      <a:pt x="0" y="20"/>
                    </a:cubicBezTo>
                    <a:cubicBezTo>
                      <a:pt x="0" y="10"/>
                      <a:pt x="7" y="0"/>
                      <a:pt x="20" y="0"/>
                    </a:cubicBezTo>
                    <a:cubicBezTo>
                      <a:pt x="33" y="0"/>
                      <a:pt x="41" y="10"/>
                      <a:pt x="41" y="20"/>
                    </a:cubicBezTo>
                    <a:close/>
                    <a:moveTo>
                      <a:pt x="5" y="20"/>
                    </a:moveTo>
                    <a:cubicBezTo>
                      <a:pt x="5" y="29"/>
                      <a:pt x="12" y="34"/>
                      <a:pt x="20" y="34"/>
                    </a:cubicBezTo>
                    <a:cubicBezTo>
                      <a:pt x="24" y="34"/>
                      <a:pt x="29" y="33"/>
                      <a:pt x="31" y="30"/>
                    </a:cubicBezTo>
                    <a:cubicBezTo>
                      <a:pt x="34" y="27"/>
                      <a:pt x="35" y="23"/>
                      <a:pt x="35" y="20"/>
                    </a:cubicBezTo>
                    <a:cubicBezTo>
                      <a:pt x="35" y="13"/>
                      <a:pt x="30" y="5"/>
                      <a:pt x="20" y="5"/>
                    </a:cubicBezTo>
                    <a:cubicBezTo>
                      <a:pt x="10" y="5"/>
                      <a:pt x="5" y="14"/>
                      <a:pt x="5" y="20"/>
                    </a:cubicBez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10" name="Freeform 761"/>
              <p:cNvSpPr>
                <a:spLocks/>
              </p:cNvSpPr>
              <p:nvPr/>
            </p:nvSpPr>
            <p:spPr bwMode="auto">
              <a:xfrm>
                <a:off x="1217613" y="6508750"/>
                <a:ext cx="41275" cy="82550"/>
              </a:xfrm>
              <a:custGeom>
                <a:avLst/>
                <a:gdLst>
                  <a:gd name="T0" fmla="*/ 8 w 9"/>
                  <a:gd name="T1" fmla="*/ 4 h 18"/>
                  <a:gd name="T2" fmla="*/ 5 w 9"/>
                  <a:gd name="T3" fmla="*/ 3 h 18"/>
                  <a:gd name="T4" fmla="*/ 2 w 9"/>
                  <a:gd name="T5" fmla="*/ 4 h 18"/>
                  <a:gd name="T6" fmla="*/ 6 w 9"/>
                  <a:gd name="T7" fmla="*/ 8 h 18"/>
                  <a:gd name="T8" fmla="*/ 8 w 9"/>
                  <a:gd name="T9" fmla="*/ 10 h 18"/>
                  <a:gd name="T10" fmla="*/ 9 w 9"/>
                  <a:gd name="T11" fmla="*/ 13 h 18"/>
                  <a:gd name="T12" fmla="*/ 4 w 9"/>
                  <a:gd name="T13" fmla="*/ 18 h 18"/>
                  <a:gd name="T14" fmla="*/ 0 w 9"/>
                  <a:gd name="T15" fmla="*/ 16 h 18"/>
                  <a:gd name="T16" fmla="*/ 0 w 9"/>
                  <a:gd name="T17" fmla="*/ 13 h 18"/>
                  <a:gd name="T18" fmla="*/ 4 w 9"/>
                  <a:gd name="T19" fmla="*/ 16 h 18"/>
                  <a:gd name="T20" fmla="*/ 7 w 9"/>
                  <a:gd name="T21" fmla="*/ 13 h 18"/>
                  <a:gd name="T22" fmla="*/ 5 w 9"/>
                  <a:gd name="T23" fmla="*/ 10 h 18"/>
                  <a:gd name="T24" fmla="*/ 0 w 9"/>
                  <a:gd name="T25" fmla="*/ 7 h 18"/>
                  <a:gd name="T26" fmla="*/ 0 w 9"/>
                  <a:gd name="T27" fmla="*/ 5 h 18"/>
                  <a:gd name="T28" fmla="*/ 5 w 9"/>
                  <a:gd name="T29" fmla="*/ 0 h 18"/>
                  <a:gd name="T30" fmla="*/ 8 w 9"/>
                  <a:gd name="T31" fmla="*/ 2 h 18"/>
                  <a:gd name="T32" fmla="*/ 8 w 9"/>
                  <a:gd name="T3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8">
                    <a:moveTo>
                      <a:pt x="8" y="4"/>
                    </a:moveTo>
                    <a:cubicBezTo>
                      <a:pt x="7" y="3"/>
                      <a:pt x="6" y="3"/>
                      <a:pt x="5" y="3"/>
                    </a:cubicBezTo>
                    <a:cubicBezTo>
                      <a:pt x="3" y="3"/>
                      <a:pt x="2" y="3"/>
                      <a:pt x="2" y="4"/>
                    </a:cubicBezTo>
                    <a:cubicBezTo>
                      <a:pt x="2" y="6"/>
                      <a:pt x="3" y="7"/>
                      <a:pt x="6" y="8"/>
                    </a:cubicBezTo>
                    <a:cubicBezTo>
                      <a:pt x="7" y="9"/>
                      <a:pt x="8" y="9"/>
                      <a:pt x="8" y="10"/>
                    </a:cubicBezTo>
                    <a:cubicBezTo>
                      <a:pt x="9" y="11"/>
                      <a:pt x="9" y="12"/>
                      <a:pt x="9" y="13"/>
                    </a:cubicBezTo>
                    <a:cubicBezTo>
                      <a:pt x="9" y="16"/>
                      <a:pt x="7" y="18"/>
                      <a:pt x="4" y="18"/>
                    </a:cubicBezTo>
                    <a:cubicBezTo>
                      <a:pt x="3" y="18"/>
                      <a:pt x="1" y="17"/>
                      <a:pt x="0" y="16"/>
                    </a:cubicBezTo>
                    <a:cubicBezTo>
                      <a:pt x="0" y="13"/>
                      <a:pt x="0" y="13"/>
                      <a:pt x="0" y="13"/>
                    </a:cubicBezTo>
                    <a:cubicBezTo>
                      <a:pt x="0" y="14"/>
                      <a:pt x="2" y="16"/>
                      <a:pt x="4" y="16"/>
                    </a:cubicBezTo>
                    <a:cubicBezTo>
                      <a:pt x="6" y="16"/>
                      <a:pt x="7" y="15"/>
                      <a:pt x="7" y="13"/>
                    </a:cubicBezTo>
                    <a:cubicBezTo>
                      <a:pt x="7" y="12"/>
                      <a:pt x="5" y="11"/>
                      <a:pt x="5" y="10"/>
                    </a:cubicBezTo>
                    <a:cubicBezTo>
                      <a:pt x="2" y="9"/>
                      <a:pt x="1" y="8"/>
                      <a:pt x="0" y="7"/>
                    </a:cubicBezTo>
                    <a:cubicBezTo>
                      <a:pt x="0" y="7"/>
                      <a:pt x="0" y="6"/>
                      <a:pt x="0" y="5"/>
                    </a:cubicBezTo>
                    <a:cubicBezTo>
                      <a:pt x="0" y="2"/>
                      <a:pt x="2" y="0"/>
                      <a:pt x="5" y="0"/>
                    </a:cubicBezTo>
                    <a:cubicBezTo>
                      <a:pt x="6" y="0"/>
                      <a:pt x="7" y="1"/>
                      <a:pt x="8" y="2"/>
                    </a:cubicBezTo>
                    <a:lnTo>
                      <a:pt x="8" y="4"/>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11" name="Rectangle 762"/>
              <p:cNvSpPr>
                <a:spLocks noChangeArrowheads="1"/>
              </p:cNvSpPr>
              <p:nvPr/>
            </p:nvSpPr>
            <p:spPr bwMode="auto">
              <a:xfrm>
                <a:off x="1273175" y="6513513"/>
                <a:ext cx="9525" cy="74613"/>
              </a:xfrm>
              <a:prstGeom prst="rect">
                <a:avLst/>
              </a:prstGeom>
              <a:solidFill>
                <a:srgbClr val="0050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12" name="Freeform 763"/>
              <p:cNvSpPr>
                <a:spLocks/>
              </p:cNvSpPr>
              <p:nvPr/>
            </p:nvSpPr>
            <p:spPr bwMode="auto">
              <a:xfrm>
                <a:off x="1296988" y="6508750"/>
                <a:ext cx="46038" cy="82550"/>
              </a:xfrm>
              <a:custGeom>
                <a:avLst/>
                <a:gdLst>
                  <a:gd name="T0" fmla="*/ 9 w 10"/>
                  <a:gd name="T1" fmla="*/ 4 h 18"/>
                  <a:gd name="T2" fmla="*/ 5 w 10"/>
                  <a:gd name="T3" fmla="*/ 3 h 18"/>
                  <a:gd name="T4" fmla="*/ 2 w 10"/>
                  <a:gd name="T5" fmla="*/ 4 h 18"/>
                  <a:gd name="T6" fmla="*/ 7 w 10"/>
                  <a:gd name="T7" fmla="*/ 8 h 18"/>
                  <a:gd name="T8" fmla="*/ 9 w 10"/>
                  <a:gd name="T9" fmla="*/ 10 h 18"/>
                  <a:gd name="T10" fmla="*/ 10 w 10"/>
                  <a:gd name="T11" fmla="*/ 13 h 18"/>
                  <a:gd name="T12" fmla="*/ 5 w 10"/>
                  <a:gd name="T13" fmla="*/ 18 h 18"/>
                  <a:gd name="T14" fmla="*/ 0 w 10"/>
                  <a:gd name="T15" fmla="*/ 16 h 18"/>
                  <a:gd name="T16" fmla="*/ 0 w 10"/>
                  <a:gd name="T17" fmla="*/ 13 h 18"/>
                  <a:gd name="T18" fmla="*/ 5 w 10"/>
                  <a:gd name="T19" fmla="*/ 16 h 18"/>
                  <a:gd name="T20" fmla="*/ 7 w 10"/>
                  <a:gd name="T21" fmla="*/ 13 h 18"/>
                  <a:gd name="T22" fmla="*/ 5 w 10"/>
                  <a:gd name="T23" fmla="*/ 10 h 18"/>
                  <a:gd name="T24" fmla="*/ 1 w 10"/>
                  <a:gd name="T25" fmla="*/ 7 h 18"/>
                  <a:gd name="T26" fmla="*/ 0 w 10"/>
                  <a:gd name="T27" fmla="*/ 5 h 18"/>
                  <a:gd name="T28" fmla="*/ 5 w 10"/>
                  <a:gd name="T29" fmla="*/ 0 h 18"/>
                  <a:gd name="T30" fmla="*/ 9 w 10"/>
                  <a:gd name="T31" fmla="*/ 2 h 18"/>
                  <a:gd name="T32" fmla="*/ 9 w 10"/>
                  <a:gd name="T3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18">
                    <a:moveTo>
                      <a:pt x="9" y="4"/>
                    </a:moveTo>
                    <a:cubicBezTo>
                      <a:pt x="8" y="3"/>
                      <a:pt x="6" y="3"/>
                      <a:pt x="5" y="3"/>
                    </a:cubicBezTo>
                    <a:cubicBezTo>
                      <a:pt x="3" y="3"/>
                      <a:pt x="2" y="3"/>
                      <a:pt x="2" y="4"/>
                    </a:cubicBezTo>
                    <a:cubicBezTo>
                      <a:pt x="2" y="6"/>
                      <a:pt x="3" y="7"/>
                      <a:pt x="7" y="8"/>
                    </a:cubicBezTo>
                    <a:cubicBezTo>
                      <a:pt x="7" y="9"/>
                      <a:pt x="8" y="9"/>
                      <a:pt x="9" y="10"/>
                    </a:cubicBezTo>
                    <a:cubicBezTo>
                      <a:pt x="9" y="11"/>
                      <a:pt x="10" y="12"/>
                      <a:pt x="10" y="13"/>
                    </a:cubicBezTo>
                    <a:cubicBezTo>
                      <a:pt x="10" y="16"/>
                      <a:pt x="8" y="18"/>
                      <a:pt x="5" y="18"/>
                    </a:cubicBezTo>
                    <a:cubicBezTo>
                      <a:pt x="3" y="18"/>
                      <a:pt x="2" y="17"/>
                      <a:pt x="0" y="16"/>
                    </a:cubicBezTo>
                    <a:cubicBezTo>
                      <a:pt x="0" y="13"/>
                      <a:pt x="0" y="13"/>
                      <a:pt x="0" y="13"/>
                    </a:cubicBezTo>
                    <a:cubicBezTo>
                      <a:pt x="1" y="14"/>
                      <a:pt x="2" y="16"/>
                      <a:pt x="5" y="16"/>
                    </a:cubicBezTo>
                    <a:cubicBezTo>
                      <a:pt x="6" y="16"/>
                      <a:pt x="7" y="15"/>
                      <a:pt x="7" y="13"/>
                    </a:cubicBezTo>
                    <a:cubicBezTo>
                      <a:pt x="7" y="12"/>
                      <a:pt x="6" y="11"/>
                      <a:pt x="5" y="10"/>
                    </a:cubicBezTo>
                    <a:cubicBezTo>
                      <a:pt x="2" y="9"/>
                      <a:pt x="2" y="8"/>
                      <a:pt x="1" y="7"/>
                    </a:cubicBezTo>
                    <a:cubicBezTo>
                      <a:pt x="0" y="7"/>
                      <a:pt x="0" y="6"/>
                      <a:pt x="0" y="5"/>
                    </a:cubicBezTo>
                    <a:cubicBezTo>
                      <a:pt x="0" y="2"/>
                      <a:pt x="2" y="0"/>
                      <a:pt x="5" y="0"/>
                    </a:cubicBezTo>
                    <a:cubicBezTo>
                      <a:pt x="7" y="0"/>
                      <a:pt x="8" y="1"/>
                      <a:pt x="9" y="2"/>
                    </a:cubicBezTo>
                    <a:lnTo>
                      <a:pt x="9" y="4"/>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13" name="Freeform 764"/>
              <p:cNvSpPr>
                <a:spLocks/>
              </p:cNvSpPr>
              <p:nvPr/>
            </p:nvSpPr>
            <p:spPr bwMode="auto">
              <a:xfrm>
                <a:off x="1347788" y="6513513"/>
                <a:ext cx="65088" cy="74613"/>
              </a:xfrm>
              <a:custGeom>
                <a:avLst/>
                <a:gdLst>
                  <a:gd name="T0" fmla="*/ 41 w 41"/>
                  <a:gd name="T1" fmla="*/ 5 h 47"/>
                  <a:gd name="T2" fmla="*/ 23 w 41"/>
                  <a:gd name="T3" fmla="*/ 5 h 47"/>
                  <a:gd name="T4" fmla="*/ 23 w 41"/>
                  <a:gd name="T5" fmla="*/ 47 h 47"/>
                  <a:gd name="T6" fmla="*/ 18 w 41"/>
                  <a:gd name="T7" fmla="*/ 47 h 47"/>
                  <a:gd name="T8" fmla="*/ 18 w 41"/>
                  <a:gd name="T9" fmla="*/ 5 h 47"/>
                  <a:gd name="T10" fmla="*/ 0 w 41"/>
                  <a:gd name="T11" fmla="*/ 5 h 47"/>
                  <a:gd name="T12" fmla="*/ 0 w 41"/>
                  <a:gd name="T13" fmla="*/ 0 h 47"/>
                  <a:gd name="T14" fmla="*/ 41 w 41"/>
                  <a:gd name="T15" fmla="*/ 0 h 47"/>
                  <a:gd name="T16" fmla="*/ 41 w 41"/>
                  <a:gd name="T17"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7">
                    <a:moveTo>
                      <a:pt x="41" y="5"/>
                    </a:moveTo>
                    <a:lnTo>
                      <a:pt x="23" y="5"/>
                    </a:lnTo>
                    <a:lnTo>
                      <a:pt x="23" y="47"/>
                    </a:lnTo>
                    <a:lnTo>
                      <a:pt x="18" y="47"/>
                    </a:lnTo>
                    <a:lnTo>
                      <a:pt x="18" y="5"/>
                    </a:lnTo>
                    <a:lnTo>
                      <a:pt x="0" y="5"/>
                    </a:lnTo>
                    <a:lnTo>
                      <a:pt x="0" y="0"/>
                    </a:lnTo>
                    <a:lnTo>
                      <a:pt x="41" y="0"/>
                    </a:lnTo>
                    <a:lnTo>
                      <a:pt x="41" y="5"/>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14" name="Freeform 765"/>
              <p:cNvSpPr>
                <a:spLocks/>
              </p:cNvSpPr>
              <p:nvPr/>
            </p:nvSpPr>
            <p:spPr bwMode="auto">
              <a:xfrm>
                <a:off x="1422400" y="6513513"/>
                <a:ext cx="46038" cy="74613"/>
              </a:xfrm>
              <a:custGeom>
                <a:avLst/>
                <a:gdLst>
                  <a:gd name="T0" fmla="*/ 29 w 29"/>
                  <a:gd name="T1" fmla="*/ 5 h 47"/>
                  <a:gd name="T2" fmla="*/ 9 w 29"/>
                  <a:gd name="T3" fmla="*/ 5 h 47"/>
                  <a:gd name="T4" fmla="*/ 9 w 29"/>
                  <a:gd name="T5" fmla="*/ 20 h 47"/>
                  <a:gd name="T6" fmla="*/ 29 w 29"/>
                  <a:gd name="T7" fmla="*/ 20 h 47"/>
                  <a:gd name="T8" fmla="*/ 29 w 29"/>
                  <a:gd name="T9" fmla="*/ 26 h 47"/>
                  <a:gd name="T10" fmla="*/ 9 w 29"/>
                  <a:gd name="T11" fmla="*/ 26 h 47"/>
                  <a:gd name="T12" fmla="*/ 9 w 29"/>
                  <a:gd name="T13" fmla="*/ 41 h 47"/>
                  <a:gd name="T14" fmla="*/ 29 w 29"/>
                  <a:gd name="T15" fmla="*/ 41 h 47"/>
                  <a:gd name="T16" fmla="*/ 29 w 29"/>
                  <a:gd name="T17" fmla="*/ 47 h 47"/>
                  <a:gd name="T18" fmla="*/ 0 w 29"/>
                  <a:gd name="T19" fmla="*/ 47 h 47"/>
                  <a:gd name="T20" fmla="*/ 0 w 29"/>
                  <a:gd name="T21" fmla="*/ 0 h 47"/>
                  <a:gd name="T22" fmla="*/ 29 w 29"/>
                  <a:gd name="T23" fmla="*/ 0 h 47"/>
                  <a:gd name="T24" fmla="*/ 29 w 29"/>
                  <a:gd name="T25"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7">
                    <a:moveTo>
                      <a:pt x="29" y="5"/>
                    </a:moveTo>
                    <a:lnTo>
                      <a:pt x="9" y="5"/>
                    </a:lnTo>
                    <a:lnTo>
                      <a:pt x="9" y="20"/>
                    </a:lnTo>
                    <a:lnTo>
                      <a:pt x="29" y="20"/>
                    </a:lnTo>
                    <a:lnTo>
                      <a:pt x="29" y="26"/>
                    </a:lnTo>
                    <a:lnTo>
                      <a:pt x="9" y="26"/>
                    </a:lnTo>
                    <a:lnTo>
                      <a:pt x="9" y="41"/>
                    </a:lnTo>
                    <a:lnTo>
                      <a:pt x="29" y="41"/>
                    </a:lnTo>
                    <a:lnTo>
                      <a:pt x="29" y="47"/>
                    </a:lnTo>
                    <a:lnTo>
                      <a:pt x="0" y="47"/>
                    </a:lnTo>
                    <a:lnTo>
                      <a:pt x="0" y="0"/>
                    </a:lnTo>
                    <a:lnTo>
                      <a:pt x="29" y="0"/>
                    </a:lnTo>
                    <a:lnTo>
                      <a:pt x="29" y="5"/>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15" name="Freeform 766"/>
              <p:cNvSpPr>
                <a:spLocks/>
              </p:cNvSpPr>
              <p:nvPr/>
            </p:nvSpPr>
            <p:spPr bwMode="auto">
              <a:xfrm>
                <a:off x="1482725" y="6513513"/>
                <a:ext cx="74613" cy="74613"/>
              </a:xfrm>
              <a:custGeom>
                <a:avLst/>
                <a:gdLst>
                  <a:gd name="T0" fmla="*/ 47 w 47"/>
                  <a:gd name="T1" fmla="*/ 47 h 47"/>
                  <a:gd name="T2" fmla="*/ 38 w 47"/>
                  <a:gd name="T3" fmla="*/ 47 h 47"/>
                  <a:gd name="T4" fmla="*/ 38 w 47"/>
                  <a:gd name="T5" fmla="*/ 8 h 47"/>
                  <a:gd name="T6" fmla="*/ 23 w 47"/>
                  <a:gd name="T7" fmla="*/ 29 h 47"/>
                  <a:gd name="T8" fmla="*/ 23 w 47"/>
                  <a:gd name="T9" fmla="*/ 29 h 47"/>
                  <a:gd name="T10" fmla="*/ 9 w 47"/>
                  <a:gd name="T11" fmla="*/ 8 h 47"/>
                  <a:gd name="T12" fmla="*/ 9 w 47"/>
                  <a:gd name="T13" fmla="*/ 47 h 47"/>
                  <a:gd name="T14" fmla="*/ 0 w 47"/>
                  <a:gd name="T15" fmla="*/ 47 h 47"/>
                  <a:gd name="T16" fmla="*/ 0 w 47"/>
                  <a:gd name="T17" fmla="*/ 0 h 47"/>
                  <a:gd name="T18" fmla="*/ 6 w 47"/>
                  <a:gd name="T19" fmla="*/ 0 h 47"/>
                  <a:gd name="T20" fmla="*/ 23 w 47"/>
                  <a:gd name="T21" fmla="*/ 20 h 47"/>
                  <a:gd name="T22" fmla="*/ 41 w 47"/>
                  <a:gd name="T23" fmla="*/ 0 h 47"/>
                  <a:gd name="T24" fmla="*/ 47 w 47"/>
                  <a:gd name="T25" fmla="*/ 0 h 47"/>
                  <a:gd name="T26" fmla="*/ 47 w 47"/>
                  <a:gd name="T2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47" y="47"/>
                    </a:moveTo>
                    <a:lnTo>
                      <a:pt x="38" y="47"/>
                    </a:lnTo>
                    <a:lnTo>
                      <a:pt x="38" y="8"/>
                    </a:lnTo>
                    <a:lnTo>
                      <a:pt x="23" y="29"/>
                    </a:lnTo>
                    <a:lnTo>
                      <a:pt x="23" y="29"/>
                    </a:lnTo>
                    <a:lnTo>
                      <a:pt x="9" y="8"/>
                    </a:lnTo>
                    <a:lnTo>
                      <a:pt x="9" y="47"/>
                    </a:lnTo>
                    <a:lnTo>
                      <a:pt x="0" y="47"/>
                    </a:lnTo>
                    <a:lnTo>
                      <a:pt x="0" y="0"/>
                    </a:lnTo>
                    <a:lnTo>
                      <a:pt x="6" y="0"/>
                    </a:lnTo>
                    <a:lnTo>
                      <a:pt x="23" y="20"/>
                    </a:lnTo>
                    <a:lnTo>
                      <a:pt x="41" y="0"/>
                    </a:lnTo>
                    <a:lnTo>
                      <a:pt x="47" y="0"/>
                    </a:lnTo>
                    <a:lnTo>
                      <a:pt x="47" y="47"/>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16" name="Freeform 767"/>
              <p:cNvSpPr>
                <a:spLocks noEditPoints="1"/>
              </p:cNvSpPr>
              <p:nvPr/>
            </p:nvSpPr>
            <p:spPr bwMode="auto">
              <a:xfrm>
                <a:off x="1566863" y="6508750"/>
                <a:ext cx="74613" cy="79375"/>
              </a:xfrm>
              <a:custGeom>
                <a:avLst/>
                <a:gdLst>
                  <a:gd name="T0" fmla="*/ 47 w 47"/>
                  <a:gd name="T1" fmla="*/ 50 h 50"/>
                  <a:gd name="T2" fmla="*/ 41 w 47"/>
                  <a:gd name="T3" fmla="*/ 50 h 50"/>
                  <a:gd name="T4" fmla="*/ 32 w 47"/>
                  <a:gd name="T5" fmla="*/ 35 h 50"/>
                  <a:gd name="T6" fmla="*/ 11 w 47"/>
                  <a:gd name="T7" fmla="*/ 35 h 50"/>
                  <a:gd name="T8" fmla="*/ 6 w 47"/>
                  <a:gd name="T9" fmla="*/ 50 h 50"/>
                  <a:gd name="T10" fmla="*/ 0 w 47"/>
                  <a:gd name="T11" fmla="*/ 50 h 50"/>
                  <a:gd name="T12" fmla="*/ 20 w 47"/>
                  <a:gd name="T13" fmla="*/ 0 h 50"/>
                  <a:gd name="T14" fmla="*/ 26 w 47"/>
                  <a:gd name="T15" fmla="*/ 0 h 50"/>
                  <a:gd name="T16" fmla="*/ 47 w 47"/>
                  <a:gd name="T17" fmla="*/ 50 h 50"/>
                  <a:gd name="T18" fmla="*/ 29 w 47"/>
                  <a:gd name="T19" fmla="*/ 29 h 50"/>
                  <a:gd name="T20" fmla="*/ 23 w 47"/>
                  <a:gd name="T21" fmla="*/ 11 h 50"/>
                  <a:gd name="T22" fmla="*/ 14 w 47"/>
                  <a:gd name="T23" fmla="*/ 29 h 50"/>
                  <a:gd name="T24" fmla="*/ 29 w 47"/>
                  <a:gd name="T25"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0">
                    <a:moveTo>
                      <a:pt x="47" y="50"/>
                    </a:moveTo>
                    <a:lnTo>
                      <a:pt x="41" y="50"/>
                    </a:lnTo>
                    <a:lnTo>
                      <a:pt x="32" y="35"/>
                    </a:lnTo>
                    <a:lnTo>
                      <a:pt x="11" y="35"/>
                    </a:lnTo>
                    <a:lnTo>
                      <a:pt x="6" y="50"/>
                    </a:lnTo>
                    <a:lnTo>
                      <a:pt x="0" y="50"/>
                    </a:lnTo>
                    <a:lnTo>
                      <a:pt x="20" y="0"/>
                    </a:lnTo>
                    <a:lnTo>
                      <a:pt x="26" y="0"/>
                    </a:lnTo>
                    <a:lnTo>
                      <a:pt x="47" y="50"/>
                    </a:lnTo>
                    <a:close/>
                    <a:moveTo>
                      <a:pt x="29" y="29"/>
                    </a:moveTo>
                    <a:lnTo>
                      <a:pt x="23" y="11"/>
                    </a:lnTo>
                    <a:lnTo>
                      <a:pt x="14" y="29"/>
                    </a:lnTo>
                    <a:lnTo>
                      <a:pt x="29" y="29"/>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17" name="Freeform 768"/>
              <p:cNvSpPr>
                <a:spLocks/>
              </p:cNvSpPr>
              <p:nvPr/>
            </p:nvSpPr>
            <p:spPr bwMode="auto">
              <a:xfrm>
                <a:off x="1677988" y="6508750"/>
                <a:ext cx="46038" cy="82550"/>
              </a:xfrm>
              <a:custGeom>
                <a:avLst/>
                <a:gdLst>
                  <a:gd name="T0" fmla="*/ 9 w 10"/>
                  <a:gd name="T1" fmla="*/ 4 h 18"/>
                  <a:gd name="T2" fmla="*/ 5 w 10"/>
                  <a:gd name="T3" fmla="*/ 3 h 18"/>
                  <a:gd name="T4" fmla="*/ 2 w 10"/>
                  <a:gd name="T5" fmla="*/ 4 h 18"/>
                  <a:gd name="T6" fmla="*/ 7 w 10"/>
                  <a:gd name="T7" fmla="*/ 8 h 18"/>
                  <a:gd name="T8" fmla="*/ 9 w 10"/>
                  <a:gd name="T9" fmla="*/ 10 h 18"/>
                  <a:gd name="T10" fmla="*/ 10 w 10"/>
                  <a:gd name="T11" fmla="*/ 13 h 18"/>
                  <a:gd name="T12" fmla="*/ 5 w 10"/>
                  <a:gd name="T13" fmla="*/ 18 h 18"/>
                  <a:gd name="T14" fmla="*/ 0 w 10"/>
                  <a:gd name="T15" fmla="*/ 16 h 18"/>
                  <a:gd name="T16" fmla="*/ 0 w 10"/>
                  <a:gd name="T17" fmla="*/ 13 h 18"/>
                  <a:gd name="T18" fmla="*/ 5 w 10"/>
                  <a:gd name="T19" fmla="*/ 16 h 18"/>
                  <a:gd name="T20" fmla="*/ 7 w 10"/>
                  <a:gd name="T21" fmla="*/ 13 h 18"/>
                  <a:gd name="T22" fmla="*/ 5 w 10"/>
                  <a:gd name="T23" fmla="*/ 10 h 18"/>
                  <a:gd name="T24" fmla="*/ 1 w 10"/>
                  <a:gd name="T25" fmla="*/ 7 h 18"/>
                  <a:gd name="T26" fmla="*/ 0 w 10"/>
                  <a:gd name="T27" fmla="*/ 5 h 18"/>
                  <a:gd name="T28" fmla="*/ 5 w 10"/>
                  <a:gd name="T29" fmla="*/ 0 h 18"/>
                  <a:gd name="T30" fmla="*/ 9 w 10"/>
                  <a:gd name="T31" fmla="*/ 2 h 18"/>
                  <a:gd name="T32" fmla="*/ 9 w 10"/>
                  <a:gd name="T3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18">
                    <a:moveTo>
                      <a:pt x="9" y="4"/>
                    </a:moveTo>
                    <a:cubicBezTo>
                      <a:pt x="8" y="3"/>
                      <a:pt x="6" y="3"/>
                      <a:pt x="5" y="3"/>
                    </a:cubicBezTo>
                    <a:cubicBezTo>
                      <a:pt x="3" y="3"/>
                      <a:pt x="2" y="3"/>
                      <a:pt x="2" y="4"/>
                    </a:cubicBezTo>
                    <a:cubicBezTo>
                      <a:pt x="2" y="6"/>
                      <a:pt x="3" y="7"/>
                      <a:pt x="7" y="8"/>
                    </a:cubicBezTo>
                    <a:cubicBezTo>
                      <a:pt x="7" y="9"/>
                      <a:pt x="8" y="9"/>
                      <a:pt x="9" y="10"/>
                    </a:cubicBezTo>
                    <a:cubicBezTo>
                      <a:pt x="9" y="11"/>
                      <a:pt x="10" y="12"/>
                      <a:pt x="10" y="13"/>
                    </a:cubicBezTo>
                    <a:cubicBezTo>
                      <a:pt x="10" y="16"/>
                      <a:pt x="8" y="18"/>
                      <a:pt x="5" y="18"/>
                    </a:cubicBezTo>
                    <a:cubicBezTo>
                      <a:pt x="3" y="18"/>
                      <a:pt x="1" y="17"/>
                      <a:pt x="0" y="16"/>
                    </a:cubicBezTo>
                    <a:cubicBezTo>
                      <a:pt x="0" y="13"/>
                      <a:pt x="0" y="13"/>
                      <a:pt x="0" y="13"/>
                    </a:cubicBezTo>
                    <a:cubicBezTo>
                      <a:pt x="1" y="14"/>
                      <a:pt x="2" y="16"/>
                      <a:pt x="5" y="16"/>
                    </a:cubicBezTo>
                    <a:cubicBezTo>
                      <a:pt x="6" y="16"/>
                      <a:pt x="7" y="15"/>
                      <a:pt x="7" y="13"/>
                    </a:cubicBezTo>
                    <a:cubicBezTo>
                      <a:pt x="7" y="12"/>
                      <a:pt x="6" y="11"/>
                      <a:pt x="5" y="10"/>
                    </a:cubicBezTo>
                    <a:cubicBezTo>
                      <a:pt x="2" y="9"/>
                      <a:pt x="2" y="8"/>
                      <a:pt x="1" y="7"/>
                    </a:cubicBezTo>
                    <a:cubicBezTo>
                      <a:pt x="0" y="7"/>
                      <a:pt x="0" y="6"/>
                      <a:pt x="0" y="5"/>
                    </a:cubicBezTo>
                    <a:cubicBezTo>
                      <a:pt x="0" y="2"/>
                      <a:pt x="2" y="0"/>
                      <a:pt x="5" y="0"/>
                    </a:cubicBezTo>
                    <a:cubicBezTo>
                      <a:pt x="6" y="0"/>
                      <a:pt x="8" y="1"/>
                      <a:pt x="9" y="2"/>
                    </a:cubicBezTo>
                    <a:lnTo>
                      <a:pt x="9" y="4"/>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18" name="Freeform 769"/>
              <p:cNvSpPr>
                <a:spLocks noEditPoints="1"/>
              </p:cNvSpPr>
              <p:nvPr/>
            </p:nvSpPr>
            <p:spPr bwMode="auto">
              <a:xfrm>
                <a:off x="1724025" y="6508750"/>
                <a:ext cx="79375" cy="79375"/>
              </a:xfrm>
              <a:custGeom>
                <a:avLst/>
                <a:gdLst>
                  <a:gd name="T0" fmla="*/ 50 w 50"/>
                  <a:gd name="T1" fmla="*/ 50 h 50"/>
                  <a:gd name="T2" fmla="*/ 41 w 50"/>
                  <a:gd name="T3" fmla="*/ 50 h 50"/>
                  <a:gd name="T4" fmla="*/ 35 w 50"/>
                  <a:gd name="T5" fmla="*/ 35 h 50"/>
                  <a:gd name="T6" fmla="*/ 15 w 50"/>
                  <a:gd name="T7" fmla="*/ 35 h 50"/>
                  <a:gd name="T8" fmla="*/ 9 w 50"/>
                  <a:gd name="T9" fmla="*/ 50 h 50"/>
                  <a:gd name="T10" fmla="*/ 0 w 50"/>
                  <a:gd name="T11" fmla="*/ 50 h 50"/>
                  <a:gd name="T12" fmla="*/ 24 w 50"/>
                  <a:gd name="T13" fmla="*/ 0 h 50"/>
                  <a:gd name="T14" fmla="*/ 27 w 50"/>
                  <a:gd name="T15" fmla="*/ 0 h 50"/>
                  <a:gd name="T16" fmla="*/ 50 w 50"/>
                  <a:gd name="T17" fmla="*/ 50 h 50"/>
                  <a:gd name="T18" fmla="*/ 33 w 50"/>
                  <a:gd name="T19" fmla="*/ 29 h 50"/>
                  <a:gd name="T20" fmla="*/ 24 w 50"/>
                  <a:gd name="T21" fmla="*/ 11 h 50"/>
                  <a:gd name="T22" fmla="*/ 18 w 50"/>
                  <a:gd name="T23" fmla="*/ 29 h 50"/>
                  <a:gd name="T24" fmla="*/ 33 w 50"/>
                  <a:gd name="T25"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50" y="50"/>
                    </a:moveTo>
                    <a:lnTo>
                      <a:pt x="41" y="50"/>
                    </a:lnTo>
                    <a:lnTo>
                      <a:pt x="35" y="35"/>
                    </a:lnTo>
                    <a:lnTo>
                      <a:pt x="15" y="35"/>
                    </a:lnTo>
                    <a:lnTo>
                      <a:pt x="9" y="50"/>
                    </a:lnTo>
                    <a:lnTo>
                      <a:pt x="0" y="50"/>
                    </a:lnTo>
                    <a:lnTo>
                      <a:pt x="24" y="0"/>
                    </a:lnTo>
                    <a:lnTo>
                      <a:pt x="27" y="0"/>
                    </a:lnTo>
                    <a:lnTo>
                      <a:pt x="50" y="50"/>
                    </a:lnTo>
                    <a:close/>
                    <a:moveTo>
                      <a:pt x="33" y="29"/>
                    </a:moveTo>
                    <a:lnTo>
                      <a:pt x="24" y="11"/>
                    </a:lnTo>
                    <a:lnTo>
                      <a:pt x="18" y="29"/>
                    </a:lnTo>
                    <a:lnTo>
                      <a:pt x="33" y="29"/>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19" name="Freeform 770"/>
              <p:cNvSpPr>
                <a:spLocks/>
              </p:cNvSpPr>
              <p:nvPr/>
            </p:nvSpPr>
            <p:spPr bwMode="auto">
              <a:xfrm>
                <a:off x="1812925" y="6513513"/>
                <a:ext cx="69850" cy="74613"/>
              </a:xfrm>
              <a:custGeom>
                <a:avLst/>
                <a:gdLst>
                  <a:gd name="T0" fmla="*/ 44 w 44"/>
                  <a:gd name="T1" fmla="*/ 47 h 47"/>
                  <a:gd name="T2" fmla="*/ 38 w 44"/>
                  <a:gd name="T3" fmla="*/ 47 h 47"/>
                  <a:gd name="T4" fmla="*/ 6 w 44"/>
                  <a:gd name="T5" fmla="*/ 8 h 47"/>
                  <a:gd name="T6" fmla="*/ 6 w 44"/>
                  <a:gd name="T7" fmla="*/ 47 h 47"/>
                  <a:gd name="T8" fmla="*/ 0 w 44"/>
                  <a:gd name="T9" fmla="*/ 47 h 47"/>
                  <a:gd name="T10" fmla="*/ 0 w 44"/>
                  <a:gd name="T11" fmla="*/ 0 h 47"/>
                  <a:gd name="T12" fmla="*/ 6 w 44"/>
                  <a:gd name="T13" fmla="*/ 0 h 47"/>
                  <a:gd name="T14" fmla="*/ 38 w 44"/>
                  <a:gd name="T15" fmla="*/ 38 h 47"/>
                  <a:gd name="T16" fmla="*/ 38 w 44"/>
                  <a:gd name="T17" fmla="*/ 0 h 47"/>
                  <a:gd name="T18" fmla="*/ 44 w 44"/>
                  <a:gd name="T19" fmla="*/ 0 h 47"/>
                  <a:gd name="T20" fmla="*/ 44 w 44"/>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7">
                    <a:moveTo>
                      <a:pt x="44" y="47"/>
                    </a:moveTo>
                    <a:lnTo>
                      <a:pt x="38" y="47"/>
                    </a:lnTo>
                    <a:lnTo>
                      <a:pt x="6" y="8"/>
                    </a:lnTo>
                    <a:lnTo>
                      <a:pt x="6" y="47"/>
                    </a:lnTo>
                    <a:lnTo>
                      <a:pt x="0" y="47"/>
                    </a:lnTo>
                    <a:lnTo>
                      <a:pt x="0" y="0"/>
                    </a:lnTo>
                    <a:lnTo>
                      <a:pt x="6" y="0"/>
                    </a:lnTo>
                    <a:lnTo>
                      <a:pt x="38" y="38"/>
                    </a:lnTo>
                    <a:lnTo>
                      <a:pt x="38" y="0"/>
                    </a:lnTo>
                    <a:lnTo>
                      <a:pt x="44" y="0"/>
                    </a:lnTo>
                    <a:lnTo>
                      <a:pt x="44" y="47"/>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20" name="Rectangle 771"/>
              <p:cNvSpPr>
                <a:spLocks noChangeArrowheads="1"/>
              </p:cNvSpPr>
              <p:nvPr/>
            </p:nvSpPr>
            <p:spPr bwMode="auto">
              <a:xfrm>
                <a:off x="1901825" y="6513513"/>
                <a:ext cx="12700" cy="74613"/>
              </a:xfrm>
              <a:prstGeom prst="rect">
                <a:avLst/>
              </a:prstGeom>
              <a:solidFill>
                <a:srgbClr val="0050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21" name="Freeform 772"/>
              <p:cNvSpPr>
                <a:spLocks/>
              </p:cNvSpPr>
              <p:nvPr/>
            </p:nvSpPr>
            <p:spPr bwMode="auto">
              <a:xfrm>
                <a:off x="1924050" y="6513513"/>
                <a:ext cx="65088" cy="74613"/>
              </a:xfrm>
              <a:custGeom>
                <a:avLst/>
                <a:gdLst>
                  <a:gd name="T0" fmla="*/ 41 w 41"/>
                  <a:gd name="T1" fmla="*/ 5 h 47"/>
                  <a:gd name="T2" fmla="*/ 24 w 41"/>
                  <a:gd name="T3" fmla="*/ 5 h 47"/>
                  <a:gd name="T4" fmla="*/ 24 w 41"/>
                  <a:gd name="T5" fmla="*/ 47 h 47"/>
                  <a:gd name="T6" fmla="*/ 18 w 41"/>
                  <a:gd name="T7" fmla="*/ 47 h 47"/>
                  <a:gd name="T8" fmla="*/ 18 w 41"/>
                  <a:gd name="T9" fmla="*/ 5 h 47"/>
                  <a:gd name="T10" fmla="*/ 0 w 41"/>
                  <a:gd name="T11" fmla="*/ 5 h 47"/>
                  <a:gd name="T12" fmla="*/ 0 w 41"/>
                  <a:gd name="T13" fmla="*/ 0 h 47"/>
                  <a:gd name="T14" fmla="*/ 41 w 41"/>
                  <a:gd name="T15" fmla="*/ 0 h 47"/>
                  <a:gd name="T16" fmla="*/ 41 w 41"/>
                  <a:gd name="T17"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7">
                    <a:moveTo>
                      <a:pt x="41" y="5"/>
                    </a:moveTo>
                    <a:lnTo>
                      <a:pt x="24" y="5"/>
                    </a:lnTo>
                    <a:lnTo>
                      <a:pt x="24" y="47"/>
                    </a:lnTo>
                    <a:lnTo>
                      <a:pt x="18" y="47"/>
                    </a:lnTo>
                    <a:lnTo>
                      <a:pt x="18" y="5"/>
                    </a:lnTo>
                    <a:lnTo>
                      <a:pt x="0" y="5"/>
                    </a:lnTo>
                    <a:lnTo>
                      <a:pt x="0" y="0"/>
                    </a:lnTo>
                    <a:lnTo>
                      <a:pt x="41" y="0"/>
                    </a:lnTo>
                    <a:lnTo>
                      <a:pt x="41" y="5"/>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22" name="Freeform 773"/>
              <p:cNvSpPr>
                <a:spLocks noEditPoints="1"/>
              </p:cNvSpPr>
              <p:nvPr/>
            </p:nvSpPr>
            <p:spPr bwMode="auto">
              <a:xfrm>
                <a:off x="1979613" y="6508750"/>
                <a:ext cx="74613" cy="79375"/>
              </a:xfrm>
              <a:custGeom>
                <a:avLst/>
                <a:gdLst>
                  <a:gd name="T0" fmla="*/ 47 w 47"/>
                  <a:gd name="T1" fmla="*/ 50 h 50"/>
                  <a:gd name="T2" fmla="*/ 41 w 47"/>
                  <a:gd name="T3" fmla="*/ 50 h 50"/>
                  <a:gd name="T4" fmla="*/ 36 w 47"/>
                  <a:gd name="T5" fmla="*/ 35 h 50"/>
                  <a:gd name="T6" fmla="*/ 15 w 47"/>
                  <a:gd name="T7" fmla="*/ 35 h 50"/>
                  <a:gd name="T8" fmla="*/ 6 w 47"/>
                  <a:gd name="T9" fmla="*/ 50 h 50"/>
                  <a:gd name="T10" fmla="*/ 0 w 47"/>
                  <a:gd name="T11" fmla="*/ 50 h 50"/>
                  <a:gd name="T12" fmla="*/ 21 w 47"/>
                  <a:gd name="T13" fmla="*/ 0 h 50"/>
                  <a:gd name="T14" fmla="*/ 27 w 47"/>
                  <a:gd name="T15" fmla="*/ 0 h 50"/>
                  <a:gd name="T16" fmla="*/ 47 w 47"/>
                  <a:gd name="T17" fmla="*/ 50 h 50"/>
                  <a:gd name="T18" fmla="*/ 33 w 47"/>
                  <a:gd name="T19" fmla="*/ 29 h 50"/>
                  <a:gd name="T20" fmla="*/ 24 w 47"/>
                  <a:gd name="T21" fmla="*/ 11 h 50"/>
                  <a:gd name="T22" fmla="*/ 15 w 47"/>
                  <a:gd name="T23" fmla="*/ 29 h 50"/>
                  <a:gd name="T24" fmla="*/ 33 w 47"/>
                  <a:gd name="T25"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0">
                    <a:moveTo>
                      <a:pt x="47" y="50"/>
                    </a:moveTo>
                    <a:lnTo>
                      <a:pt x="41" y="50"/>
                    </a:lnTo>
                    <a:lnTo>
                      <a:pt x="36" y="35"/>
                    </a:lnTo>
                    <a:lnTo>
                      <a:pt x="15" y="35"/>
                    </a:lnTo>
                    <a:lnTo>
                      <a:pt x="6" y="50"/>
                    </a:lnTo>
                    <a:lnTo>
                      <a:pt x="0" y="50"/>
                    </a:lnTo>
                    <a:lnTo>
                      <a:pt x="21" y="0"/>
                    </a:lnTo>
                    <a:lnTo>
                      <a:pt x="27" y="0"/>
                    </a:lnTo>
                    <a:lnTo>
                      <a:pt x="47" y="50"/>
                    </a:lnTo>
                    <a:close/>
                    <a:moveTo>
                      <a:pt x="33" y="29"/>
                    </a:moveTo>
                    <a:lnTo>
                      <a:pt x="24" y="11"/>
                    </a:lnTo>
                    <a:lnTo>
                      <a:pt x="15" y="29"/>
                    </a:lnTo>
                    <a:lnTo>
                      <a:pt x="33" y="29"/>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23" name="Freeform 774"/>
              <p:cNvSpPr>
                <a:spLocks noEditPoints="1"/>
              </p:cNvSpPr>
              <p:nvPr/>
            </p:nvSpPr>
            <p:spPr bwMode="auto">
              <a:xfrm>
                <a:off x="2063750" y="6513513"/>
                <a:ext cx="60325" cy="74613"/>
              </a:xfrm>
              <a:custGeom>
                <a:avLst/>
                <a:gdLst>
                  <a:gd name="T0" fmla="*/ 5 w 13"/>
                  <a:gd name="T1" fmla="*/ 0 h 16"/>
                  <a:gd name="T2" fmla="*/ 7 w 13"/>
                  <a:gd name="T3" fmla="*/ 0 h 16"/>
                  <a:gd name="T4" fmla="*/ 10 w 13"/>
                  <a:gd name="T5" fmla="*/ 4 h 16"/>
                  <a:gd name="T6" fmla="*/ 7 w 13"/>
                  <a:gd name="T7" fmla="*/ 8 h 16"/>
                  <a:gd name="T8" fmla="*/ 11 w 13"/>
                  <a:gd name="T9" fmla="*/ 13 h 16"/>
                  <a:gd name="T10" fmla="*/ 13 w 13"/>
                  <a:gd name="T11" fmla="*/ 16 h 16"/>
                  <a:gd name="T12" fmla="*/ 11 w 13"/>
                  <a:gd name="T13" fmla="*/ 16 h 16"/>
                  <a:gd name="T14" fmla="*/ 7 w 13"/>
                  <a:gd name="T15" fmla="*/ 11 h 16"/>
                  <a:gd name="T16" fmla="*/ 3 w 13"/>
                  <a:gd name="T17" fmla="*/ 9 h 16"/>
                  <a:gd name="T18" fmla="*/ 3 w 13"/>
                  <a:gd name="T19" fmla="*/ 9 h 16"/>
                  <a:gd name="T20" fmla="*/ 3 w 13"/>
                  <a:gd name="T21" fmla="*/ 16 h 16"/>
                  <a:gd name="T22" fmla="*/ 0 w 13"/>
                  <a:gd name="T23" fmla="*/ 16 h 16"/>
                  <a:gd name="T24" fmla="*/ 0 w 13"/>
                  <a:gd name="T25" fmla="*/ 0 h 16"/>
                  <a:gd name="T26" fmla="*/ 5 w 13"/>
                  <a:gd name="T27" fmla="*/ 0 h 16"/>
                  <a:gd name="T28" fmla="*/ 3 w 13"/>
                  <a:gd name="T29" fmla="*/ 2 h 16"/>
                  <a:gd name="T30" fmla="*/ 3 w 13"/>
                  <a:gd name="T31" fmla="*/ 7 h 16"/>
                  <a:gd name="T32" fmla="*/ 4 w 13"/>
                  <a:gd name="T33" fmla="*/ 7 h 16"/>
                  <a:gd name="T34" fmla="*/ 6 w 13"/>
                  <a:gd name="T35" fmla="*/ 7 h 16"/>
                  <a:gd name="T36" fmla="*/ 8 w 13"/>
                  <a:gd name="T37" fmla="*/ 4 h 16"/>
                  <a:gd name="T38" fmla="*/ 6 w 13"/>
                  <a:gd name="T39" fmla="*/ 2 h 16"/>
                  <a:gd name="T40" fmla="*/ 4 w 13"/>
                  <a:gd name="T41" fmla="*/ 2 h 16"/>
                  <a:gd name="T42" fmla="*/ 3 w 13"/>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6">
                    <a:moveTo>
                      <a:pt x="5" y="0"/>
                    </a:moveTo>
                    <a:cubicBezTo>
                      <a:pt x="5" y="0"/>
                      <a:pt x="6" y="0"/>
                      <a:pt x="7" y="0"/>
                    </a:cubicBezTo>
                    <a:cubicBezTo>
                      <a:pt x="9" y="1"/>
                      <a:pt x="10" y="3"/>
                      <a:pt x="10" y="4"/>
                    </a:cubicBezTo>
                    <a:cubicBezTo>
                      <a:pt x="10" y="6"/>
                      <a:pt x="9" y="8"/>
                      <a:pt x="7" y="8"/>
                    </a:cubicBezTo>
                    <a:cubicBezTo>
                      <a:pt x="9" y="9"/>
                      <a:pt x="10" y="11"/>
                      <a:pt x="11" y="13"/>
                    </a:cubicBezTo>
                    <a:cubicBezTo>
                      <a:pt x="12" y="14"/>
                      <a:pt x="12" y="15"/>
                      <a:pt x="13" y="16"/>
                    </a:cubicBezTo>
                    <a:cubicBezTo>
                      <a:pt x="11" y="16"/>
                      <a:pt x="11" y="16"/>
                      <a:pt x="11" y="16"/>
                    </a:cubicBezTo>
                    <a:cubicBezTo>
                      <a:pt x="10" y="16"/>
                      <a:pt x="8" y="12"/>
                      <a:pt x="7" y="11"/>
                    </a:cubicBezTo>
                    <a:cubicBezTo>
                      <a:pt x="5" y="9"/>
                      <a:pt x="5" y="9"/>
                      <a:pt x="3" y="9"/>
                    </a:cubicBezTo>
                    <a:cubicBezTo>
                      <a:pt x="3" y="9"/>
                      <a:pt x="3" y="9"/>
                      <a:pt x="3" y="9"/>
                    </a:cubicBezTo>
                    <a:cubicBezTo>
                      <a:pt x="3" y="16"/>
                      <a:pt x="3" y="16"/>
                      <a:pt x="3" y="16"/>
                    </a:cubicBezTo>
                    <a:cubicBezTo>
                      <a:pt x="0" y="16"/>
                      <a:pt x="0" y="16"/>
                      <a:pt x="0" y="16"/>
                    </a:cubicBezTo>
                    <a:cubicBezTo>
                      <a:pt x="0" y="0"/>
                      <a:pt x="0" y="0"/>
                      <a:pt x="0" y="0"/>
                    </a:cubicBezTo>
                    <a:lnTo>
                      <a:pt x="5" y="0"/>
                    </a:lnTo>
                    <a:close/>
                    <a:moveTo>
                      <a:pt x="3" y="2"/>
                    </a:moveTo>
                    <a:cubicBezTo>
                      <a:pt x="3" y="7"/>
                      <a:pt x="3" y="7"/>
                      <a:pt x="3" y="7"/>
                    </a:cubicBezTo>
                    <a:cubicBezTo>
                      <a:pt x="4" y="7"/>
                      <a:pt x="4" y="7"/>
                      <a:pt x="4" y="7"/>
                    </a:cubicBezTo>
                    <a:cubicBezTo>
                      <a:pt x="4" y="7"/>
                      <a:pt x="5" y="7"/>
                      <a:pt x="6" y="7"/>
                    </a:cubicBezTo>
                    <a:cubicBezTo>
                      <a:pt x="7" y="6"/>
                      <a:pt x="8" y="5"/>
                      <a:pt x="8" y="4"/>
                    </a:cubicBezTo>
                    <a:cubicBezTo>
                      <a:pt x="8" y="3"/>
                      <a:pt x="7" y="2"/>
                      <a:pt x="6" y="2"/>
                    </a:cubicBezTo>
                    <a:cubicBezTo>
                      <a:pt x="6" y="2"/>
                      <a:pt x="5" y="2"/>
                      <a:pt x="4" y="2"/>
                    </a:cubicBezTo>
                    <a:lnTo>
                      <a:pt x="3" y="2"/>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24" name="Rectangle 775"/>
              <p:cNvSpPr>
                <a:spLocks noChangeArrowheads="1"/>
              </p:cNvSpPr>
              <p:nvPr/>
            </p:nvSpPr>
            <p:spPr bwMode="auto">
              <a:xfrm>
                <a:off x="2133600" y="6513513"/>
                <a:ext cx="14288" cy="74613"/>
              </a:xfrm>
              <a:prstGeom prst="rect">
                <a:avLst/>
              </a:prstGeom>
              <a:solidFill>
                <a:srgbClr val="0050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25" name="Freeform 776"/>
              <p:cNvSpPr>
                <a:spLocks noEditPoints="1"/>
              </p:cNvSpPr>
              <p:nvPr/>
            </p:nvSpPr>
            <p:spPr bwMode="auto">
              <a:xfrm>
                <a:off x="2162175" y="6508750"/>
                <a:ext cx="82550" cy="82550"/>
              </a:xfrm>
              <a:custGeom>
                <a:avLst/>
                <a:gdLst>
                  <a:gd name="T0" fmla="*/ 18 w 18"/>
                  <a:gd name="T1" fmla="*/ 9 h 18"/>
                  <a:gd name="T2" fmla="*/ 9 w 18"/>
                  <a:gd name="T3" fmla="*/ 18 h 18"/>
                  <a:gd name="T4" fmla="*/ 0 w 18"/>
                  <a:gd name="T5" fmla="*/ 9 h 18"/>
                  <a:gd name="T6" fmla="*/ 9 w 18"/>
                  <a:gd name="T7" fmla="*/ 0 h 18"/>
                  <a:gd name="T8" fmla="*/ 18 w 18"/>
                  <a:gd name="T9" fmla="*/ 9 h 18"/>
                  <a:gd name="T10" fmla="*/ 2 w 18"/>
                  <a:gd name="T11" fmla="*/ 9 h 18"/>
                  <a:gd name="T12" fmla="*/ 9 w 18"/>
                  <a:gd name="T13" fmla="*/ 15 h 18"/>
                  <a:gd name="T14" fmla="*/ 14 w 18"/>
                  <a:gd name="T15" fmla="*/ 13 h 18"/>
                  <a:gd name="T16" fmla="*/ 15 w 18"/>
                  <a:gd name="T17" fmla="*/ 9 h 18"/>
                  <a:gd name="T18" fmla="*/ 9 w 18"/>
                  <a:gd name="T19" fmla="*/ 3 h 18"/>
                  <a:gd name="T20" fmla="*/ 2 w 18"/>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18" y="9"/>
                    </a:moveTo>
                    <a:cubicBezTo>
                      <a:pt x="18" y="14"/>
                      <a:pt x="14" y="18"/>
                      <a:pt x="9" y="18"/>
                    </a:cubicBezTo>
                    <a:cubicBezTo>
                      <a:pt x="3" y="18"/>
                      <a:pt x="0" y="14"/>
                      <a:pt x="0" y="9"/>
                    </a:cubicBezTo>
                    <a:cubicBezTo>
                      <a:pt x="0" y="5"/>
                      <a:pt x="3" y="0"/>
                      <a:pt x="9" y="0"/>
                    </a:cubicBezTo>
                    <a:cubicBezTo>
                      <a:pt x="14" y="0"/>
                      <a:pt x="18" y="4"/>
                      <a:pt x="18" y="9"/>
                    </a:cubicBezTo>
                    <a:close/>
                    <a:moveTo>
                      <a:pt x="2" y="9"/>
                    </a:moveTo>
                    <a:cubicBezTo>
                      <a:pt x="2" y="13"/>
                      <a:pt x="5" y="15"/>
                      <a:pt x="9" y="15"/>
                    </a:cubicBezTo>
                    <a:cubicBezTo>
                      <a:pt x="11" y="15"/>
                      <a:pt x="13" y="15"/>
                      <a:pt x="14" y="13"/>
                    </a:cubicBezTo>
                    <a:cubicBezTo>
                      <a:pt x="15" y="12"/>
                      <a:pt x="15" y="10"/>
                      <a:pt x="15" y="9"/>
                    </a:cubicBezTo>
                    <a:cubicBezTo>
                      <a:pt x="15" y="6"/>
                      <a:pt x="13" y="3"/>
                      <a:pt x="9" y="3"/>
                    </a:cubicBezTo>
                    <a:cubicBezTo>
                      <a:pt x="4" y="3"/>
                      <a:pt x="2" y="6"/>
                      <a:pt x="2" y="9"/>
                    </a:cubicBez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26" name="Freeform 777"/>
              <p:cNvSpPr>
                <a:spLocks noEditPoints="1"/>
              </p:cNvSpPr>
              <p:nvPr/>
            </p:nvSpPr>
            <p:spPr bwMode="auto">
              <a:xfrm>
                <a:off x="2292350" y="6513513"/>
                <a:ext cx="60325" cy="74613"/>
              </a:xfrm>
              <a:custGeom>
                <a:avLst/>
                <a:gdLst>
                  <a:gd name="T0" fmla="*/ 4 w 13"/>
                  <a:gd name="T1" fmla="*/ 0 h 16"/>
                  <a:gd name="T2" fmla="*/ 7 w 13"/>
                  <a:gd name="T3" fmla="*/ 0 h 16"/>
                  <a:gd name="T4" fmla="*/ 10 w 13"/>
                  <a:gd name="T5" fmla="*/ 4 h 16"/>
                  <a:gd name="T6" fmla="*/ 7 w 13"/>
                  <a:gd name="T7" fmla="*/ 8 h 16"/>
                  <a:gd name="T8" fmla="*/ 10 w 13"/>
                  <a:gd name="T9" fmla="*/ 13 h 16"/>
                  <a:gd name="T10" fmla="*/ 13 w 13"/>
                  <a:gd name="T11" fmla="*/ 16 h 16"/>
                  <a:gd name="T12" fmla="*/ 10 w 13"/>
                  <a:gd name="T13" fmla="*/ 16 h 16"/>
                  <a:gd name="T14" fmla="*/ 6 w 13"/>
                  <a:gd name="T15" fmla="*/ 11 h 16"/>
                  <a:gd name="T16" fmla="*/ 3 w 13"/>
                  <a:gd name="T17" fmla="*/ 9 h 16"/>
                  <a:gd name="T18" fmla="*/ 2 w 13"/>
                  <a:gd name="T19" fmla="*/ 9 h 16"/>
                  <a:gd name="T20" fmla="*/ 2 w 13"/>
                  <a:gd name="T21" fmla="*/ 16 h 16"/>
                  <a:gd name="T22" fmla="*/ 0 w 13"/>
                  <a:gd name="T23" fmla="*/ 16 h 16"/>
                  <a:gd name="T24" fmla="*/ 0 w 13"/>
                  <a:gd name="T25" fmla="*/ 0 h 16"/>
                  <a:gd name="T26" fmla="*/ 4 w 13"/>
                  <a:gd name="T27" fmla="*/ 0 h 16"/>
                  <a:gd name="T28" fmla="*/ 2 w 13"/>
                  <a:gd name="T29" fmla="*/ 2 h 16"/>
                  <a:gd name="T30" fmla="*/ 2 w 13"/>
                  <a:gd name="T31" fmla="*/ 7 h 16"/>
                  <a:gd name="T32" fmla="*/ 3 w 13"/>
                  <a:gd name="T33" fmla="*/ 7 h 16"/>
                  <a:gd name="T34" fmla="*/ 5 w 13"/>
                  <a:gd name="T35" fmla="*/ 7 h 16"/>
                  <a:gd name="T36" fmla="*/ 7 w 13"/>
                  <a:gd name="T37" fmla="*/ 4 h 16"/>
                  <a:gd name="T38" fmla="*/ 6 w 13"/>
                  <a:gd name="T39" fmla="*/ 2 h 16"/>
                  <a:gd name="T40" fmla="*/ 3 w 13"/>
                  <a:gd name="T41" fmla="*/ 2 h 16"/>
                  <a:gd name="T42" fmla="*/ 2 w 13"/>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6">
                    <a:moveTo>
                      <a:pt x="4" y="0"/>
                    </a:moveTo>
                    <a:cubicBezTo>
                      <a:pt x="5" y="0"/>
                      <a:pt x="6" y="0"/>
                      <a:pt x="7" y="0"/>
                    </a:cubicBezTo>
                    <a:cubicBezTo>
                      <a:pt x="9" y="1"/>
                      <a:pt x="10" y="3"/>
                      <a:pt x="10" y="4"/>
                    </a:cubicBezTo>
                    <a:cubicBezTo>
                      <a:pt x="10" y="6"/>
                      <a:pt x="9" y="8"/>
                      <a:pt x="7" y="8"/>
                    </a:cubicBezTo>
                    <a:cubicBezTo>
                      <a:pt x="8" y="9"/>
                      <a:pt x="9" y="11"/>
                      <a:pt x="10" y="13"/>
                    </a:cubicBezTo>
                    <a:cubicBezTo>
                      <a:pt x="11" y="14"/>
                      <a:pt x="12" y="15"/>
                      <a:pt x="13" y="16"/>
                    </a:cubicBezTo>
                    <a:cubicBezTo>
                      <a:pt x="10" y="16"/>
                      <a:pt x="10" y="16"/>
                      <a:pt x="10" y="16"/>
                    </a:cubicBezTo>
                    <a:cubicBezTo>
                      <a:pt x="9" y="16"/>
                      <a:pt x="7" y="12"/>
                      <a:pt x="6" y="11"/>
                    </a:cubicBezTo>
                    <a:cubicBezTo>
                      <a:pt x="5" y="9"/>
                      <a:pt x="4" y="9"/>
                      <a:pt x="3" y="9"/>
                    </a:cubicBezTo>
                    <a:cubicBezTo>
                      <a:pt x="2" y="9"/>
                      <a:pt x="2" y="9"/>
                      <a:pt x="2" y="9"/>
                    </a:cubicBezTo>
                    <a:cubicBezTo>
                      <a:pt x="2" y="16"/>
                      <a:pt x="2" y="16"/>
                      <a:pt x="2" y="16"/>
                    </a:cubicBezTo>
                    <a:cubicBezTo>
                      <a:pt x="0" y="16"/>
                      <a:pt x="0" y="16"/>
                      <a:pt x="0" y="16"/>
                    </a:cubicBezTo>
                    <a:cubicBezTo>
                      <a:pt x="0" y="0"/>
                      <a:pt x="0" y="0"/>
                      <a:pt x="0" y="0"/>
                    </a:cubicBezTo>
                    <a:lnTo>
                      <a:pt x="4" y="0"/>
                    </a:lnTo>
                    <a:close/>
                    <a:moveTo>
                      <a:pt x="2" y="2"/>
                    </a:moveTo>
                    <a:cubicBezTo>
                      <a:pt x="2" y="7"/>
                      <a:pt x="2" y="7"/>
                      <a:pt x="2" y="7"/>
                    </a:cubicBezTo>
                    <a:cubicBezTo>
                      <a:pt x="3" y="7"/>
                      <a:pt x="3" y="7"/>
                      <a:pt x="3" y="7"/>
                    </a:cubicBezTo>
                    <a:cubicBezTo>
                      <a:pt x="3" y="7"/>
                      <a:pt x="5" y="7"/>
                      <a:pt x="5" y="7"/>
                    </a:cubicBezTo>
                    <a:cubicBezTo>
                      <a:pt x="7" y="6"/>
                      <a:pt x="7" y="5"/>
                      <a:pt x="7" y="4"/>
                    </a:cubicBezTo>
                    <a:cubicBezTo>
                      <a:pt x="7" y="3"/>
                      <a:pt x="7" y="2"/>
                      <a:pt x="6" y="2"/>
                    </a:cubicBezTo>
                    <a:cubicBezTo>
                      <a:pt x="5" y="2"/>
                      <a:pt x="4" y="2"/>
                      <a:pt x="3" y="2"/>
                    </a:cubicBezTo>
                    <a:lnTo>
                      <a:pt x="2" y="2"/>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27" name="Freeform 778"/>
              <p:cNvSpPr>
                <a:spLocks/>
              </p:cNvSpPr>
              <p:nvPr/>
            </p:nvSpPr>
            <p:spPr bwMode="auto">
              <a:xfrm>
                <a:off x="2362200" y="6513513"/>
                <a:ext cx="41275" cy="74613"/>
              </a:xfrm>
              <a:custGeom>
                <a:avLst/>
                <a:gdLst>
                  <a:gd name="T0" fmla="*/ 26 w 26"/>
                  <a:gd name="T1" fmla="*/ 5 h 47"/>
                  <a:gd name="T2" fmla="*/ 6 w 26"/>
                  <a:gd name="T3" fmla="*/ 5 h 47"/>
                  <a:gd name="T4" fmla="*/ 6 w 26"/>
                  <a:gd name="T5" fmla="*/ 20 h 47"/>
                  <a:gd name="T6" fmla="*/ 26 w 26"/>
                  <a:gd name="T7" fmla="*/ 20 h 47"/>
                  <a:gd name="T8" fmla="*/ 26 w 26"/>
                  <a:gd name="T9" fmla="*/ 26 h 47"/>
                  <a:gd name="T10" fmla="*/ 6 w 26"/>
                  <a:gd name="T11" fmla="*/ 26 h 47"/>
                  <a:gd name="T12" fmla="*/ 6 w 26"/>
                  <a:gd name="T13" fmla="*/ 41 h 47"/>
                  <a:gd name="T14" fmla="*/ 26 w 26"/>
                  <a:gd name="T15" fmla="*/ 41 h 47"/>
                  <a:gd name="T16" fmla="*/ 26 w 26"/>
                  <a:gd name="T17" fmla="*/ 47 h 47"/>
                  <a:gd name="T18" fmla="*/ 0 w 26"/>
                  <a:gd name="T19" fmla="*/ 47 h 47"/>
                  <a:gd name="T20" fmla="*/ 0 w 26"/>
                  <a:gd name="T21" fmla="*/ 0 h 47"/>
                  <a:gd name="T22" fmla="*/ 26 w 26"/>
                  <a:gd name="T23" fmla="*/ 0 h 47"/>
                  <a:gd name="T24" fmla="*/ 26 w 26"/>
                  <a:gd name="T25"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7">
                    <a:moveTo>
                      <a:pt x="26" y="5"/>
                    </a:moveTo>
                    <a:lnTo>
                      <a:pt x="6" y="5"/>
                    </a:lnTo>
                    <a:lnTo>
                      <a:pt x="6" y="20"/>
                    </a:lnTo>
                    <a:lnTo>
                      <a:pt x="26" y="20"/>
                    </a:lnTo>
                    <a:lnTo>
                      <a:pt x="26" y="26"/>
                    </a:lnTo>
                    <a:lnTo>
                      <a:pt x="6" y="26"/>
                    </a:lnTo>
                    <a:lnTo>
                      <a:pt x="6" y="41"/>
                    </a:lnTo>
                    <a:lnTo>
                      <a:pt x="26" y="41"/>
                    </a:lnTo>
                    <a:lnTo>
                      <a:pt x="26" y="47"/>
                    </a:lnTo>
                    <a:lnTo>
                      <a:pt x="0" y="47"/>
                    </a:lnTo>
                    <a:lnTo>
                      <a:pt x="0" y="0"/>
                    </a:lnTo>
                    <a:lnTo>
                      <a:pt x="26" y="0"/>
                    </a:lnTo>
                    <a:lnTo>
                      <a:pt x="26" y="5"/>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28" name="Freeform 779"/>
              <p:cNvSpPr>
                <a:spLocks/>
              </p:cNvSpPr>
              <p:nvPr/>
            </p:nvSpPr>
            <p:spPr bwMode="auto">
              <a:xfrm>
                <a:off x="2417763" y="6508750"/>
                <a:ext cx="69850" cy="82550"/>
              </a:xfrm>
              <a:custGeom>
                <a:avLst/>
                <a:gdLst>
                  <a:gd name="T0" fmla="*/ 15 w 15"/>
                  <a:gd name="T1" fmla="*/ 16 h 18"/>
                  <a:gd name="T2" fmla="*/ 9 w 15"/>
                  <a:gd name="T3" fmla="*/ 18 h 18"/>
                  <a:gd name="T4" fmla="*/ 0 w 15"/>
                  <a:gd name="T5" fmla="*/ 9 h 18"/>
                  <a:gd name="T6" fmla="*/ 9 w 15"/>
                  <a:gd name="T7" fmla="*/ 0 h 18"/>
                  <a:gd name="T8" fmla="*/ 15 w 15"/>
                  <a:gd name="T9" fmla="*/ 2 h 18"/>
                  <a:gd name="T10" fmla="*/ 15 w 15"/>
                  <a:gd name="T11" fmla="*/ 4 h 18"/>
                  <a:gd name="T12" fmla="*/ 9 w 15"/>
                  <a:gd name="T13" fmla="*/ 3 h 18"/>
                  <a:gd name="T14" fmla="*/ 2 w 15"/>
                  <a:gd name="T15" fmla="*/ 9 h 18"/>
                  <a:gd name="T16" fmla="*/ 9 w 15"/>
                  <a:gd name="T17" fmla="*/ 16 h 18"/>
                  <a:gd name="T18" fmla="*/ 13 w 15"/>
                  <a:gd name="T19" fmla="*/ 15 h 18"/>
                  <a:gd name="T20" fmla="*/ 13 w 15"/>
                  <a:gd name="T21" fmla="*/ 11 h 18"/>
                  <a:gd name="T22" fmla="*/ 10 w 15"/>
                  <a:gd name="T23" fmla="*/ 11 h 18"/>
                  <a:gd name="T24" fmla="*/ 10 w 15"/>
                  <a:gd name="T25" fmla="*/ 9 h 18"/>
                  <a:gd name="T26" fmla="*/ 15 w 15"/>
                  <a:gd name="T27" fmla="*/ 9 h 18"/>
                  <a:gd name="T28" fmla="*/ 15 w 15"/>
                  <a:gd name="T2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8">
                    <a:moveTo>
                      <a:pt x="15" y="16"/>
                    </a:moveTo>
                    <a:cubicBezTo>
                      <a:pt x="14" y="17"/>
                      <a:pt x="12" y="18"/>
                      <a:pt x="9" y="18"/>
                    </a:cubicBezTo>
                    <a:cubicBezTo>
                      <a:pt x="3" y="18"/>
                      <a:pt x="0" y="13"/>
                      <a:pt x="0" y="9"/>
                    </a:cubicBezTo>
                    <a:cubicBezTo>
                      <a:pt x="0" y="5"/>
                      <a:pt x="3" y="0"/>
                      <a:pt x="9" y="0"/>
                    </a:cubicBezTo>
                    <a:cubicBezTo>
                      <a:pt x="11" y="0"/>
                      <a:pt x="13" y="1"/>
                      <a:pt x="15" y="2"/>
                    </a:cubicBezTo>
                    <a:cubicBezTo>
                      <a:pt x="15" y="4"/>
                      <a:pt x="15" y="4"/>
                      <a:pt x="15" y="4"/>
                    </a:cubicBezTo>
                    <a:cubicBezTo>
                      <a:pt x="12" y="3"/>
                      <a:pt x="10" y="3"/>
                      <a:pt x="9" y="3"/>
                    </a:cubicBezTo>
                    <a:cubicBezTo>
                      <a:pt x="6" y="3"/>
                      <a:pt x="2" y="5"/>
                      <a:pt x="2" y="9"/>
                    </a:cubicBezTo>
                    <a:cubicBezTo>
                      <a:pt x="2" y="13"/>
                      <a:pt x="5" y="16"/>
                      <a:pt x="9" y="16"/>
                    </a:cubicBezTo>
                    <a:cubicBezTo>
                      <a:pt x="10" y="16"/>
                      <a:pt x="11" y="15"/>
                      <a:pt x="13" y="15"/>
                    </a:cubicBezTo>
                    <a:cubicBezTo>
                      <a:pt x="13" y="11"/>
                      <a:pt x="13" y="11"/>
                      <a:pt x="13" y="11"/>
                    </a:cubicBezTo>
                    <a:cubicBezTo>
                      <a:pt x="10" y="11"/>
                      <a:pt x="10" y="11"/>
                      <a:pt x="10" y="11"/>
                    </a:cubicBezTo>
                    <a:cubicBezTo>
                      <a:pt x="10" y="9"/>
                      <a:pt x="10" y="9"/>
                      <a:pt x="10" y="9"/>
                    </a:cubicBezTo>
                    <a:cubicBezTo>
                      <a:pt x="15" y="9"/>
                      <a:pt x="15" y="9"/>
                      <a:pt x="15" y="9"/>
                    </a:cubicBezTo>
                    <a:lnTo>
                      <a:pt x="15" y="16"/>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29" name="Rectangle 780"/>
              <p:cNvSpPr>
                <a:spLocks noChangeArrowheads="1"/>
              </p:cNvSpPr>
              <p:nvPr/>
            </p:nvSpPr>
            <p:spPr bwMode="auto">
              <a:xfrm>
                <a:off x="2506663" y="6513513"/>
                <a:ext cx="7938" cy="74613"/>
              </a:xfrm>
              <a:prstGeom prst="rect">
                <a:avLst/>
              </a:prstGeom>
              <a:solidFill>
                <a:srgbClr val="0050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30" name="Freeform 781"/>
              <p:cNvSpPr>
                <a:spLocks noEditPoints="1"/>
              </p:cNvSpPr>
              <p:nvPr/>
            </p:nvSpPr>
            <p:spPr bwMode="auto">
              <a:xfrm>
                <a:off x="2528888" y="6508750"/>
                <a:ext cx="84138" cy="82550"/>
              </a:xfrm>
              <a:custGeom>
                <a:avLst/>
                <a:gdLst>
                  <a:gd name="T0" fmla="*/ 18 w 18"/>
                  <a:gd name="T1" fmla="*/ 9 h 18"/>
                  <a:gd name="T2" fmla="*/ 9 w 18"/>
                  <a:gd name="T3" fmla="*/ 18 h 18"/>
                  <a:gd name="T4" fmla="*/ 0 w 18"/>
                  <a:gd name="T5" fmla="*/ 9 h 18"/>
                  <a:gd name="T6" fmla="*/ 9 w 18"/>
                  <a:gd name="T7" fmla="*/ 0 h 18"/>
                  <a:gd name="T8" fmla="*/ 18 w 18"/>
                  <a:gd name="T9" fmla="*/ 9 h 18"/>
                  <a:gd name="T10" fmla="*/ 3 w 18"/>
                  <a:gd name="T11" fmla="*/ 9 h 18"/>
                  <a:gd name="T12" fmla="*/ 9 w 18"/>
                  <a:gd name="T13" fmla="*/ 15 h 18"/>
                  <a:gd name="T14" fmla="*/ 14 w 18"/>
                  <a:gd name="T15" fmla="*/ 13 h 18"/>
                  <a:gd name="T16" fmla="*/ 16 w 18"/>
                  <a:gd name="T17" fmla="*/ 9 h 18"/>
                  <a:gd name="T18" fmla="*/ 9 w 18"/>
                  <a:gd name="T19" fmla="*/ 3 h 18"/>
                  <a:gd name="T20" fmla="*/ 3 w 18"/>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18" y="9"/>
                    </a:moveTo>
                    <a:cubicBezTo>
                      <a:pt x="18" y="14"/>
                      <a:pt x="15" y="18"/>
                      <a:pt x="9" y="18"/>
                    </a:cubicBezTo>
                    <a:cubicBezTo>
                      <a:pt x="4" y="18"/>
                      <a:pt x="0" y="14"/>
                      <a:pt x="0" y="9"/>
                    </a:cubicBezTo>
                    <a:cubicBezTo>
                      <a:pt x="0" y="5"/>
                      <a:pt x="4" y="0"/>
                      <a:pt x="9" y="0"/>
                    </a:cubicBezTo>
                    <a:cubicBezTo>
                      <a:pt x="15" y="0"/>
                      <a:pt x="18" y="4"/>
                      <a:pt x="18" y="9"/>
                    </a:cubicBezTo>
                    <a:close/>
                    <a:moveTo>
                      <a:pt x="3" y="9"/>
                    </a:moveTo>
                    <a:cubicBezTo>
                      <a:pt x="3" y="13"/>
                      <a:pt x="6" y="15"/>
                      <a:pt x="9" y="15"/>
                    </a:cubicBezTo>
                    <a:cubicBezTo>
                      <a:pt x="11" y="15"/>
                      <a:pt x="13" y="15"/>
                      <a:pt x="14" y="13"/>
                    </a:cubicBezTo>
                    <a:cubicBezTo>
                      <a:pt x="15" y="12"/>
                      <a:pt x="16" y="10"/>
                      <a:pt x="16" y="9"/>
                    </a:cubicBezTo>
                    <a:cubicBezTo>
                      <a:pt x="16" y="6"/>
                      <a:pt x="14" y="3"/>
                      <a:pt x="9" y="3"/>
                    </a:cubicBezTo>
                    <a:cubicBezTo>
                      <a:pt x="5" y="3"/>
                      <a:pt x="3" y="6"/>
                      <a:pt x="3" y="9"/>
                    </a:cubicBez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31" name="Freeform 782"/>
              <p:cNvSpPr>
                <a:spLocks/>
              </p:cNvSpPr>
              <p:nvPr/>
            </p:nvSpPr>
            <p:spPr bwMode="auto">
              <a:xfrm>
                <a:off x="2627313" y="6513513"/>
                <a:ext cx="74613" cy="74613"/>
              </a:xfrm>
              <a:custGeom>
                <a:avLst/>
                <a:gdLst>
                  <a:gd name="T0" fmla="*/ 47 w 47"/>
                  <a:gd name="T1" fmla="*/ 47 h 47"/>
                  <a:gd name="T2" fmla="*/ 41 w 47"/>
                  <a:gd name="T3" fmla="*/ 47 h 47"/>
                  <a:gd name="T4" fmla="*/ 8 w 47"/>
                  <a:gd name="T5" fmla="*/ 8 h 47"/>
                  <a:gd name="T6" fmla="*/ 8 w 47"/>
                  <a:gd name="T7" fmla="*/ 47 h 47"/>
                  <a:gd name="T8" fmla="*/ 0 w 47"/>
                  <a:gd name="T9" fmla="*/ 47 h 47"/>
                  <a:gd name="T10" fmla="*/ 0 w 47"/>
                  <a:gd name="T11" fmla="*/ 0 h 47"/>
                  <a:gd name="T12" fmla="*/ 6 w 47"/>
                  <a:gd name="T13" fmla="*/ 0 h 47"/>
                  <a:gd name="T14" fmla="*/ 41 w 47"/>
                  <a:gd name="T15" fmla="*/ 38 h 47"/>
                  <a:gd name="T16" fmla="*/ 41 w 47"/>
                  <a:gd name="T17" fmla="*/ 0 h 47"/>
                  <a:gd name="T18" fmla="*/ 47 w 47"/>
                  <a:gd name="T19" fmla="*/ 0 h 47"/>
                  <a:gd name="T20" fmla="*/ 47 w 47"/>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47" y="47"/>
                    </a:moveTo>
                    <a:lnTo>
                      <a:pt x="41" y="47"/>
                    </a:lnTo>
                    <a:lnTo>
                      <a:pt x="8" y="8"/>
                    </a:lnTo>
                    <a:lnTo>
                      <a:pt x="8" y="47"/>
                    </a:lnTo>
                    <a:lnTo>
                      <a:pt x="0" y="47"/>
                    </a:lnTo>
                    <a:lnTo>
                      <a:pt x="0" y="0"/>
                    </a:lnTo>
                    <a:lnTo>
                      <a:pt x="6" y="0"/>
                    </a:lnTo>
                    <a:lnTo>
                      <a:pt x="41" y="38"/>
                    </a:lnTo>
                    <a:lnTo>
                      <a:pt x="41" y="0"/>
                    </a:lnTo>
                    <a:lnTo>
                      <a:pt x="47" y="0"/>
                    </a:lnTo>
                    <a:lnTo>
                      <a:pt x="47" y="47"/>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32" name="Freeform 783"/>
              <p:cNvSpPr>
                <a:spLocks noEditPoints="1"/>
              </p:cNvSpPr>
              <p:nvPr/>
            </p:nvSpPr>
            <p:spPr bwMode="auto">
              <a:xfrm>
                <a:off x="2709863" y="6508750"/>
                <a:ext cx="74613" cy="79375"/>
              </a:xfrm>
              <a:custGeom>
                <a:avLst/>
                <a:gdLst>
                  <a:gd name="T0" fmla="*/ 47 w 47"/>
                  <a:gd name="T1" fmla="*/ 50 h 50"/>
                  <a:gd name="T2" fmla="*/ 41 w 47"/>
                  <a:gd name="T3" fmla="*/ 50 h 50"/>
                  <a:gd name="T4" fmla="*/ 36 w 47"/>
                  <a:gd name="T5" fmla="*/ 35 h 50"/>
                  <a:gd name="T6" fmla="*/ 15 w 47"/>
                  <a:gd name="T7" fmla="*/ 35 h 50"/>
                  <a:gd name="T8" fmla="*/ 6 w 47"/>
                  <a:gd name="T9" fmla="*/ 50 h 50"/>
                  <a:gd name="T10" fmla="*/ 0 w 47"/>
                  <a:gd name="T11" fmla="*/ 50 h 50"/>
                  <a:gd name="T12" fmla="*/ 21 w 47"/>
                  <a:gd name="T13" fmla="*/ 0 h 50"/>
                  <a:gd name="T14" fmla="*/ 27 w 47"/>
                  <a:gd name="T15" fmla="*/ 0 h 50"/>
                  <a:gd name="T16" fmla="*/ 47 w 47"/>
                  <a:gd name="T17" fmla="*/ 50 h 50"/>
                  <a:gd name="T18" fmla="*/ 33 w 47"/>
                  <a:gd name="T19" fmla="*/ 29 h 50"/>
                  <a:gd name="T20" fmla="*/ 24 w 47"/>
                  <a:gd name="T21" fmla="*/ 11 h 50"/>
                  <a:gd name="T22" fmla="*/ 15 w 47"/>
                  <a:gd name="T23" fmla="*/ 29 h 50"/>
                  <a:gd name="T24" fmla="*/ 33 w 47"/>
                  <a:gd name="T25"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0">
                    <a:moveTo>
                      <a:pt x="47" y="50"/>
                    </a:moveTo>
                    <a:lnTo>
                      <a:pt x="41" y="50"/>
                    </a:lnTo>
                    <a:lnTo>
                      <a:pt x="36" y="35"/>
                    </a:lnTo>
                    <a:lnTo>
                      <a:pt x="15" y="35"/>
                    </a:lnTo>
                    <a:lnTo>
                      <a:pt x="6" y="50"/>
                    </a:lnTo>
                    <a:lnTo>
                      <a:pt x="0" y="50"/>
                    </a:lnTo>
                    <a:lnTo>
                      <a:pt x="21" y="0"/>
                    </a:lnTo>
                    <a:lnTo>
                      <a:pt x="27" y="0"/>
                    </a:lnTo>
                    <a:lnTo>
                      <a:pt x="47" y="50"/>
                    </a:lnTo>
                    <a:close/>
                    <a:moveTo>
                      <a:pt x="33" y="29"/>
                    </a:moveTo>
                    <a:lnTo>
                      <a:pt x="24" y="11"/>
                    </a:lnTo>
                    <a:lnTo>
                      <a:pt x="15" y="29"/>
                    </a:lnTo>
                    <a:lnTo>
                      <a:pt x="33" y="29"/>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33" name="Freeform 784"/>
              <p:cNvSpPr>
                <a:spLocks/>
              </p:cNvSpPr>
              <p:nvPr/>
            </p:nvSpPr>
            <p:spPr bwMode="auto">
              <a:xfrm>
                <a:off x="2794000" y="6513513"/>
                <a:ext cx="46038" cy="74613"/>
              </a:xfrm>
              <a:custGeom>
                <a:avLst/>
                <a:gdLst>
                  <a:gd name="T0" fmla="*/ 9 w 29"/>
                  <a:gd name="T1" fmla="*/ 41 h 47"/>
                  <a:gd name="T2" fmla="*/ 29 w 29"/>
                  <a:gd name="T3" fmla="*/ 41 h 47"/>
                  <a:gd name="T4" fmla="*/ 29 w 29"/>
                  <a:gd name="T5" fmla="*/ 47 h 47"/>
                  <a:gd name="T6" fmla="*/ 0 w 29"/>
                  <a:gd name="T7" fmla="*/ 47 h 47"/>
                  <a:gd name="T8" fmla="*/ 0 w 29"/>
                  <a:gd name="T9" fmla="*/ 0 h 47"/>
                  <a:gd name="T10" fmla="*/ 9 w 29"/>
                  <a:gd name="T11" fmla="*/ 0 h 47"/>
                  <a:gd name="T12" fmla="*/ 9 w 29"/>
                  <a:gd name="T13" fmla="*/ 41 h 47"/>
                </a:gdLst>
                <a:ahLst/>
                <a:cxnLst>
                  <a:cxn ang="0">
                    <a:pos x="T0" y="T1"/>
                  </a:cxn>
                  <a:cxn ang="0">
                    <a:pos x="T2" y="T3"/>
                  </a:cxn>
                  <a:cxn ang="0">
                    <a:pos x="T4" y="T5"/>
                  </a:cxn>
                  <a:cxn ang="0">
                    <a:pos x="T6" y="T7"/>
                  </a:cxn>
                  <a:cxn ang="0">
                    <a:pos x="T8" y="T9"/>
                  </a:cxn>
                  <a:cxn ang="0">
                    <a:pos x="T10" y="T11"/>
                  </a:cxn>
                  <a:cxn ang="0">
                    <a:pos x="T12" y="T13"/>
                  </a:cxn>
                </a:cxnLst>
                <a:rect l="0" t="0" r="r" b="b"/>
                <a:pathLst>
                  <a:path w="29" h="47">
                    <a:moveTo>
                      <a:pt x="9" y="41"/>
                    </a:moveTo>
                    <a:lnTo>
                      <a:pt x="29" y="41"/>
                    </a:lnTo>
                    <a:lnTo>
                      <a:pt x="29" y="47"/>
                    </a:lnTo>
                    <a:lnTo>
                      <a:pt x="0" y="47"/>
                    </a:lnTo>
                    <a:lnTo>
                      <a:pt x="0" y="0"/>
                    </a:lnTo>
                    <a:lnTo>
                      <a:pt x="9" y="0"/>
                    </a:lnTo>
                    <a:lnTo>
                      <a:pt x="9" y="41"/>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34" name="Freeform 785"/>
              <p:cNvSpPr>
                <a:spLocks/>
              </p:cNvSpPr>
              <p:nvPr/>
            </p:nvSpPr>
            <p:spPr bwMode="auto">
              <a:xfrm>
                <a:off x="2849563" y="6513513"/>
                <a:ext cx="47625" cy="74613"/>
              </a:xfrm>
              <a:custGeom>
                <a:avLst/>
                <a:gdLst>
                  <a:gd name="T0" fmla="*/ 30 w 30"/>
                  <a:gd name="T1" fmla="*/ 5 h 47"/>
                  <a:gd name="T2" fmla="*/ 9 w 30"/>
                  <a:gd name="T3" fmla="*/ 5 h 47"/>
                  <a:gd name="T4" fmla="*/ 9 w 30"/>
                  <a:gd name="T5" fmla="*/ 20 h 47"/>
                  <a:gd name="T6" fmla="*/ 30 w 30"/>
                  <a:gd name="T7" fmla="*/ 20 h 47"/>
                  <a:gd name="T8" fmla="*/ 30 w 30"/>
                  <a:gd name="T9" fmla="*/ 26 h 47"/>
                  <a:gd name="T10" fmla="*/ 9 w 30"/>
                  <a:gd name="T11" fmla="*/ 26 h 47"/>
                  <a:gd name="T12" fmla="*/ 9 w 30"/>
                  <a:gd name="T13" fmla="*/ 41 h 47"/>
                  <a:gd name="T14" fmla="*/ 30 w 30"/>
                  <a:gd name="T15" fmla="*/ 41 h 47"/>
                  <a:gd name="T16" fmla="*/ 30 w 30"/>
                  <a:gd name="T17" fmla="*/ 47 h 47"/>
                  <a:gd name="T18" fmla="*/ 0 w 30"/>
                  <a:gd name="T19" fmla="*/ 47 h 47"/>
                  <a:gd name="T20" fmla="*/ 0 w 30"/>
                  <a:gd name="T21" fmla="*/ 0 h 47"/>
                  <a:gd name="T22" fmla="*/ 30 w 30"/>
                  <a:gd name="T23" fmla="*/ 0 h 47"/>
                  <a:gd name="T24" fmla="*/ 30 w 30"/>
                  <a:gd name="T25"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7">
                    <a:moveTo>
                      <a:pt x="30" y="5"/>
                    </a:moveTo>
                    <a:lnTo>
                      <a:pt x="9" y="5"/>
                    </a:lnTo>
                    <a:lnTo>
                      <a:pt x="9" y="20"/>
                    </a:lnTo>
                    <a:lnTo>
                      <a:pt x="30" y="20"/>
                    </a:lnTo>
                    <a:lnTo>
                      <a:pt x="30" y="26"/>
                    </a:lnTo>
                    <a:lnTo>
                      <a:pt x="9" y="26"/>
                    </a:lnTo>
                    <a:lnTo>
                      <a:pt x="9" y="41"/>
                    </a:lnTo>
                    <a:lnTo>
                      <a:pt x="30" y="41"/>
                    </a:lnTo>
                    <a:lnTo>
                      <a:pt x="30" y="47"/>
                    </a:lnTo>
                    <a:lnTo>
                      <a:pt x="0" y="47"/>
                    </a:lnTo>
                    <a:lnTo>
                      <a:pt x="0" y="0"/>
                    </a:lnTo>
                    <a:lnTo>
                      <a:pt x="30" y="0"/>
                    </a:lnTo>
                    <a:lnTo>
                      <a:pt x="30" y="5"/>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grpSp>
      </p:grpSp>
    </p:spTree>
    <p:extLst>
      <p:ext uri="{BB962C8B-B14F-4D97-AF65-F5344CB8AC3E}">
        <p14:creationId xmlns:p14="http://schemas.microsoft.com/office/powerpoint/2010/main" val="34614457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it-IT" smtClean="0"/>
              <a:t>Fare clic per modificare lo stile del titolo</a:t>
            </a:r>
            <a:endParaRPr lang="en-US" dirty="0"/>
          </a:p>
        </p:txBody>
      </p:sp>
      <p:sp>
        <p:nvSpPr>
          <p:cNvPr id="4" name="Picture Placeholder 3"/>
          <p:cNvSpPr>
            <a:spLocks noGrp="1"/>
          </p:cNvSpPr>
          <p:nvPr>
            <p:ph type="pic" sz="quarter" idx="10"/>
          </p:nvPr>
        </p:nvSpPr>
        <p:spPr>
          <a:xfrm>
            <a:off x="1003200" y="1330126"/>
            <a:ext cx="10195200" cy="4546800"/>
          </a:xfrm>
        </p:spPr>
        <p:txBody>
          <a:bodyPr anchor="ctr"/>
          <a:lstStyle>
            <a:lvl1pPr algn="ctr">
              <a:defRPr/>
            </a:lvl1pPr>
          </a:lstStyle>
          <a:p>
            <a:r>
              <a:rPr lang="it-IT" smtClean="0"/>
              <a:t>Fare clic sull'icona per inserire un'immagine</a:t>
            </a:r>
            <a:endParaRPr lang="en-GB" dirty="0"/>
          </a:p>
        </p:txBody>
      </p:sp>
    </p:spTree>
    <p:extLst>
      <p:ext uri="{BB962C8B-B14F-4D97-AF65-F5344CB8AC3E}">
        <p14:creationId xmlns:p14="http://schemas.microsoft.com/office/powerpoint/2010/main" val="1546685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2192000" cy="5876925"/>
          </a:xfrm>
        </p:spPr>
        <p:txBody>
          <a:bodyPr anchor="ctr"/>
          <a:lstStyle>
            <a:lvl1pPr algn="ctr">
              <a:defRPr/>
            </a:lvl1pPr>
          </a:lstStyle>
          <a:p>
            <a:r>
              <a:rPr lang="it-IT" smtClean="0"/>
              <a:t>Fare clic sull'icona per inserire un'immagine</a:t>
            </a:r>
            <a:endParaRPr lang="en-GB" dirty="0"/>
          </a:p>
        </p:txBody>
      </p:sp>
      <p:sp>
        <p:nvSpPr>
          <p:cNvPr id="6" name="Shape 8"/>
          <p:cNvSpPr txBox="1">
            <a:spLocks/>
          </p:cNvSpPr>
          <p:nvPr userDrawn="1"/>
        </p:nvSpPr>
        <p:spPr>
          <a:xfrm>
            <a:off x="10739438" y="6266997"/>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‹N›</a:t>
            </a:fld>
            <a:endParaRPr lang="en-US" sz="1000" dirty="0">
              <a:solidFill>
                <a:schemeClr val="tx2"/>
              </a:solidFill>
              <a:latin typeface="+mn-lt"/>
              <a:ea typeface="Arial"/>
              <a:cs typeface="Arial" panose="020B0604020202020204" pitchFamily="34" charset="0"/>
            </a:endParaRPr>
          </a:p>
        </p:txBody>
      </p:sp>
      <p:sp>
        <p:nvSpPr>
          <p:cNvPr id="7" name="TextBox 6"/>
          <p:cNvSpPr txBox="1"/>
          <p:nvPr userDrawn="1"/>
        </p:nvSpPr>
        <p:spPr>
          <a:xfrm>
            <a:off x="2234934" y="6266997"/>
            <a:ext cx="7756800"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smtClean="0">
                <a:solidFill>
                  <a:schemeClr val="bg1">
                    <a:lumMod val="65000"/>
                  </a:schemeClr>
                </a:solidFill>
                <a:latin typeface="+mn-lt"/>
                <a:ea typeface="+mn-ea"/>
                <a:cs typeface="+mn-cs"/>
              </a:rPr>
              <a:t>©KPMG 2016. Insert copyright information here. Imagnimus inciis sed maximus, acepedi psandi occum qui coribus et volumquia volo con pe quis ipsae con experfe raerovition pariorem fuga. Ita cores doluptae pro consed mi, ut et adi bea cus sum il magnita tiunteseque sae vel modi rem con errorpor sendiciendes et, optate est, sin non pro dolenda nimint ea doluptur sapernatius eum facernam adipit ex es inverferum eventio rempos inus exererum solutet la quia suntotatem explique mi, comnis es molut eic tem excestis et ellautes.</a:t>
            </a:r>
            <a:endParaRPr lang="en-GB" sz="600" kern="1200" noProof="0" dirty="0">
              <a:solidFill>
                <a:schemeClr val="bg1">
                  <a:lumMod val="65000"/>
                </a:schemeClr>
              </a:solidFill>
              <a:latin typeface="+mn-lt"/>
              <a:ea typeface="+mn-ea"/>
              <a:cs typeface="+mn-cs"/>
            </a:endParaRPr>
          </a:p>
        </p:txBody>
      </p:sp>
      <p:sp>
        <p:nvSpPr>
          <p:cNvPr id="8" name="TextBox 7"/>
          <p:cNvSpPr txBox="1"/>
          <p:nvPr userDrawn="1"/>
        </p:nvSpPr>
        <p:spPr>
          <a:xfrm>
            <a:off x="5059200" y="6637578"/>
            <a:ext cx="2256000" cy="10955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kern="1200" noProof="0" dirty="0" smtClean="0">
                <a:solidFill>
                  <a:schemeClr val="tx1"/>
                </a:solidFill>
                <a:latin typeface="+mn-lt"/>
                <a:ea typeface="+mn-ea"/>
                <a:cs typeface="+mn-cs"/>
              </a:rPr>
              <a:t>Document Classification: KPMG Confidential</a:t>
            </a:r>
          </a:p>
        </p:txBody>
      </p:sp>
      <p:sp>
        <p:nvSpPr>
          <p:cNvPr id="9" name="Freeform 19"/>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900613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it-IT" smtClean="0"/>
              <a:t>Fare clic per modificare lo stile del titolo</a:t>
            </a:r>
            <a:endParaRPr lang="en-US" dirty="0"/>
          </a:p>
        </p:txBody>
      </p:sp>
      <p:sp>
        <p:nvSpPr>
          <p:cNvPr id="9" name="Text Placeholder 8"/>
          <p:cNvSpPr>
            <a:spLocks noGrp="1"/>
          </p:cNvSpPr>
          <p:nvPr>
            <p:ph type="body" sz="quarter" idx="10"/>
          </p:nvPr>
        </p:nvSpPr>
        <p:spPr>
          <a:xfrm>
            <a:off x="10032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dirty="0"/>
          </a:p>
        </p:txBody>
      </p:sp>
      <p:sp>
        <p:nvSpPr>
          <p:cNvPr id="4" name="Text Placeholder 8"/>
          <p:cNvSpPr>
            <a:spLocks noGrp="1"/>
          </p:cNvSpPr>
          <p:nvPr>
            <p:ph type="body" sz="quarter" idx="11"/>
          </p:nvPr>
        </p:nvSpPr>
        <p:spPr>
          <a:xfrm>
            <a:off x="30804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dirty="0"/>
          </a:p>
        </p:txBody>
      </p:sp>
      <p:sp>
        <p:nvSpPr>
          <p:cNvPr id="5" name="Text Placeholder 8"/>
          <p:cNvSpPr>
            <a:spLocks noGrp="1"/>
          </p:cNvSpPr>
          <p:nvPr>
            <p:ph type="body" sz="quarter" idx="12"/>
          </p:nvPr>
        </p:nvSpPr>
        <p:spPr>
          <a:xfrm>
            <a:off x="51576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dirty="0"/>
          </a:p>
        </p:txBody>
      </p:sp>
      <p:sp>
        <p:nvSpPr>
          <p:cNvPr id="6" name="Text Placeholder 8"/>
          <p:cNvSpPr>
            <a:spLocks noGrp="1"/>
          </p:cNvSpPr>
          <p:nvPr>
            <p:ph type="body" sz="quarter" idx="13"/>
          </p:nvPr>
        </p:nvSpPr>
        <p:spPr>
          <a:xfrm>
            <a:off x="72348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dirty="0"/>
          </a:p>
        </p:txBody>
      </p:sp>
      <p:sp>
        <p:nvSpPr>
          <p:cNvPr id="13" name="Text Placeholder 12"/>
          <p:cNvSpPr>
            <a:spLocks noGrp="1"/>
          </p:cNvSpPr>
          <p:nvPr>
            <p:ph type="body" sz="quarter" idx="14" hasCustomPrompt="1"/>
          </p:nvPr>
        </p:nvSpPr>
        <p:spPr>
          <a:xfrm>
            <a:off x="1003200" y="1322388"/>
            <a:ext cx="18768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5" name="Text Placeholder 12"/>
          <p:cNvSpPr>
            <a:spLocks noGrp="1"/>
          </p:cNvSpPr>
          <p:nvPr>
            <p:ph type="body" sz="quarter" idx="15" hasCustomPrompt="1"/>
          </p:nvPr>
        </p:nvSpPr>
        <p:spPr>
          <a:xfrm>
            <a:off x="30804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6" name="Text Placeholder 12"/>
          <p:cNvSpPr>
            <a:spLocks noGrp="1"/>
          </p:cNvSpPr>
          <p:nvPr>
            <p:ph type="body" sz="quarter" idx="16" hasCustomPrompt="1"/>
          </p:nvPr>
        </p:nvSpPr>
        <p:spPr>
          <a:xfrm>
            <a:off x="51576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7" name="Text Placeholder 12"/>
          <p:cNvSpPr>
            <a:spLocks noGrp="1"/>
          </p:cNvSpPr>
          <p:nvPr>
            <p:ph type="body" sz="quarter" idx="17" hasCustomPrompt="1"/>
          </p:nvPr>
        </p:nvSpPr>
        <p:spPr>
          <a:xfrm>
            <a:off x="72348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1" name="Text Placeholder 12"/>
          <p:cNvSpPr>
            <a:spLocks noGrp="1"/>
          </p:cNvSpPr>
          <p:nvPr>
            <p:ph type="body" sz="quarter" idx="18" hasCustomPrompt="1"/>
          </p:nvPr>
        </p:nvSpPr>
        <p:spPr>
          <a:xfrm>
            <a:off x="93120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2" name="Text Placeholder 8"/>
          <p:cNvSpPr>
            <a:spLocks noGrp="1"/>
          </p:cNvSpPr>
          <p:nvPr>
            <p:ph type="body" sz="quarter" idx="19"/>
          </p:nvPr>
        </p:nvSpPr>
        <p:spPr>
          <a:xfrm>
            <a:off x="93120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dirty="0"/>
          </a:p>
        </p:txBody>
      </p:sp>
    </p:spTree>
    <p:extLst>
      <p:ext uri="{BB962C8B-B14F-4D97-AF65-F5344CB8AC3E}">
        <p14:creationId xmlns:p14="http://schemas.microsoft.com/office/powerpoint/2010/main" val="2877598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it-IT" dirty="0" smtClean="0"/>
              <a:t>Fare clic per modificare lo stile del titolo</a:t>
            </a:r>
            <a:endParaRPr lang="en-US" dirty="0"/>
          </a:p>
        </p:txBody>
      </p:sp>
      <p:sp>
        <p:nvSpPr>
          <p:cNvPr id="9" name="Text Placeholder 8"/>
          <p:cNvSpPr>
            <a:spLocks noGrp="1"/>
          </p:cNvSpPr>
          <p:nvPr>
            <p:ph type="body" sz="quarter" idx="10"/>
          </p:nvPr>
        </p:nvSpPr>
        <p:spPr>
          <a:xfrm>
            <a:off x="1003200" y="2172526"/>
            <a:ext cx="2347200" cy="3704400"/>
          </a:xfrm>
        </p:spPr>
        <p:txBody>
          <a:bodyPr/>
          <a:lstStyle>
            <a:lvl1pPr>
              <a:defRPr sz="1400"/>
            </a:lvl1pPr>
            <a:lvl2pPr>
              <a:defRPr sz="1400"/>
            </a:lvl2pPr>
            <a:lvl3pPr>
              <a:defRPr sz="1400"/>
            </a:lvl3pPr>
            <a:lvl4pPr>
              <a:defRPr sz="1400"/>
            </a:lvl4pPr>
            <a:lvl5pPr>
              <a:defRPr sz="14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dirty="0"/>
          </a:p>
        </p:txBody>
      </p:sp>
      <p:sp>
        <p:nvSpPr>
          <p:cNvPr id="4" name="Text Placeholder 8"/>
          <p:cNvSpPr>
            <a:spLocks noGrp="1"/>
          </p:cNvSpPr>
          <p:nvPr>
            <p:ph type="body" sz="quarter" idx="11"/>
          </p:nvPr>
        </p:nvSpPr>
        <p:spPr>
          <a:xfrm>
            <a:off x="3616000" y="2172526"/>
            <a:ext cx="2347200" cy="3704400"/>
          </a:xfrm>
        </p:spPr>
        <p:txBody>
          <a:bodyPr/>
          <a:lstStyle>
            <a:lvl1pPr>
              <a:defRPr sz="1400"/>
            </a:lvl1pPr>
            <a:lvl2pPr>
              <a:defRPr sz="1400"/>
            </a:lvl2pPr>
            <a:lvl3pPr>
              <a:defRPr sz="1400"/>
            </a:lvl3pPr>
            <a:lvl4pPr>
              <a:defRPr sz="1400"/>
            </a:lvl4pPr>
            <a:lvl5pPr>
              <a:defRPr sz="14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dirty="0"/>
          </a:p>
        </p:txBody>
      </p:sp>
      <p:sp>
        <p:nvSpPr>
          <p:cNvPr id="5" name="Text Placeholder 8"/>
          <p:cNvSpPr>
            <a:spLocks noGrp="1"/>
          </p:cNvSpPr>
          <p:nvPr>
            <p:ph type="body" sz="quarter" idx="12"/>
          </p:nvPr>
        </p:nvSpPr>
        <p:spPr>
          <a:xfrm>
            <a:off x="6228800" y="2172526"/>
            <a:ext cx="2347200" cy="3704400"/>
          </a:xfrm>
        </p:spPr>
        <p:txBody>
          <a:bodyPr/>
          <a:lstStyle>
            <a:lvl1pPr>
              <a:defRPr sz="1400"/>
            </a:lvl1pPr>
            <a:lvl2pPr>
              <a:defRPr sz="1400"/>
            </a:lvl2pPr>
            <a:lvl3pPr>
              <a:defRPr sz="1400"/>
            </a:lvl3pPr>
            <a:lvl4pPr>
              <a:defRPr sz="1400"/>
            </a:lvl4pPr>
            <a:lvl5pPr>
              <a:defRPr sz="14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dirty="0"/>
          </a:p>
        </p:txBody>
      </p:sp>
      <p:sp>
        <p:nvSpPr>
          <p:cNvPr id="6" name="Text Placeholder 8"/>
          <p:cNvSpPr>
            <a:spLocks noGrp="1"/>
          </p:cNvSpPr>
          <p:nvPr>
            <p:ph type="body" sz="quarter" idx="13"/>
          </p:nvPr>
        </p:nvSpPr>
        <p:spPr>
          <a:xfrm>
            <a:off x="8841600" y="2172526"/>
            <a:ext cx="2347200" cy="3704400"/>
          </a:xfrm>
        </p:spPr>
        <p:txBody>
          <a:bodyPr/>
          <a:lstStyle>
            <a:lvl1pPr>
              <a:defRPr sz="1400"/>
            </a:lvl1pPr>
            <a:lvl2pPr>
              <a:defRPr sz="1400"/>
            </a:lvl2pPr>
            <a:lvl3pPr>
              <a:defRPr sz="1400"/>
            </a:lvl3pPr>
            <a:lvl4pPr>
              <a:defRPr sz="1400"/>
            </a:lvl4pPr>
            <a:lvl5pPr>
              <a:defRPr sz="14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dirty="0"/>
          </a:p>
        </p:txBody>
      </p:sp>
      <p:sp>
        <p:nvSpPr>
          <p:cNvPr id="13" name="Text Placeholder 12"/>
          <p:cNvSpPr>
            <a:spLocks noGrp="1"/>
          </p:cNvSpPr>
          <p:nvPr>
            <p:ph type="body" sz="quarter" idx="14" hasCustomPrompt="1"/>
          </p:nvPr>
        </p:nvSpPr>
        <p:spPr>
          <a:xfrm>
            <a:off x="994833" y="1322388"/>
            <a:ext cx="23472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5" name="Text Placeholder 12"/>
          <p:cNvSpPr>
            <a:spLocks noGrp="1"/>
          </p:cNvSpPr>
          <p:nvPr>
            <p:ph type="body" sz="quarter" idx="15" hasCustomPrompt="1"/>
          </p:nvPr>
        </p:nvSpPr>
        <p:spPr>
          <a:xfrm>
            <a:off x="3610422"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6" name="Text Placeholder 12"/>
          <p:cNvSpPr>
            <a:spLocks noGrp="1"/>
          </p:cNvSpPr>
          <p:nvPr>
            <p:ph type="body" sz="quarter" idx="16" hasCustomPrompt="1"/>
          </p:nvPr>
        </p:nvSpPr>
        <p:spPr>
          <a:xfrm>
            <a:off x="6226011"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
        <p:nvSpPr>
          <p:cNvPr id="17" name="Text Placeholder 12"/>
          <p:cNvSpPr>
            <a:spLocks noGrp="1"/>
          </p:cNvSpPr>
          <p:nvPr>
            <p:ph type="body" sz="quarter" idx="17" hasCustomPrompt="1"/>
          </p:nvPr>
        </p:nvSpPr>
        <p:spPr>
          <a:xfrm>
            <a:off x="8841600"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smtClean="0"/>
              <a:t>Click to add text</a:t>
            </a:r>
            <a:endParaRPr lang="en-GB" dirty="0"/>
          </a:p>
        </p:txBody>
      </p:sp>
    </p:spTree>
    <p:extLst>
      <p:ext uri="{BB962C8B-B14F-4D97-AF65-F5344CB8AC3E}">
        <p14:creationId xmlns:p14="http://schemas.microsoft.com/office/powerpoint/2010/main" val="2683865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it-IT" smtClean="0"/>
              <a:t>Fare clic per modificare lo stile del titolo</a:t>
            </a:r>
            <a:endParaRPr lang="en-US" dirty="0"/>
          </a:p>
        </p:txBody>
      </p:sp>
      <p:sp>
        <p:nvSpPr>
          <p:cNvPr id="16" name="Text Placeholder 10"/>
          <p:cNvSpPr>
            <a:spLocks noGrp="1" noChangeAspect="1"/>
          </p:cNvSpPr>
          <p:nvPr>
            <p:ph type="body" sz="quarter" idx="21"/>
          </p:nvPr>
        </p:nvSpPr>
        <p:spPr bwMode="gray">
          <a:xfrm>
            <a:off x="5306559" y="2757950"/>
            <a:ext cx="1660995" cy="1659600"/>
          </a:xfrm>
          <a:prstGeom prst="ellipse">
            <a:avLst/>
          </a:prstGeom>
          <a:solidFill>
            <a:schemeClr val="accent1"/>
          </a:solidFill>
          <a:ln>
            <a:noFill/>
          </a:ln>
        </p:spPr>
        <p:txBody>
          <a:bodyPr lIns="54000" tIns="54000" rIns="54000" bIns="54000" anchor="ctr" anchorCtr="1">
            <a:noAutofit/>
          </a:bodyPr>
          <a:lstStyle>
            <a:lvl1pPr algn="ctr">
              <a:defRPr sz="1400">
                <a:solidFill>
                  <a:schemeClr val="bg1"/>
                </a:solidFill>
                <a:latin typeface="+mn-lt"/>
                <a:cs typeface="Arial" panose="020B0604020202020204" pitchFamily="34" charset="0"/>
              </a:defRPr>
            </a:lvl1pPr>
          </a:lstStyle>
          <a:p>
            <a:pPr lvl="0"/>
            <a:r>
              <a:rPr lang="it-IT" smtClean="0"/>
              <a:t>Fare clic per modificare stili del testo dello schema</a:t>
            </a:r>
          </a:p>
        </p:txBody>
      </p:sp>
      <p:sp>
        <p:nvSpPr>
          <p:cNvPr id="17" name="Text Placeholder 20"/>
          <p:cNvSpPr>
            <a:spLocks noGrp="1"/>
          </p:cNvSpPr>
          <p:nvPr>
            <p:ph type="body" sz="quarter" idx="26"/>
          </p:nvPr>
        </p:nvSpPr>
        <p:spPr bwMode="gray">
          <a:xfrm>
            <a:off x="1003347" y="1322388"/>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it-IT" smtClean="0"/>
              <a:t>Fare clic per modificare stili del testo dello schema</a:t>
            </a:r>
          </a:p>
        </p:txBody>
      </p:sp>
      <p:sp>
        <p:nvSpPr>
          <p:cNvPr id="26" name="Text Placeholder 20"/>
          <p:cNvSpPr>
            <a:spLocks noGrp="1"/>
          </p:cNvSpPr>
          <p:nvPr>
            <p:ph type="body" sz="quarter" idx="48"/>
          </p:nvPr>
        </p:nvSpPr>
        <p:spPr bwMode="gray">
          <a:xfrm>
            <a:off x="1003347" y="4015250"/>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2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it-IT" smtClean="0"/>
              <a:t>Fare clic per modificare stili del testo dello schema</a:t>
            </a:r>
          </a:p>
        </p:txBody>
      </p:sp>
      <p:sp>
        <p:nvSpPr>
          <p:cNvPr id="27" name="Text Placeholder 20"/>
          <p:cNvSpPr>
            <a:spLocks noGrp="1"/>
          </p:cNvSpPr>
          <p:nvPr>
            <p:ph type="body" sz="quarter" idx="50"/>
          </p:nvPr>
        </p:nvSpPr>
        <p:spPr bwMode="gray">
          <a:xfrm>
            <a:off x="7344001" y="1322388"/>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it-IT" smtClean="0"/>
              <a:t>Fare clic per modificare stili del testo dello schema</a:t>
            </a:r>
          </a:p>
        </p:txBody>
      </p:sp>
      <p:sp>
        <p:nvSpPr>
          <p:cNvPr id="28" name="Text Placeholder 20"/>
          <p:cNvSpPr>
            <a:spLocks noGrp="1"/>
          </p:cNvSpPr>
          <p:nvPr>
            <p:ph type="body" sz="quarter" idx="52"/>
          </p:nvPr>
        </p:nvSpPr>
        <p:spPr bwMode="gray">
          <a:xfrm>
            <a:off x="7344001" y="4015250"/>
            <a:ext cx="3847695" cy="38880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it-IT" smtClean="0"/>
              <a:t>Fare clic per modificare stili del testo dello schema</a:t>
            </a:r>
          </a:p>
        </p:txBody>
      </p:sp>
      <p:sp>
        <p:nvSpPr>
          <p:cNvPr id="29" name="AutoShape 20"/>
          <p:cNvSpPr>
            <a:spLocks noChangeArrowheads="1"/>
          </p:cNvSpPr>
          <p:nvPr userDrawn="1"/>
        </p:nvSpPr>
        <p:spPr bwMode="gray">
          <a:xfrm rot="2700000">
            <a:off x="5088625" y="24685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latin typeface="+mn-lt"/>
            </a:endParaRPr>
          </a:p>
        </p:txBody>
      </p:sp>
      <p:sp>
        <p:nvSpPr>
          <p:cNvPr id="31" name="Text Placeholder 3"/>
          <p:cNvSpPr>
            <a:spLocks noGrp="1"/>
          </p:cNvSpPr>
          <p:nvPr>
            <p:ph type="body" sz="quarter" idx="53"/>
          </p:nvPr>
        </p:nvSpPr>
        <p:spPr>
          <a:xfrm>
            <a:off x="1003347" y="1718873"/>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dirty="0"/>
          </a:p>
        </p:txBody>
      </p:sp>
      <p:sp>
        <p:nvSpPr>
          <p:cNvPr id="32" name="Text Placeholder 3"/>
          <p:cNvSpPr>
            <a:spLocks noGrp="1"/>
          </p:cNvSpPr>
          <p:nvPr>
            <p:ph type="body" sz="quarter" idx="54"/>
          </p:nvPr>
        </p:nvSpPr>
        <p:spPr>
          <a:xfrm>
            <a:off x="1003347" y="4404050"/>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dirty="0"/>
          </a:p>
        </p:txBody>
      </p:sp>
      <p:sp>
        <p:nvSpPr>
          <p:cNvPr id="33" name="Text Placeholder 3"/>
          <p:cNvSpPr>
            <a:spLocks noGrp="1"/>
          </p:cNvSpPr>
          <p:nvPr>
            <p:ph type="body" sz="quarter" idx="55"/>
          </p:nvPr>
        </p:nvSpPr>
        <p:spPr>
          <a:xfrm>
            <a:off x="7342095" y="1718873"/>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dirty="0"/>
          </a:p>
        </p:txBody>
      </p:sp>
      <p:sp>
        <p:nvSpPr>
          <p:cNvPr id="34" name="Text Placeholder 3"/>
          <p:cNvSpPr>
            <a:spLocks noGrp="1"/>
          </p:cNvSpPr>
          <p:nvPr>
            <p:ph type="body" sz="quarter" idx="56"/>
          </p:nvPr>
        </p:nvSpPr>
        <p:spPr>
          <a:xfrm>
            <a:off x="7342095" y="4404050"/>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dirty="0"/>
          </a:p>
        </p:txBody>
      </p:sp>
      <p:sp>
        <p:nvSpPr>
          <p:cNvPr id="20" name="AutoShape 20"/>
          <p:cNvSpPr>
            <a:spLocks noChangeArrowheads="1"/>
          </p:cNvSpPr>
          <p:nvPr userDrawn="1"/>
        </p:nvSpPr>
        <p:spPr bwMode="gray">
          <a:xfrm rot="18900000" flipH="1">
            <a:off x="6742978" y="24685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latin typeface="+mn-lt"/>
            </a:endParaRPr>
          </a:p>
        </p:txBody>
      </p:sp>
      <p:sp>
        <p:nvSpPr>
          <p:cNvPr id="21" name="AutoShape 20"/>
          <p:cNvSpPr>
            <a:spLocks noChangeArrowheads="1"/>
          </p:cNvSpPr>
          <p:nvPr userDrawn="1"/>
        </p:nvSpPr>
        <p:spPr bwMode="gray">
          <a:xfrm rot="18900000" flipV="1">
            <a:off x="5088624" y="43100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latin typeface="+mn-lt"/>
            </a:endParaRPr>
          </a:p>
        </p:txBody>
      </p:sp>
      <p:sp>
        <p:nvSpPr>
          <p:cNvPr id="22" name="AutoShape 20"/>
          <p:cNvSpPr>
            <a:spLocks noChangeArrowheads="1"/>
          </p:cNvSpPr>
          <p:nvPr userDrawn="1"/>
        </p:nvSpPr>
        <p:spPr bwMode="gray">
          <a:xfrm rot="2700000" flipH="1" flipV="1">
            <a:off x="6742977" y="43100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latin typeface="+mn-lt"/>
            </a:endParaRPr>
          </a:p>
        </p:txBody>
      </p:sp>
    </p:spTree>
    <p:extLst>
      <p:ext uri="{BB962C8B-B14F-4D97-AF65-F5344CB8AC3E}">
        <p14:creationId xmlns:p14="http://schemas.microsoft.com/office/powerpoint/2010/main" val="1695715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it-IT" smtClean="0"/>
              <a:t>Fare clic per modificare lo stile del titolo</a:t>
            </a:r>
            <a:endParaRPr lang="en-US" dirty="0"/>
          </a:p>
        </p:txBody>
      </p:sp>
      <p:sp>
        <p:nvSpPr>
          <p:cNvPr id="19" name="Text Placeholder 8"/>
          <p:cNvSpPr>
            <a:spLocks noGrp="1"/>
          </p:cNvSpPr>
          <p:nvPr>
            <p:ph type="body" sz="quarter" idx="19"/>
          </p:nvPr>
        </p:nvSpPr>
        <p:spPr>
          <a:xfrm>
            <a:off x="1003200" y="1708149"/>
            <a:ext cx="4968000" cy="4168775"/>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dirty="0"/>
          </a:p>
        </p:txBody>
      </p:sp>
      <p:sp>
        <p:nvSpPr>
          <p:cNvPr id="20" name="Text Placeholder 8"/>
          <p:cNvSpPr>
            <a:spLocks noGrp="1"/>
          </p:cNvSpPr>
          <p:nvPr>
            <p:ph type="body" sz="quarter" idx="20"/>
          </p:nvPr>
        </p:nvSpPr>
        <p:spPr>
          <a:xfrm>
            <a:off x="10032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it-IT" smtClean="0"/>
              <a:t>Fare clic per modificare stili del testo dello schema</a:t>
            </a:r>
          </a:p>
        </p:txBody>
      </p:sp>
      <p:sp>
        <p:nvSpPr>
          <p:cNvPr id="16" name="Text Placeholder 8"/>
          <p:cNvSpPr>
            <a:spLocks noGrp="1"/>
          </p:cNvSpPr>
          <p:nvPr>
            <p:ph type="body" sz="quarter" idx="21"/>
          </p:nvPr>
        </p:nvSpPr>
        <p:spPr>
          <a:xfrm>
            <a:off x="6220800" y="1708149"/>
            <a:ext cx="4968000" cy="4168775"/>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dirty="0"/>
          </a:p>
        </p:txBody>
      </p:sp>
      <p:sp>
        <p:nvSpPr>
          <p:cNvPr id="17" name="Text Placeholder 8"/>
          <p:cNvSpPr>
            <a:spLocks noGrp="1"/>
          </p:cNvSpPr>
          <p:nvPr>
            <p:ph type="body" sz="quarter" idx="22"/>
          </p:nvPr>
        </p:nvSpPr>
        <p:spPr>
          <a:xfrm>
            <a:off x="62208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it-IT" smtClean="0"/>
              <a:t>Fare clic per modificare stili del testo dello schema</a:t>
            </a:r>
          </a:p>
        </p:txBody>
      </p:sp>
    </p:spTree>
    <p:extLst>
      <p:ext uri="{BB962C8B-B14F-4D97-AF65-F5344CB8AC3E}">
        <p14:creationId xmlns:p14="http://schemas.microsoft.com/office/powerpoint/2010/main" val="385535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it-IT" smtClean="0"/>
              <a:t>Fare clic per modificare lo stile del titolo</a:t>
            </a:r>
            <a:endParaRPr lang="en-US" dirty="0"/>
          </a:p>
        </p:txBody>
      </p:sp>
      <p:sp>
        <p:nvSpPr>
          <p:cNvPr id="13" name="Text Placeholder 8"/>
          <p:cNvSpPr>
            <a:spLocks noGrp="1"/>
          </p:cNvSpPr>
          <p:nvPr>
            <p:ph type="body" sz="quarter" idx="19"/>
          </p:nvPr>
        </p:nvSpPr>
        <p:spPr>
          <a:xfrm>
            <a:off x="1003200" y="1708150"/>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dirty="0"/>
          </a:p>
        </p:txBody>
      </p:sp>
      <p:sp>
        <p:nvSpPr>
          <p:cNvPr id="14" name="Text Placeholder 8"/>
          <p:cNvSpPr>
            <a:spLocks noGrp="1"/>
          </p:cNvSpPr>
          <p:nvPr>
            <p:ph type="body" sz="quarter" idx="20"/>
          </p:nvPr>
        </p:nvSpPr>
        <p:spPr>
          <a:xfrm>
            <a:off x="10032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it-IT" smtClean="0"/>
              <a:t>Fare clic per modificare stili del testo dello schema</a:t>
            </a:r>
          </a:p>
        </p:txBody>
      </p:sp>
      <p:sp>
        <p:nvSpPr>
          <p:cNvPr id="15" name="Text Placeholder 8"/>
          <p:cNvSpPr>
            <a:spLocks noGrp="1"/>
          </p:cNvSpPr>
          <p:nvPr>
            <p:ph type="body" sz="quarter" idx="21"/>
          </p:nvPr>
        </p:nvSpPr>
        <p:spPr>
          <a:xfrm>
            <a:off x="6220800" y="1708150"/>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dirty="0"/>
          </a:p>
        </p:txBody>
      </p:sp>
      <p:sp>
        <p:nvSpPr>
          <p:cNvPr id="18" name="Text Placeholder 8"/>
          <p:cNvSpPr>
            <a:spLocks noGrp="1"/>
          </p:cNvSpPr>
          <p:nvPr>
            <p:ph type="body" sz="quarter" idx="22"/>
          </p:nvPr>
        </p:nvSpPr>
        <p:spPr>
          <a:xfrm>
            <a:off x="62208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it-IT" smtClean="0"/>
              <a:t>Fare clic per modificare stili del testo dello schema</a:t>
            </a:r>
          </a:p>
        </p:txBody>
      </p:sp>
      <p:sp>
        <p:nvSpPr>
          <p:cNvPr id="21" name="Text Placeholder 8"/>
          <p:cNvSpPr>
            <a:spLocks noGrp="1"/>
          </p:cNvSpPr>
          <p:nvPr>
            <p:ph type="body" sz="quarter" idx="23"/>
          </p:nvPr>
        </p:nvSpPr>
        <p:spPr>
          <a:xfrm>
            <a:off x="1003200" y="4117976"/>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dirty="0"/>
          </a:p>
        </p:txBody>
      </p:sp>
      <p:sp>
        <p:nvSpPr>
          <p:cNvPr id="22" name="Text Placeholder 8"/>
          <p:cNvSpPr>
            <a:spLocks noGrp="1"/>
          </p:cNvSpPr>
          <p:nvPr>
            <p:ph type="body" sz="quarter" idx="24"/>
          </p:nvPr>
        </p:nvSpPr>
        <p:spPr>
          <a:xfrm>
            <a:off x="1003200" y="3741920"/>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it-IT" smtClean="0"/>
              <a:t>Fare clic per modificare stili del testo dello schema</a:t>
            </a:r>
          </a:p>
        </p:txBody>
      </p:sp>
      <p:sp>
        <p:nvSpPr>
          <p:cNvPr id="23" name="Text Placeholder 8"/>
          <p:cNvSpPr>
            <a:spLocks noGrp="1"/>
          </p:cNvSpPr>
          <p:nvPr>
            <p:ph type="body" sz="quarter" idx="25"/>
          </p:nvPr>
        </p:nvSpPr>
        <p:spPr>
          <a:xfrm>
            <a:off x="6220800" y="4117976"/>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dirty="0"/>
          </a:p>
        </p:txBody>
      </p:sp>
      <p:sp>
        <p:nvSpPr>
          <p:cNvPr id="24" name="Text Placeholder 8"/>
          <p:cNvSpPr>
            <a:spLocks noGrp="1"/>
          </p:cNvSpPr>
          <p:nvPr>
            <p:ph type="body" sz="quarter" idx="26"/>
          </p:nvPr>
        </p:nvSpPr>
        <p:spPr>
          <a:xfrm>
            <a:off x="6220800" y="3741920"/>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it-IT" smtClean="0"/>
              <a:t>Fare clic per modificare stili del testo dello schema</a:t>
            </a:r>
          </a:p>
        </p:txBody>
      </p:sp>
    </p:spTree>
    <p:extLst>
      <p:ext uri="{BB962C8B-B14F-4D97-AF65-F5344CB8AC3E}">
        <p14:creationId xmlns:p14="http://schemas.microsoft.com/office/powerpoint/2010/main" val="955695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pic>
        <p:nvPicPr>
          <p:cNvPr id="2" name="Immagine 1"/>
          <p:cNvPicPr>
            <a:picLocks noChangeAspect="1"/>
          </p:cNvPicPr>
          <p:nvPr userDrawn="1"/>
        </p:nvPicPr>
        <p:blipFill rotWithShape="1">
          <a:blip r:embed="rId2">
            <a:extLst>
              <a:ext uri="{28A0092B-C50C-407E-A947-70E740481C1C}">
                <a14:useLocalDpi xmlns:a14="http://schemas.microsoft.com/office/drawing/2010/main" val="0"/>
              </a:ext>
            </a:extLst>
          </a:blip>
          <a:srcRect t="9527"/>
          <a:stretch/>
        </p:blipFill>
        <p:spPr>
          <a:xfrm>
            <a:off x="-33338" y="-396240"/>
            <a:ext cx="12225338" cy="7299960"/>
          </a:xfrm>
          <a:prstGeom prst="rect">
            <a:avLst/>
          </a:prstGeom>
        </p:spPr>
      </p:pic>
      <p:sp>
        <p:nvSpPr>
          <p:cNvPr id="5" name="Freeform 19"/>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grpSp>
        <p:nvGrpSpPr>
          <p:cNvPr id="6" name="Gruppo 5"/>
          <p:cNvGrpSpPr/>
          <p:nvPr userDrawn="1"/>
        </p:nvGrpSpPr>
        <p:grpSpPr>
          <a:xfrm>
            <a:off x="-33338" y="5824537"/>
            <a:ext cx="12249400" cy="1089025"/>
            <a:chOff x="-57401" y="5824537"/>
            <a:chExt cx="12249400" cy="1089025"/>
          </a:xfrm>
        </p:grpSpPr>
        <p:sp>
          <p:nvSpPr>
            <p:cNvPr id="7" name="Rectangle 124"/>
            <p:cNvSpPr>
              <a:spLocks noChangeArrowheads="1"/>
            </p:cNvSpPr>
            <p:nvPr userDrawn="1"/>
          </p:nvSpPr>
          <p:spPr bwMode="auto">
            <a:xfrm>
              <a:off x="-57401" y="5824537"/>
              <a:ext cx="3152775" cy="1089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 name="Rectangle 125"/>
            <p:cNvSpPr>
              <a:spLocks noChangeArrowheads="1"/>
            </p:cNvSpPr>
            <p:nvPr userDrawn="1"/>
          </p:nvSpPr>
          <p:spPr bwMode="auto">
            <a:xfrm>
              <a:off x="3100136" y="5824537"/>
              <a:ext cx="9091863" cy="1089025"/>
            </a:xfrm>
            <a:prstGeom prst="rect">
              <a:avLst/>
            </a:prstGeom>
            <a:solidFill>
              <a:srgbClr val="0027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grpSp>
          <p:nvGrpSpPr>
            <p:cNvPr id="9" name="Gruppo 8"/>
            <p:cNvGrpSpPr/>
            <p:nvPr userDrawn="1"/>
          </p:nvGrpSpPr>
          <p:grpSpPr>
            <a:xfrm>
              <a:off x="3951037" y="6094412"/>
              <a:ext cx="8208000" cy="558800"/>
              <a:chOff x="3951037" y="6094412"/>
              <a:chExt cx="5251450" cy="558800"/>
            </a:xfrm>
          </p:grpSpPr>
          <p:sp>
            <p:nvSpPr>
              <p:cNvPr id="666" name="Freeform 126"/>
              <p:cNvSpPr>
                <a:spLocks/>
              </p:cNvSpPr>
              <p:nvPr userDrawn="1"/>
            </p:nvSpPr>
            <p:spPr bwMode="auto">
              <a:xfrm>
                <a:off x="3951037" y="6094412"/>
                <a:ext cx="1246188" cy="106363"/>
              </a:xfrm>
              <a:custGeom>
                <a:avLst/>
                <a:gdLst>
                  <a:gd name="T0" fmla="*/ 785 w 785"/>
                  <a:gd name="T1" fmla="*/ 61 h 67"/>
                  <a:gd name="T2" fmla="*/ 780 w 785"/>
                  <a:gd name="T3" fmla="*/ 67 h 67"/>
                  <a:gd name="T4" fmla="*/ 718 w 785"/>
                  <a:gd name="T5" fmla="*/ 8 h 67"/>
                  <a:gd name="T6" fmla="*/ 0 w 785"/>
                  <a:gd name="T7" fmla="*/ 8 h 67"/>
                  <a:gd name="T8" fmla="*/ 0 w 785"/>
                  <a:gd name="T9" fmla="*/ 0 h 67"/>
                  <a:gd name="T10" fmla="*/ 721 w 785"/>
                  <a:gd name="T11" fmla="*/ 0 h 67"/>
                  <a:gd name="T12" fmla="*/ 785 w 785"/>
                  <a:gd name="T13" fmla="*/ 61 h 67"/>
                </a:gdLst>
                <a:ahLst/>
                <a:cxnLst>
                  <a:cxn ang="0">
                    <a:pos x="T0" y="T1"/>
                  </a:cxn>
                  <a:cxn ang="0">
                    <a:pos x="T2" y="T3"/>
                  </a:cxn>
                  <a:cxn ang="0">
                    <a:pos x="T4" y="T5"/>
                  </a:cxn>
                  <a:cxn ang="0">
                    <a:pos x="T6" y="T7"/>
                  </a:cxn>
                  <a:cxn ang="0">
                    <a:pos x="T8" y="T9"/>
                  </a:cxn>
                  <a:cxn ang="0">
                    <a:pos x="T10" y="T11"/>
                  </a:cxn>
                  <a:cxn ang="0">
                    <a:pos x="T12" y="T13"/>
                  </a:cxn>
                </a:cxnLst>
                <a:rect l="0" t="0" r="r" b="b"/>
                <a:pathLst>
                  <a:path w="785" h="67">
                    <a:moveTo>
                      <a:pt x="785" y="61"/>
                    </a:moveTo>
                    <a:lnTo>
                      <a:pt x="780" y="67"/>
                    </a:lnTo>
                    <a:lnTo>
                      <a:pt x="718" y="8"/>
                    </a:lnTo>
                    <a:lnTo>
                      <a:pt x="0" y="8"/>
                    </a:lnTo>
                    <a:lnTo>
                      <a:pt x="0" y="0"/>
                    </a:lnTo>
                    <a:lnTo>
                      <a:pt x="721" y="0"/>
                    </a:lnTo>
                    <a:lnTo>
                      <a:pt x="78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grpSp>
            <p:nvGrpSpPr>
              <p:cNvPr id="667" name="Gruppo 666"/>
              <p:cNvGrpSpPr/>
              <p:nvPr userDrawn="1"/>
            </p:nvGrpSpPr>
            <p:grpSpPr>
              <a:xfrm>
                <a:off x="3951037" y="6094412"/>
                <a:ext cx="5251450" cy="558800"/>
                <a:chOff x="3951037" y="6094412"/>
                <a:chExt cx="5251450" cy="558800"/>
              </a:xfrm>
            </p:grpSpPr>
            <p:sp>
              <p:nvSpPr>
                <p:cNvPr id="668" name="Freeform 127"/>
                <p:cNvSpPr>
                  <a:spLocks/>
                </p:cNvSpPr>
                <p:nvPr userDrawn="1"/>
              </p:nvSpPr>
              <p:spPr bwMode="auto">
                <a:xfrm>
                  <a:off x="3951037" y="6094412"/>
                  <a:ext cx="5251450" cy="287338"/>
                </a:xfrm>
                <a:custGeom>
                  <a:avLst/>
                  <a:gdLst>
                    <a:gd name="T0" fmla="*/ 844 w 3308"/>
                    <a:gd name="T1" fmla="*/ 0 h 181"/>
                    <a:gd name="T2" fmla="*/ 665 w 3308"/>
                    <a:gd name="T3" fmla="*/ 170 h 181"/>
                    <a:gd name="T4" fmla="*/ 0 w 3308"/>
                    <a:gd name="T5" fmla="*/ 170 h 181"/>
                    <a:gd name="T6" fmla="*/ 0 w 3308"/>
                    <a:gd name="T7" fmla="*/ 181 h 181"/>
                    <a:gd name="T8" fmla="*/ 671 w 3308"/>
                    <a:gd name="T9" fmla="*/ 181 h 181"/>
                    <a:gd name="T10" fmla="*/ 847 w 3308"/>
                    <a:gd name="T11" fmla="*/ 8 h 181"/>
                    <a:gd name="T12" fmla="*/ 3308 w 3308"/>
                    <a:gd name="T13" fmla="*/ 8 h 181"/>
                    <a:gd name="T14" fmla="*/ 3308 w 3308"/>
                    <a:gd name="T15" fmla="*/ 0 h 181"/>
                    <a:gd name="T16" fmla="*/ 844 w 3308"/>
                    <a:gd name="T1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8" h="181">
                      <a:moveTo>
                        <a:pt x="844" y="0"/>
                      </a:moveTo>
                      <a:lnTo>
                        <a:pt x="665" y="170"/>
                      </a:lnTo>
                      <a:lnTo>
                        <a:pt x="0" y="170"/>
                      </a:lnTo>
                      <a:lnTo>
                        <a:pt x="0" y="181"/>
                      </a:lnTo>
                      <a:lnTo>
                        <a:pt x="671" y="181"/>
                      </a:lnTo>
                      <a:lnTo>
                        <a:pt x="847" y="8"/>
                      </a:lnTo>
                      <a:lnTo>
                        <a:pt x="3308" y="8"/>
                      </a:lnTo>
                      <a:lnTo>
                        <a:pt x="3308" y="0"/>
                      </a:lnTo>
                      <a:lnTo>
                        <a:pt x="8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69" name="Freeform 128"/>
                <p:cNvSpPr>
                  <a:spLocks/>
                </p:cNvSpPr>
                <p:nvPr userDrawn="1"/>
              </p:nvSpPr>
              <p:spPr bwMode="auto">
                <a:xfrm>
                  <a:off x="5197224" y="6545262"/>
                  <a:ext cx="4005263" cy="107950"/>
                </a:xfrm>
                <a:custGeom>
                  <a:avLst/>
                  <a:gdLst>
                    <a:gd name="T0" fmla="*/ 0 w 2523"/>
                    <a:gd name="T1" fmla="*/ 6 h 68"/>
                    <a:gd name="T2" fmla="*/ 62 w 2523"/>
                    <a:gd name="T3" fmla="*/ 68 h 68"/>
                    <a:gd name="T4" fmla="*/ 2523 w 2523"/>
                    <a:gd name="T5" fmla="*/ 68 h 68"/>
                    <a:gd name="T6" fmla="*/ 2523 w 2523"/>
                    <a:gd name="T7" fmla="*/ 59 h 68"/>
                    <a:gd name="T8" fmla="*/ 68 w 2523"/>
                    <a:gd name="T9" fmla="*/ 59 h 68"/>
                    <a:gd name="T10" fmla="*/ 6 w 2523"/>
                    <a:gd name="T11" fmla="*/ 0 h 68"/>
                    <a:gd name="T12" fmla="*/ 0 w 2523"/>
                    <a:gd name="T13" fmla="*/ 6 h 68"/>
                  </a:gdLst>
                  <a:ahLst/>
                  <a:cxnLst>
                    <a:cxn ang="0">
                      <a:pos x="T0" y="T1"/>
                    </a:cxn>
                    <a:cxn ang="0">
                      <a:pos x="T2" y="T3"/>
                    </a:cxn>
                    <a:cxn ang="0">
                      <a:pos x="T4" y="T5"/>
                    </a:cxn>
                    <a:cxn ang="0">
                      <a:pos x="T6" y="T7"/>
                    </a:cxn>
                    <a:cxn ang="0">
                      <a:pos x="T8" y="T9"/>
                    </a:cxn>
                    <a:cxn ang="0">
                      <a:pos x="T10" y="T11"/>
                    </a:cxn>
                    <a:cxn ang="0">
                      <a:pos x="T12" y="T13"/>
                    </a:cxn>
                  </a:cxnLst>
                  <a:rect l="0" t="0" r="r" b="b"/>
                  <a:pathLst>
                    <a:path w="2523" h="68">
                      <a:moveTo>
                        <a:pt x="0" y="6"/>
                      </a:moveTo>
                      <a:lnTo>
                        <a:pt x="62" y="68"/>
                      </a:lnTo>
                      <a:lnTo>
                        <a:pt x="2523" y="68"/>
                      </a:lnTo>
                      <a:lnTo>
                        <a:pt x="2523" y="59"/>
                      </a:lnTo>
                      <a:lnTo>
                        <a:pt x="68" y="59"/>
                      </a:lnTo>
                      <a:lnTo>
                        <a:pt x="6"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70" name="Freeform 129"/>
                <p:cNvSpPr>
                  <a:spLocks/>
                </p:cNvSpPr>
                <p:nvPr userDrawn="1"/>
              </p:nvSpPr>
              <p:spPr bwMode="auto">
                <a:xfrm>
                  <a:off x="3951037" y="6364287"/>
                  <a:ext cx="5251450" cy="288925"/>
                </a:xfrm>
                <a:custGeom>
                  <a:avLst/>
                  <a:gdLst>
                    <a:gd name="T0" fmla="*/ 903 w 3308"/>
                    <a:gd name="T1" fmla="*/ 0 h 182"/>
                    <a:gd name="T2" fmla="*/ 727 w 3308"/>
                    <a:gd name="T3" fmla="*/ 173 h 182"/>
                    <a:gd name="T4" fmla="*/ 0 w 3308"/>
                    <a:gd name="T5" fmla="*/ 173 h 182"/>
                    <a:gd name="T6" fmla="*/ 0 w 3308"/>
                    <a:gd name="T7" fmla="*/ 182 h 182"/>
                    <a:gd name="T8" fmla="*/ 730 w 3308"/>
                    <a:gd name="T9" fmla="*/ 182 h 182"/>
                    <a:gd name="T10" fmla="*/ 909 w 3308"/>
                    <a:gd name="T11" fmla="*/ 11 h 182"/>
                    <a:gd name="T12" fmla="*/ 3308 w 3308"/>
                    <a:gd name="T13" fmla="*/ 11 h 182"/>
                    <a:gd name="T14" fmla="*/ 3308 w 3308"/>
                    <a:gd name="T15" fmla="*/ 0 h 182"/>
                    <a:gd name="T16" fmla="*/ 903 w 3308"/>
                    <a:gd name="T1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8" h="182">
                      <a:moveTo>
                        <a:pt x="903" y="0"/>
                      </a:moveTo>
                      <a:lnTo>
                        <a:pt x="727" y="173"/>
                      </a:lnTo>
                      <a:lnTo>
                        <a:pt x="0" y="173"/>
                      </a:lnTo>
                      <a:lnTo>
                        <a:pt x="0" y="182"/>
                      </a:lnTo>
                      <a:lnTo>
                        <a:pt x="730" y="182"/>
                      </a:lnTo>
                      <a:lnTo>
                        <a:pt x="909" y="11"/>
                      </a:lnTo>
                      <a:lnTo>
                        <a:pt x="3308" y="11"/>
                      </a:lnTo>
                      <a:lnTo>
                        <a:pt x="3308" y="0"/>
                      </a:lnTo>
                      <a:lnTo>
                        <a:pt x="9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grpSp>
        </p:grpSp>
        <p:sp>
          <p:nvSpPr>
            <p:cNvPr id="10" name="Freeform 130"/>
            <p:cNvSpPr>
              <a:spLocks noEditPoints="1"/>
            </p:cNvSpPr>
            <p:nvPr userDrawn="1"/>
          </p:nvSpPr>
          <p:spPr bwMode="auto">
            <a:xfrm>
              <a:off x="3951037" y="6140449"/>
              <a:ext cx="134938" cy="173038"/>
            </a:xfrm>
            <a:custGeom>
              <a:avLst/>
              <a:gdLst>
                <a:gd name="T0" fmla="*/ 10 w 29"/>
                <a:gd name="T1" fmla="*/ 0 h 37"/>
                <a:gd name="T2" fmla="*/ 22 w 29"/>
                <a:gd name="T3" fmla="*/ 11 h 37"/>
                <a:gd name="T4" fmla="*/ 16 w 29"/>
                <a:gd name="T5" fmla="*/ 20 h 37"/>
                <a:gd name="T6" fmla="*/ 24 w 29"/>
                <a:gd name="T7" fmla="*/ 30 h 37"/>
                <a:gd name="T8" fmla="*/ 29 w 29"/>
                <a:gd name="T9" fmla="*/ 37 h 37"/>
                <a:gd name="T10" fmla="*/ 23 w 29"/>
                <a:gd name="T11" fmla="*/ 37 h 37"/>
                <a:gd name="T12" fmla="*/ 18 w 29"/>
                <a:gd name="T13" fmla="*/ 30 h 37"/>
                <a:gd name="T14" fmla="*/ 8 w 29"/>
                <a:gd name="T15" fmla="*/ 21 h 37"/>
                <a:gd name="T16" fmla="*/ 6 w 29"/>
                <a:gd name="T17" fmla="*/ 21 h 37"/>
                <a:gd name="T18" fmla="*/ 6 w 29"/>
                <a:gd name="T19" fmla="*/ 37 h 37"/>
                <a:gd name="T20" fmla="*/ 0 w 29"/>
                <a:gd name="T21" fmla="*/ 37 h 37"/>
                <a:gd name="T22" fmla="*/ 0 w 29"/>
                <a:gd name="T23" fmla="*/ 0 h 37"/>
                <a:gd name="T24" fmla="*/ 10 w 29"/>
                <a:gd name="T25" fmla="*/ 0 h 37"/>
                <a:gd name="T26" fmla="*/ 6 w 29"/>
                <a:gd name="T27" fmla="*/ 17 h 37"/>
                <a:gd name="T28" fmla="*/ 9 w 29"/>
                <a:gd name="T29" fmla="*/ 17 h 37"/>
                <a:gd name="T30" fmla="*/ 16 w 29"/>
                <a:gd name="T31" fmla="*/ 10 h 37"/>
                <a:gd name="T32" fmla="*/ 9 w 29"/>
                <a:gd name="T33" fmla="*/ 5 h 37"/>
                <a:gd name="T34" fmla="*/ 6 w 29"/>
                <a:gd name="T35" fmla="*/ 5 h 37"/>
                <a:gd name="T36" fmla="*/ 6 w 29"/>
                <a:gd name="T37" fmla="*/ 1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37">
                  <a:moveTo>
                    <a:pt x="10" y="0"/>
                  </a:moveTo>
                  <a:cubicBezTo>
                    <a:pt x="17" y="0"/>
                    <a:pt x="22" y="4"/>
                    <a:pt x="22" y="11"/>
                  </a:cubicBezTo>
                  <a:cubicBezTo>
                    <a:pt x="22" y="15"/>
                    <a:pt x="20" y="18"/>
                    <a:pt x="16" y="20"/>
                  </a:cubicBezTo>
                  <a:cubicBezTo>
                    <a:pt x="19" y="22"/>
                    <a:pt x="21" y="25"/>
                    <a:pt x="24" y="30"/>
                  </a:cubicBezTo>
                  <a:cubicBezTo>
                    <a:pt x="26" y="33"/>
                    <a:pt x="27" y="34"/>
                    <a:pt x="29" y="37"/>
                  </a:cubicBezTo>
                  <a:cubicBezTo>
                    <a:pt x="23" y="37"/>
                    <a:pt x="23" y="37"/>
                    <a:pt x="23" y="37"/>
                  </a:cubicBezTo>
                  <a:cubicBezTo>
                    <a:pt x="18" y="30"/>
                    <a:pt x="18" y="30"/>
                    <a:pt x="18" y="30"/>
                  </a:cubicBezTo>
                  <a:cubicBezTo>
                    <a:pt x="13" y="22"/>
                    <a:pt x="11" y="21"/>
                    <a:pt x="8" y="21"/>
                  </a:cubicBezTo>
                  <a:cubicBezTo>
                    <a:pt x="6" y="21"/>
                    <a:pt x="6" y="21"/>
                    <a:pt x="6" y="21"/>
                  </a:cubicBezTo>
                  <a:cubicBezTo>
                    <a:pt x="6" y="37"/>
                    <a:pt x="6" y="37"/>
                    <a:pt x="6" y="37"/>
                  </a:cubicBezTo>
                  <a:cubicBezTo>
                    <a:pt x="0" y="37"/>
                    <a:pt x="0" y="37"/>
                    <a:pt x="0" y="37"/>
                  </a:cubicBezTo>
                  <a:cubicBezTo>
                    <a:pt x="0" y="0"/>
                    <a:pt x="0" y="0"/>
                    <a:pt x="0" y="0"/>
                  </a:cubicBezTo>
                  <a:cubicBezTo>
                    <a:pt x="10" y="0"/>
                    <a:pt x="10" y="0"/>
                    <a:pt x="10" y="0"/>
                  </a:cubicBezTo>
                  <a:moveTo>
                    <a:pt x="6" y="17"/>
                  </a:moveTo>
                  <a:cubicBezTo>
                    <a:pt x="9" y="17"/>
                    <a:pt x="9" y="17"/>
                    <a:pt x="9" y="17"/>
                  </a:cubicBezTo>
                  <a:cubicBezTo>
                    <a:pt x="15" y="17"/>
                    <a:pt x="17" y="14"/>
                    <a:pt x="16" y="10"/>
                  </a:cubicBezTo>
                  <a:cubicBezTo>
                    <a:pt x="16" y="7"/>
                    <a:pt x="14" y="5"/>
                    <a:pt x="9" y="5"/>
                  </a:cubicBezTo>
                  <a:cubicBezTo>
                    <a:pt x="6" y="5"/>
                    <a:pt x="6" y="5"/>
                    <a:pt x="6" y="5"/>
                  </a:cubicBezTo>
                  <a:lnTo>
                    <a:pt x="6"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 name="Freeform 131"/>
            <p:cNvSpPr>
              <a:spLocks/>
            </p:cNvSpPr>
            <p:nvPr userDrawn="1"/>
          </p:nvSpPr>
          <p:spPr bwMode="auto">
            <a:xfrm>
              <a:off x="4100262" y="6140449"/>
              <a:ext cx="106363" cy="173038"/>
            </a:xfrm>
            <a:custGeom>
              <a:avLst/>
              <a:gdLst>
                <a:gd name="T0" fmla="*/ 64 w 67"/>
                <a:gd name="T1" fmla="*/ 15 h 109"/>
                <a:gd name="T2" fmla="*/ 18 w 67"/>
                <a:gd name="T3" fmla="*/ 15 h 109"/>
                <a:gd name="T4" fmla="*/ 18 w 67"/>
                <a:gd name="T5" fmla="*/ 47 h 109"/>
                <a:gd name="T6" fmla="*/ 64 w 67"/>
                <a:gd name="T7" fmla="*/ 47 h 109"/>
                <a:gd name="T8" fmla="*/ 64 w 67"/>
                <a:gd name="T9" fmla="*/ 62 h 109"/>
                <a:gd name="T10" fmla="*/ 18 w 67"/>
                <a:gd name="T11" fmla="*/ 62 h 109"/>
                <a:gd name="T12" fmla="*/ 18 w 67"/>
                <a:gd name="T13" fmla="*/ 97 h 109"/>
                <a:gd name="T14" fmla="*/ 67 w 67"/>
                <a:gd name="T15" fmla="*/ 97 h 109"/>
                <a:gd name="T16" fmla="*/ 67 w 67"/>
                <a:gd name="T17" fmla="*/ 109 h 109"/>
                <a:gd name="T18" fmla="*/ 0 w 67"/>
                <a:gd name="T19" fmla="*/ 109 h 109"/>
                <a:gd name="T20" fmla="*/ 0 w 67"/>
                <a:gd name="T21" fmla="*/ 0 h 109"/>
                <a:gd name="T22" fmla="*/ 64 w 67"/>
                <a:gd name="T23" fmla="*/ 0 h 109"/>
                <a:gd name="T24" fmla="*/ 64 w 67"/>
                <a:gd name="T25"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9">
                  <a:moveTo>
                    <a:pt x="64" y="15"/>
                  </a:moveTo>
                  <a:lnTo>
                    <a:pt x="18" y="15"/>
                  </a:lnTo>
                  <a:lnTo>
                    <a:pt x="18" y="47"/>
                  </a:lnTo>
                  <a:lnTo>
                    <a:pt x="64" y="47"/>
                  </a:lnTo>
                  <a:lnTo>
                    <a:pt x="64" y="62"/>
                  </a:lnTo>
                  <a:lnTo>
                    <a:pt x="18" y="62"/>
                  </a:lnTo>
                  <a:lnTo>
                    <a:pt x="18" y="97"/>
                  </a:lnTo>
                  <a:lnTo>
                    <a:pt x="67" y="97"/>
                  </a:lnTo>
                  <a:lnTo>
                    <a:pt x="67" y="109"/>
                  </a:lnTo>
                  <a:lnTo>
                    <a:pt x="0" y="109"/>
                  </a:lnTo>
                  <a:lnTo>
                    <a:pt x="0" y="0"/>
                  </a:lnTo>
                  <a:lnTo>
                    <a:pt x="64" y="0"/>
                  </a:lnTo>
                  <a:lnTo>
                    <a:pt x="6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 name="Freeform 132"/>
            <p:cNvSpPr>
              <a:spLocks/>
            </p:cNvSpPr>
            <p:nvPr userDrawn="1"/>
          </p:nvSpPr>
          <p:spPr bwMode="auto">
            <a:xfrm>
              <a:off x="4220912" y="6140449"/>
              <a:ext cx="158750" cy="176213"/>
            </a:xfrm>
            <a:custGeom>
              <a:avLst/>
              <a:gdLst>
                <a:gd name="T0" fmla="*/ 34 w 34"/>
                <a:gd name="T1" fmla="*/ 35 h 38"/>
                <a:gd name="T2" fmla="*/ 20 w 34"/>
                <a:gd name="T3" fmla="*/ 38 h 38"/>
                <a:gd name="T4" fmla="*/ 0 w 34"/>
                <a:gd name="T5" fmla="*/ 19 h 38"/>
                <a:gd name="T6" fmla="*/ 20 w 34"/>
                <a:gd name="T7" fmla="*/ 0 h 38"/>
                <a:gd name="T8" fmla="*/ 33 w 34"/>
                <a:gd name="T9" fmla="*/ 3 h 38"/>
                <a:gd name="T10" fmla="*/ 33 w 34"/>
                <a:gd name="T11" fmla="*/ 8 h 38"/>
                <a:gd name="T12" fmla="*/ 20 w 34"/>
                <a:gd name="T13" fmla="*/ 5 h 38"/>
                <a:gd name="T14" fmla="*/ 6 w 34"/>
                <a:gd name="T15" fmla="*/ 19 h 38"/>
                <a:gd name="T16" fmla="*/ 21 w 34"/>
                <a:gd name="T17" fmla="*/ 33 h 38"/>
                <a:gd name="T18" fmla="*/ 29 w 34"/>
                <a:gd name="T19" fmla="*/ 32 h 38"/>
                <a:gd name="T20" fmla="*/ 29 w 34"/>
                <a:gd name="T21" fmla="*/ 24 h 38"/>
                <a:gd name="T22" fmla="*/ 22 w 34"/>
                <a:gd name="T23" fmla="*/ 24 h 38"/>
                <a:gd name="T24" fmla="*/ 22 w 34"/>
                <a:gd name="T25" fmla="*/ 19 h 38"/>
                <a:gd name="T26" fmla="*/ 34 w 34"/>
                <a:gd name="T27" fmla="*/ 19 h 38"/>
                <a:gd name="T28" fmla="*/ 34 w 34"/>
                <a:gd name="T29"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8">
                  <a:moveTo>
                    <a:pt x="34" y="35"/>
                  </a:moveTo>
                  <a:cubicBezTo>
                    <a:pt x="29" y="37"/>
                    <a:pt x="25" y="38"/>
                    <a:pt x="20" y="38"/>
                  </a:cubicBezTo>
                  <a:cubicBezTo>
                    <a:pt x="9" y="38"/>
                    <a:pt x="0" y="30"/>
                    <a:pt x="0" y="19"/>
                  </a:cubicBezTo>
                  <a:cubicBezTo>
                    <a:pt x="0" y="8"/>
                    <a:pt x="9" y="0"/>
                    <a:pt x="20" y="0"/>
                  </a:cubicBezTo>
                  <a:cubicBezTo>
                    <a:pt x="24" y="0"/>
                    <a:pt x="28" y="0"/>
                    <a:pt x="33" y="3"/>
                  </a:cubicBezTo>
                  <a:cubicBezTo>
                    <a:pt x="33" y="8"/>
                    <a:pt x="33" y="8"/>
                    <a:pt x="33" y="8"/>
                  </a:cubicBezTo>
                  <a:cubicBezTo>
                    <a:pt x="29" y="6"/>
                    <a:pt x="24" y="5"/>
                    <a:pt x="20" y="5"/>
                  </a:cubicBezTo>
                  <a:cubicBezTo>
                    <a:pt x="12" y="5"/>
                    <a:pt x="6" y="11"/>
                    <a:pt x="6" y="19"/>
                  </a:cubicBezTo>
                  <a:cubicBezTo>
                    <a:pt x="6" y="27"/>
                    <a:pt x="12" y="33"/>
                    <a:pt x="21" y="33"/>
                  </a:cubicBezTo>
                  <a:cubicBezTo>
                    <a:pt x="24" y="33"/>
                    <a:pt x="26" y="32"/>
                    <a:pt x="29" y="32"/>
                  </a:cubicBezTo>
                  <a:cubicBezTo>
                    <a:pt x="29" y="24"/>
                    <a:pt x="29" y="24"/>
                    <a:pt x="29" y="24"/>
                  </a:cubicBezTo>
                  <a:cubicBezTo>
                    <a:pt x="22" y="24"/>
                    <a:pt x="22" y="24"/>
                    <a:pt x="22" y="24"/>
                  </a:cubicBezTo>
                  <a:cubicBezTo>
                    <a:pt x="22" y="19"/>
                    <a:pt x="22" y="19"/>
                    <a:pt x="22" y="19"/>
                  </a:cubicBezTo>
                  <a:cubicBezTo>
                    <a:pt x="34" y="19"/>
                    <a:pt x="34" y="19"/>
                    <a:pt x="34" y="19"/>
                  </a:cubicBezTo>
                  <a:cubicBezTo>
                    <a:pt x="34" y="35"/>
                    <a:pt x="34" y="35"/>
                    <a:pt x="34" y="3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 name="Rectangle 133"/>
            <p:cNvSpPr>
              <a:spLocks noChangeArrowheads="1"/>
            </p:cNvSpPr>
            <p:nvPr userDrawn="1"/>
          </p:nvSpPr>
          <p:spPr bwMode="auto">
            <a:xfrm>
              <a:off x="4411412" y="6140449"/>
              <a:ext cx="23813" cy="173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4" name="Freeform 134"/>
            <p:cNvSpPr>
              <a:spLocks noEditPoints="1"/>
            </p:cNvSpPr>
            <p:nvPr userDrawn="1"/>
          </p:nvSpPr>
          <p:spPr bwMode="auto">
            <a:xfrm>
              <a:off x="4454274" y="6140449"/>
              <a:ext cx="185738" cy="176213"/>
            </a:xfrm>
            <a:custGeom>
              <a:avLst/>
              <a:gdLst>
                <a:gd name="T0" fmla="*/ 20 w 40"/>
                <a:gd name="T1" fmla="*/ 0 h 38"/>
                <a:gd name="T2" fmla="*/ 40 w 40"/>
                <a:gd name="T3" fmla="*/ 19 h 38"/>
                <a:gd name="T4" fmla="*/ 20 w 40"/>
                <a:gd name="T5" fmla="*/ 38 h 38"/>
                <a:gd name="T6" fmla="*/ 0 w 40"/>
                <a:gd name="T7" fmla="*/ 19 h 38"/>
                <a:gd name="T8" fmla="*/ 20 w 40"/>
                <a:gd name="T9" fmla="*/ 0 h 38"/>
                <a:gd name="T10" fmla="*/ 20 w 40"/>
                <a:gd name="T11" fmla="*/ 33 h 38"/>
                <a:gd name="T12" fmla="*/ 35 w 40"/>
                <a:gd name="T13" fmla="*/ 19 h 38"/>
                <a:gd name="T14" fmla="*/ 20 w 40"/>
                <a:gd name="T15" fmla="*/ 5 h 38"/>
                <a:gd name="T16" fmla="*/ 6 w 40"/>
                <a:gd name="T17" fmla="*/ 19 h 38"/>
                <a:gd name="T18" fmla="*/ 20 w 40"/>
                <a:gd name="T19"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8">
                  <a:moveTo>
                    <a:pt x="20" y="0"/>
                  </a:moveTo>
                  <a:cubicBezTo>
                    <a:pt x="33" y="0"/>
                    <a:pt x="40" y="8"/>
                    <a:pt x="40" y="19"/>
                  </a:cubicBezTo>
                  <a:cubicBezTo>
                    <a:pt x="40" y="29"/>
                    <a:pt x="33" y="38"/>
                    <a:pt x="20" y="38"/>
                  </a:cubicBezTo>
                  <a:cubicBezTo>
                    <a:pt x="8" y="38"/>
                    <a:pt x="0" y="29"/>
                    <a:pt x="0" y="19"/>
                  </a:cubicBezTo>
                  <a:cubicBezTo>
                    <a:pt x="0" y="9"/>
                    <a:pt x="8" y="0"/>
                    <a:pt x="20" y="0"/>
                  </a:cubicBezTo>
                  <a:moveTo>
                    <a:pt x="20" y="33"/>
                  </a:moveTo>
                  <a:cubicBezTo>
                    <a:pt x="29" y="33"/>
                    <a:pt x="35" y="27"/>
                    <a:pt x="35" y="19"/>
                  </a:cubicBezTo>
                  <a:cubicBezTo>
                    <a:pt x="35" y="11"/>
                    <a:pt x="29" y="5"/>
                    <a:pt x="20" y="5"/>
                  </a:cubicBezTo>
                  <a:cubicBezTo>
                    <a:pt x="12" y="5"/>
                    <a:pt x="6" y="11"/>
                    <a:pt x="6" y="19"/>
                  </a:cubicBezTo>
                  <a:cubicBezTo>
                    <a:pt x="6" y="27"/>
                    <a:pt x="12" y="33"/>
                    <a:pt x="20" y="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5" name="Freeform 135"/>
            <p:cNvSpPr>
              <a:spLocks/>
            </p:cNvSpPr>
            <p:nvPr userDrawn="1"/>
          </p:nvSpPr>
          <p:spPr bwMode="auto">
            <a:xfrm>
              <a:off x="4663824" y="6140449"/>
              <a:ext cx="157163" cy="173038"/>
            </a:xfrm>
            <a:custGeom>
              <a:avLst/>
              <a:gdLst>
                <a:gd name="T0" fmla="*/ 99 w 99"/>
                <a:gd name="T1" fmla="*/ 109 h 109"/>
                <a:gd name="T2" fmla="*/ 87 w 99"/>
                <a:gd name="T3" fmla="*/ 109 h 109"/>
                <a:gd name="T4" fmla="*/ 14 w 99"/>
                <a:gd name="T5" fmla="*/ 26 h 109"/>
                <a:gd name="T6" fmla="*/ 14 w 99"/>
                <a:gd name="T7" fmla="*/ 109 h 109"/>
                <a:gd name="T8" fmla="*/ 0 w 99"/>
                <a:gd name="T9" fmla="*/ 109 h 109"/>
                <a:gd name="T10" fmla="*/ 0 w 99"/>
                <a:gd name="T11" fmla="*/ 0 h 109"/>
                <a:gd name="T12" fmla="*/ 11 w 99"/>
                <a:gd name="T13" fmla="*/ 0 h 109"/>
                <a:gd name="T14" fmla="*/ 85 w 99"/>
                <a:gd name="T15" fmla="*/ 85 h 109"/>
                <a:gd name="T16" fmla="*/ 85 w 99"/>
                <a:gd name="T17" fmla="*/ 0 h 109"/>
                <a:gd name="T18" fmla="*/ 99 w 99"/>
                <a:gd name="T19" fmla="*/ 0 h 109"/>
                <a:gd name="T20" fmla="*/ 99 w 99"/>
                <a:gd name="T2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09">
                  <a:moveTo>
                    <a:pt x="99" y="109"/>
                  </a:moveTo>
                  <a:lnTo>
                    <a:pt x="87" y="109"/>
                  </a:lnTo>
                  <a:lnTo>
                    <a:pt x="14" y="26"/>
                  </a:lnTo>
                  <a:lnTo>
                    <a:pt x="14" y="109"/>
                  </a:lnTo>
                  <a:lnTo>
                    <a:pt x="0" y="109"/>
                  </a:lnTo>
                  <a:lnTo>
                    <a:pt x="0" y="0"/>
                  </a:lnTo>
                  <a:lnTo>
                    <a:pt x="11" y="0"/>
                  </a:lnTo>
                  <a:lnTo>
                    <a:pt x="85" y="85"/>
                  </a:lnTo>
                  <a:lnTo>
                    <a:pt x="85" y="0"/>
                  </a:lnTo>
                  <a:lnTo>
                    <a:pt x="99" y="0"/>
                  </a:lnTo>
                  <a:lnTo>
                    <a:pt x="99"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6" name="Freeform 136"/>
            <p:cNvSpPr>
              <a:spLocks/>
            </p:cNvSpPr>
            <p:nvPr userDrawn="1"/>
          </p:nvSpPr>
          <p:spPr bwMode="auto">
            <a:xfrm>
              <a:off x="4854324" y="6140449"/>
              <a:ext cx="106363" cy="173038"/>
            </a:xfrm>
            <a:custGeom>
              <a:avLst/>
              <a:gdLst>
                <a:gd name="T0" fmla="*/ 67 w 67"/>
                <a:gd name="T1" fmla="*/ 15 h 109"/>
                <a:gd name="T2" fmla="*/ 17 w 67"/>
                <a:gd name="T3" fmla="*/ 15 h 109"/>
                <a:gd name="T4" fmla="*/ 17 w 67"/>
                <a:gd name="T5" fmla="*/ 47 h 109"/>
                <a:gd name="T6" fmla="*/ 64 w 67"/>
                <a:gd name="T7" fmla="*/ 47 h 109"/>
                <a:gd name="T8" fmla="*/ 64 w 67"/>
                <a:gd name="T9" fmla="*/ 62 h 109"/>
                <a:gd name="T10" fmla="*/ 17 w 67"/>
                <a:gd name="T11" fmla="*/ 62 h 109"/>
                <a:gd name="T12" fmla="*/ 17 w 67"/>
                <a:gd name="T13" fmla="*/ 97 h 109"/>
                <a:gd name="T14" fmla="*/ 67 w 67"/>
                <a:gd name="T15" fmla="*/ 97 h 109"/>
                <a:gd name="T16" fmla="*/ 67 w 67"/>
                <a:gd name="T17" fmla="*/ 109 h 109"/>
                <a:gd name="T18" fmla="*/ 0 w 67"/>
                <a:gd name="T19" fmla="*/ 109 h 109"/>
                <a:gd name="T20" fmla="*/ 0 w 67"/>
                <a:gd name="T21" fmla="*/ 0 h 109"/>
                <a:gd name="T22" fmla="*/ 67 w 67"/>
                <a:gd name="T23" fmla="*/ 0 h 109"/>
                <a:gd name="T24" fmla="*/ 67 w 67"/>
                <a:gd name="T25"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9">
                  <a:moveTo>
                    <a:pt x="67" y="15"/>
                  </a:moveTo>
                  <a:lnTo>
                    <a:pt x="17" y="15"/>
                  </a:lnTo>
                  <a:lnTo>
                    <a:pt x="17" y="47"/>
                  </a:lnTo>
                  <a:lnTo>
                    <a:pt x="64" y="47"/>
                  </a:lnTo>
                  <a:lnTo>
                    <a:pt x="64" y="62"/>
                  </a:lnTo>
                  <a:lnTo>
                    <a:pt x="17" y="62"/>
                  </a:lnTo>
                  <a:lnTo>
                    <a:pt x="17" y="97"/>
                  </a:lnTo>
                  <a:lnTo>
                    <a:pt x="67" y="97"/>
                  </a:lnTo>
                  <a:lnTo>
                    <a:pt x="67" y="109"/>
                  </a:lnTo>
                  <a:lnTo>
                    <a:pt x="0" y="109"/>
                  </a:lnTo>
                  <a:lnTo>
                    <a:pt x="0" y="0"/>
                  </a:lnTo>
                  <a:lnTo>
                    <a:pt x="67" y="0"/>
                  </a:lnTo>
                  <a:lnTo>
                    <a:pt x="67"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7" name="Freeform 137"/>
            <p:cNvSpPr>
              <a:spLocks/>
            </p:cNvSpPr>
            <p:nvPr userDrawn="1"/>
          </p:nvSpPr>
          <p:spPr bwMode="auto">
            <a:xfrm>
              <a:off x="3951037" y="6429374"/>
              <a:ext cx="103188" cy="171450"/>
            </a:xfrm>
            <a:custGeom>
              <a:avLst/>
              <a:gdLst>
                <a:gd name="T0" fmla="*/ 18 w 65"/>
                <a:gd name="T1" fmla="*/ 94 h 108"/>
                <a:gd name="T2" fmla="*/ 65 w 65"/>
                <a:gd name="T3" fmla="*/ 94 h 108"/>
                <a:gd name="T4" fmla="*/ 65 w 65"/>
                <a:gd name="T5" fmla="*/ 108 h 108"/>
                <a:gd name="T6" fmla="*/ 0 w 65"/>
                <a:gd name="T7" fmla="*/ 108 h 108"/>
                <a:gd name="T8" fmla="*/ 0 w 65"/>
                <a:gd name="T9" fmla="*/ 0 h 108"/>
                <a:gd name="T10" fmla="*/ 18 w 65"/>
                <a:gd name="T11" fmla="*/ 0 h 108"/>
                <a:gd name="T12" fmla="*/ 18 w 65"/>
                <a:gd name="T13" fmla="*/ 94 h 108"/>
              </a:gdLst>
              <a:ahLst/>
              <a:cxnLst>
                <a:cxn ang="0">
                  <a:pos x="T0" y="T1"/>
                </a:cxn>
                <a:cxn ang="0">
                  <a:pos x="T2" y="T3"/>
                </a:cxn>
                <a:cxn ang="0">
                  <a:pos x="T4" y="T5"/>
                </a:cxn>
                <a:cxn ang="0">
                  <a:pos x="T6" y="T7"/>
                </a:cxn>
                <a:cxn ang="0">
                  <a:pos x="T8" y="T9"/>
                </a:cxn>
                <a:cxn ang="0">
                  <a:pos x="T10" y="T11"/>
                </a:cxn>
                <a:cxn ang="0">
                  <a:pos x="T12" y="T13"/>
                </a:cxn>
              </a:cxnLst>
              <a:rect l="0" t="0" r="r" b="b"/>
              <a:pathLst>
                <a:path w="65" h="108">
                  <a:moveTo>
                    <a:pt x="18" y="94"/>
                  </a:moveTo>
                  <a:lnTo>
                    <a:pt x="65" y="94"/>
                  </a:lnTo>
                  <a:lnTo>
                    <a:pt x="65" y="108"/>
                  </a:lnTo>
                  <a:lnTo>
                    <a:pt x="0" y="108"/>
                  </a:lnTo>
                  <a:lnTo>
                    <a:pt x="0" y="0"/>
                  </a:lnTo>
                  <a:lnTo>
                    <a:pt x="18" y="0"/>
                  </a:lnTo>
                  <a:lnTo>
                    <a:pt x="18"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8" name="Freeform 138"/>
            <p:cNvSpPr>
              <a:spLocks noEditPoints="1"/>
            </p:cNvSpPr>
            <p:nvPr userDrawn="1"/>
          </p:nvSpPr>
          <p:spPr bwMode="auto">
            <a:xfrm>
              <a:off x="4058987" y="6429374"/>
              <a:ext cx="166688" cy="171450"/>
            </a:xfrm>
            <a:custGeom>
              <a:avLst/>
              <a:gdLst>
                <a:gd name="T0" fmla="*/ 105 w 105"/>
                <a:gd name="T1" fmla="*/ 108 h 108"/>
                <a:gd name="T2" fmla="*/ 90 w 105"/>
                <a:gd name="T3" fmla="*/ 108 h 108"/>
                <a:gd name="T4" fmla="*/ 76 w 105"/>
                <a:gd name="T5" fmla="*/ 76 h 108"/>
                <a:gd name="T6" fmla="*/ 29 w 105"/>
                <a:gd name="T7" fmla="*/ 76 h 108"/>
                <a:gd name="T8" fmla="*/ 14 w 105"/>
                <a:gd name="T9" fmla="*/ 108 h 108"/>
                <a:gd name="T10" fmla="*/ 0 w 105"/>
                <a:gd name="T11" fmla="*/ 108 h 108"/>
                <a:gd name="T12" fmla="*/ 47 w 105"/>
                <a:gd name="T13" fmla="*/ 0 h 108"/>
                <a:gd name="T14" fmla="*/ 58 w 105"/>
                <a:gd name="T15" fmla="*/ 0 h 108"/>
                <a:gd name="T16" fmla="*/ 105 w 105"/>
                <a:gd name="T17" fmla="*/ 108 h 108"/>
                <a:gd name="T18" fmla="*/ 35 w 105"/>
                <a:gd name="T19" fmla="*/ 61 h 108"/>
                <a:gd name="T20" fmla="*/ 70 w 105"/>
                <a:gd name="T21" fmla="*/ 61 h 108"/>
                <a:gd name="T22" fmla="*/ 52 w 105"/>
                <a:gd name="T23" fmla="*/ 23 h 108"/>
                <a:gd name="T24" fmla="*/ 35 w 105"/>
                <a:gd name="T25" fmla="*/ 6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8">
                  <a:moveTo>
                    <a:pt x="105" y="108"/>
                  </a:moveTo>
                  <a:lnTo>
                    <a:pt x="90" y="108"/>
                  </a:lnTo>
                  <a:lnTo>
                    <a:pt x="76" y="76"/>
                  </a:lnTo>
                  <a:lnTo>
                    <a:pt x="29" y="76"/>
                  </a:lnTo>
                  <a:lnTo>
                    <a:pt x="14" y="108"/>
                  </a:lnTo>
                  <a:lnTo>
                    <a:pt x="0" y="108"/>
                  </a:lnTo>
                  <a:lnTo>
                    <a:pt x="47" y="0"/>
                  </a:lnTo>
                  <a:lnTo>
                    <a:pt x="58" y="0"/>
                  </a:lnTo>
                  <a:lnTo>
                    <a:pt x="105" y="108"/>
                  </a:lnTo>
                  <a:close/>
                  <a:moveTo>
                    <a:pt x="35" y="61"/>
                  </a:moveTo>
                  <a:lnTo>
                    <a:pt x="70" y="61"/>
                  </a:lnTo>
                  <a:lnTo>
                    <a:pt x="52" y="23"/>
                  </a:lnTo>
                  <a:lnTo>
                    <a:pt x="3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9" name="Freeform 139"/>
            <p:cNvSpPr>
              <a:spLocks/>
            </p:cNvSpPr>
            <p:nvPr userDrawn="1"/>
          </p:nvSpPr>
          <p:spPr bwMode="auto">
            <a:xfrm>
              <a:off x="4230437" y="6429374"/>
              <a:ext cx="158750" cy="171450"/>
            </a:xfrm>
            <a:custGeom>
              <a:avLst/>
              <a:gdLst>
                <a:gd name="T0" fmla="*/ 6 w 100"/>
                <a:gd name="T1" fmla="*/ 14 h 108"/>
                <a:gd name="T2" fmla="*/ 6 w 100"/>
                <a:gd name="T3" fmla="*/ 0 h 108"/>
                <a:gd name="T4" fmla="*/ 100 w 100"/>
                <a:gd name="T5" fmla="*/ 0 h 108"/>
                <a:gd name="T6" fmla="*/ 29 w 100"/>
                <a:gd name="T7" fmla="*/ 94 h 108"/>
                <a:gd name="T8" fmla="*/ 100 w 100"/>
                <a:gd name="T9" fmla="*/ 94 h 108"/>
                <a:gd name="T10" fmla="*/ 100 w 100"/>
                <a:gd name="T11" fmla="*/ 108 h 108"/>
                <a:gd name="T12" fmla="*/ 0 w 100"/>
                <a:gd name="T13" fmla="*/ 108 h 108"/>
                <a:gd name="T14" fmla="*/ 70 w 100"/>
                <a:gd name="T15" fmla="*/ 14 h 108"/>
                <a:gd name="T16" fmla="*/ 6 w 100"/>
                <a:gd name="T17"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8">
                  <a:moveTo>
                    <a:pt x="6" y="14"/>
                  </a:moveTo>
                  <a:lnTo>
                    <a:pt x="6" y="0"/>
                  </a:lnTo>
                  <a:lnTo>
                    <a:pt x="100" y="0"/>
                  </a:lnTo>
                  <a:lnTo>
                    <a:pt x="29" y="94"/>
                  </a:lnTo>
                  <a:lnTo>
                    <a:pt x="100" y="94"/>
                  </a:lnTo>
                  <a:lnTo>
                    <a:pt x="100" y="108"/>
                  </a:lnTo>
                  <a:lnTo>
                    <a:pt x="0" y="108"/>
                  </a:lnTo>
                  <a:lnTo>
                    <a:pt x="70" y="14"/>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0" name="Rectangle 140"/>
            <p:cNvSpPr>
              <a:spLocks noChangeArrowheads="1"/>
            </p:cNvSpPr>
            <p:nvPr userDrawn="1"/>
          </p:nvSpPr>
          <p:spPr bwMode="auto">
            <a:xfrm>
              <a:off x="4406649" y="6429374"/>
              <a:ext cx="23813" cy="171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1" name="Freeform 141"/>
            <p:cNvSpPr>
              <a:spLocks noEditPoints="1"/>
            </p:cNvSpPr>
            <p:nvPr userDrawn="1"/>
          </p:nvSpPr>
          <p:spPr bwMode="auto">
            <a:xfrm>
              <a:off x="4449512" y="6424612"/>
              <a:ext cx="185738" cy="180975"/>
            </a:xfrm>
            <a:custGeom>
              <a:avLst/>
              <a:gdLst>
                <a:gd name="T0" fmla="*/ 20 w 40"/>
                <a:gd name="T1" fmla="*/ 0 h 39"/>
                <a:gd name="T2" fmla="*/ 40 w 40"/>
                <a:gd name="T3" fmla="*/ 20 h 39"/>
                <a:gd name="T4" fmla="*/ 20 w 40"/>
                <a:gd name="T5" fmla="*/ 39 h 39"/>
                <a:gd name="T6" fmla="*/ 0 w 40"/>
                <a:gd name="T7" fmla="*/ 20 h 39"/>
                <a:gd name="T8" fmla="*/ 20 w 40"/>
                <a:gd name="T9" fmla="*/ 0 h 39"/>
                <a:gd name="T10" fmla="*/ 20 w 40"/>
                <a:gd name="T11" fmla="*/ 34 h 39"/>
                <a:gd name="T12" fmla="*/ 34 w 40"/>
                <a:gd name="T13" fmla="*/ 20 h 39"/>
                <a:gd name="T14" fmla="*/ 20 w 40"/>
                <a:gd name="T15" fmla="*/ 5 h 39"/>
                <a:gd name="T16" fmla="*/ 5 w 40"/>
                <a:gd name="T17" fmla="*/ 20 h 39"/>
                <a:gd name="T18" fmla="*/ 20 w 40"/>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9">
                  <a:moveTo>
                    <a:pt x="20" y="0"/>
                  </a:moveTo>
                  <a:cubicBezTo>
                    <a:pt x="32" y="0"/>
                    <a:pt x="40" y="9"/>
                    <a:pt x="40" y="20"/>
                  </a:cubicBezTo>
                  <a:cubicBezTo>
                    <a:pt x="40" y="30"/>
                    <a:pt x="32" y="39"/>
                    <a:pt x="20" y="39"/>
                  </a:cubicBezTo>
                  <a:cubicBezTo>
                    <a:pt x="8" y="39"/>
                    <a:pt x="0" y="30"/>
                    <a:pt x="0" y="20"/>
                  </a:cubicBezTo>
                  <a:cubicBezTo>
                    <a:pt x="0" y="9"/>
                    <a:pt x="8" y="0"/>
                    <a:pt x="20" y="0"/>
                  </a:cubicBezTo>
                  <a:moveTo>
                    <a:pt x="20" y="34"/>
                  </a:moveTo>
                  <a:cubicBezTo>
                    <a:pt x="28" y="34"/>
                    <a:pt x="34" y="28"/>
                    <a:pt x="34" y="20"/>
                  </a:cubicBezTo>
                  <a:cubicBezTo>
                    <a:pt x="34" y="11"/>
                    <a:pt x="28" y="5"/>
                    <a:pt x="20" y="5"/>
                  </a:cubicBezTo>
                  <a:cubicBezTo>
                    <a:pt x="12" y="5"/>
                    <a:pt x="5" y="11"/>
                    <a:pt x="5" y="20"/>
                  </a:cubicBezTo>
                  <a:cubicBezTo>
                    <a:pt x="5" y="28"/>
                    <a:pt x="12" y="34"/>
                    <a:pt x="20"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grpSp>
          <p:nvGrpSpPr>
            <p:cNvPr id="22" name="Gruppo 21"/>
            <p:cNvGrpSpPr/>
            <p:nvPr userDrawn="1"/>
          </p:nvGrpSpPr>
          <p:grpSpPr>
            <a:xfrm>
              <a:off x="304299" y="6046788"/>
              <a:ext cx="3506787" cy="671512"/>
              <a:chOff x="352425" y="6046788"/>
              <a:chExt cx="3506787" cy="671512"/>
            </a:xfrm>
          </p:grpSpPr>
          <p:sp>
            <p:nvSpPr>
              <p:cNvPr id="23" name="Freeform 142"/>
              <p:cNvSpPr>
                <a:spLocks/>
              </p:cNvSpPr>
              <p:nvPr/>
            </p:nvSpPr>
            <p:spPr bwMode="auto">
              <a:xfrm>
                <a:off x="3300412" y="6094412"/>
                <a:ext cx="558800" cy="558800"/>
              </a:xfrm>
              <a:custGeom>
                <a:avLst/>
                <a:gdLst>
                  <a:gd name="T0" fmla="*/ 261 w 352"/>
                  <a:gd name="T1" fmla="*/ 0 h 352"/>
                  <a:gd name="T2" fmla="*/ 91 w 352"/>
                  <a:gd name="T3" fmla="*/ 0 h 352"/>
                  <a:gd name="T4" fmla="*/ 0 w 352"/>
                  <a:gd name="T5" fmla="*/ 91 h 352"/>
                  <a:gd name="T6" fmla="*/ 0 w 352"/>
                  <a:gd name="T7" fmla="*/ 261 h 352"/>
                  <a:gd name="T8" fmla="*/ 91 w 352"/>
                  <a:gd name="T9" fmla="*/ 352 h 352"/>
                  <a:gd name="T10" fmla="*/ 261 w 352"/>
                  <a:gd name="T11" fmla="*/ 352 h 352"/>
                  <a:gd name="T12" fmla="*/ 352 w 352"/>
                  <a:gd name="T13" fmla="*/ 261 h 352"/>
                  <a:gd name="T14" fmla="*/ 352 w 352"/>
                  <a:gd name="T15" fmla="*/ 91 h 352"/>
                  <a:gd name="T16" fmla="*/ 261 w 352"/>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2">
                    <a:moveTo>
                      <a:pt x="261" y="0"/>
                    </a:moveTo>
                    <a:lnTo>
                      <a:pt x="91" y="0"/>
                    </a:lnTo>
                    <a:lnTo>
                      <a:pt x="0" y="91"/>
                    </a:lnTo>
                    <a:lnTo>
                      <a:pt x="0" y="261"/>
                    </a:lnTo>
                    <a:lnTo>
                      <a:pt x="91" y="352"/>
                    </a:lnTo>
                    <a:lnTo>
                      <a:pt x="261" y="352"/>
                    </a:lnTo>
                    <a:lnTo>
                      <a:pt x="352" y="261"/>
                    </a:lnTo>
                    <a:lnTo>
                      <a:pt x="352" y="91"/>
                    </a:lnTo>
                    <a:lnTo>
                      <a:pt x="261" y="0"/>
                    </a:lnTo>
                    <a:close/>
                  </a:path>
                </a:pathLst>
              </a:custGeom>
              <a:solidFill>
                <a:srgbClr val="F398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4" name="Freeform 143"/>
              <p:cNvSpPr>
                <a:spLocks/>
              </p:cNvSpPr>
              <p:nvPr/>
            </p:nvSpPr>
            <p:spPr bwMode="auto">
              <a:xfrm>
                <a:off x="3319462" y="6381749"/>
                <a:ext cx="250825" cy="252413"/>
              </a:xfrm>
              <a:custGeom>
                <a:avLst/>
                <a:gdLst>
                  <a:gd name="T0" fmla="*/ 79 w 158"/>
                  <a:gd name="T1" fmla="*/ 0 h 159"/>
                  <a:gd name="T2" fmla="*/ 0 w 158"/>
                  <a:gd name="T3" fmla="*/ 80 h 159"/>
                  <a:gd name="T4" fmla="*/ 79 w 158"/>
                  <a:gd name="T5" fmla="*/ 159 h 159"/>
                  <a:gd name="T6" fmla="*/ 158 w 158"/>
                  <a:gd name="T7" fmla="*/ 80 h 159"/>
                  <a:gd name="T8" fmla="*/ 79 w 158"/>
                  <a:gd name="T9" fmla="*/ 0 h 159"/>
                </a:gdLst>
                <a:ahLst/>
                <a:cxnLst>
                  <a:cxn ang="0">
                    <a:pos x="T0" y="T1"/>
                  </a:cxn>
                  <a:cxn ang="0">
                    <a:pos x="T2" y="T3"/>
                  </a:cxn>
                  <a:cxn ang="0">
                    <a:pos x="T4" y="T5"/>
                  </a:cxn>
                  <a:cxn ang="0">
                    <a:pos x="T6" y="T7"/>
                  </a:cxn>
                  <a:cxn ang="0">
                    <a:pos x="T8" y="T9"/>
                  </a:cxn>
                </a:cxnLst>
                <a:rect l="0" t="0" r="r" b="b"/>
                <a:pathLst>
                  <a:path w="158" h="159">
                    <a:moveTo>
                      <a:pt x="79" y="0"/>
                    </a:moveTo>
                    <a:lnTo>
                      <a:pt x="0" y="80"/>
                    </a:lnTo>
                    <a:lnTo>
                      <a:pt x="79" y="159"/>
                    </a:lnTo>
                    <a:lnTo>
                      <a:pt x="158" y="80"/>
                    </a:lnTo>
                    <a:lnTo>
                      <a:pt x="79" y="0"/>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5" name="Freeform 144"/>
              <p:cNvSpPr>
                <a:spLocks/>
              </p:cNvSpPr>
              <p:nvPr/>
            </p:nvSpPr>
            <p:spPr bwMode="auto">
              <a:xfrm>
                <a:off x="3319462" y="6381749"/>
                <a:ext cx="250825" cy="252413"/>
              </a:xfrm>
              <a:custGeom>
                <a:avLst/>
                <a:gdLst>
                  <a:gd name="T0" fmla="*/ 79 w 158"/>
                  <a:gd name="T1" fmla="*/ 0 h 159"/>
                  <a:gd name="T2" fmla="*/ 0 w 158"/>
                  <a:gd name="T3" fmla="*/ 80 h 159"/>
                  <a:gd name="T4" fmla="*/ 79 w 158"/>
                  <a:gd name="T5" fmla="*/ 159 h 159"/>
                  <a:gd name="T6" fmla="*/ 158 w 158"/>
                  <a:gd name="T7" fmla="*/ 80 h 159"/>
                  <a:gd name="T8" fmla="*/ 79 w 158"/>
                  <a:gd name="T9" fmla="*/ 0 h 159"/>
                </a:gdLst>
                <a:ahLst/>
                <a:cxnLst>
                  <a:cxn ang="0">
                    <a:pos x="T0" y="T1"/>
                  </a:cxn>
                  <a:cxn ang="0">
                    <a:pos x="T2" y="T3"/>
                  </a:cxn>
                  <a:cxn ang="0">
                    <a:pos x="T4" y="T5"/>
                  </a:cxn>
                  <a:cxn ang="0">
                    <a:pos x="T6" y="T7"/>
                  </a:cxn>
                  <a:cxn ang="0">
                    <a:pos x="T8" y="T9"/>
                  </a:cxn>
                </a:cxnLst>
                <a:rect l="0" t="0" r="r" b="b"/>
                <a:pathLst>
                  <a:path w="158" h="159">
                    <a:moveTo>
                      <a:pt x="79" y="0"/>
                    </a:moveTo>
                    <a:lnTo>
                      <a:pt x="0" y="80"/>
                    </a:lnTo>
                    <a:lnTo>
                      <a:pt x="79" y="159"/>
                    </a:lnTo>
                    <a:lnTo>
                      <a:pt x="158" y="80"/>
                    </a:lnTo>
                    <a:lnTo>
                      <a:pt x="79" y="0"/>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26" name="Freeform 145"/>
              <p:cNvSpPr>
                <a:spLocks/>
              </p:cNvSpPr>
              <p:nvPr/>
            </p:nvSpPr>
            <p:spPr bwMode="auto">
              <a:xfrm>
                <a:off x="3454400" y="6246812"/>
                <a:ext cx="250825" cy="252413"/>
              </a:xfrm>
              <a:custGeom>
                <a:avLst/>
                <a:gdLst>
                  <a:gd name="T0" fmla="*/ 158 w 158"/>
                  <a:gd name="T1" fmla="*/ 80 h 159"/>
                  <a:gd name="T2" fmla="*/ 79 w 158"/>
                  <a:gd name="T3" fmla="*/ 159 h 159"/>
                  <a:gd name="T4" fmla="*/ 0 w 158"/>
                  <a:gd name="T5" fmla="*/ 80 h 159"/>
                  <a:gd name="T6" fmla="*/ 79 w 158"/>
                  <a:gd name="T7" fmla="*/ 0 h 159"/>
                  <a:gd name="T8" fmla="*/ 158 w 158"/>
                  <a:gd name="T9" fmla="*/ 80 h 159"/>
                </a:gdLst>
                <a:ahLst/>
                <a:cxnLst>
                  <a:cxn ang="0">
                    <a:pos x="T0" y="T1"/>
                  </a:cxn>
                  <a:cxn ang="0">
                    <a:pos x="T2" y="T3"/>
                  </a:cxn>
                  <a:cxn ang="0">
                    <a:pos x="T4" y="T5"/>
                  </a:cxn>
                  <a:cxn ang="0">
                    <a:pos x="T6" y="T7"/>
                  </a:cxn>
                  <a:cxn ang="0">
                    <a:pos x="T8" y="T9"/>
                  </a:cxn>
                </a:cxnLst>
                <a:rect l="0" t="0" r="r" b="b"/>
                <a:pathLst>
                  <a:path w="158" h="159">
                    <a:moveTo>
                      <a:pt x="158" y="80"/>
                    </a:moveTo>
                    <a:lnTo>
                      <a:pt x="79" y="159"/>
                    </a:lnTo>
                    <a:lnTo>
                      <a:pt x="0" y="80"/>
                    </a:lnTo>
                    <a:lnTo>
                      <a:pt x="79" y="0"/>
                    </a:lnTo>
                    <a:lnTo>
                      <a:pt x="158" y="80"/>
                    </a:lnTo>
                    <a:close/>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7" name="Freeform 146"/>
              <p:cNvSpPr>
                <a:spLocks/>
              </p:cNvSpPr>
              <p:nvPr/>
            </p:nvSpPr>
            <p:spPr bwMode="auto">
              <a:xfrm>
                <a:off x="3454400" y="6246812"/>
                <a:ext cx="250825" cy="252413"/>
              </a:xfrm>
              <a:custGeom>
                <a:avLst/>
                <a:gdLst>
                  <a:gd name="T0" fmla="*/ 158 w 158"/>
                  <a:gd name="T1" fmla="*/ 80 h 159"/>
                  <a:gd name="T2" fmla="*/ 79 w 158"/>
                  <a:gd name="T3" fmla="*/ 159 h 159"/>
                  <a:gd name="T4" fmla="*/ 0 w 158"/>
                  <a:gd name="T5" fmla="*/ 80 h 159"/>
                  <a:gd name="T6" fmla="*/ 79 w 158"/>
                  <a:gd name="T7" fmla="*/ 0 h 159"/>
                  <a:gd name="T8" fmla="*/ 158 w 158"/>
                  <a:gd name="T9" fmla="*/ 80 h 159"/>
                </a:gdLst>
                <a:ahLst/>
                <a:cxnLst>
                  <a:cxn ang="0">
                    <a:pos x="T0" y="T1"/>
                  </a:cxn>
                  <a:cxn ang="0">
                    <a:pos x="T2" y="T3"/>
                  </a:cxn>
                  <a:cxn ang="0">
                    <a:pos x="T4" y="T5"/>
                  </a:cxn>
                  <a:cxn ang="0">
                    <a:pos x="T6" y="T7"/>
                  </a:cxn>
                  <a:cxn ang="0">
                    <a:pos x="T8" y="T9"/>
                  </a:cxn>
                </a:cxnLst>
                <a:rect l="0" t="0" r="r" b="b"/>
                <a:pathLst>
                  <a:path w="158" h="159">
                    <a:moveTo>
                      <a:pt x="158" y="80"/>
                    </a:moveTo>
                    <a:lnTo>
                      <a:pt x="79" y="159"/>
                    </a:lnTo>
                    <a:lnTo>
                      <a:pt x="0" y="80"/>
                    </a:lnTo>
                    <a:lnTo>
                      <a:pt x="79" y="0"/>
                    </a:lnTo>
                    <a:lnTo>
                      <a:pt x="158" y="80"/>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28" name="Freeform 147"/>
              <p:cNvSpPr>
                <a:spLocks/>
              </p:cNvSpPr>
              <p:nvPr/>
            </p:nvSpPr>
            <p:spPr bwMode="auto">
              <a:xfrm>
                <a:off x="3589337" y="6381749"/>
                <a:ext cx="168275" cy="168275"/>
              </a:xfrm>
              <a:custGeom>
                <a:avLst/>
                <a:gdLst>
                  <a:gd name="T0" fmla="*/ 106 w 106"/>
                  <a:gd name="T1" fmla="*/ 27 h 106"/>
                  <a:gd name="T2" fmla="*/ 26 w 106"/>
                  <a:gd name="T3" fmla="*/ 106 h 106"/>
                  <a:gd name="T4" fmla="*/ 0 w 106"/>
                  <a:gd name="T5" fmla="*/ 80 h 106"/>
                  <a:gd name="T6" fmla="*/ 76 w 106"/>
                  <a:gd name="T7" fmla="*/ 0 h 106"/>
                  <a:gd name="T8" fmla="*/ 106 w 106"/>
                  <a:gd name="T9" fmla="*/ 27 h 106"/>
                </a:gdLst>
                <a:ahLst/>
                <a:cxnLst>
                  <a:cxn ang="0">
                    <a:pos x="T0" y="T1"/>
                  </a:cxn>
                  <a:cxn ang="0">
                    <a:pos x="T2" y="T3"/>
                  </a:cxn>
                  <a:cxn ang="0">
                    <a:pos x="T4" y="T5"/>
                  </a:cxn>
                  <a:cxn ang="0">
                    <a:pos x="T6" y="T7"/>
                  </a:cxn>
                  <a:cxn ang="0">
                    <a:pos x="T8" y="T9"/>
                  </a:cxn>
                </a:cxnLst>
                <a:rect l="0" t="0" r="r" b="b"/>
                <a:pathLst>
                  <a:path w="106" h="106">
                    <a:moveTo>
                      <a:pt x="106" y="27"/>
                    </a:moveTo>
                    <a:lnTo>
                      <a:pt x="26" y="106"/>
                    </a:lnTo>
                    <a:lnTo>
                      <a:pt x="0" y="80"/>
                    </a:lnTo>
                    <a:lnTo>
                      <a:pt x="76" y="0"/>
                    </a:lnTo>
                    <a:lnTo>
                      <a:pt x="106" y="27"/>
                    </a:lnTo>
                    <a:close/>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9" name="Freeform 148"/>
              <p:cNvSpPr>
                <a:spLocks/>
              </p:cNvSpPr>
              <p:nvPr/>
            </p:nvSpPr>
            <p:spPr bwMode="auto">
              <a:xfrm>
                <a:off x="3589337" y="6381749"/>
                <a:ext cx="168275" cy="168275"/>
              </a:xfrm>
              <a:custGeom>
                <a:avLst/>
                <a:gdLst>
                  <a:gd name="T0" fmla="*/ 106 w 106"/>
                  <a:gd name="T1" fmla="*/ 27 h 106"/>
                  <a:gd name="T2" fmla="*/ 26 w 106"/>
                  <a:gd name="T3" fmla="*/ 106 h 106"/>
                  <a:gd name="T4" fmla="*/ 0 w 106"/>
                  <a:gd name="T5" fmla="*/ 80 h 106"/>
                  <a:gd name="T6" fmla="*/ 76 w 106"/>
                  <a:gd name="T7" fmla="*/ 0 h 106"/>
                  <a:gd name="T8" fmla="*/ 106 w 106"/>
                  <a:gd name="T9" fmla="*/ 27 h 106"/>
                </a:gdLst>
                <a:ahLst/>
                <a:cxnLst>
                  <a:cxn ang="0">
                    <a:pos x="T0" y="T1"/>
                  </a:cxn>
                  <a:cxn ang="0">
                    <a:pos x="T2" y="T3"/>
                  </a:cxn>
                  <a:cxn ang="0">
                    <a:pos x="T4" y="T5"/>
                  </a:cxn>
                  <a:cxn ang="0">
                    <a:pos x="T6" y="T7"/>
                  </a:cxn>
                  <a:cxn ang="0">
                    <a:pos x="T8" y="T9"/>
                  </a:cxn>
                </a:cxnLst>
                <a:rect l="0" t="0" r="r" b="b"/>
                <a:pathLst>
                  <a:path w="106" h="106">
                    <a:moveTo>
                      <a:pt x="106" y="27"/>
                    </a:moveTo>
                    <a:lnTo>
                      <a:pt x="26" y="106"/>
                    </a:lnTo>
                    <a:lnTo>
                      <a:pt x="0" y="80"/>
                    </a:lnTo>
                    <a:lnTo>
                      <a:pt x="76" y="0"/>
                    </a:lnTo>
                    <a:lnTo>
                      <a:pt x="106" y="27"/>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0" name="Freeform 149"/>
              <p:cNvSpPr>
                <a:spLocks/>
              </p:cNvSpPr>
              <p:nvPr/>
            </p:nvSpPr>
            <p:spPr bwMode="auto">
              <a:xfrm>
                <a:off x="3644900" y="6438899"/>
                <a:ext cx="52388" cy="55563"/>
              </a:xfrm>
              <a:custGeom>
                <a:avLst/>
                <a:gdLst>
                  <a:gd name="T0" fmla="*/ 33 w 33"/>
                  <a:gd name="T1" fmla="*/ 26 h 35"/>
                  <a:gd name="T2" fmla="*/ 24 w 33"/>
                  <a:gd name="T3" fmla="*/ 35 h 35"/>
                  <a:gd name="T4" fmla="*/ 0 w 33"/>
                  <a:gd name="T5" fmla="*/ 8 h 35"/>
                  <a:gd name="T6" fmla="*/ 9 w 33"/>
                  <a:gd name="T7" fmla="*/ 0 h 35"/>
                  <a:gd name="T8" fmla="*/ 33 w 33"/>
                  <a:gd name="T9" fmla="*/ 26 h 35"/>
                </a:gdLst>
                <a:ahLst/>
                <a:cxnLst>
                  <a:cxn ang="0">
                    <a:pos x="T0" y="T1"/>
                  </a:cxn>
                  <a:cxn ang="0">
                    <a:pos x="T2" y="T3"/>
                  </a:cxn>
                  <a:cxn ang="0">
                    <a:pos x="T4" y="T5"/>
                  </a:cxn>
                  <a:cxn ang="0">
                    <a:pos x="T6" y="T7"/>
                  </a:cxn>
                  <a:cxn ang="0">
                    <a:pos x="T8" y="T9"/>
                  </a:cxn>
                </a:cxnLst>
                <a:rect l="0" t="0" r="r" b="b"/>
                <a:pathLst>
                  <a:path w="33" h="35">
                    <a:moveTo>
                      <a:pt x="33" y="26"/>
                    </a:moveTo>
                    <a:lnTo>
                      <a:pt x="24" y="35"/>
                    </a:lnTo>
                    <a:lnTo>
                      <a:pt x="0" y="8"/>
                    </a:lnTo>
                    <a:lnTo>
                      <a:pt x="9" y="0"/>
                    </a:lnTo>
                    <a:lnTo>
                      <a:pt x="3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1" name="Freeform 150"/>
              <p:cNvSpPr>
                <a:spLocks/>
              </p:cNvSpPr>
              <p:nvPr/>
            </p:nvSpPr>
            <p:spPr bwMode="auto">
              <a:xfrm>
                <a:off x="3603625" y="6396037"/>
                <a:ext cx="130175" cy="134938"/>
              </a:xfrm>
              <a:custGeom>
                <a:avLst/>
                <a:gdLst>
                  <a:gd name="T0" fmla="*/ 82 w 82"/>
                  <a:gd name="T1" fmla="*/ 9 h 85"/>
                  <a:gd name="T2" fmla="*/ 6 w 82"/>
                  <a:gd name="T3" fmla="*/ 85 h 85"/>
                  <a:gd name="T4" fmla="*/ 0 w 82"/>
                  <a:gd name="T5" fmla="*/ 77 h 85"/>
                  <a:gd name="T6" fmla="*/ 73 w 82"/>
                  <a:gd name="T7" fmla="*/ 0 h 85"/>
                  <a:gd name="T8" fmla="*/ 82 w 82"/>
                  <a:gd name="T9" fmla="*/ 9 h 85"/>
                </a:gdLst>
                <a:ahLst/>
                <a:cxnLst>
                  <a:cxn ang="0">
                    <a:pos x="T0" y="T1"/>
                  </a:cxn>
                  <a:cxn ang="0">
                    <a:pos x="T2" y="T3"/>
                  </a:cxn>
                  <a:cxn ang="0">
                    <a:pos x="T4" y="T5"/>
                  </a:cxn>
                  <a:cxn ang="0">
                    <a:pos x="T6" y="T7"/>
                  </a:cxn>
                  <a:cxn ang="0">
                    <a:pos x="T8" y="T9"/>
                  </a:cxn>
                </a:cxnLst>
                <a:rect l="0" t="0" r="r" b="b"/>
                <a:pathLst>
                  <a:path w="82" h="85">
                    <a:moveTo>
                      <a:pt x="82" y="9"/>
                    </a:moveTo>
                    <a:lnTo>
                      <a:pt x="6" y="85"/>
                    </a:lnTo>
                    <a:lnTo>
                      <a:pt x="0" y="77"/>
                    </a:lnTo>
                    <a:lnTo>
                      <a:pt x="73" y="0"/>
                    </a:lnTo>
                    <a:lnTo>
                      <a:pt x="8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2" name="Freeform 151"/>
              <p:cNvSpPr>
                <a:spLocks/>
              </p:cNvSpPr>
              <p:nvPr/>
            </p:nvSpPr>
            <p:spPr bwMode="auto">
              <a:xfrm>
                <a:off x="3692525" y="6484937"/>
                <a:ext cx="142875" cy="149225"/>
              </a:xfrm>
              <a:custGeom>
                <a:avLst/>
                <a:gdLst>
                  <a:gd name="T0" fmla="*/ 90 w 90"/>
                  <a:gd name="T1" fmla="*/ 15 h 94"/>
                  <a:gd name="T2" fmla="*/ 11 w 90"/>
                  <a:gd name="T3" fmla="*/ 94 h 94"/>
                  <a:gd name="T4" fmla="*/ 0 w 90"/>
                  <a:gd name="T5" fmla="*/ 79 h 94"/>
                  <a:gd name="T6" fmla="*/ 79 w 90"/>
                  <a:gd name="T7" fmla="*/ 0 h 94"/>
                  <a:gd name="T8" fmla="*/ 90 w 90"/>
                  <a:gd name="T9" fmla="*/ 15 h 94"/>
                </a:gdLst>
                <a:ahLst/>
                <a:cxnLst>
                  <a:cxn ang="0">
                    <a:pos x="T0" y="T1"/>
                  </a:cxn>
                  <a:cxn ang="0">
                    <a:pos x="T2" y="T3"/>
                  </a:cxn>
                  <a:cxn ang="0">
                    <a:pos x="T4" y="T5"/>
                  </a:cxn>
                  <a:cxn ang="0">
                    <a:pos x="T6" y="T7"/>
                  </a:cxn>
                  <a:cxn ang="0">
                    <a:pos x="T8" y="T9"/>
                  </a:cxn>
                </a:cxnLst>
                <a:rect l="0" t="0" r="r" b="b"/>
                <a:pathLst>
                  <a:path w="90" h="94">
                    <a:moveTo>
                      <a:pt x="90" y="15"/>
                    </a:moveTo>
                    <a:lnTo>
                      <a:pt x="11" y="94"/>
                    </a:lnTo>
                    <a:lnTo>
                      <a:pt x="0" y="79"/>
                    </a:lnTo>
                    <a:lnTo>
                      <a:pt x="79" y="0"/>
                    </a:lnTo>
                    <a:lnTo>
                      <a:pt x="90" y="15"/>
                    </a:lnTo>
                    <a:close/>
                  </a:path>
                </a:pathLst>
              </a:custGeom>
              <a:solidFill>
                <a:srgbClr val="4CAA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3" name="Freeform 152"/>
              <p:cNvSpPr>
                <a:spLocks/>
              </p:cNvSpPr>
              <p:nvPr/>
            </p:nvSpPr>
            <p:spPr bwMode="auto">
              <a:xfrm>
                <a:off x="3692525" y="6484937"/>
                <a:ext cx="142875" cy="149225"/>
              </a:xfrm>
              <a:custGeom>
                <a:avLst/>
                <a:gdLst>
                  <a:gd name="T0" fmla="*/ 90 w 90"/>
                  <a:gd name="T1" fmla="*/ 15 h 94"/>
                  <a:gd name="T2" fmla="*/ 11 w 90"/>
                  <a:gd name="T3" fmla="*/ 94 h 94"/>
                  <a:gd name="T4" fmla="*/ 0 w 90"/>
                  <a:gd name="T5" fmla="*/ 79 h 94"/>
                  <a:gd name="T6" fmla="*/ 79 w 90"/>
                  <a:gd name="T7" fmla="*/ 0 h 94"/>
                  <a:gd name="T8" fmla="*/ 90 w 90"/>
                  <a:gd name="T9" fmla="*/ 15 h 94"/>
                </a:gdLst>
                <a:ahLst/>
                <a:cxnLst>
                  <a:cxn ang="0">
                    <a:pos x="T0" y="T1"/>
                  </a:cxn>
                  <a:cxn ang="0">
                    <a:pos x="T2" y="T3"/>
                  </a:cxn>
                  <a:cxn ang="0">
                    <a:pos x="T4" y="T5"/>
                  </a:cxn>
                  <a:cxn ang="0">
                    <a:pos x="T6" y="T7"/>
                  </a:cxn>
                  <a:cxn ang="0">
                    <a:pos x="T8" y="T9"/>
                  </a:cxn>
                </a:cxnLst>
                <a:rect l="0" t="0" r="r" b="b"/>
                <a:pathLst>
                  <a:path w="90" h="94">
                    <a:moveTo>
                      <a:pt x="90" y="15"/>
                    </a:moveTo>
                    <a:lnTo>
                      <a:pt x="11" y="94"/>
                    </a:lnTo>
                    <a:lnTo>
                      <a:pt x="0" y="79"/>
                    </a:lnTo>
                    <a:lnTo>
                      <a:pt x="79" y="0"/>
                    </a:lnTo>
                    <a:lnTo>
                      <a:pt x="90" y="15"/>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4" name="Freeform 153"/>
              <p:cNvSpPr>
                <a:spLocks/>
              </p:cNvSpPr>
              <p:nvPr/>
            </p:nvSpPr>
            <p:spPr bwMode="auto">
              <a:xfrm>
                <a:off x="3579812" y="6107112"/>
                <a:ext cx="260350" cy="261938"/>
              </a:xfrm>
              <a:custGeom>
                <a:avLst/>
                <a:gdLst>
                  <a:gd name="T0" fmla="*/ 82 w 164"/>
                  <a:gd name="T1" fmla="*/ 0 h 165"/>
                  <a:gd name="T2" fmla="*/ 0 w 164"/>
                  <a:gd name="T3" fmla="*/ 83 h 165"/>
                  <a:gd name="T4" fmla="*/ 82 w 164"/>
                  <a:gd name="T5" fmla="*/ 165 h 165"/>
                  <a:gd name="T6" fmla="*/ 164 w 164"/>
                  <a:gd name="T7" fmla="*/ 83 h 165"/>
                  <a:gd name="T8" fmla="*/ 82 w 164"/>
                  <a:gd name="T9" fmla="*/ 0 h 165"/>
                </a:gdLst>
                <a:ahLst/>
                <a:cxnLst>
                  <a:cxn ang="0">
                    <a:pos x="T0" y="T1"/>
                  </a:cxn>
                  <a:cxn ang="0">
                    <a:pos x="T2" y="T3"/>
                  </a:cxn>
                  <a:cxn ang="0">
                    <a:pos x="T4" y="T5"/>
                  </a:cxn>
                  <a:cxn ang="0">
                    <a:pos x="T6" y="T7"/>
                  </a:cxn>
                  <a:cxn ang="0">
                    <a:pos x="T8" y="T9"/>
                  </a:cxn>
                </a:cxnLst>
                <a:rect l="0" t="0" r="r" b="b"/>
                <a:pathLst>
                  <a:path w="164" h="165">
                    <a:moveTo>
                      <a:pt x="82" y="0"/>
                    </a:moveTo>
                    <a:lnTo>
                      <a:pt x="0" y="83"/>
                    </a:lnTo>
                    <a:lnTo>
                      <a:pt x="82" y="165"/>
                    </a:lnTo>
                    <a:lnTo>
                      <a:pt x="164" y="83"/>
                    </a:lnTo>
                    <a:lnTo>
                      <a:pt x="82" y="0"/>
                    </a:lnTo>
                    <a:close/>
                  </a:path>
                </a:pathLst>
              </a:custGeom>
              <a:solidFill>
                <a:srgbClr val="4CAA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5" name="Freeform 154"/>
              <p:cNvSpPr>
                <a:spLocks/>
              </p:cNvSpPr>
              <p:nvPr/>
            </p:nvSpPr>
            <p:spPr bwMode="auto">
              <a:xfrm>
                <a:off x="3579812" y="6107112"/>
                <a:ext cx="260350" cy="261938"/>
              </a:xfrm>
              <a:custGeom>
                <a:avLst/>
                <a:gdLst>
                  <a:gd name="T0" fmla="*/ 82 w 164"/>
                  <a:gd name="T1" fmla="*/ 0 h 165"/>
                  <a:gd name="T2" fmla="*/ 0 w 164"/>
                  <a:gd name="T3" fmla="*/ 83 h 165"/>
                  <a:gd name="T4" fmla="*/ 82 w 164"/>
                  <a:gd name="T5" fmla="*/ 165 h 165"/>
                  <a:gd name="T6" fmla="*/ 164 w 164"/>
                  <a:gd name="T7" fmla="*/ 83 h 165"/>
                  <a:gd name="T8" fmla="*/ 82 w 164"/>
                  <a:gd name="T9" fmla="*/ 0 h 165"/>
                </a:gdLst>
                <a:ahLst/>
                <a:cxnLst>
                  <a:cxn ang="0">
                    <a:pos x="T0" y="T1"/>
                  </a:cxn>
                  <a:cxn ang="0">
                    <a:pos x="T2" y="T3"/>
                  </a:cxn>
                  <a:cxn ang="0">
                    <a:pos x="T4" y="T5"/>
                  </a:cxn>
                  <a:cxn ang="0">
                    <a:pos x="T6" y="T7"/>
                  </a:cxn>
                  <a:cxn ang="0">
                    <a:pos x="T8" y="T9"/>
                  </a:cxn>
                </a:cxnLst>
                <a:rect l="0" t="0" r="r" b="b"/>
                <a:pathLst>
                  <a:path w="164" h="165">
                    <a:moveTo>
                      <a:pt x="82" y="0"/>
                    </a:moveTo>
                    <a:lnTo>
                      <a:pt x="0" y="83"/>
                    </a:lnTo>
                    <a:lnTo>
                      <a:pt x="82" y="165"/>
                    </a:lnTo>
                    <a:lnTo>
                      <a:pt x="164" y="83"/>
                    </a:lnTo>
                    <a:lnTo>
                      <a:pt x="82" y="0"/>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6" name="Freeform 155"/>
              <p:cNvSpPr>
                <a:spLocks/>
              </p:cNvSpPr>
              <p:nvPr/>
            </p:nvSpPr>
            <p:spPr bwMode="auto">
              <a:xfrm>
                <a:off x="3752850" y="6149974"/>
                <a:ext cx="87313" cy="171450"/>
              </a:xfrm>
              <a:custGeom>
                <a:avLst/>
                <a:gdLst>
                  <a:gd name="T0" fmla="*/ 55 w 55"/>
                  <a:gd name="T1" fmla="*/ 53 h 108"/>
                  <a:gd name="T2" fmla="*/ 0 w 55"/>
                  <a:gd name="T3" fmla="*/ 0 h 108"/>
                  <a:gd name="T4" fmla="*/ 0 w 55"/>
                  <a:gd name="T5" fmla="*/ 108 h 108"/>
                  <a:gd name="T6" fmla="*/ 55 w 55"/>
                  <a:gd name="T7" fmla="*/ 53 h 108"/>
                </a:gdLst>
                <a:ahLst/>
                <a:cxnLst>
                  <a:cxn ang="0">
                    <a:pos x="T0" y="T1"/>
                  </a:cxn>
                  <a:cxn ang="0">
                    <a:pos x="T2" y="T3"/>
                  </a:cxn>
                  <a:cxn ang="0">
                    <a:pos x="T4" y="T5"/>
                  </a:cxn>
                  <a:cxn ang="0">
                    <a:pos x="T6" y="T7"/>
                  </a:cxn>
                </a:cxnLst>
                <a:rect l="0" t="0" r="r" b="b"/>
                <a:pathLst>
                  <a:path w="55" h="108">
                    <a:moveTo>
                      <a:pt x="55" y="53"/>
                    </a:moveTo>
                    <a:lnTo>
                      <a:pt x="0" y="0"/>
                    </a:lnTo>
                    <a:lnTo>
                      <a:pt x="0" y="108"/>
                    </a:lnTo>
                    <a:lnTo>
                      <a:pt x="55" y="53"/>
                    </a:lnTo>
                    <a:close/>
                  </a:path>
                </a:pathLst>
              </a:custGeom>
              <a:solidFill>
                <a:srgbClr val="186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7" name="Freeform 156"/>
              <p:cNvSpPr>
                <a:spLocks/>
              </p:cNvSpPr>
              <p:nvPr/>
            </p:nvSpPr>
            <p:spPr bwMode="auto">
              <a:xfrm>
                <a:off x="3752850" y="6149974"/>
                <a:ext cx="87313" cy="171450"/>
              </a:xfrm>
              <a:custGeom>
                <a:avLst/>
                <a:gdLst>
                  <a:gd name="T0" fmla="*/ 55 w 55"/>
                  <a:gd name="T1" fmla="*/ 53 h 108"/>
                  <a:gd name="T2" fmla="*/ 0 w 55"/>
                  <a:gd name="T3" fmla="*/ 0 h 108"/>
                  <a:gd name="T4" fmla="*/ 0 w 55"/>
                  <a:gd name="T5" fmla="*/ 108 h 108"/>
                  <a:gd name="T6" fmla="*/ 55 w 55"/>
                  <a:gd name="T7" fmla="*/ 53 h 108"/>
                </a:gdLst>
                <a:ahLst/>
                <a:cxnLst>
                  <a:cxn ang="0">
                    <a:pos x="T0" y="T1"/>
                  </a:cxn>
                  <a:cxn ang="0">
                    <a:pos x="T2" y="T3"/>
                  </a:cxn>
                  <a:cxn ang="0">
                    <a:pos x="T4" y="T5"/>
                  </a:cxn>
                  <a:cxn ang="0">
                    <a:pos x="T6" y="T7"/>
                  </a:cxn>
                </a:cxnLst>
                <a:rect l="0" t="0" r="r" b="b"/>
                <a:pathLst>
                  <a:path w="55" h="108">
                    <a:moveTo>
                      <a:pt x="55" y="53"/>
                    </a:moveTo>
                    <a:lnTo>
                      <a:pt x="0" y="0"/>
                    </a:lnTo>
                    <a:lnTo>
                      <a:pt x="0" y="108"/>
                    </a:lnTo>
                    <a:lnTo>
                      <a:pt x="55" y="53"/>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8" name="Freeform 157"/>
              <p:cNvSpPr>
                <a:spLocks/>
              </p:cNvSpPr>
              <p:nvPr/>
            </p:nvSpPr>
            <p:spPr bwMode="auto">
              <a:xfrm>
                <a:off x="3459162" y="6111874"/>
                <a:ext cx="238125" cy="117475"/>
              </a:xfrm>
              <a:custGeom>
                <a:avLst/>
                <a:gdLst>
                  <a:gd name="T0" fmla="*/ 76 w 150"/>
                  <a:gd name="T1" fmla="*/ 74 h 74"/>
                  <a:gd name="T2" fmla="*/ 150 w 150"/>
                  <a:gd name="T3" fmla="*/ 0 h 74"/>
                  <a:gd name="T4" fmla="*/ 0 w 150"/>
                  <a:gd name="T5" fmla="*/ 0 h 74"/>
                  <a:gd name="T6" fmla="*/ 76 w 150"/>
                  <a:gd name="T7" fmla="*/ 74 h 74"/>
                </a:gdLst>
                <a:ahLst/>
                <a:cxnLst>
                  <a:cxn ang="0">
                    <a:pos x="T0" y="T1"/>
                  </a:cxn>
                  <a:cxn ang="0">
                    <a:pos x="T2" y="T3"/>
                  </a:cxn>
                  <a:cxn ang="0">
                    <a:pos x="T4" y="T5"/>
                  </a:cxn>
                  <a:cxn ang="0">
                    <a:pos x="T6" y="T7"/>
                  </a:cxn>
                </a:cxnLst>
                <a:rect l="0" t="0" r="r" b="b"/>
                <a:pathLst>
                  <a:path w="150" h="74">
                    <a:moveTo>
                      <a:pt x="76" y="74"/>
                    </a:moveTo>
                    <a:lnTo>
                      <a:pt x="150" y="0"/>
                    </a:lnTo>
                    <a:lnTo>
                      <a:pt x="0" y="0"/>
                    </a:lnTo>
                    <a:lnTo>
                      <a:pt x="76" y="74"/>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9" name="Freeform 158"/>
              <p:cNvSpPr>
                <a:spLocks/>
              </p:cNvSpPr>
              <p:nvPr/>
            </p:nvSpPr>
            <p:spPr bwMode="auto">
              <a:xfrm>
                <a:off x="3459162" y="6111874"/>
                <a:ext cx="238125" cy="117475"/>
              </a:xfrm>
              <a:custGeom>
                <a:avLst/>
                <a:gdLst>
                  <a:gd name="T0" fmla="*/ 76 w 150"/>
                  <a:gd name="T1" fmla="*/ 74 h 74"/>
                  <a:gd name="T2" fmla="*/ 150 w 150"/>
                  <a:gd name="T3" fmla="*/ 0 h 74"/>
                  <a:gd name="T4" fmla="*/ 0 w 150"/>
                  <a:gd name="T5" fmla="*/ 0 h 74"/>
                  <a:gd name="T6" fmla="*/ 76 w 150"/>
                  <a:gd name="T7" fmla="*/ 74 h 74"/>
                </a:gdLst>
                <a:ahLst/>
                <a:cxnLst>
                  <a:cxn ang="0">
                    <a:pos x="T0" y="T1"/>
                  </a:cxn>
                  <a:cxn ang="0">
                    <a:pos x="T2" y="T3"/>
                  </a:cxn>
                  <a:cxn ang="0">
                    <a:pos x="T4" y="T5"/>
                  </a:cxn>
                  <a:cxn ang="0">
                    <a:pos x="T6" y="T7"/>
                  </a:cxn>
                </a:cxnLst>
                <a:rect l="0" t="0" r="r" b="b"/>
                <a:pathLst>
                  <a:path w="150" h="74">
                    <a:moveTo>
                      <a:pt x="76" y="74"/>
                    </a:moveTo>
                    <a:lnTo>
                      <a:pt x="150" y="0"/>
                    </a:lnTo>
                    <a:lnTo>
                      <a:pt x="0" y="0"/>
                    </a:lnTo>
                    <a:lnTo>
                      <a:pt x="76" y="74"/>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40" name="Freeform 159"/>
              <p:cNvSpPr>
                <a:spLocks/>
              </p:cNvSpPr>
              <p:nvPr/>
            </p:nvSpPr>
            <p:spPr bwMode="auto">
              <a:xfrm>
                <a:off x="3314700" y="6251574"/>
                <a:ext cx="120650" cy="242888"/>
              </a:xfrm>
              <a:custGeom>
                <a:avLst/>
                <a:gdLst>
                  <a:gd name="T0" fmla="*/ 76 w 76"/>
                  <a:gd name="T1" fmla="*/ 77 h 153"/>
                  <a:gd name="T2" fmla="*/ 0 w 76"/>
                  <a:gd name="T3" fmla="*/ 0 h 153"/>
                  <a:gd name="T4" fmla="*/ 0 w 76"/>
                  <a:gd name="T5" fmla="*/ 153 h 153"/>
                  <a:gd name="T6" fmla="*/ 76 w 76"/>
                  <a:gd name="T7" fmla="*/ 77 h 153"/>
                </a:gdLst>
                <a:ahLst/>
                <a:cxnLst>
                  <a:cxn ang="0">
                    <a:pos x="T0" y="T1"/>
                  </a:cxn>
                  <a:cxn ang="0">
                    <a:pos x="T2" y="T3"/>
                  </a:cxn>
                  <a:cxn ang="0">
                    <a:pos x="T4" y="T5"/>
                  </a:cxn>
                  <a:cxn ang="0">
                    <a:pos x="T6" y="T7"/>
                  </a:cxn>
                </a:cxnLst>
                <a:rect l="0" t="0" r="r" b="b"/>
                <a:pathLst>
                  <a:path w="76" h="153">
                    <a:moveTo>
                      <a:pt x="76" y="77"/>
                    </a:moveTo>
                    <a:lnTo>
                      <a:pt x="0" y="0"/>
                    </a:lnTo>
                    <a:lnTo>
                      <a:pt x="0" y="153"/>
                    </a:lnTo>
                    <a:lnTo>
                      <a:pt x="76" y="77"/>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1" name="Freeform 160"/>
              <p:cNvSpPr>
                <a:spLocks/>
              </p:cNvSpPr>
              <p:nvPr/>
            </p:nvSpPr>
            <p:spPr bwMode="auto">
              <a:xfrm>
                <a:off x="3314700" y="6251574"/>
                <a:ext cx="120650" cy="242888"/>
              </a:xfrm>
              <a:custGeom>
                <a:avLst/>
                <a:gdLst>
                  <a:gd name="T0" fmla="*/ 76 w 76"/>
                  <a:gd name="T1" fmla="*/ 77 h 153"/>
                  <a:gd name="T2" fmla="*/ 0 w 76"/>
                  <a:gd name="T3" fmla="*/ 0 h 153"/>
                  <a:gd name="T4" fmla="*/ 0 w 76"/>
                  <a:gd name="T5" fmla="*/ 153 h 153"/>
                  <a:gd name="T6" fmla="*/ 76 w 76"/>
                  <a:gd name="T7" fmla="*/ 77 h 153"/>
                </a:gdLst>
                <a:ahLst/>
                <a:cxnLst>
                  <a:cxn ang="0">
                    <a:pos x="T0" y="T1"/>
                  </a:cxn>
                  <a:cxn ang="0">
                    <a:pos x="T2" y="T3"/>
                  </a:cxn>
                  <a:cxn ang="0">
                    <a:pos x="T4" y="T5"/>
                  </a:cxn>
                  <a:cxn ang="0">
                    <a:pos x="T6" y="T7"/>
                  </a:cxn>
                </a:cxnLst>
                <a:rect l="0" t="0" r="r" b="b"/>
                <a:pathLst>
                  <a:path w="76" h="153">
                    <a:moveTo>
                      <a:pt x="76" y="77"/>
                    </a:moveTo>
                    <a:lnTo>
                      <a:pt x="0" y="0"/>
                    </a:lnTo>
                    <a:lnTo>
                      <a:pt x="0" y="153"/>
                    </a:lnTo>
                    <a:lnTo>
                      <a:pt x="76" y="77"/>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42" name="Freeform 161"/>
              <p:cNvSpPr>
                <a:spLocks/>
              </p:cNvSpPr>
              <p:nvPr/>
            </p:nvSpPr>
            <p:spPr bwMode="auto">
              <a:xfrm>
                <a:off x="3459162" y="6518274"/>
                <a:ext cx="238125" cy="115888"/>
              </a:xfrm>
              <a:custGeom>
                <a:avLst/>
                <a:gdLst>
                  <a:gd name="T0" fmla="*/ 76 w 150"/>
                  <a:gd name="T1" fmla="*/ 0 h 73"/>
                  <a:gd name="T2" fmla="*/ 0 w 150"/>
                  <a:gd name="T3" fmla="*/ 73 h 73"/>
                  <a:gd name="T4" fmla="*/ 150 w 150"/>
                  <a:gd name="T5" fmla="*/ 73 h 73"/>
                  <a:gd name="T6" fmla="*/ 76 w 150"/>
                  <a:gd name="T7" fmla="*/ 0 h 73"/>
                </a:gdLst>
                <a:ahLst/>
                <a:cxnLst>
                  <a:cxn ang="0">
                    <a:pos x="T0" y="T1"/>
                  </a:cxn>
                  <a:cxn ang="0">
                    <a:pos x="T2" y="T3"/>
                  </a:cxn>
                  <a:cxn ang="0">
                    <a:pos x="T4" y="T5"/>
                  </a:cxn>
                  <a:cxn ang="0">
                    <a:pos x="T6" y="T7"/>
                  </a:cxn>
                </a:cxnLst>
                <a:rect l="0" t="0" r="r" b="b"/>
                <a:pathLst>
                  <a:path w="150" h="73">
                    <a:moveTo>
                      <a:pt x="76" y="0"/>
                    </a:moveTo>
                    <a:lnTo>
                      <a:pt x="0" y="73"/>
                    </a:lnTo>
                    <a:lnTo>
                      <a:pt x="150" y="73"/>
                    </a:lnTo>
                    <a:lnTo>
                      <a:pt x="76" y="0"/>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3" name="Freeform 162"/>
              <p:cNvSpPr>
                <a:spLocks/>
              </p:cNvSpPr>
              <p:nvPr/>
            </p:nvSpPr>
            <p:spPr bwMode="auto">
              <a:xfrm>
                <a:off x="3459162" y="6518274"/>
                <a:ext cx="238125" cy="115888"/>
              </a:xfrm>
              <a:custGeom>
                <a:avLst/>
                <a:gdLst>
                  <a:gd name="T0" fmla="*/ 76 w 150"/>
                  <a:gd name="T1" fmla="*/ 0 h 73"/>
                  <a:gd name="T2" fmla="*/ 0 w 150"/>
                  <a:gd name="T3" fmla="*/ 73 h 73"/>
                  <a:gd name="T4" fmla="*/ 150 w 150"/>
                  <a:gd name="T5" fmla="*/ 73 h 73"/>
                  <a:gd name="T6" fmla="*/ 76 w 150"/>
                  <a:gd name="T7" fmla="*/ 0 h 73"/>
                </a:gdLst>
                <a:ahLst/>
                <a:cxnLst>
                  <a:cxn ang="0">
                    <a:pos x="T0" y="T1"/>
                  </a:cxn>
                  <a:cxn ang="0">
                    <a:pos x="T2" y="T3"/>
                  </a:cxn>
                  <a:cxn ang="0">
                    <a:pos x="T4" y="T5"/>
                  </a:cxn>
                  <a:cxn ang="0">
                    <a:pos x="T6" y="T7"/>
                  </a:cxn>
                </a:cxnLst>
                <a:rect l="0" t="0" r="r" b="b"/>
                <a:pathLst>
                  <a:path w="150" h="73">
                    <a:moveTo>
                      <a:pt x="76" y="0"/>
                    </a:moveTo>
                    <a:lnTo>
                      <a:pt x="0" y="73"/>
                    </a:lnTo>
                    <a:lnTo>
                      <a:pt x="150" y="73"/>
                    </a:lnTo>
                    <a:lnTo>
                      <a:pt x="76" y="0"/>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44" name="Freeform 163"/>
              <p:cNvSpPr>
                <a:spLocks/>
              </p:cNvSpPr>
              <p:nvPr/>
            </p:nvSpPr>
            <p:spPr bwMode="auto">
              <a:xfrm>
                <a:off x="3319462" y="6116637"/>
                <a:ext cx="250825" cy="247650"/>
              </a:xfrm>
              <a:custGeom>
                <a:avLst/>
                <a:gdLst>
                  <a:gd name="T0" fmla="*/ 79 w 158"/>
                  <a:gd name="T1" fmla="*/ 0 h 156"/>
                  <a:gd name="T2" fmla="*/ 0 w 158"/>
                  <a:gd name="T3" fmla="*/ 77 h 156"/>
                  <a:gd name="T4" fmla="*/ 79 w 158"/>
                  <a:gd name="T5" fmla="*/ 156 h 156"/>
                  <a:gd name="T6" fmla="*/ 158 w 158"/>
                  <a:gd name="T7" fmla="*/ 77 h 156"/>
                  <a:gd name="T8" fmla="*/ 79 w 158"/>
                  <a:gd name="T9" fmla="*/ 0 h 156"/>
                </a:gdLst>
                <a:ahLst/>
                <a:cxnLst>
                  <a:cxn ang="0">
                    <a:pos x="T0" y="T1"/>
                  </a:cxn>
                  <a:cxn ang="0">
                    <a:pos x="T2" y="T3"/>
                  </a:cxn>
                  <a:cxn ang="0">
                    <a:pos x="T4" y="T5"/>
                  </a:cxn>
                  <a:cxn ang="0">
                    <a:pos x="T6" y="T7"/>
                  </a:cxn>
                  <a:cxn ang="0">
                    <a:pos x="T8" y="T9"/>
                  </a:cxn>
                </a:cxnLst>
                <a:rect l="0" t="0" r="r" b="b"/>
                <a:pathLst>
                  <a:path w="158" h="156">
                    <a:moveTo>
                      <a:pt x="79" y="0"/>
                    </a:moveTo>
                    <a:lnTo>
                      <a:pt x="0" y="77"/>
                    </a:lnTo>
                    <a:lnTo>
                      <a:pt x="79" y="156"/>
                    </a:lnTo>
                    <a:lnTo>
                      <a:pt x="158" y="77"/>
                    </a:lnTo>
                    <a:lnTo>
                      <a:pt x="79" y="0"/>
                    </a:lnTo>
                    <a:close/>
                  </a:path>
                </a:pathLst>
              </a:custGeom>
              <a:solidFill>
                <a:srgbClr val="0F6D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5" name="Freeform 164"/>
              <p:cNvSpPr>
                <a:spLocks/>
              </p:cNvSpPr>
              <p:nvPr/>
            </p:nvSpPr>
            <p:spPr bwMode="auto">
              <a:xfrm>
                <a:off x="3314700" y="6251574"/>
                <a:ext cx="117475" cy="242888"/>
              </a:xfrm>
              <a:custGeom>
                <a:avLst/>
                <a:gdLst>
                  <a:gd name="T0" fmla="*/ 74 w 74"/>
                  <a:gd name="T1" fmla="*/ 77 h 153"/>
                  <a:gd name="T2" fmla="*/ 0 w 74"/>
                  <a:gd name="T3" fmla="*/ 0 h 153"/>
                  <a:gd name="T4" fmla="*/ 0 w 74"/>
                  <a:gd name="T5" fmla="*/ 153 h 153"/>
                  <a:gd name="T6" fmla="*/ 74 w 74"/>
                  <a:gd name="T7" fmla="*/ 77 h 153"/>
                </a:gdLst>
                <a:ahLst/>
                <a:cxnLst>
                  <a:cxn ang="0">
                    <a:pos x="T0" y="T1"/>
                  </a:cxn>
                  <a:cxn ang="0">
                    <a:pos x="T2" y="T3"/>
                  </a:cxn>
                  <a:cxn ang="0">
                    <a:pos x="T4" y="T5"/>
                  </a:cxn>
                  <a:cxn ang="0">
                    <a:pos x="T6" y="T7"/>
                  </a:cxn>
                </a:cxnLst>
                <a:rect l="0" t="0" r="r" b="b"/>
                <a:pathLst>
                  <a:path w="74" h="153">
                    <a:moveTo>
                      <a:pt x="74" y="77"/>
                    </a:moveTo>
                    <a:lnTo>
                      <a:pt x="0" y="0"/>
                    </a:lnTo>
                    <a:lnTo>
                      <a:pt x="0" y="153"/>
                    </a:lnTo>
                    <a:lnTo>
                      <a:pt x="74" y="77"/>
                    </a:lnTo>
                    <a:close/>
                  </a:path>
                </a:pathLst>
              </a:custGeom>
              <a:solidFill>
                <a:srgbClr val="248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6" name="Freeform 165"/>
              <p:cNvSpPr>
                <a:spLocks/>
              </p:cNvSpPr>
              <p:nvPr/>
            </p:nvSpPr>
            <p:spPr bwMode="auto">
              <a:xfrm>
                <a:off x="3352800" y="6294437"/>
                <a:ext cx="79375" cy="157163"/>
              </a:xfrm>
              <a:custGeom>
                <a:avLst/>
                <a:gdLst>
                  <a:gd name="T0" fmla="*/ 50 w 50"/>
                  <a:gd name="T1" fmla="*/ 50 h 99"/>
                  <a:gd name="T2" fmla="*/ 0 w 50"/>
                  <a:gd name="T3" fmla="*/ 0 h 99"/>
                  <a:gd name="T4" fmla="*/ 0 w 50"/>
                  <a:gd name="T5" fmla="*/ 99 h 99"/>
                  <a:gd name="T6" fmla="*/ 50 w 50"/>
                  <a:gd name="T7" fmla="*/ 50 h 99"/>
                </a:gdLst>
                <a:ahLst/>
                <a:cxnLst>
                  <a:cxn ang="0">
                    <a:pos x="T0" y="T1"/>
                  </a:cxn>
                  <a:cxn ang="0">
                    <a:pos x="T2" y="T3"/>
                  </a:cxn>
                  <a:cxn ang="0">
                    <a:pos x="T4" y="T5"/>
                  </a:cxn>
                  <a:cxn ang="0">
                    <a:pos x="T6" y="T7"/>
                  </a:cxn>
                </a:cxnLst>
                <a:rect l="0" t="0" r="r" b="b"/>
                <a:pathLst>
                  <a:path w="50" h="99">
                    <a:moveTo>
                      <a:pt x="50" y="50"/>
                    </a:moveTo>
                    <a:lnTo>
                      <a:pt x="0" y="0"/>
                    </a:lnTo>
                    <a:lnTo>
                      <a:pt x="0" y="99"/>
                    </a:lnTo>
                    <a:lnTo>
                      <a:pt x="5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7" name="Freeform 166"/>
              <p:cNvSpPr>
                <a:spLocks/>
              </p:cNvSpPr>
              <p:nvPr/>
            </p:nvSpPr>
            <p:spPr bwMode="auto">
              <a:xfrm>
                <a:off x="3394075" y="6330949"/>
                <a:ext cx="38100" cy="84138"/>
              </a:xfrm>
              <a:custGeom>
                <a:avLst/>
                <a:gdLst>
                  <a:gd name="T0" fmla="*/ 24 w 24"/>
                  <a:gd name="T1" fmla="*/ 27 h 53"/>
                  <a:gd name="T2" fmla="*/ 0 w 24"/>
                  <a:gd name="T3" fmla="*/ 0 h 53"/>
                  <a:gd name="T4" fmla="*/ 0 w 24"/>
                  <a:gd name="T5" fmla="*/ 53 h 53"/>
                  <a:gd name="T6" fmla="*/ 24 w 24"/>
                  <a:gd name="T7" fmla="*/ 27 h 53"/>
                </a:gdLst>
                <a:ahLst/>
                <a:cxnLst>
                  <a:cxn ang="0">
                    <a:pos x="T0" y="T1"/>
                  </a:cxn>
                  <a:cxn ang="0">
                    <a:pos x="T2" y="T3"/>
                  </a:cxn>
                  <a:cxn ang="0">
                    <a:pos x="T4" y="T5"/>
                  </a:cxn>
                  <a:cxn ang="0">
                    <a:pos x="T6" y="T7"/>
                  </a:cxn>
                </a:cxnLst>
                <a:rect l="0" t="0" r="r" b="b"/>
                <a:pathLst>
                  <a:path w="24" h="53">
                    <a:moveTo>
                      <a:pt x="24" y="27"/>
                    </a:moveTo>
                    <a:lnTo>
                      <a:pt x="0" y="0"/>
                    </a:lnTo>
                    <a:lnTo>
                      <a:pt x="0" y="53"/>
                    </a:lnTo>
                    <a:lnTo>
                      <a:pt x="24" y="27"/>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8" name="Freeform 167"/>
              <p:cNvSpPr>
                <a:spLocks/>
              </p:cNvSpPr>
              <p:nvPr/>
            </p:nvSpPr>
            <p:spPr bwMode="auto">
              <a:xfrm>
                <a:off x="3459162" y="6107112"/>
                <a:ext cx="238125" cy="117475"/>
              </a:xfrm>
              <a:custGeom>
                <a:avLst/>
                <a:gdLst>
                  <a:gd name="T0" fmla="*/ 76 w 150"/>
                  <a:gd name="T1" fmla="*/ 74 h 74"/>
                  <a:gd name="T2" fmla="*/ 150 w 150"/>
                  <a:gd name="T3" fmla="*/ 0 h 74"/>
                  <a:gd name="T4" fmla="*/ 0 w 150"/>
                  <a:gd name="T5" fmla="*/ 0 h 74"/>
                  <a:gd name="T6" fmla="*/ 76 w 150"/>
                  <a:gd name="T7" fmla="*/ 74 h 74"/>
                </a:gdLst>
                <a:ahLst/>
                <a:cxnLst>
                  <a:cxn ang="0">
                    <a:pos x="T0" y="T1"/>
                  </a:cxn>
                  <a:cxn ang="0">
                    <a:pos x="T2" y="T3"/>
                  </a:cxn>
                  <a:cxn ang="0">
                    <a:pos x="T4" y="T5"/>
                  </a:cxn>
                  <a:cxn ang="0">
                    <a:pos x="T6" y="T7"/>
                  </a:cxn>
                </a:cxnLst>
                <a:rect l="0" t="0" r="r" b="b"/>
                <a:pathLst>
                  <a:path w="150" h="74">
                    <a:moveTo>
                      <a:pt x="76" y="74"/>
                    </a:moveTo>
                    <a:lnTo>
                      <a:pt x="150" y="0"/>
                    </a:lnTo>
                    <a:lnTo>
                      <a:pt x="0" y="0"/>
                    </a:lnTo>
                    <a:lnTo>
                      <a:pt x="76" y="74"/>
                    </a:lnTo>
                    <a:close/>
                  </a:path>
                </a:pathLst>
              </a:custGeom>
              <a:solidFill>
                <a:srgbClr val="248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9" name="Freeform 168"/>
              <p:cNvSpPr>
                <a:spLocks/>
              </p:cNvSpPr>
              <p:nvPr/>
            </p:nvSpPr>
            <p:spPr bwMode="auto">
              <a:xfrm>
                <a:off x="3497262" y="6145212"/>
                <a:ext cx="161925" cy="84138"/>
              </a:xfrm>
              <a:custGeom>
                <a:avLst/>
                <a:gdLst>
                  <a:gd name="T0" fmla="*/ 52 w 102"/>
                  <a:gd name="T1" fmla="*/ 53 h 53"/>
                  <a:gd name="T2" fmla="*/ 102 w 102"/>
                  <a:gd name="T3" fmla="*/ 0 h 53"/>
                  <a:gd name="T4" fmla="*/ 0 w 102"/>
                  <a:gd name="T5" fmla="*/ 0 h 53"/>
                  <a:gd name="T6" fmla="*/ 52 w 102"/>
                  <a:gd name="T7" fmla="*/ 53 h 53"/>
                </a:gdLst>
                <a:ahLst/>
                <a:cxnLst>
                  <a:cxn ang="0">
                    <a:pos x="T0" y="T1"/>
                  </a:cxn>
                  <a:cxn ang="0">
                    <a:pos x="T2" y="T3"/>
                  </a:cxn>
                  <a:cxn ang="0">
                    <a:pos x="T4" y="T5"/>
                  </a:cxn>
                  <a:cxn ang="0">
                    <a:pos x="T6" y="T7"/>
                  </a:cxn>
                </a:cxnLst>
                <a:rect l="0" t="0" r="r" b="b"/>
                <a:pathLst>
                  <a:path w="102" h="53">
                    <a:moveTo>
                      <a:pt x="52" y="53"/>
                    </a:moveTo>
                    <a:lnTo>
                      <a:pt x="102" y="0"/>
                    </a:lnTo>
                    <a:lnTo>
                      <a:pt x="0" y="0"/>
                    </a:lnTo>
                    <a:lnTo>
                      <a:pt x="52"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0" name="Freeform 169"/>
              <p:cNvSpPr>
                <a:spLocks/>
              </p:cNvSpPr>
              <p:nvPr/>
            </p:nvSpPr>
            <p:spPr bwMode="auto">
              <a:xfrm>
                <a:off x="3538537" y="6186487"/>
                <a:ext cx="79375" cy="42863"/>
              </a:xfrm>
              <a:custGeom>
                <a:avLst/>
                <a:gdLst>
                  <a:gd name="T0" fmla="*/ 26 w 50"/>
                  <a:gd name="T1" fmla="*/ 27 h 27"/>
                  <a:gd name="T2" fmla="*/ 50 w 50"/>
                  <a:gd name="T3" fmla="*/ 0 h 27"/>
                  <a:gd name="T4" fmla="*/ 0 w 50"/>
                  <a:gd name="T5" fmla="*/ 0 h 27"/>
                  <a:gd name="T6" fmla="*/ 26 w 50"/>
                  <a:gd name="T7" fmla="*/ 27 h 27"/>
                </a:gdLst>
                <a:ahLst/>
                <a:cxnLst>
                  <a:cxn ang="0">
                    <a:pos x="T0" y="T1"/>
                  </a:cxn>
                  <a:cxn ang="0">
                    <a:pos x="T2" y="T3"/>
                  </a:cxn>
                  <a:cxn ang="0">
                    <a:pos x="T4" y="T5"/>
                  </a:cxn>
                  <a:cxn ang="0">
                    <a:pos x="T6" y="T7"/>
                  </a:cxn>
                </a:cxnLst>
                <a:rect l="0" t="0" r="r" b="b"/>
                <a:pathLst>
                  <a:path w="50" h="27">
                    <a:moveTo>
                      <a:pt x="26" y="27"/>
                    </a:moveTo>
                    <a:lnTo>
                      <a:pt x="50" y="0"/>
                    </a:lnTo>
                    <a:lnTo>
                      <a:pt x="0" y="0"/>
                    </a:lnTo>
                    <a:lnTo>
                      <a:pt x="26" y="27"/>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1" name="Freeform 170"/>
              <p:cNvSpPr>
                <a:spLocks/>
              </p:cNvSpPr>
              <p:nvPr/>
            </p:nvSpPr>
            <p:spPr bwMode="auto">
              <a:xfrm>
                <a:off x="3459162" y="6518274"/>
                <a:ext cx="241300" cy="120650"/>
              </a:xfrm>
              <a:custGeom>
                <a:avLst/>
                <a:gdLst>
                  <a:gd name="T0" fmla="*/ 76 w 152"/>
                  <a:gd name="T1" fmla="*/ 0 h 76"/>
                  <a:gd name="T2" fmla="*/ 0 w 152"/>
                  <a:gd name="T3" fmla="*/ 76 h 76"/>
                  <a:gd name="T4" fmla="*/ 152 w 152"/>
                  <a:gd name="T5" fmla="*/ 76 h 76"/>
                  <a:gd name="T6" fmla="*/ 76 w 152"/>
                  <a:gd name="T7" fmla="*/ 0 h 76"/>
                </a:gdLst>
                <a:ahLst/>
                <a:cxnLst>
                  <a:cxn ang="0">
                    <a:pos x="T0" y="T1"/>
                  </a:cxn>
                  <a:cxn ang="0">
                    <a:pos x="T2" y="T3"/>
                  </a:cxn>
                  <a:cxn ang="0">
                    <a:pos x="T4" y="T5"/>
                  </a:cxn>
                  <a:cxn ang="0">
                    <a:pos x="T6" y="T7"/>
                  </a:cxn>
                </a:cxnLst>
                <a:rect l="0" t="0" r="r" b="b"/>
                <a:pathLst>
                  <a:path w="152" h="76">
                    <a:moveTo>
                      <a:pt x="76" y="0"/>
                    </a:moveTo>
                    <a:lnTo>
                      <a:pt x="0" y="76"/>
                    </a:lnTo>
                    <a:lnTo>
                      <a:pt x="152" y="76"/>
                    </a:lnTo>
                    <a:lnTo>
                      <a:pt x="76" y="0"/>
                    </a:lnTo>
                    <a:close/>
                  </a:path>
                </a:pathLst>
              </a:custGeom>
              <a:solidFill>
                <a:srgbClr val="248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2" name="Freeform 171"/>
              <p:cNvSpPr>
                <a:spLocks/>
              </p:cNvSpPr>
              <p:nvPr/>
            </p:nvSpPr>
            <p:spPr bwMode="auto">
              <a:xfrm>
                <a:off x="3500437" y="6518274"/>
                <a:ext cx="158750" cy="82550"/>
              </a:xfrm>
              <a:custGeom>
                <a:avLst/>
                <a:gdLst>
                  <a:gd name="T0" fmla="*/ 50 w 100"/>
                  <a:gd name="T1" fmla="*/ 0 h 52"/>
                  <a:gd name="T2" fmla="*/ 0 w 100"/>
                  <a:gd name="T3" fmla="*/ 52 h 52"/>
                  <a:gd name="T4" fmla="*/ 100 w 100"/>
                  <a:gd name="T5" fmla="*/ 52 h 52"/>
                  <a:gd name="T6" fmla="*/ 50 w 100"/>
                  <a:gd name="T7" fmla="*/ 0 h 52"/>
                </a:gdLst>
                <a:ahLst/>
                <a:cxnLst>
                  <a:cxn ang="0">
                    <a:pos x="T0" y="T1"/>
                  </a:cxn>
                  <a:cxn ang="0">
                    <a:pos x="T2" y="T3"/>
                  </a:cxn>
                  <a:cxn ang="0">
                    <a:pos x="T4" y="T5"/>
                  </a:cxn>
                  <a:cxn ang="0">
                    <a:pos x="T6" y="T7"/>
                  </a:cxn>
                </a:cxnLst>
                <a:rect l="0" t="0" r="r" b="b"/>
                <a:pathLst>
                  <a:path w="100" h="52">
                    <a:moveTo>
                      <a:pt x="50" y="0"/>
                    </a:moveTo>
                    <a:lnTo>
                      <a:pt x="0" y="52"/>
                    </a:lnTo>
                    <a:lnTo>
                      <a:pt x="100" y="52"/>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3" name="Freeform 172"/>
              <p:cNvSpPr>
                <a:spLocks/>
              </p:cNvSpPr>
              <p:nvPr/>
            </p:nvSpPr>
            <p:spPr bwMode="auto">
              <a:xfrm>
                <a:off x="3538537" y="6518274"/>
                <a:ext cx="79375" cy="41275"/>
              </a:xfrm>
              <a:custGeom>
                <a:avLst/>
                <a:gdLst>
                  <a:gd name="T0" fmla="*/ 26 w 50"/>
                  <a:gd name="T1" fmla="*/ 0 h 26"/>
                  <a:gd name="T2" fmla="*/ 0 w 50"/>
                  <a:gd name="T3" fmla="*/ 26 h 26"/>
                  <a:gd name="T4" fmla="*/ 50 w 50"/>
                  <a:gd name="T5" fmla="*/ 26 h 26"/>
                  <a:gd name="T6" fmla="*/ 26 w 50"/>
                  <a:gd name="T7" fmla="*/ 0 h 26"/>
                </a:gdLst>
                <a:ahLst/>
                <a:cxnLst>
                  <a:cxn ang="0">
                    <a:pos x="T0" y="T1"/>
                  </a:cxn>
                  <a:cxn ang="0">
                    <a:pos x="T2" y="T3"/>
                  </a:cxn>
                  <a:cxn ang="0">
                    <a:pos x="T4" y="T5"/>
                  </a:cxn>
                  <a:cxn ang="0">
                    <a:pos x="T6" y="T7"/>
                  </a:cxn>
                </a:cxnLst>
                <a:rect l="0" t="0" r="r" b="b"/>
                <a:pathLst>
                  <a:path w="50" h="26">
                    <a:moveTo>
                      <a:pt x="26" y="0"/>
                    </a:moveTo>
                    <a:lnTo>
                      <a:pt x="0" y="26"/>
                    </a:lnTo>
                    <a:lnTo>
                      <a:pt x="50" y="26"/>
                    </a:lnTo>
                    <a:lnTo>
                      <a:pt x="26" y="0"/>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4" name="Freeform 173"/>
              <p:cNvSpPr>
                <a:spLocks/>
              </p:cNvSpPr>
              <p:nvPr/>
            </p:nvSpPr>
            <p:spPr bwMode="auto">
              <a:xfrm>
                <a:off x="3724275" y="6251574"/>
                <a:ext cx="120650" cy="242888"/>
              </a:xfrm>
              <a:custGeom>
                <a:avLst/>
                <a:gdLst>
                  <a:gd name="T0" fmla="*/ 0 w 76"/>
                  <a:gd name="T1" fmla="*/ 77 h 153"/>
                  <a:gd name="T2" fmla="*/ 76 w 76"/>
                  <a:gd name="T3" fmla="*/ 153 h 153"/>
                  <a:gd name="T4" fmla="*/ 76 w 76"/>
                  <a:gd name="T5" fmla="*/ 0 h 153"/>
                  <a:gd name="T6" fmla="*/ 0 w 76"/>
                  <a:gd name="T7" fmla="*/ 77 h 153"/>
                </a:gdLst>
                <a:ahLst/>
                <a:cxnLst>
                  <a:cxn ang="0">
                    <a:pos x="T0" y="T1"/>
                  </a:cxn>
                  <a:cxn ang="0">
                    <a:pos x="T2" y="T3"/>
                  </a:cxn>
                  <a:cxn ang="0">
                    <a:pos x="T4" y="T5"/>
                  </a:cxn>
                  <a:cxn ang="0">
                    <a:pos x="T6" y="T7"/>
                  </a:cxn>
                </a:cxnLst>
                <a:rect l="0" t="0" r="r" b="b"/>
                <a:pathLst>
                  <a:path w="76" h="153">
                    <a:moveTo>
                      <a:pt x="0" y="77"/>
                    </a:moveTo>
                    <a:lnTo>
                      <a:pt x="76" y="153"/>
                    </a:lnTo>
                    <a:lnTo>
                      <a:pt x="76" y="0"/>
                    </a:lnTo>
                    <a:lnTo>
                      <a:pt x="0" y="77"/>
                    </a:lnTo>
                    <a:close/>
                  </a:path>
                </a:pathLst>
              </a:custGeom>
              <a:solidFill>
                <a:srgbClr val="248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5" name="Freeform 174"/>
              <p:cNvSpPr>
                <a:spLocks/>
              </p:cNvSpPr>
              <p:nvPr/>
            </p:nvSpPr>
            <p:spPr bwMode="auto">
              <a:xfrm>
                <a:off x="3724275" y="6294437"/>
                <a:ext cx="84138" cy="157163"/>
              </a:xfrm>
              <a:custGeom>
                <a:avLst/>
                <a:gdLst>
                  <a:gd name="T0" fmla="*/ 0 w 53"/>
                  <a:gd name="T1" fmla="*/ 50 h 99"/>
                  <a:gd name="T2" fmla="*/ 53 w 53"/>
                  <a:gd name="T3" fmla="*/ 99 h 99"/>
                  <a:gd name="T4" fmla="*/ 53 w 53"/>
                  <a:gd name="T5" fmla="*/ 0 h 99"/>
                  <a:gd name="T6" fmla="*/ 0 w 53"/>
                  <a:gd name="T7" fmla="*/ 50 h 99"/>
                </a:gdLst>
                <a:ahLst/>
                <a:cxnLst>
                  <a:cxn ang="0">
                    <a:pos x="T0" y="T1"/>
                  </a:cxn>
                  <a:cxn ang="0">
                    <a:pos x="T2" y="T3"/>
                  </a:cxn>
                  <a:cxn ang="0">
                    <a:pos x="T4" y="T5"/>
                  </a:cxn>
                  <a:cxn ang="0">
                    <a:pos x="T6" y="T7"/>
                  </a:cxn>
                </a:cxnLst>
                <a:rect l="0" t="0" r="r" b="b"/>
                <a:pathLst>
                  <a:path w="53" h="99">
                    <a:moveTo>
                      <a:pt x="0" y="50"/>
                    </a:moveTo>
                    <a:lnTo>
                      <a:pt x="53" y="99"/>
                    </a:lnTo>
                    <a:lnTo>
                      <a:pt x="53" y="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6" name="Freeform 175"/>
              <p:cNvSpPr>
                <a:spLocks/>
              </p:cNvSpPr>
              <p:nvPr/>
            </p:nvSpPr>
            <p:spPr bwMode="auto">
              <a:xfrm>
                <a:off x="3724275" y="6330949"/>
                <a:ext cx="41275" cy="84138"/>
              </a:xfrm>
              <a:custGeom>
                <a:avLst/>
                <a:gdLst>
                  <a:gd name="T0" fmla="*/ 0 w 26"/>
                  <a:gd name="T1" fmla="*/ 27 h 53"/>
                  <a:gd name="T2" fmla="*/ 26 w 26"/>
                  <a:gd name="T3" fmla="*/ 53 h 53"/>
                  <a:gd name="T4" fmla="*/ 26 w 26"/>
                  <a:gd name="T5" fmla="*/ 0 h 53"/>
                  <a:gd name="T6" fmla="*/ 0 w 26"/>
                  <a:gd name="T7" fmla="*/ 27 h 53"/>
                </a:gdLst>
                <a:ahLst/>
                <a:cxnLst>
                  <a:cxn ang="0">
                    <a:pos x="T0" y="T1"/>
                  </a:cxn>
                  <a:cxn ang="0">
                    <a:pos x="T2" y="T3"/>
                  </a:cxn>
                  <a:cxn ang="0">
                    <a:pos x="T4" y="T5"/>
                  </a:cxn>
                  <a:cxn ang="0">
                    <a:pos x="T6" y="T7"/>
                  </a:cxn>
                </a:cxnLst>
                <a:rect l="0" t="0" r="r" b="b"/>
                <a:pathLst>
                  <a:path w="26" h="53">
                    <a:moveTo>
                      <a:pt x="0" y="27"/>
                    </a:moveTo>
                    <a:lnTo>
                      <a:pt x="26" y="53"/>
                    </a:lnTo>
                    <a:lnTo>
                      <a:pt x="26" y="0"/>
                    </a:lnTo>
                    <a:lnTo>
                      <a:pt x="0" y="27"/>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7" name="Freeform 176"/>
              <p:cNvSpPr>
                <a:spLocks/>
              </p:cNvSpPr>
              <p:nvPr/>
            </p:nvSpPr>
            <p:spPr bwMode="auto">
              <a:xfrm>
                <a:off x="3579812" y="6251574"/>
                <a:ext cx="120650" cy="242888"/>
              </a:xfrm>
              <a:custGeom>
                <a:avLst/>
                <a:gdLst>
                  <a:gd name="T0" fmla="*/ 0 w 76"/>
                  <a:gd name="T1" fmla="*/ 0 h 153"/>
                  <a:gd name="T2" fmla="*/ 76 w 76"/>
                  <a:gd name="T3" fmla="*/ 77 h 153"/>
                  <a:gd name="T4" fmla="*/ 0 w 76"/>
                  <a:gd name="T5" fmla="*/ 153 h 153"/>
                  <a:gd name="T6" fmla="*/ 0 w 76"/>
                  <a:gd name="T7" fmla="*/ 0 h 153"/>
                </a:gdLst>
                <a:ahLst/>
                <a:cxnLst>
                  <a:cxn ang="0">
                    <a:pos x="T0" y="T1"/>
                  </a:cxn>
                  <a:cxn ang="0">
                    <a:pos x="T2" y="T3"/>
                  </a:cxn>
                  <a:cxn ang="0">
                    <a:pos x="T4" y="T5"/>
                  </a:cxn>
                  <a:cxn ang="0">
                    <a:pos x="T6" y="T7"/>
                  </a:cxn>
                </a:cxnLst>
                <a:rect l="0" t="0" r="r" b="b"/>
                <a:pathLst>
                  <a:path w="76" h="153">
                    <a:moveTo>
                      <a:pt x="0" y="0"/>
                    </a:moveTo>
                    <a:lnTo>
                      <a:pt x="76" y="77"/>
                    </a:lnTo>
                    <a:lnTo>
                      <a:pt x="0" y="153"/>
                    </a:lnTo>
                    <a:lnTo>
                      <a:pt x="0" y="0"/>
                    </a:lnTo>
                    <a:close/>
                  </a:path>
                </a:pathLst>
              </a:custGeom>
              <a:solidFill>
                <a:srgbClr val="0F6D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8" name="Freeform 177"/>
              <p:cNvSpPr>
                <a:spLocks/>
              </p:cNvSpPr>
              <p:nvPr/>
            </p:nvSpPr>
            <p:spPr bwMode="auto">
              <a:xfrm>
                <a:off x="3487737" y="6321424"/>
                <a:ext cx="171450" cy="158750"/>
              </a:xfrm>
              <a:custGeom>
                <a:avLst/>
                <a:gdLst>
                  <a:gd name="T0" fmla="*/ 16 w 37"/>
                  <a:gd name="T1" fmla="*/ 2 h 34"/>
                  <a:gd name="T2" fmla="*/ 16 w 37"/>
                  <a:gd name="T3" fmla="*/ 3 h 34"/>
                  <a:gd name="T4" fmla="*/ 18 w 37"/>
                  <a:gd name="T5" fmla="*/ 5 h 34"/>
                  <a:gd name="T6" fmla="*/ 15 w 37"/>
                  <a:gd name="T7" fmla="*/ 9 h 34"/>
                  <a:gd name="T8" fmla="*/ 14 w 37"/>
                  <a:gd name="T9" fmla="*/ 3 h 34"/>
                  <a:gd name="T10" fmla="*/ 2 w 37"/>
                  <a:gd name="T11" fmla="*/ 13 h 34"/>
                  <a:gd name="T12" fmla="*/ 6 w 37"/>
                  <a:gd name="T13" fmla="*/ 15 h 34"/>
                  <a:gd name="T14" fmla="*/ 10 w 37"/>
                  <a:gd name="T15" fmla="*/ 12 h 34"/>
                  <a:gd name="T16" fmla="*/ 10 w 37"/>
                  <a:gd name="T17" fmla="*/ 15 h 34"/>
                  <a:gd name="T18" fmla="*/ 9 w 37"/>
                  <a:gd name="T19" fmla="*/ 17 h 34"/>
                  <a:gd name="T20" fmla="*/ 15 w 37"/>
                  <a:gd name="T21" fmla="*/ 13 h 34"/>
                  <a:gd name="T22" fmla="*/ 13 w 37"/>
                  <a:gd name="T23" fmla="*/ 18 h 34"/>
                  <a:gd name="T24" fmla="*/ 13 w 37"/>
                  <a:gd name="T25" fmla="*/ 22 h 34"/>
                  <a:gd name="T26" fmla="*/ 11 w 37"/>
                  <a:gd name="T27" fmla="*/ 21 h 34"/>
                  <a:gd name="T28" fmla="*/ 12 w 37"/>
                  <a:gd name="T29" fmla="*/ 21 h 34"/>
                  <a:gd name="T30" fmla="*/ 10 w 37"/>
                  <a:gd name="T31" fmla="*/ 23 h 34"/>
                  <a:gd name="T32" fmla="*/ 12 w 37"/>
                  <a:gd name="T33" fmla="*/ 24 h 34"/>
                  <a:gd name="T34" fmla="*/ 13 w 37"/>
                  <a:gd name="T35" fmla="*/ 26 h 34"/>
                  <a:gd name="T36" fmla="*/ 16 w 37"/>
                  <a:gd name="T37" fmla="*/ 26 h 34"/>
                  <a:gd name="T38" fmla="*/ 16 w 37"/>
                  <a:gd name="T39" fmla="*/ 22 h 34"/>
                  <a:gd name="T40" fmla="*/ 17 w 37"/>
                  <a:gd name="T41" fmla="*/ 21 h 34"/>
                  <a:gd name="T42" fmla="*/ 17 w 37"/>
                  <a:gd name="T43" fmla="*/ 25 h 34"/>
                  <a:gd name="T44" fmla="*/ 18 w 37"/>
                  <a:gd name="T45" fmla="*/ 27 h 34"/>
                  <a:gd name="T46" fmla="*/ 17 w 37"/>
                  <a:gd name="T47" fmla="*/ 30 h 34"/>
                  <a:gd name="T48" fmla="*/ 19 w 37"/>
                  <a:gd name="T49" fmla="*/ 27 h 34"/>
                  <a:gd name="T50" fmla="*/ 21 w 37"/>
                  <a:gd name="T51" fmla="*/ 33 h 34"/>
                  <a:gd name="T52" fmla="*/ 22 w 37"/>
                  <a:gd name="T53" fmla="*/ 31 h 34"/>
                  <a:gd name="T54" fmla="*/ 22 w 37"/>
                  <a:gd name="T55" fmla="*/ 28 h 34"/>
                  <a:gd name="T56" fmla="*/ 21 w 37"/>
                  <a:gd name="T57" fmla="*/ 23 h 34"/>
                  <a:gd name="T58" fmla="*/ 23 w 37"/>
                  <a:gd name="T59" fmla="*/ 19 h 34"/>
                  <a:gd name="T60" fmla="*/ 23 w 37"/>
                  <a:gd name="T61" fmla="*/ 23 h 34"/>
                  <a:gd name="T62" fmla="*/ 24 w 37"/>
                  <a:gd name="T63" fmla="*/ 24 h 34"/>
                  <a:gd name="T64" fmla="*/ 26 w 37"/>
                  <a:gd name="T65" fmla="*/ 26 h 34"/>
                  <a:gd name="T66" fmla="*/ 26 w 37"/>
                  <a:gd name="T67" fmla="*/ 23 h 34"/>
                  <a:gd name="T68" fmla="*/ 26 w 37"/>
                  <a:gd name="T69" fmla="*/ 21 h 34"/>
                  <a:gd name="T70" fmla="*/ 29 w 37"/>
                  <a:gd name="T71" fmla="*/ 21 h 34"/>
                  <a:gd name="T72" fmla="*/ 25 w 37"/>
                  <a:gd name="T73" fmla="*/ 19 h 34"/>
                  <a:gd name="T74" fmla="*/ 24 w 37"/>
                  <a:gd name="T75" fmla="*/ 11 h 34"/>
                  <a:gd name="T76" fmla="*/ 26 w 37"/>
                  <a:gd name="T77" fmla="*/ 11 h 34"/>
                  <a:gd name="T78" fmla="*/ 29 w 37"/>
                  <a:gd name="T79" fmla="*/ 14 h 34"/>
                  <a:gd name="T80" fmla="*/ 32 w 37"/>
                  <a:gd name="T81" fmla="*/ 18 h 34"/>
                  <a:gd name="T82" fmla="*/ 32 w 37"/>
                  <a:gd name="T83" fmla="*/ 15 h 34"/>
                  <a:gd name="T84" fmla="*/ 33 w 37"/>
                  <a:gd name="T85" fmla="*/ 11 h 34"/>
                  <a:gd name="T86" fmla="*/ 35 w 37"/>
                  <a:gd name="T87" fmla="*/ 11 h 34"/>
                  <a:gd name="T88" fmla="*/ 28 w 37"/>
                  <a:gd name="T89" fmla="*/ 2 h 34"/>
                  <a:gd name="T90" fmla="*/ 22 w 37"/>
                  <a:gd name="T91" fmla="*/ 3 h 34"/>
                  <a:gd name="T92" fmla="*/ 22 w 37"/>
                  <a:gd name="T93" fmla="*/ 2 h 34"/>
                  <a:gd name="T94" fmla="*/ 18 w 37"/>
                  <a:gd name="T9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 h="34">
                    <a:moveTo>
                      <a:pt x="18" y="1"/>
                    </a:moveTo>
                    <a:cubicBezTo>
                      <a:pt x="18" y="1"/>
                      <a:pt x="17" y="1"/>
                      <a:pt x="17" y="1"/>
                    </a:cubicBezTo>
                    <a:cubicBezTo>
                      <a:pt x="17" y="1"/>
                      <a:pt x="16" y="1"/>
                      <a:pt x="16" y="2"/>
                    </a:cubicBezTo>
                    <a:cubicBezTo>
                      <a:pt x="15" y="2"/>
                      <a:pt x="15" y="3"/>
                      <a:pt x="15" y="3"/>
                    </a:cubicBezTo>
                    <a:cubicBezTo>
                      <a:pt x="15" y="3"/>
                      <a:pt x="17" y="2"/>
                      <a:pt x="17" y="3"/>
                    </a:cubicBezTo>
                    <a:cubicBezTo>
                      <a:pt x="17" y="3"/>
                      <a:pt x="16" y="3"/>
                      <a:pt x="16" y="3"/>
                    </a:cubicBezTo>
                    <a:cubicBezTo>
                      <a:pt x="16" y="3"/>
                      <a:pt x="16" y="4"/>
                      <a:pt x="16" y="4"/>
                    </a:cubicBezTo>
                    <a:cubicBezTo>
                      <a:pt x="17" y="4"/>
                      <a:pt x="18" y="4"/>
                      <a:pt x="18" y="4"/>
                    </a:cubicBezTo>
                    <a:cubicBezTo>
                      <a:pt x="18" y="4"/>
                      <a:pt x="17" y="5"/>
                      <a:pt x="18" y="5"/>
                    </a:cubicBezTo>
                    <a:cubicBezTo>
                      <a:pt x="18" y="6"/>
                      <a:pt x="19" y="6"/>
                      <a:pt x="19" y="6"/>
                    </a:cubicBezTo>
                    <a:cubicBezTo>
                      <a:pt x="19" y="6"/>
                      <a:pt x="18" y="6"/>
                      <a:pt x="18" y="6"/>
                    </a:cubicBezTo>
                    <a:cubicBezTo>
                      <a:pt x="17" y="7"/>
                      <a:pt x="15" y="9"/>
                      <a:pt x="15" y="9"/>
                    </a:cubicBezTo>
                    <a:cubicBezTo>
                      <a:pt x="15" y="9"/>
                      <a:pt x="15" y="9"/>
                      <a:pt x="15" y="9"/>
                    </a:cubicBezTo>
                    <a:cubicBezTo>
                      <a:pt x="15" y="9"/>
                      <a:pt x="15" y="9"/>
                      <a:pt x="15" y="8"/>
                    </a:cubicBezTo>
                    <a:cubicBezTo>
                      <a:pt x="15" y="8"/>
                      <a:pt x="15" y="4"/>
                      <a:pt x="14" y="3"/>
                    </a:cubicBezTo>
                    <a:cubicBezTo>
                      <a:pt x="14" y="2"/>
                      <a:pt x="13" y="1"/>
                      <a:pt x="11" y="2"/>
                    </a:cubicBezTo>
                    <a:cubicBezTo>
                      <a:pt x="10" y="2"/>
                      <a:pt x="8" y="3"/>
                      <a:pt x="6" y="6"/>
                    </a:cubicBezTo>
                    <a:cubicBezTo>
                      <a:pt x="4" y="10"/>
                      <a:pt x="4" y="11"/>
                      <a:pt x="2" y="13"/>
                    </a:cubicBezTo>
                    <a:cubicBezTo>
                      <a:pt x="0" y="14"/>
                      <a:pt x="6" y="11"/>
                      <a:pt x="6" y="11"/>
                    </a:cubicBezTo>
                    <a:cubicBezTo>
                      <a:pt x="6" y="11"/>
                      <a:pt x="7" y="11"/>
                      <a:pt x="8" y="11"/>
                    </a:cubicBezTo>
                    <a:cubicBezTo>
                      <a:pt x="9" y="10"/>
                      <a:pt x="7" y="13"/>
                      <a:pt x="6" y="15"/>
                    </a:cubicBezTo>
                    <a:cubicBezTo>
                      <a:pt x="5" y="17"/>
                      <a:pt x="3" y="18"/>
                      <a:pt x="3" y="18"/>
                    </a:cubicBezTo>
                    <a:cubicBezTo>
                      <a:pt x="3" y="18"/>
                      <a:pt x="5" y="18"/>
                      <a:pt x="7" y="16"/>
                    </a:cubicBezTo>
                    <a:cubicBezTo>
                      <a:pt x="9" y="14"/>
                      <a:pt x="10" y="12"/>
                      <a:pt x="10" y="12"/>
                    </a:cubicBezTo>
                    <a:cubicBezTo>
                      <a:pt x="10" y="12"/>
                      <a:pt x="10" y="14"/>
                      <a:pt x="9" y="15"/>
                    </a:cubicBezTo>
                    <a:cubicBezTo>
                      <a:pt x="8" y="16"/>
                      <a:pt x="7" y="17"/>
                      <a:pt x="7" y="17"/>
                    </a:cubicBezTo>
                    <a:cubicBezTo>
                      <a:pt x="7" y="17"/>
                      <a:pt x="10" y="16"/>
                      <a:pt x="10" y="15"/>
                    </a:cubicBezTo>
                    <a:cubicBezTo>
                      <a:pt x="11" y="13"/>
                      <a:pt x="12" y="11"/>
                      <a:pt x="12" y="11"/>
                    </a:cubicBezTo>
                    <a:cubicBezTo>
                      <a:pt x="12" y="11"/>
                      <a:pt x="11" y="13"/>
                      <a:pt x="11" y="15"/>
                    </a:cubicBezTo>
                    <a:cubicBezTo>
                      <a:pt x="10" y="16"/>
                      <a:pt x="9" y="17"/>
                      <a:pt x="9" y="17"/>
                    </a:cubicBezTo>
                    <a:cubicBezTo>
                      <a:pt x="9" y="17"/>
                      <a:pt x="13" y="17"/>
                      <a:pt x="13" y="14"/>
                    </a:cubicBezTo>
                    <a:cubicBezTo>
                      <a:pt x="14" y="11"/>
                      <a:pt x="15" y="11"/>
                      <a:pt x="15" y="11"/>
                    </a:cubicBezTo>
                    <a:cubicBezTo>
                      <a:pt x="15" y="11"/>
                      <a:pt x="15" y="12"/>
                      <a:pt x="15" y="13"/>
                    </a:cubicBezTo>
                    <a:cubicBezTo>
                      <a:pt x="15" y="14"/>
                      <a:pt x="15" y="15"/>
                      <a:pt x="15" y="15"/>
                    </a:cubicBezTo>
                    <a:cubicBezTo>
                      <a:pt x="15" y="15"/>
                      <a:pt x="13" y="15"/>
                      <a:pt x="13" y="16"/>
                    </a:cubicBezTo>
                    <a:cubicBezTo>
                      <a:pt x="13" y="17"/>
                      <a:pt x="13" y="18"/>
                      <a:pt x="13" y="18"/>
                    </a:cubicBezTo>
                    <a:cubicBezTo>
                      <a:pt x="13" y="19"/>
                      <a:pt x="14" y="19"/>
                      <a:pt x="14" y="19"/>
                    </a:cubicBezTo>
                    <a:cubicBezTo>
                      <a:pt x="14" y="22"/>
                      <a:pt x="14" y="22"/>
                      <a:pt x="14" y="22"/>
                    </a:cubicBezTo>
                    <a:cubicBezTo>
                      <a:pt x="13" y="22"/>
                      <a:pt x="13" y="22"/>
                      <a:pt x="13" y="22"/>
                    </a:cubicBezTo>
                    <a:cubicBezTo>
                      <a:pt x="13" y="22"/>
                      <a:pt x="13" y="22"/>
                      <a:pt x="13" y="22"/>
                    </a:cubicBezTo>
                    <a:cubicBezTo>
                      <a:pt x="13" y="22"/>
                      <a:pt x="13" y="20"/>
                      <a:pt x="12" y="20"/>
                    </a:cubicBezTo>
                    <a:cubicBezTo>
                      <a:pt x="11" y="21"/>
                      <a:pt x="11" y="21"/>
                      <a:pt x="11" y="21"/>
                    </a:cubicBezTo>
                    <a:cubicBezTo>
                      <a:pt x="10" y="21"/>
                      <a:pt x="10" y="21"/>
                      <a:pt x="10" y="21"/>
                    </a:cubicBezTo>
                    <a:cubicBezTo>
                      <a:pt x="11" y="21"/>
                      <a:pt x="11" y="21"/>
                      <a:pt x="11" y="21"/>
                    </a:cubicBezTo>
                    <a:cubicBezTo>
                      <a:pt x="12" y="21"/>
                      <a:pt x="12" y="21"/>
                      <a:pt x="12" y="21"/>
                    </a:cubicBezTo>
                    <a:cubicBezTo>
                      <a:pt x="12" y="21"/>
                      <a:pt x="11" y="22"/>
                      <a:pt x="12" y="22"/>
                    </a:cubicBezTo>
                    <a:cubicBezTo>
                      <a:pt x="12" y="23"/>
                      <a:pt x="12" y="23"/>
                      <a:pt x="12" y="23"/>
                    </a:cubicBezTo>
                    <a:cubicBezTo>
                      <a:pt x="12" y="23"/>
                      <a:pt x="10" y="23"/>
                      <a:pt x="10" y="23"/>
                    </a:cubicBezTo>
                    <a:cubicBezTo>
                      <a:pt x="10" y="24"/>
                      <a:pt x="10" y="25"/>
                      <a:pt x="10" y="25"/>
                    </a:cubicBezTo>
                    <a:cubicBezTo>
                      <a:pt x="11" y="25"/>
                      <a:pt x="11" y="25"/>
                      <a:pt x="11" y="25"/>
                    </a:cubicBezTo>
                    <a:cubicBezTo>
                      <a:pt x="12" y="24"/>
                      <a:pt x="12" y="24"/>
                      <a:pt x="12" y="24"/>
                    </a:cubicBezTo>
                    <a:cubicBezTo>
                      <a:pt x="12" y="24"/>
                      <a:pt x="12" y="25"/>
                      <a:pt x="12" y="26"/>
                    </a:cubicBezTo>
                    <a:cubicBezTo>
                      <a:pt x="12" y="26"/>
                      <a:pt x="12" y="27"/>
                      <a:pt x="12" y="27"/>
                    </a:cubicBezTo>
                    <a:cubicBezTo>
                      <a:pt x="12" y="27"/>
                      <a:pt x="13" y="26"/>
                      <a:pt x="13" y="26"/>
                    </a:cubicBezTo>
                    <a:cubicBezTo>
                      <a:pt x="13" y="26"/>
                      <a:pt x="14" y="25"/>
                      <a:pt x="14" y="24"/>
                    </a:cubicBezTo>
                    <a:cubicBezTo>
                      <a:pt x="14" y="23"/>
                      <a:pt x="15" y="25"/>
                      <a:pt x="15" y="25"/>
                    </a:cubicBezTo>
                    <a:cubicBezTo>
                      <a:pt x="15" y="25"/>
                      <a:pt x="16" y="26"/>
                      <a:pt x="16" y="26"/>
                    </a:cubicBezTo>
                    <a:cubicBezTo>
                      <a:pt x="15" y="27"/>
                      <a:pt x="17" y="25"/>
                      <a:pt x="16" y="24"/>
                    </a:cubicBezTo>
                    <a:cubicBezTo>
                      <a:pt x="16" y="24"/>
                      <a:pt x="15" y="23"/>
                      <a:pt x="15" y="23"/>
                    </a:cubicBezTo>
                    <a:cubicBezTo>
                      <a:pt x="15" y="23"/>
                      <a:pt x="17" y="23"/>
                      <a:pt x="16" y="22"/>
                    </a:cubicBezTo>
                    <a:cubicBezTo>
                      <a:pt x="16" y="21"/>
                      <a:pt x="16" y="21"/>
                      <a:pt x="16" y="21"/>
                    </a:cubicBezTo>
                    <a:cubicBezTo>
                      <a:pt x="16" y="19"/>
                      <a:pt x="16" y="19"/>
                      <a:pt x="16" y="19"/>
                    </a:cubicBezTo>
                    <a:cubicBezTo>
                      <a:pt x="16" y="19"/>
                      <a:pt x="17" y="20"/>
                      <a:pt x="17" y="21"/>
                    </a:cubicBezTo>
                    <a:cubicBezTo>
                      <a:pt x="17" y="21"/>
                      <a:pt x="18" y="21"/>
                      <a:pt x="18" y="21"/>
                    </a:cubicBezTo>
                    <a:cubicBezTo>
                      <a:pt x="19" y="21"/>
                      <a:pt x="18" y="22"/>
                      <a:pt x="18" y="22"/>
                    </a:cubicBezTo>
                    <a:cubicBezTo>
                      <a:pt x="18" y="22"/>
                      <a:pt x="18" y="24"/>
                      <a:pt x="17" y="25"/>
                    </a:cubicBezTo>
                    <a:cubicBezTo>
                      <a:pt x="17" y="26"/>
                      <a:pt x="16" y="28"/>
                      <a:pt x="16" y="28"/>
                    </a:cubicBezTo>
                    <a:cubicBezTo>
                      <a:pt x="17" y="29"/>
                      <a:pt x="17" y="29"/>
                      <a:pt x="17" y="29"/>
                    </a:cubicBezTo>
                    <a:cubicBezTo>
                      <a:pt x="17" y="29"/>
                      <a:pt x="18" y="28"/>
                      <a:pt x="18" y="27"/>
                    </a:cubicBezTo>
                    <a:cubicBezTo>
                      <a:pt x="18" y="27"/>
                      <a:pt x="19" y="26"/>
                      <a:pt x="19" y="26"/>
                    </a:cubicBezTo>
                    <a:cubicBezTo>
                      <a:pt x="19" y="26"/>
                      <a:pt x="18" y="28"/>
                      <a:pt x="18" y="28"/>
                    </a:cubicBezTo>
                    <a:cubicBezTo>
                      <a:pt x="18" y="29"/>
                      <a:pt x="17" y="30"/>
                      <a:pt x="17" y="30"/>
                    </a:cubicBezTo>
                    <a:cubicBezTo>
                      <a:pt x="17" y="31"/>
                      <a:pt x="18" y="31"/>
                      <a:pt x="18" y="31"/>
                    </a:cubicBezTo>
                    <a:cubicBezTo>
                      <a:pt x="18" y="31"/>
                      <a:pt x="18" y="31"/>
                      <a:pt x="19" y="30"/>
                    </a:cubicBezTo>
                    <a:cubicBezTo>
                      <a:pt x="19" y="29"/>
                      <a:pt x="19" y="27"/>
                      <a:pt x="19" y="27"/>
                    </a:cubicBezTo>
                    <a:cubicBezTo>
                      <a:pt x="19" y="33"/>
                      <a:pt x="19" y="33"/>
                      <a:pt x="19" y="33"/>
                    </a:cubicBezTo>
                    <a:cubicBezTo>
                      <a:pt x="19" y="33"/>
                      <a:pt x="19" y="34"/>
                      <a:pt x="20" y="34"/>
                    </a:cubicBezTo>
                    <a:cubicBezTo>
                      <a:pt x="21" y="34"/>
                      <a:pt x="21" y="33"/>
                      <a:pt x="21" y="33"/>
                    </a:cubicBezTo>
                    <a:cubicBezTo>
                      <a:pt x="20" y="27"/>
                      <a:pt x="20" y="27"/>
                      <a:pt x="20" y="27"/>
                    </a:cubicBezTo>
                    <a:cubicBezTo>
                      <a:pt x="20" y="27"/>
                      <a:pt x="21" y="30"/>
                      <a:pt x="21" y="30"/>
                    </a:cubicBezTo>
                    <a:cubicBezTo>
                      <a:pt x="21" y="30"/>
                      <a:pt x="22" y="31"/>
                      <a:pt x="22" y="31"/>
                    </a:cubicBezTo>
                    <a:cubicBezTo>
                      <a:pt x="22" y="31"/>
                      <a:pt x="22" y="30"/>
                      <a:pt x="22" y="29"/>
                    </a:cubicBezTo>
                    <a:cubicBezTo>
                      <a:pt x="21" y="28"/>
                      <a:pt x="21" y="26"/>
                      <a:pt x="21" y="26"/>
                    </a:cubicBezTo>
                    <a:cubicBezTo>
                      <a:pt x="22" y="28"/>
                      <a:pt x="22" y="28"/>
                      <a:pt x="22" y="28"/>
                    </a:cubicBezTo>
                    <a:cubicBezTo>
                      <a:pt x="22" y="28"/>
                      <a:pt x="23" y="28"/>
                      <a:pt x="23" y="28"/>
                    </a:cubicBezTo>
                    <a:cubicBezTo>
                      <a:pt x="24" y="28"/>
                      <a:pt x="23" y="26"/>
                      <a:pt x="23" y="26"/>
                    </a:cubicBezTo>
                    <a:cubicBezTo>
                      <a:pt x="21" y="23"/>
                      <a:pt x="21" y="23"/>
                      <a:pt x="21" y="23"/>
                    </a:cubicBezTo>
                    <a:cubicBezTo>
                      <a:pt x="21" y="23"/>
                      <a:pt x="22" y="21"/>
                      <a:pt x="22" y="21"/>
                    </a:cubicBezTo>
                    <a:cubicBezTo>
                      <a:pt x="22" y="21"/>
                      <a:pt x="22" y="21"/>
                      <a:pt x="22" y="21"/>
                    </a:cubicBezTo>
                    <a:cubicBezTo>
                      <a:pt x="23" y="20"/>
                      <a:pt x="23" y="19"/>
                      <a:pt x="23" y="19"/>
                    </a:cubicBezTo>
                    <a:cubicBezTo>
                      <a:pt x="23" y="19"/>
                      <a:pt x="23" y="20"/>
                      <a:pt x="23" y="21"/>
                    </a:cubicBezTo>
                    <a:cubicBezTo>
                      <a:pt x="23" y="21"/>
                      <a:pt x="24" y="22"/>
                      <a:pt x="24" y="22"/>
                    </a:cubicBezTo>
                    <a:cubicBezTo>
                      <a:pt x="24" y="22"/>
                      <a:pt x="23" y="23"/>
                      <a:pt x="23" y="23"/>
                    </a:cubicBezTo>
                    <a:cubicBezTo>
                      <a:pt x="23" y="24"/>
                      <a:pt x="23" y="25"/>
                      <a:pt x="23" y="25"/>
                    </a:cubicBezTo>
                    <a:cubicBezTo>
                      <a:pt x="23" y="24"/>
                      <a:pt x="23" y="24"/>
                      <a:pt x="23" y="24"/>
                    </a:cubicBezTo>
                    <a:cubicBezTo>
                      <a:pt x="24" y="24"/>
                      <a:pt x="24" y="24"/>
                      <a:pt x="24" y="24"/>
                    </a:cubicBezTo>
                    <a:cubicBezTo>
                      <a:pt x="24" y="24"/>
                      <a:pt x="25" y="24"/>
                      <a:pt x="25" y="25"/>
                    </a:cubicBezTo>
                    <a:cubicBezTo>
                      <a:pt x="25" y="25"/>
                      <a:pt x="25" y="26"/>
                      <a:pt x="25" y="26"/>
                    </a:cubicBezTo>
                    <a:cubicBezTo>
                      <a:pt x="25" y="26"/>
                      <a:pt x="25" y="26"/>
                      <a:pt x="26" y="26"/>
                    </a:cubicBezTo>
                    <a:cubicBezTo>
                      <a:pt x="26" y="25"/>
                      <a:pt x="26" y="25"/>
                      <a:pt x="26" y="25"/>
                    </a:cubicBezTo>
                    <a:cubicBezTo>
                      <a:pt x="25" y="23"/>
                      <a:pt x="25" y="23"/>
                      <a:pt x="25" y="23"/>
                    </a:cubicBezTo>
                    <a:cubicBezTo>
                      <a:pt x="25" y="23"/>
                      <a:pt x="26" y="23"/>
                      <a:pt x="26" y="23"/>
                    </a:cubicBezTo>
                    <a:cubicBezTo>
                      <a:pt x="27" y="23"/>
                      <a:pt x="27" y="24"/>
                      <a:pt x="27" y="24"/>
                    </a:cubicBezTo>
                    <a:cubicBezTo>
                      <a:pt x="28" y="24"/>
                      <a:pt x="28" y="24"/>
                      <a:pt x="28" y="23"/>
                    </a:cubicBezTo>
                    <a:cubicBezTo>
                      <a:pt x="27" y="22"/>
                      <a:pt x="26" y="21"/>
                      <a:pt x="26" y="21"/>
                    </a:cubicBezTo>
                    <a:cubicBezTo>
                      <a:pt x="26" y="21"/>
                      <a:pt x="27" y="21"/>
                      <a:pt x="27" y="21"/>
                    </a:cubicBezTo>
                    <a:cubicBezTo>
                      <a:pt x="28" y="21"/>
                      <a:pt x="28" y="22"/>
                      <a:pt x="28" y="22"/>
                    </a:cubicBezTo>
                    <a:cubicBezTo>
                      <a:pt x="29" y="21"/>
                      <a:pt x="29" y="21"/>
                      <a:pt x="29" y="21"/>
                    </a:cubicBezTo>
                    <a:cubicBezTo>
                      <a:pt x="29" y="21"/>
                      <a:pt x="28" y="19"/>
                      <a:pt x="27" y="20"/>
                    </a:cubicBezTo>
                    <a:cubicBezTo>
                      <a:pt x="26" y="20"/>
                      <a:pt x="25" y="21"/>
                      <a:pt x="25" y="21"/>
                    </a:cubicBezTo>
                    <a:cubicBezTo>
                      <a:pt x="24" y="21"/>
                      <a:pt x="24" y="20"/>
                      <a:pt x="25" y="19"/>
                    </a:cubicBezTo>
                    <a:cubicBezTo>
                      <a:pt x="26" y="19"/>
                      <a:pt x="28" y="15"/>
                      <a:pt x="26" y="15"/>
                    </a:cubicBezTo>
                    <a:cubicBezTo>
                      <a:pt x="24" y="15"/>
                      <a:pt x="24" y="15"/>
                      <a:pt x="24" y="15"/>
                    </a:cubicBezTo>
                    <a:cubicBezTo>
                      <a:pt x="24" y="11"/>
                      <a:pt x="24" y="11"/>
                      <a:pt x="24" y="11"/>
                    </a:cubicBezTo>
                    <a:cubicBezTo>
                      <a:pt x="24" y="11"/>
                      <a:pt x="25" y="13"/>
                      <a:pt x="25" y="13"/>
                    </a:cubicBezTo>
                    <a:cubicBezTo>
                      <a:pt x="25" y="13"/>
                      <a:pt x="27" y="15"/>
                      <a:pt x="27" y="15"/>
                    </a:cubicBezTo>
                    <a:cubicBezTo>
                      <a:pt x="27" y="15"/>
                      <a:pt x="26" y="11"/>
                      <a:pt x="26" y="11"/>
                    </a:cubicBezTo>
                    <a:cubicBezTo>
                      <a:pt x="26" y="11"/>
                      <a:pt x="27" y="13"/>
                      <a:pt x="28" y="14"/>
                    </a:cubicBezTo>
                    <a:cubicBezTo>
                      <a:pt x="29" y="16"/>
                      <a:pt x="30" y="17"/>
                      <a:pt x="30" y="17"/>
                    </a:cubicBezTo>
                    <a:cubicBezTo>
                      <a:pt x="30" y="17"/>
                      <a:pt x="29" y="15"/>
                      <a:pt x="29" y="14"/>
                    </a:cubicBezTo>
                    <a:cubicBezTo>
                      <a:pt x="28" y="12"/>
                      <a:pt x="28" y="12"/>
                      <a:pt x="28" y="12"/>
                    </a:cubicBezTo>
                    <a:cubicBezTo>
                      <a:pt x="28" y="12"/>
                      <a:pt x="29" y="13"/>
                      <a:pt x="30" y="15"/>
                    </a:cubicBezTo>
                    <a:cubicBezTo>
                      <a:pt x="31" y="16"/>
                      <a:pt x="32" y="18"/>
                      <a:pt x="32" y="18"/>
                    </a:cubicBezTo>
                    <a:cubicBezTo>
                      <a:pt x="32" y="18"/>
                      <a:pt x="31" y="16"/>
                      <a:pt x="31" y="14"/>
                    </a:cubicBezTo>
                    <a:cubicBezTo>
                      <a:pt x="30" y="13"/>
                      <a:pt x="30" y="12"/>
                      <a:pt x="30" y="12"/>
                    </a:cubicBezTo>
                    <a:cubicBezTo>
                      <a:pt x="30" y="12"/>
                      <a:pt x="31" y="14"/>
                      <a:pt x="32" y="15"/>
                    </a:cubicBezTo>
                    <a:cubicBezTo>
                      <a:pt x="33" y="16"/>
                      <a:pt x="35" y="18"/>
                      <a:pt x="35" y="18"/>
                    </a:cubicBezTo>
                    <a:cubicBezTo>
                      <a:pt x="35" y="18"/>
                      <a:pt x="34" y="15"/>
                      <a:pt x="33" y="14"/>
                    </a:cubicBezTo>
                    <a:cubicBezTo>
                      <a:pt x="32" y="13"/>
                      <a:pt x="33" y="11"/>
                      <a:pt x="33" y="11"/>
                    </a:cubicBezTo>
                    <a:cubicBezTo>
                      <a:pt x="34" y="12"/>
                      <a:pt x="34" y="12"/>
                      <a:pt x="34" y="12"/>
                    </a:cubicBezTo>
                    <a:cubicBezTo>
                      <a:pt x="34" y="11"/>
                      <a:pt x="34" y="11"/>
                      <a:pt x="34" y="11"/>
                    </a:cubicBezTo>
                    <a:cubicBezTo>
                      <a:pt x="34" y="11"/>
                      <a:pt x="34" y="11"/>
                      <a:pt x="35" y="11"/>
                    </a:cubicBezTo>
                    <a:cubicBezTo>
                      <a:pt x="37" y="11"/>
                      <a:pt x="37" y="11"/>
                      <a:pt x="37" y="11"/>
                    </a:cubicBezTo>
                    <a:cubicBezTo>
                      <a:pt x="37" y="11"/>
                      <a:pt x="34" y="10"/>
                      <a:pt x="32" y="8"/>
                    </a:cubicBezTo>
                    <a:cubicBezTo>
                      <a:pt x="31" y="6"/>
                      <a:pt x="30" y="2"/>
                      <a:pt x="28" y="2"/>
                    </a:cubicBezTo>
                    <a:cubicBezTo>
                      <a:pt x="26" y="2"/>
                      <a:pt x="24" y="6"/>
                      <a:pt x="24" y="6"/>
                    </a:cubicBezTo>
                    <a:cubicBezTo>
                      <a:pt x="24" y="6"/>
                      <a:pt x="24" y="5"/>
                      <a:pt x="23" y="5"/>
                    </a:cubicBezTo>
                    <a:cubicBezTo>
                      <a:pt x="23" y="4"/>
                      <a:pt x="22" y="3"/>
                      <a:pt x="22" y="3"/>
                    </a:cubicBezTo>
                    <a:cubicBezTo>
                      <a:pt x="22" y="3"/>
                      <a:pt x="23" y="4"/>
                      <a:pt x="23" y="3"/>
                    </a:cubicBezTo>
                    <a:cubicBezTo>
                      <a:pt x="24" y="3"/>
                      <a:pt x="25" y="2"/>
                      <a:pt x="25" y="2"/>
                    </a:cubicBezTo>
                    <a:cubicBezTo>
                      <a:pt x="22" y="2"/>
                      <a:pt x="22" y="2"/>
                      <a:pt x="22" y="2"/>
                    </a:cubicBezTo>
                    <a:cubicBezTo>
                      <a:pt x="22" y="2"/>
                      <a:pt x="22" y="2"/>
                      <a:pt x="22" y="1"/>
                    </a:cubicBezTo>
                    <a:cubicBezTo>
                      <a:pt x="21" y="0"/>
                      <a:pt x="21" y="0"/>
                      <a:pt x="20" y="0"/>
                    </a:cubicBezTo>
                    <a:cubicBezTo>
                      <a:pt x="19" y="0"/>
                      <a:pt x="18" y="1"/>
                      <a:pt x="18" y="1"/>
                    </a:cubicBezTo>
                    <a:cubicBezTo>
                      <a:pt x="18" y="1"/>
                      <a:pt x="18" y="1"/>
                      <a:pt x="18"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9" name="Freeform 178"/>
              <p:cNvSpPr>
                <a:spLocks/>
              </p:cNvSpPr>
              <p:nvPr/>
            </p:nvSpPr>
            <p:spPr bwMode="auto">
              <a:xfrm>
                <a:off x="3487737" y="6321424"/>
                <a:ext cx="171450" cy="158750"/>
              </a:xfrm>
              <a:custGeom>
                <a:avLst/>
                <a:gdLst>
                  <a:gd name="T0" fmla="*/ 16 w 37"/>
                  <a:gd name="T1" fmla="*/ 2 h 34"/>
                  <a:gd name="T2" fmla="*/ 16 w 37"/>
                  <a:gd name="T3" fmla="*/ 3 h 34"/>
                  <a:gd name="T4" fmla="*/ 18 w 37"/>
                  <a:gd name="T5" fmla="*/ 5 h 34"/>
                  <a:gd name="T6" fmla="*/ 15 w 37"/>
                  <a:gd name="T7" fmla="*/ 9 h 34"/>
                  <a:gd name="T8" fmla="*/ 14 w 37"/>
                  <a:gd name="T9" fmla="*/ 3 h 34"/>
                  <a:gd name="T10" fmla="*/ 2 w 37"/>
                  <a:gd name="T11" fmla="*/ 13 h 34"/>
                  <a:gd name="T12" fmla="*/ 6 w 37"/>
                  <a:gd name="T13" fmla="*/ 15 h 34"/>
                  <a:gd name="T14" fmla="*/ 10 w 37"/>
                  <a:gd name="T15" fmla="*/ 12 h 34"/>
                  <a:gd name="T16" fmla="*/ 10 w 37"/>
                  <a:gd name="T17" fmla="*/ 15 h 34"/>
                  <a:gd name="T18" fmla="*/ 9 w 37"/>
                  <a:gd name="T19" fmla="*/ 17 h 34"/>
                  <a:gd name="T20" fmla="*/ 15 w 37"/>
                  <a:gd name="T21" fmla="*/ 13 h 34"/>
                  <a:gd name="T22" fmla="*/ 13 w 37"/>
                  <a:gd name="T23" fmla="*/ 18 h 34"/>
                  <a:gd name="T24" fmla="*/ 13 w 37"/>
                  <a:gd name="T25" fmla="*/ 22 h 34"/>
                  <a:gd name="T26" fmla="*/ 11 w 37"/>
                  <a:gd name="T27" fmla="*/ 21 h 34"/>
                  <a:gd name="T28" fmla="*/ 12 w 37"/>
                  <a:gd name="T29" fmla="*/ 21 h 34"/>
                  <a:gd name="T30" fmla="*/ 10 w 37"/>
                  <a:gd name="T31" fmla="*/ 23 h 34"/>
                  <a:gd name="T32" fmla="*/ 12 w 37"/>
                  <a:gd name="T33" fmla="*/ 24 h 34"/>
                  <a:gd name="T34" fmla="*/ 13 w 37"/>
                  <a:gd name="T35" fmla="*/ 26 h 34"/>
                  <a:gd name="T36" fmla="*/ 16 w 37"/>
                  <a:gd name="T37" fmla="*/ 26 h 34"/>
                  <a:gd name="T38" fmla="*/ 16 w 37"/>
                  <a:gd name="T39" fmla="*/ 22 h 34"/>
                  <a:gd name="T40" fmla="*/ 17 w 37"/>
                  <a:gd name="T41" fmla="*/ 21 h 34"/>
                  <a:gd name="T42" fmla="*/ 17 w 37"/>
                  <a:gd name="T43" fmla="*/ 25 h 34"/>
                  <a:gd name="T44" fmla="*/ 18 w 37"/>
                  <a:gd name="T45" fmla="*/ 27 h 34"/>
                  <a:gd name="T46" fmla="*/ 17 w 37"/>
                  <a:gd name="T47" fmla="*/ 30 h 34"/>
                  <a:gd name="T48" fmla="*/ 19 w 37"/>
                  <a:gd name="T49" fmla="*/ 27 h 34"/>
                  <a:gd name="T50" fmla="*/ 21 w 37"/>
                  <a:gd name="T51" fmla="*/ 33 h 34"/>
                  <a:gd name="T52" fmla="*/ 22 w 37"/>
                  <a:gd name="T53" fmla="*/ 31 h 34"/>
                  <a:gd name="T54" fmla="*/ 22 w 37"/>
                  <a:gd name="T55" fmla="*/ 28 h 34"/>
                  <a:gd name="T56" fmla="*/ 21 w 37"/>
                  <a:gd name="T57" fmla="*/ 23 h 34"/>
                  <a:gd name="T58" fmla="*/ 23 w 37"/>
                  <a:gd name="T59" fmla="*/ 19 h 34"/>
                  <a:gd name="T60" fmla="*/ 23 w 37"/>
                  <a:gd name="T61" fmla="*/ 23 h 34"/>
                  <a:gd name="T62" fmla="*/ 24 w 37"/>
                  <a:gd name="T63" fmla="*/ 24 h 34"/>
                  <a:gd name="T64" fmla="*/ 26 w 37"/>
                  <a:gd name="T65" fmla="*/ 26 h 34"/>
                  <a:gd name="T66" fmla="*/ 26 w 37"/>
                  <a:gd name="T67" fmla="*/ 23 h 34"/>
                  <a:gd name="T68" fmla="*/ 26 w 37"/>
                  <a:gd name="T69" fmla="*/ 21 h 34"/>
                  <a:gd name="T70" fmla="*/ 29 w 37"/>
                  <a:gd name="T71" fmla="*/ 21 h 34"/>
                  <a:gd name="T72" fmla="*/ 25 w 37"/>
                  <a:gd name="T73" fmla="*/ 19 h 34"/>
                  <a:gd name="T74" fmla="*/ 24 w 37"/>
                  <a:gd name="T75" fmla="*/ 11 h 34"/>
                  <a:gd name="T76" fmla="*/ 26 w 37"/>
                  <a:gd name="T77" fmla="*/ 11 h 34"/>
                  <a:gd name="T78" fmla="*/ 29 w 37"/>
                  <a:gd name="T79" fmla="*/ 14 h 34"/>
                  <a:gd name="T80" fmla="*/ 32 w 37"/>
                  <a:gd name="T81" fmla="*/ 18 h 34"/>
                  <a:gd name="T82" fmla="*/ 32 w 37"/>
                  <a:gd name="T83" fmla="*/ 15 h 34"/>
                  <a:gd name="T84" fmla="*/ 33 w 37"/>
                  <a:gd name="T85" fmla="*/ 11 h 34"/>
                  <a:gd name="T86" fmla="*/ 35 w 37"/>
                  <a:gd name="T87" fmla="*/ 11 h 34"/>
                  <a:gd name="T88" fmla="*/ 28 w 37"/>
                  <a:gd name="T89" fmla="*/ 2 h 34"/>
                  <a:gd name="T90" fmla="*/ 22 w 37"/>
                  <a:gd name="T91" fmla="*/ 3 h 34"/>
                  <a:gd name="T92" fmla="*/ 22 w 37"/>
                  <a:gd name="T93" fmla="*/ 2 h 34"/>
                  <a:gd name="T94" fmla="*/ 18 w 37"/>
                  <a:gd name="T9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 h="34">
                    <a:moveTo>
                      <a:pt x="18" y="1"/>
                    </a:moveTo>
                    <a:cubicBezTo>
                      <a:pt x="18" y="1"/>
                      <a:pt x="17" y="1"/>
                      <a:pt x="17" y="1"/>
                    </a:cubicBezTo>
                    <a:cubicBezTo>
                      <a:pt x="17" y="1"/>
                      <a:pt x="16" y="1"/>
                      <a:pt x="16" y="2"/>
                    </a:cubicBezTo>
                    <a:cubicBezTo>
                      <a:pt x="15" y="2"/>
                      <a:pt x="15" y="3"/>
                      <a:pt x="15" y="3"/>
                    </a:cubicBezTo>
                    <a:cubicBezTo>
                      <a:pt x="15" y="3"/>
                      <a:pt x="17" y="2"/>
                      <a:pt x="17" y="3"/>
                    </a:cubicBezTo>
                    <a:cubicBezTo>
                      <a:pt x="17" y="3"/>
                      <a:pt x="16" y="3"/>
                      <a:pt x="16" y="3"/>
                    </a:cubicBezTo>
                    <a:cubicBezTo>
                      <a:pt x="16" y="3"/>
                      <a:pt x="16" y="4"/>
                      <a:pt x="16" y="4"/>
                    </a:cubicBezTo>
                    <a:cubicBezTo>
                      <a:pt x="17" y="4"/>
                      <a:pt x="18" y="4"/>
                      <a:pt x="18" y="4"/>
                    </a:cubicBezTo>
                    <a:cubicBezTo>
                      <a:pt x="18" y="4"/>
                      <a:pt x="17" y="5"/>
                      <a:pt x="18" y="5"/>
                    </a:cubicBezTo>
                    <a:cubicBezTo>
                      <a:pt x="18" y="6"/>
                      <a:pt x="19" y="6"/>
                      <a:pt x="19" y="6"/>
                    </a:cubicBezTo>
                    <a:cubicBezTo>
                      <a:pt x="19" y="6"/>
                      <a:pt x="18" y="6"/>
                      <a:pt x="18" y="6"/>
                    </a:cubicBezTo>
                    <a:cubicBezTo>
                      <a:pt x="17" y="7"/>
                      <a:pt x="15" y="9"/>
                      <a:pt x="15" y="9"/>
                    </a:cubicBezTo>
                    <a:cubicBezTo>
                      <a:pt x="15" y="9"/>
                      <a:pt x="15" y="9"/>
                      <a:pt x="15" y="9"/>
                    </a:cubicBezTo>
                    <a:cubicBezTo>
                      <a:pt x="15" y="9"/>
                      <a:pt x="15" y="9"/>
                      <a:pt x="15" y="8"/>
                    </a:cubicBezTo>
                    <a:cubicBezTo>
                      <a:pt x="15" y="8"/>
                      <a:pt x="15" y="4"/>
                      <a:pt x="14" y="3"/>
                    </a:cubicBezTo>
                    <a:cubicBezTo>
                      <a:pt x="14" y="2"/>
                      <a:pt x="13" y="1"/>
                      <a:pt x="11" y="2"/>
                    </a:cubicBezTo>
                    <a:cubicBezTo>
                      <a:pt x="10" y="2"/>
                      <a:pt x="8" y="3"/>
                      <a:pt x="6" y="6"/>
                    </a:cubicBezTo>
                    <a:cubicBezTo>
                      <a:pt x="4" y="10"/>
                      <a:pt x="4" y="11"/>
                      <a:pt x="2" y="13"/>
                    </a:cubicBezTo>
                    <a:cubicBezTo>
                      <a:pt x="0" y="14"/>
                      <a:pt x="6" y="11"/>
                      <a:pt x="6" y="11"/>
                    </a:cubicBezTo>
                    <a:cubicBezTo>
                      <a:pt x="6" y="11"/>
                      <a:pt x="7" y="11"/>
                      <a:pt x="8" y="11"/>
                    </a:cubicBezTo>
                    <a:cubicBezTo>
                      <a:pt x="9" y="10"/>
                      <a:pt x="7" y="13"/>
                      <a:pt x="6" y="15"/>
                    </a:cubicBezTo>
                    <a:cubicBezTo>
                      <a:pt x="5" y="17"/>
                      <a:pt x="3" y="18"/>
                      <a:pt x="3" y="18"/>
                    </a:cubicBezTo>
                    <a:cubicBezTo>
                      <a:pt x="3" y="18"/>
                      <a:pt x="5" y="18"/>
                      <a:pt x="7" y="16"/>
                    </a:cubicBezTo>
                    <a:cubicBezTo>
                      <a:pt x="9" y="14"/>
                      <a:pt x="10" y="12"/>
                      <a:pt x="10" y="12"/>
                    </a:cubicBezTo>
                    <a:cubicBezTo>
                      <a:pt x="10" y="12"/>
                      <a:pt x="10" y="14"/>
                      <a:pt x="9" y="15"/>
                    </a:cubicBezTo>
                    <a:cubicBezTo>
                      <a:pt x="8" y="16"/>
                      <a:pt x="7" y="17"/>
                      <a:pt x="7" y="17"/>
                    </a:cubicBezTo>
                    <a:cubicBezTo>
                      <a:pt x="7" y="17"/>
                      <a:pt x="10" y="16"/>
                      <a:pt x="10" y="15"/>
                    </a:cubicBezTo>
                    <a:cubicBezTo>
                      <a:pt x="11" y="13"/>
                      <a:pt x="12" y="11"/>
                      <a:pt x="12" y="11"/>
                    </a:cubicBezTo>
                    <a:cubicBezTo>
                      <a:pt x="12" y="11"/>
                      <a:pt x="11" y="13"/>
                      <a:pt x="11" y="15"/>
                    </a:cubicBezTo>
                    <a:cubicBezTo>
                      <a:pt x="10" y="16"/>
                      <a:pt x="9" y="17"/>
                      <a:pt x="9" y="17"/>
                    </a:cubicBezTo>
                    <a:cubicBezTo>
                      <a:pt x="9" y="17"/>
                      <a:pt x="13" y="17"/>
                      <a:pt x="13" y="14"/>
                    </a:cubicBezTo>
                    <a:cubicBezTo>
                      <a:pt x="14" y="11"/>
                      <a:pt x="15" y="11"/>
                      <a:pt x="15" y="11"/>
                    </a:cubicBezTo>
                    <a:cubicBezTo>
                      <a:pt x="15" y="11"/>
                      <a:pt x="15" y="12"/>
                      <a:pt x="15" y="13"/>
                    </a:cubicBezTo>
                    <a:cubicBezTo>
                      <a:pt x="15" y="14"/>
                      <a:pt x="15" y="15"/>
                      <a:pt x="15" y="15"/>
                    </a:cubicBezTo>
                    <a:cubicBezTo>
                      <a:pt x="15" y="15"/>
                      <a:pt x="13" y="15"/>
                      <a:pt x="13" y="16"/>
                    </a:cubicBezTo>
                    <a:cubicBezTo>
                      <a:pt x="13" y="17"/>
                      <a:pt x="13" y="18"/>
                      <a:pt x="13" y="18"/>
                    </a:cubicBezTo>
                    <a:cubicBezTo>
                      <a:pt x="13" y="19"/>
                      <a:pt x="14" y="19"/>
                      <a:pt x="14" y="19"/>
                    </a:cubicBezTo>
                    <a:cubicBezTo>
                      <a:pt x="14" y="22"/>
                      <a:pt x="14" y="22"/>
                      <a:pt x="14" y="22"/>
                    </a:cubicBezTo>
                    <a:cubicBezTo>
                      <a:pt x="13" y="22"/>
                      <a:pt x="13" y="22"/>
                      <a:pt x="13" y="22"/>
                    </a:cubicBezTo>
                    <a:cubicBezTo>
                      <a:pt x="13" y="22"/>
                      <a:pt x="13" y="22"/>
                      <a:pt x="13" y="22"/>
                    </a:cubicBezTo>
                    <a:cubicBezTo>
                      <a:pt x="13" y="22"/>
                      <a:pt x="13" y="20"/>
                      <a:pt x="12" y="20"/>
                    </a:cubicBezTo>
                    <a:cubicBezTo>
                      <a:pt x="11" y="21"/>
                      <a:pt x="11" y="21"/>
                      <a:pt x="11" y="21"/>
                    </a:cubicBezTo>
                    <a:cubicBezTo>
                      <a:pt x="10" y="21"/>
                      <a:pt x="10" y="21"/>
                      <a:pt x="10" y="21"/>
                    </a:cubicBezTo>
                    <a:cubicBezTo>
                      <a:pt x="11" y="21"/>
                      <a:pt x="11" y="21"/>
                      <a:pt x="11" y="21"/>
                    </a:cubicBezTo>
                    <a:cubicBezTo>
                      <a:pt x="12" y="21"/>
                      <a:pt x="12" y="21"/>
                      <a:pt x="12" y="21"/>
                    </a:cubicBezTo>
                    <a:cubicBezTo>
                      <a:pt x="12" y="21"/>
                      <a:pt x="11" y="22"/>
                      <a:pt x="12" y="22"/>
                    </a:cubicBezTo>
                    <a:cubicBezTo>
                      <a:pt x="12" y="23"/>
                      <a:pt x="12" y="23"/>
                      <a:pt x="12" y="23"/>
                    </a:cubicBezTo>
                    <a:cubicBezTo>
                      <a:pt x="12" y="23"/>
                      <a:pt x="10" y="23"/>
                      <a:pt x="10" y="23"/>
                    </a:cubicBezTo>
                    <a:cubicBezTo>
                      <a:pt x="10" y="24"/>
                      <a:pt x="10" y="25"/>
                      <a:pt x="10" y="25"/>
                    </a:cubicBezTo>
                    <a:cubicBezTo>
                      <a:pt x="11" y="25"/>
                      <a:pt x="11" y="25"/>
                      <a:pt x="11" y="25"/>
                    </a:cubicBezTo>
                    <a:cubicBezTo>
                      <a:pt x="12" y="24"/>
                      <a:pt x="12" y="24"/>
                      <a:pt x="12" y="24"/>
                    </a:cubicBezTo>
                    <a:cubicBezTo>
                      <a:pt x="12" y="24"/>
                      <a:pt x="12" y="25"/>
                      <a:pt x="12" y="26"/>
                    </a:cubicBezTo>
                    <a:cubicBezTo>
                      <a:pt x="12" y="26"/>
                      <a:pt x="12" y="27"/>
                      <a:pt x="12" y="27"/>
                    </a:cubicBezTo>
                    <a:cubicBezTo>
                      <a:pt x="12" y="27"/>
                      <a:pt x="13" y="26"/>
                      <a:pt x="13" y="26"/>
                    </a:cubicBezTo>
                    <a:cubicBezTo>
                      <a:pt x="13" y="26"/>
                      <a:pt x="14" y="25"/>
                      <a:pt x="14" y="24"/>
                    </a:cubicBezTo>
                    <a:cubicBezTo>
                      <a:pt x="14" y="23"/>
                      <a:pt x="15" y="25"/>
                      <a:pt x="15" y="25"/>
                    </a:cubicBezTo>
                    <a:cubicBezTo>
                      <a:pt x="15" y="25"/>
                      <a:pt x="16" y="26"/>
                      <a:pt x="16" y="26"/>
                    </a:cubicBezTo>
                    <a:cubicBezTo>
                      <a:pt x="15" y="27"/>
                      <a:pt x="17" y="25"/>
                      <a:pt x="16" y="24"/>
                    </a:cubicBezTo>
                    <a:cubicBezTo>
                      <a:pt x="16" y="24"/>
                      <a:pt x="15" y="23"/>
                      <a:pt x="15" y="23"/>
                    </a:cubicBezTo>
                    <a:cubicBezTo>
                      <a:pt x="15" y="23"/>
                      <a:pt x="17" y="23"/>
                      <a:pt x="16" y="22"/>
                    </a:cubicBezTo>
                    <a:cubicBezTo>
                      <a:pt x="16" y="21"/>
                      <a:pt x="16" y="21"/>
                      <a:pt x="16" y="21"/>
                    </a:cubicBezTo>
                    <a:cubicBezTo>
                      <a:pt x="16" y="19"/>
                      <a:pt x="16" y="19"/>
                      <a:pt x="16" y="19"/>
                    </a:cubicBezTo>
                    <a:cubicBezTo>
                      <a:pt x="16" y="19"/>
                      <a:pt x="17" y="20"/>
                      <a:pt x="17" y="21"/>
                    </a:cubicBezTo>
                    <a:cubicBezTo>
                      <a:pt x="17" y="21"/>
                      <a:pt x="18" y="21"/>
                      <a:pt x="18" y="21"/>
                    </a:cubicBezTo>
                    <a:cubicBezTo>
                      <a:pt x="19" y="21"/>
                      <a:pt x="18" y="22"/>
                      <a:pt x="18" y="22"/>
                    </a:cubicBezTo>
                    <a:cubicBezTo>
                      <a:pt x="18" y="22"/>
                      <a:pt x="18" y="24"/>
                      <a:pt x="17" y="25"/>
                    </a:cubicBezTo>
                    <a:cubicBezTo>
                      <a:pt x="17" y="26"/>
                      <a:pt x="16" y="28"/>
                      <a:pt x="16" y="28"/>
                    </a:cubicBezTo>
                    <a:cubicBezTo>
                      <a:pt x="17" y="29"/>
                      <a:pt x="17" y="29"/>
                      <a:pt x="17" y="29"/>
                    </a:cubicBezTo>
                    <a:cubicBezTo>
                      <a:pt x="17" y="29"/>
                      <a:pt x="18" y="28"/>
                      <a:pt x="18" y="27"/>
                    </a:cubicBezTo>
                    <a:cubicBezTo>
                      <a:pt x="18" y="27"/>
                      <a:pt x="19" y="26"/>
                      <a:pt x="19" y="26"/>
                    </a:cubicBezTo>
                    <a:cubicBezTo>
                      <a:pt x="19" y="26"/>
                      <a:pt x="18" y="28"/>
                      <a:pt x="18" y="28"/>
                    </a:cubicBezTo>
                    <a:cubicBezTo>
                      <a:pt x="18" y="29"/>
                      <a:pt x="17" y="30"/>
                      <a:pt x="17" y="30"/>
                    </a:cubicBezTo>
                    <a:cubicBezTo>
                      <a:pt x="17" y="31"/>
                      <a:pt x="18" y="31"/>
                      <a:pt x="18" y="31"/>
                    </a:cubicBezTo>
                    <a:cubicBezTo>
                      <a:pt x="18" y="31"/>
                      <a:pt x="18" y="31"/>
                      <a:pt x="19" y="30"/>
                    </a:cubicBezTo>
                    <a:cubicBezTo>
                      <a:pt x="19" y="29"/>
                      <a:pt x="19" y="27"/>
                      <a:pt x="19" y="27"/>
                    </a:cubicBezTo>
                    <a:cubicBezTo>
                      <a:pt x="19" y="33"/>
                      <a:pt x="19" y="33"/>
                      <a:pt x="19" y="33"/>
                    </a:cubicBezTo>
                    <a:cubicBezTo>
                      <a:pt x="19" y="33"/>
                      <a:pt x="19" y="34"/>
                      <a:pt x="20" y="34"/>
                    </a:cubicBezTo>
                    <a:cubicBezTo>
                      <a:pt x="21" y="34"/>
                      <a:pt x="21" y="33"/>
                      <a:pt x="21" y="33"/>
                    </a:cubicBezTo>
                    <a:cubicBezTo>
                      <a:pt x="20" y="27"/>
                      <a:pt x="20" y="27"/>
                      <a:pt x="20" y="27"/>
                    </a:cubicBezTo>
                    <a:cubicBezTo>
                      <a:pt x="20" y="27"/>
                      <a:pt x="21" y="30"/>
                      <a:pt x="21" y="30"/>
                    </a:cubicBezTo>
                    <a:cubicBezTo>
                      <a:pt x="21" y="30"/>
                      <a:pt x="22" y="31"/>
                      <a:pt x="22" y="31"/>
                    </a:cubicBezTo>
                    <a:cubicBezTo>
                      <a:pt x="22" y="31"/>
                      <a:pt x="22" y="30"/>
                      <a:pt x="22" y="29"/>
                    </a:cubicBezTo>
                    <a:cubicBezTo>
                      <a:pt x="21" y="28"/>
                      <a:pt x="21" y="26"/>
                      <a:pt x="21" y="26"/>
                    </a:cubicBezTo>
                    <a:cubicBezTo>
                      <a:pt x="22" y="28"/>
                      <a:pt x="22" y="28"/>
                      <a:pt x="22" y="28"/>
                    </a:cubicBezTo>
                    <a:cubicBezTo>
                      <a:pt x="22" y="28"/>
                      <a:pt x="23" y="28"/>
                      <a:pt x="23" y="28"/>
                    </a:cubicBezTo>
                    <a:cubicBezTo>
                      <a:pt x="24" y="28"/>
                      <a:pt x="23" y="26"/>
                      <a:pt x="23" y="26"/>
                    </a:cubicBezTo>
                    <a:cubicBezTo>
                      <a:pt x="21" y="23"/>
                      <a:pt x="21" y="23"/>
                      <a:pt x="21" y="23"/>
                    </a:cubicBezTo>
                    <a:cubicBezTo>
                      <a:pt x="21" y="23"/>
                      <a:pt x="22" y="21"/>
                      <a:pt x="22" y="21"/>
                    </a:cubicBezTo>
                    <a:cubicBezTo>
                      <a:pt x="22" y="21"/>
                      <a:pt x="22" y="21"/>
                      <a:pt x="22" y="21"/>
                    </a:cubicBezTo>
                    <a:cubicBezTo>
                      <a:pt x="23" y="20"/>
                      <a:pt x="23" y="19"/>
                      <a:pt x="23" y="19"/>
                    </a:cubicBezTo>
                    <a:cubicBezTo>
                      <a:pt x="23" y="19"/>
                      <a:pt x="23" y="20"/>
                      <a:pt x="23" y="21"/>
                    </a:cubicBezTo>
                    <a:cubicBezTo>
                      <a:pt x="23" y="21"/>
                      <a:pt x="24" y="22"/>
                      <a:pt x="24" y="22"/>
                    </a:cubicBezTo>
                    <a:cubicBezTo>
                      <a:pt x="24" y="22"/>
                      <a:pt x="23" y="23"/>
                      <a:pt x="23" y="23"/>
                    </a:cubicBezTo>
                    <a:cubicBezTo>
                      <a:pt x="23" y="24"/>
                      <a:pt x="23" y="25"/>
                      <a:pt x="23" y="25"/>
                    </a:cubicBezTo>
                    <a:cubicBezTo>
                      <a:pt x="23" y="24"/>
                      <a:pt x="23" y="24"/>
                      <a:pt x="23" y="24"/>
                    </a:cubicBezTo>
                    <a:cubicBezTo>
                      <a:pt x="24" y="24"/>
                      <a:pt x="24" y="24"/>
                      <a:pt x="24" y="24"/>
                    </a:cubicBezTo>
                    <a:cubicBezTo>
                      <a:pt x="24" y="24"/>
                      <a:pt x="25" y="24"/>
                      <a:pt x="25" y="25"/>
                    </a:cubicBezTo>
                    <a:cubicBezTo>
                      <a:pt x="25" y="25"/>
                      <a:pt x="25" y="26"/>
                      <a:pt x="25" y="26"/>
                    </a:cubicBezTo>
                    <a:cubicBezTo>
                      <a:pt x="25" y="26"/>
                      <a:pt x="25" y="26"/>
                      <a:pt x="26" y="26"/>
                    </a:cubicBezTo>
                    <a:cubicBezTo>
                      <a:pt x="26" y="25"/>
                      <a:pt x="26" y="25"/>
                      <a:pt x="26" y="25"/>
                    </a:cubicBezTo>
                    <a:cubicBezTo>
                      <a:pt x="25" y="23"/>
                      <a:pt x="25" y="23"/>
                      <a:pt x="25" y="23"/>
                    </a:cubicBezTo>
                    <a:cubicBezTo>
                      <a:pt x="25" y="23"/>
                      <a:pt x="26" y="23"/>
                      <a:pt x="26" y="23"/>
                    </a:cubicBezTo>
                    <a:cubicBezTo>
                      <a:pt x="27" y="23"/>
                      <a:pt x="27" y="24"/>
                      <a:pt x="27" y="24"/>
                    </a:cubicBezTo>
                    <a:cubicBezTo>
                      <a:pt x="28" y="24"/>
                      <a:pt x="28" y="24"/>
                      <a:pt x="28" y="23"/>
                    </a:cubicBezTo>
                    <a:cubicBezTo>
                      <a:pt x="27" y="22"/>
                      <a:pt x="26" y="21"/>
                      <a:pt x="26" y="21"/>
                    </a:cubicBezTo>
                    <a:cubicBezTo>
                      <a:pt x="26" y="21"/>
                      <a:pt x="27" y="21"/>
                      <a:pt x="27" y="21"/>
                    </a:cubicBezTo>
                    <a:cubicBezTo>
                      <a:pt x="28" y="21"/>
                      <a:pt x="28" y="22"/>
                      <a:pt x="28" y="22"/>
                    </a:cubicBezTo>
                    <a:cubicBezTo>
                      <a:pt x="29" y="21"/>
                      <a:pt x="29" y="21"/>
                      <a:pt x="29" y="21"/>
                    </a:cubicBezTo>
                    <a:cubicBezTo>
                      <a:pt x="29" y="21"/>
                      <a:pt x="28" y="19"/>
                      <a:pt x="27" y="20"/>
                    </a:cubicBezTo>
                    <a:cubicBezTo>
                      <a:pt x="26" y="20"/>
                      <a:pt x="25" y="21"/>
                      <a:pt x="25" y="21"/>
                    </a:cubicBezTo>
                    <a:cubicBezTo>
                      <a:pt x="24" y="21"/>
                      <a:pt x="24" y="20"/>
                      <a:pt x="25" y="19"/>
                    </a:cubicBezTo>
                    <a:cubicBezTo>
                      <a:pt x="26" y="19"/>
                      <a:pt x="28" y="15"/>
                      <a:pt x="26" y="15"/>
                    </a:cubicBezTo>
                    <a:cubicBezTo>
                      <a:pt x="24" y="15"/>
                      <a:pt x="24" y="15"/>
                      <a:pt x="24" y="15"/>
                    </a:cubicBezTo>
                    <a:cubicBezTo>
                      <a:pt x="24" y="11"/>
                      <a:pt x="24" y="11"/>
                      <a:pt x="24" y="11"/>
                    </a:cubicBezTo>
                    <a:cubicBezTo>
                      <a:pt x="24" y="11"/>
                      <a:pt x="25" y="13"/>
                      <a:pt x="25" y="13"/>
                    </a:cubicBezTo>
                    <a:cubicBezTo>
                      <a:pt x="25" y="13"/>
                      <a:pt x="27" y="15"/>
                      <a:pt x="27" y="15"/>
                    </a:cubicBezTo>
                    <a:cubicBezTo>
                      <a:pt x="27" y="15"/>
                      <a:pt x="26" y="11"/>
                      <a:pt x="26" y="11"/>
                    </a:cubicBezTo>
                    <a:cubicBezTo>
                      <a:pt x="26" y="11"/>
                      <a:pt x="27" y="13"/>
                      <a:pt x="28" y="14"/>
                    </a:cubicBezTo>
                    <a:cubicBezTo>
                      <a:pt x="29" y="16"/>
                      <a:pt x="30" y="17"/>
                      <a:pt x="30" y="17"/>
                    </a:cubicBezTo>
                    <a:cubicBezTo>
                      <a:pt x="30" y="17"/>
                      <a:pt x="29" y="15"/>
                      <a:pt x="29" y="14"/>
                    </a:cubicBezTo>
                    <a:cubicBezTo>
                      <a:pt x="28" y="12"/>
                      <a:pt x="28" y="12"/>
                      <a:pt x="28" y="12"/>
                    </a:cubicBezTo>
                    <a:cubicBezTo>
                      <a:pt x="28" y="12"/>
                      <a:pt x="29" y="13"/>
                      <a:pt x="30" y="15"/>
                    </a:cubicBezTo>
                    <a:cubicBezTo>
                      <a:pt x="31" y="16"/>
                      <a:pt x="32" y="18"/>
                      <a:pt x="32" y="18"/>
                    </a:cubicBezTo>
                    <a:cubicBezTo>
                      <a:pt x="32" y="18"/>
                      <a:pt x="31" y="16"/>
                      <a:pt x="31" y="14"/>
                    </a:cubicBezTo>
                    <a:cubicBezTo>
                      <a:pt x="30" y="13"/>
                      <a:pt x="30" y="12"/>
                      <a:pt x="30" y="12"/>
                    </a:cubicBezTo>
                    <a:cubicBezTo>
                      <a:pt x="30" y="12"/>
                      <a:pt x="31" y="14"/>
                      <a:pt x="32" y="15"/>
                    </a:cubicBezTo>
                    <a:cubicBezTo>
                      <a:pt x="33" y="16"/>
                      <a:pt x="35" y="18"/>
                      <a:pt x="35" y="18"/>
                    </a:cubicBezTo>
                    <a:cubicBezTo>
                      <a:pt x="35" y="18"/>
                      <a:pt x="34" y="15"/>
                      <a:pt x="33" y="14"/>
                    </a:cubicBezTo>
                    <a:cubicBezTo>
                      <a:pt x="32" y="13"/>
                      <a:pt x="33" y="11"/>
                      <a:pt x="33" y="11"/>
                    </a:cubicBezTo>
                    <a:cubicBezTo>
                      <a:pt x="34" y="12"/>
                      <a:pt x="34" y="12"/>
                      <a:pt x="34" y="12"/>
                    </a:cubicBezTo>
                    <a:cubicBezTo>
                      <a:pt x="34" y="11"/>
                      <a:pt x="34" y="11"/>
                      <a:pt x="34" y="11"/>
                    </a:cubicBezTo>
                    <a:cubicBezTo>
                      <a:pt x="34" y="11"/>
                      <a:pt x="34" y="11"/>
                      <a:pt x="35" y="11"/>
                    </a:cubicBezTo>
                    <a:cubicBezTo>
                      <a:pt x="37" y="11"/>
                      <a:pt x="37" y="11"/>
                      <a:pt x="37" y="11"/>
                    </a:cubicBezTo>
                    <a:cubicBezTo>
                      <a:pt x="37" y="11"/>
                      <a:pt x="34" y="10"/>
                      <a:pt x="32" y="8"/>
                    </a:cubicBezTo>
                    <a:cubicBezTo>
                      <a:pt x="31" y="6"/>
                      <a:pt x="30" y="2"/>
                      <a:pt x="28" y="2"/>
                    </a:cubicBezTo>
                    <a:cubicBezTo>
                      <a:pt x="26" y="2"/>
                      <a:pt x="24" y="6"/>
                      <a:pt x="24" y="6"/>
                    </a:cubicBezTo>
                    <a:cubicBezTo>
                      <a:pt x="24" y="6"/>
                      <a:pt x="24" y="5"/>
                      <a:pt x="23" y="5"/>
                    </a:cubicBezTo>
                    <a:cubicBezTo>
                      <a:pt x="23" y="4"/>
                      <a:pt x="22" y="3"/>
                      <a:pt x="22" y="3"/>
                    </a:cubicBezTo>
                    <a:cubicBezTo>
                      <a:pt x="22" y="3"/>
                      <a:pt x="23" y="4"/>
                      <a:pt x="23" y="3"/>
                    </a:cubicBezTo>
                    <a:cubicBezTo>
                      <a:pt x="24" y="3"/>
                      <a:pt x="25" y="2"/>
                      <a:pt x="25" y="2"/>
                    </a:cubicBezTo>
                    <a:cubicBezTo>
                      <a:pt x="22" y="2"/>
                      <a:pt x="22" y="2"/>
                      <a:pt x="22" y="2"/>
                    </a:cubicBezTo>
                    <a:cubicBezTo>
                      <a:pt x="22" y="2"/>
                      <a:pt x="22" y="2"/>
                      <a:pt x="22" y="1"/>
                    </a:cubicBezTo>
                    <a:cubicBezTo>
                      <a:pt x="21" y="0"/>
                      <a:pt x="21" y="0"/>
                      <a:pt x="20" y="0"/>
                    </a:cubicBezTo>
                    <a:cubicBezTo>
                      <a:pt x="19" y="0"/>
                      <a:pt x="18" y="1"/>
                      <a:pt x="18" y="1"/>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0" name="Freeform 179"/>
              <p:cNvSpPr>
                <a:spLocks/>
              </p:cNvSpPr>
              <p:nvPr/>
            </p:nvSpPr>
            <p:spPr bwMode="auto">
              <a:xfrm>
                <a:off x="3575050" y="6369049"/>
                <a:ext cx="23813" cy="26988"/>
              </a:xfrm>
              <a:custGeom>
                <a:avLst/>
                <a:gdLst>
                  <a:gd name="T0" fmla="*/ 0 w 5"/>
                  <a:gd name="T1" fmla="*/ 6 h 6"/>
                  <a:gd name="T2" fmla="*/ 5 w 5"/>
                  <a:gd name="T3" fmla="*/ 0 h 6"/>
                </a:gdLst>
                <a:ahLst/>
                <a:cxnLst>
                  <a:cxn ang="0">
                    <a:pos x="T0" y="T1"/>
                  </a:cxn>
                  <a:cxn ang="0">
                    <a:pos x="T2" y="T3"/>
                  </a:cxn>
                </a:cxnLst>
                <a:rect l="0" t="0" r="r" b="b"/>
                <a:pathLst>
                  <a:path w="5" h="6">
                    <a:moveTo>
                      <a:pt x="0" y="6"/>
                    </a:moveTo>
                    <a:cubicBezTo>
                      <a:pt x="0" y="6"/>
                      <a:pt x="4" y="2"/>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1" name="Freeform 180"/>
              <p:cNvSpPr>
                <a:spLocks/>
              </p:cNvSpPr>
              <p:nvPr/>
            </p:nvSpPr>
            <p:spPr bwMode="auto">
              <a:xfrm>
                <a:off x="3575050" y="6369049"/>
                <a:ext cx="23813" cy="26988"/>
              </a:xfrm>
              <a:custGeom>
                <a:avLst/>
                <a:gdLst>
                  <a:gd name="T0" fmla="*/ 0 w 5"/>
                  <a:gd name="T1" fmla="*/ 6 h 6"/>
                  <a:gd name="T2" fmla="*/ 5 w 5"/>
                  <a:gd name="T3" fmla="*/ 0 h 6"/>
                </a:gdLst>
                <a:ahLst/>
                <a:cxnLst>
                  <a:cxn ang="0">
                    <a:pos x="T0" y="T1"/>
                  </a:cxn>
                  <a:cxn ang="0">
                    <a:pos x="T2" y="T3"/>
                  </a:cxn>
                </a:cxnLst>
                <a:rect l="0" t="0" r="r" b="b"/>
                <a:pathLst>
                  <a:path w="5" h="6">
                    <a:moveTo>
                      <a:pt x="0" y="6"/>
                    </a:moveTo>
                    <a:cubicBezTo>
                      <a:pt x="0" y="6"/>
                      <a:pt x="4" y="2"/>
                      <a:pt x="5" y="0"/>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2" name="Freeform 181"/>
              <p:cNvSpPr>
                <a:spLocks/>
              </p:cNvSpPr>
              <p:nvPr/>
            </p:nvSpPr>
            <p:spPr bwMode="auto">
              <a:xfrm>
                <a:off x="3565525" y="6359524"/>
                <a:ext cx="33338" cy="31750"/>
              </a:xfrm>
              <a:custGeom>
                <a:avLst/>
                <a:gdLst>
                  <a:gd name="T0" fmla="*/ 7 w 7"/>
                  <a:gd name="T1" fmla="*/ 0 h 7"/>
                  <a:gd name="T2" fmla="*/ 0 w 7"/>
                  <a:gd name="T3" fmla="*/ 7 h 7"/>
                </a:gdLst>
                <a:ahLst/>
                <a:cxnLst>
                  <a:cxn ang="0">
                    <a:pos x="T0" y="T1"/>
                  </a:cxn>
                  <a:cxn ang="0">
                    <a:pos x="T2" y="T3"/>
                  </a:cxn>
                </a:cxnLst>
                <a:rect l="0" t="0" r="r" b="b"/>
                <a:pathLst>
                  <a:path w="7" h="7">
                    <a:moveTo>
                      <a:pt x="7" y="0"/>
                    </a:moveTo>
                    <a:cubicBezTo>
                      <a:pt x="7" y="0"/>
                      <a:pt x="3" y="6"/>
                      <a:pt x="0"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3" name="Freeform 182"/>
              <p:cNvSpPr>
                <a:spLocks/>
              </p:cNvSpPr>
              <p:nvPr/>
            </p:nvSpPr>
            <p:spPr bwMode="auto">
              <a:xfrm>
                <a:off x="3565525" y="6359524"/>
                <a:ext cx="33338" cy="31750"/>
              </a:xfrm>
              <a:custGeom>
                <a:avLst/>
                <a:gdLst>
                  <a:gd name="T0" fmla="*/ 7 w 7"/>
                  <a:gd name="T1" fmla="*/ 0 h 7"/>
                  <a:gd name="T2" fmla="*/ 0 w 7"/>
                  <a:gd name="T3" fmla="*/ 7 h 7"/>
                </a:gdLst>
                <a:ahLst/>
                <a:cxnLst>
                  <a:cxn ang="0">
                    <a:pos x="T0" y="T1"/>
                  </a:cxn>
                  <a:cxn ang="0">
                    <a:pos x="T2" y="T3"/>
                  </a:cxn>
                </a:cxnLst>
                <a:rect l="0" t="0" r="r" b="b"/>
                <a:pathLst>
                  <a:path w="7" h="7">
                    <a:moveTo>
                      <a:pt x="7" y="0"/>
                    </a:moveTo>
                    <a:cubicBezTo>
                      <a:pt x="7" y="0"/>
                      <a:pt x="3" y="6"/>
                      <a:pt x="0" y="7"/>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4" name="Freeform 183"/>
              <p:cNvSpPr>
                <a:spLocks/>
              </p:cNvSpPr>
              <p:nvPr/>
            </p:nvSpPr>
            <p:spPr bwMode="auto">
              <a:xfrm>
                <a:off x="3570287" y="6354762"/>
                <a:ext cx="23813" cy="26988"/>
              </a:xfrm>
              <a:custGeom>
                <a:avLst/>
                <a:gdLst>
                  <a:gd name="T0" fmla="*/ 5 w 5"/>
                  <a:gd name="T1" fmla="*/ 0 h 6"/>
                  <a:gd name="T2" fmla="*/ 0 w 5"/>
                  <a:gd name="T3" fmla="*/ 6 h 6"/>
                </a:gdLst>
                <a:ahLst/>
                <a:cxnLst>
                  <a:cxn ang="0">
                    <a:pos x="T0" y="T1"/>
                  </a:cxn>
                  <a:cxn ang="0">
                    <a:pos x="T2" y="T3"/>
                  </a:cxn>
                </a:cxnLst>
                <a:rect l="0" t="0" r="r" b="b"/>
                <a:pathLst>
                  <a:path w="5" h="6">
                    <a:moveTo>
                      <a:pt x="5" y="0"/>
                    </a:moveTo>
                    <a:cubicBezTo>
                      <a:pt x="5" y="0"/>
                      <a:pt x="2" y="5"/>
                      <a:pt x="0"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5" name="Freeform 184"/>
              <p:cNvSpPr>
                <a:spLocks/>
              </p:cNvSpPr>
              <p:nvPr/>
            </p:nvSpPr>
            <p:spPr bwMode="auto">
              <a:xfrm>
                <a:off x="3570287" y="6354762"/>
                <a:ext cx="23813" cy="26988"/>
              </a:xfrm>
              <a:custGeom>
                <a:avLst/>
                <a:gdLst>
                  <a:gd name="T0" fmla="*/ 5 w 5"/>
                  <a:gd name="T1" fmla="*/ 0 h 6"/>
                  <a:gd name="T2" fmla="*/ 0 w 5"/>
                  <a:gd name="T3" fmla="*/ 6 h 6"/>
                </a:gdLst>
                <a:ahLst/>
                <a:cxnLst>
                  <a:cxn ang="0">
                    <a:pos x="T0" y="T1"/>
                  </a:cxn>
                  <a:cxn ang="0">
                    <a:pos x="T2" y="T3"/>
                  </a:cxn>
                </a:cxnLst>
                <a:rect l="0" t="0" r="r" b="b"/>
                <a:pathLst>
                  <a:path w="5" h="6">
                    <a:moveTo>
                      <a:pt x="5" y="0"/>
                    </a:moveTo>
                    <a:cubicBezTo>
                      <a:pt x="5" y="0"/>
                      <a:pt x="2" y="5"/>
                      <a:pt x="0" y="6"/>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6" name="Freeform 185"/>
              <p:cNvSpPr>
                <a:spLocks/>
              </p:cNvSpPr>
              <p:nvPr/>
            </p:nvSpPr>
            <p:spPr bwMode="auto">
              <a:xfrm>
                <a:off x="3575050" y="6349999"/>
                <a:ext cx="19050" cy="23813"/>
              </a:xfrm>
              <a:custGeom>
                <a:avLst/>
                <a:gdLst>
                  <a:gd name="T0" fmla="*/ 4 w 4"/>
                  <a:gd name="T1" fmla="*/ 0 h 5"/>
                  <a:gd name="T2" fmla="*/ 0 w 4"/>
                  <a:gd name="T3" fmla="*/ 5 h 5"/>
                </a:gdLst>
                <a:ahLst/>
                <a:cxnLst>
                  <a:cxn ang="0">
                    <a:pos x="T0" y="T1"/>
                  </a:cxn>
                  <a:cxn ang="0">
                    <a:pos x="T2" y="T3"/>
                  </a:cxn>
                </a:cxnLst>
                <a:rect l="0" t="0" r="r" b="b"/>
                <a:pathLst>
                  <a:path w="4" h="5">
                    <a:moveTo>
                      <a:pt x="4" y="0"/>
                    </a:moveTo>
                    <a:cubicBezTo>
                      <a:pt x="4" y="0"/>
                      <a:pt x="1" y="5"/>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7" name="Freeform 186"/>
              <p:cNvSpPr>
                <a:spLocks/>
              </p:cNvSpPr>
              <p:nvPr/>
            </p:nvSpPr>
            <p:spPr bwMode="auto">
              <a:xfrm>
                <a:off x="3575050" y="6349999"/>
                <a:ext cx="19050" cy="23813"/>
              </a:xfrm>
              <a:custGeom>
                <a:avLst/>
                <a:gdLst>
                  <a:gd name="T0" fmla="*/ 4 w 4"/>
                  <a:gd name="T1" fmla="*/ 0 h 5"/>
                  <a:gd name="T2" fmla="*/ 0 w 4"/>
                  <a:gd name="T3" fmla="*/ 5 h 5"/>
                </a:gdLst>
                <a:ahLst/>
                <a:cxnLst>
                  <a:cxn ang="0">
                    <a:pos x="T0" y="T1"/>
                  </a:cxn>
                  <a:cxn ang="0">
                    <a:pos x="T2" y="T3"/>
                  </a:cxn>
                </a:cxnLst>
                <a:rect l="0" t="0" r="r" b="b"/>
                <a:pathLst>
                  <a:path w="4" h="5">
                    <a:moveTo>
                      <a:pt x="4" y="0"/>
                    </a:moveTo>
                    <a:cubicBezTo>
                      <a:pt x="4" y="0"/>
                      <a:pt x="1" y="5"/>
                      <a:pt x="0"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8" name="Freeform 187"/>
              <p:cNvSpPr>
                <a:spLocks/>
              </p:cNvSpPr>
              <p:nvPr/>
            </p:nvSpPr>
            <p:spPr bwMode="auto">
              <a:xfrm>
                <a:off x="3575050" y="6369049"/>
                <a:ext cx="9525" cy="22225"/>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9" name="Freeform 188"/>
              <p:cNvSpPr>
                <a:spLocks/>
              </p:cNvSpPr>
              <p:nvPr/>
            </p:nvSpPr>
            <p:spPr bwMode="auto">
              <a:xfrm>
                <a:off x="3575050" y="6369049"/>
                <a:ext cx="9525" cy="22225"/>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0" name="Freeform 189"/>
              <p:cNvSpPr>
                <a:spLocks/>
              </p:cNvSpPr>
              <p:nvPr/>
            </p:nvSpPr>
            <p:spPr bwMode="auto">
              <a:xfrm>
                <a:off x="3579812" y="6364287"/>
                <a:ext cx="9525" cy="22225"/>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1" name="Freeform 190"/>
              <p:cNvSpPr>
                <a:spLocks/>
              </p:cNvSpPr>
              <p:nvPr/>
            </p:nvSpPr>
            <p:spPr bwMode="auto">
              <a:xfrm>
                <a:off x="3579812" y="6364287"/>
                <a:ext cx="9525" cy="22225"/>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2" name="Freeform 191"/>
              <p:cNvSpPr>
                <a:spLocks/>
              </p:cNvSpPr>
              <p:nvPr/>
            </p:nvSpPr>
            <p:spPr bwMode="auto">
              <a:xfrm>
                <a:off x="3584575" y="6354762"/>
                <a:ext cx="9525" cy="23813"/>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3" name="Freeform 192"/>
              <p:cNvSpPr>
                <a:spLocks/>
              </p:cNvSpPr>
              <p:nvPr/>
            </p:nvSpPr>
            <p:spPr bwMode="auto">
              <a:xfrm>
                <a:off x="3584575" y="6354762"/>
                <a:ext cx="9525" cy="23813"/>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4" name="Freeform 193"/>
              <p:cNvSpPr>
                <a:spLocks/>
              </p:cNvSpPr>
              <p:nvPr/>
            </p:nvSpPr>
            <p:spPr bwMode="auto">
              <a:xfrm>
                <a:off x="3584575" y="6354762"/>
                <a:ext cx="9525" cy="23813"/>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5" name="Freeform 194"/>
              <p:cNvSpPr>
                <a:spLocks/>
              </p:cNvSpPr>
              <p:nvPr/>
            </p:nvSpPr>
            <p:spPr bwMode="auto">
              <a:xfrm>
                <a:off x="3584575" y="6354762"/>
                <a:ext cx="9525" cy="23813"/>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6" name="Freeform 195"/>
              <p:cNvSpPr>
                <a:spLocks/>
              </p:cNvSpPr>
              <p:nvPr/>
            </p:nvSpPr>
            <p:spPr bwMode="auto">
              <a:xfrm>
                <a:off x="3589337" y="6354762"/>
                <a:ext cx="4763" cy="14288"/>
              </a:xfrm>
              <a:custGeom>
                <a:avLst/>
                <a:gdLst>
                  <a:gd name="T0" fmla="*/ 0 w 1"/>
                  <a:gd name="T1" fmla="*/ 0 h 3"/>
                  <a:gd name="T2" fmla="*/ 1 w 1"/>
                  <a:gd name="T3" fmla="*/ 3 h 3"/>
                </a:gdLst>
                <a:ahLst/>
                <a:cxnLst>
                  <a:cxn ang="0">
                    <a:pos x="T0" y="T1"/>
                  </a:cxn>
                  <a:cxn ang="0">
                    <a:pos x="T2" y="T3"/>
                  </a:cxn>
                </a:cxnLst>
                <a:rect l="0" t="0" r="r" b="b"/>
                <a:pathLst>
                  <a:path w="1" h="3">
                    <a:moveTo>
                      <a:pt x="0" y="0"/>
                    </a:moveTo>
                    <a:cubicBezTo>
                      <a:pt x="0" y="0"/>
                      <a:pt x="1" y="3"/>
                      <a:pt x="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7" name="Freeform 196"/>
              <p:cNvSpPr>
                <a:spLocks/>
              </p:cNvSpPr>
              <p:nvPr/>
            </p:nvSpPr>
            <p:spPr bwMode="auto">
              <a:xfrm>
                <a:off x="3589337" y="6354762"/>
                <a:ext cx="4763" cy="14288"/>
              </a:xfrm>
              <a:custGeom>
                <a:avLst/>
                <a:gdLst>
                  <a:gd name="T0" fmla="*/ 0 w 1"/>
                  <a:gd name="T1" fmla="*/ 0 h 3"/>
                  <a:gd name="T2" fmla="*/ 1 w 1"/>
                  <a:gd name="T3" fmla="*/ 3 h 3"/>
                </a:gdLst>
                <a:ahLst/>
                <a:cxnLst>
                  <a:cxn ang="0">
                    <a:pos x="T0" y="T1"/>
                  </a:cxn>
                  <a:cxn ang="0">
                    <a:pos x="T2" y="T3"/>
                  </a:cxn>
                </a:cxnLst>
                <a:rect l="0" t="0" r="r" b="b"/>
                <a:pathLst>
                  <a:path w="1" h="3">
                    <a:moveTo>
                      <a:pt x="0" y="0"/>
                    </a:moveTo>
                    <a:cubicBezTo>
                      <a:pt x="0" y="0"/>
                      <a:pt x="1" y="3"/>
                      <a:pt x="1" y="3"/>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8" name="Freeform 197"/>
              <p:cNvSpPr>
                <a:spLocks/>
              </p:cNvSpPr>
              <p:nvPr/>
            </p:nvSpPr>
            <p:spPr bwMode="auto">
              <a:xfrm>
                <a:off x="3557587" y="6391274"/>
                <a:ext cx="17463" cy="9525"/>
              </a:xfrm>
              <a:custGeom>
                <a:avLst/>
                <a:gdLst>
                  <a:gd name="T0" fmla="*/ 0 w 4"/>
                  <a:gd name="T1" fmla="*/ 0 h 2"/>
                  <a:gd name="T2" fmla="*/ 4 w 4"/>
                  <a:gd name="T3" fmla="*/ 2 h 2"/>
                </a:gdLst>
                <a:ahLst/>
                <a:cxnLst>
                  <a:cxn ang="0">
                    <a:pos x="T0" y="T1"/>
                  </a:cxn>
                  <a:cxn ang="0">
                    <a:pos x="T2" y="T3"/>
                  </a:cxn>
                </a:cxnLst>
                <a:rect l="0" t="0" r="r" b="b"/>
                <a:pathLst>
                  <a:path w="4" h="2">
                    <a:moveTo>
                      <a:pt x="0" y="0"/>
                    </a:moveTo>
                    <a:cubicBezTo>
                      <a:pt x="0" y="0"/>
                      <a:pt x="3" y="1"/>
                      <a:pt x="4"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9" name="Freeform 198"/>
              <p:cNvSpPr>
                <a:spLocks/>
              </p:cNvSpPr>
              <p:nvPr/>
            </p:nvSpPr>
            <p:spPr bwMode="auto">
              <a:xfrm>
                <a:off x="3557587" y="6391274"/>
                <a:ext cx="17463" cy="9525"/>
              </a:xfrm>
              <a:custGeom>
                <a:avLst/>
                <a:gdLst>
                  <a:gd name="T0" fmla="*/ 0 w 4"/>
                  <a:gd name="T1" fmla="*/ 0 h 2"/>
                  <a:gd name="T2" fmla="*/ 4 w 4"/>
                  <a:gd name="T3" fmla="*/ 2 h 2"/>
                </a:gdLst>
                <a:ahLst/>
                <a:cxnLst>
                  <a:cxn ang="0">
                    <a:pos x="T0" y="T1"/>
                  </a:cxn>
                  <a:cxn ang="0">
                    <a:pos x="T2" y="T3"/>
                  </a:cxn>
                </a:cxnLst>
                <a:rect l="0" t="0" r="r" b="b"/>
                <a:pathLst>
                  <a:path w="4" h="2">
                    <a:moveTo>
                      <a:pt x="0" y="0"/>
                    </a:moveTo>
                    <a:cubicBezTo>
                      <a:pt x="0" y="0"/>
                      <a:pt x="3" y="1"/>
                      <a:pt x="4" y="2"/>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0" name="Freeform 199"/>
              <p:cNvSpPr>
                <a:spLocks/>
              </p:cNvSpPr>
              <p:nvPr/>
            </p:nvSpPr>
            <p:spPr bwMode="auto">
              <a:xfrm>
                <a:off x="3579812" y="6386512"/>
                <a:ext cx="19050" cy="14288"/>
              </a:xfrm>
              <a:custGeom>
                <a:avLst/>
                <a:gdLst>
                  <a:gd name="T0" fmla="*/ 0 w 4"/>
                  <a:gd name="T1" fmla="*/ 3 h 3"/>
                  <a:gd name="T2" fmla="*/ 4 w 4"/>
                  <a:gd name="T3" fmla="*/ 1 h 3"/>
                </a:gdLst>
                <a:ahLst/>
                <a:cxnLst>
                  <a:cxn ang="0">
                    <a:pos x="T0" y="T1"/>
                  </a:cxn>
                  <a:cxn ang="0">
                    <a:pos x="T2" y="T3"/>
                  </a:cxn>
                </a:cxnLst>
                <a:rect l="0" t="0" r="r" b="b"/>
                <a:pathLst>
                  <a:path w="4" h="3">
                    <a:moveTo>
                      <a:pt x="0" y="3"/>
                    </a:moveTo>
                    <a:cubicBezTo>
                      <a:pt x="0" y="3"/>
                      <a:pt x="3" y="0"/>
                      <a:pt x="4"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1" name="Freeform 200"/>
              <p:cNvSpPr>
                <a:spLocks/>
              </p:cNvSpPr>
              <p:nvPr/>
            </p:nvSpPr>
            <p:spPr bwMode="auto">
              <a:xfrm>
                <a:off x="3579812" y="6386512"/>
                <a:ext cx="19050" cy="14288"/>
              </a:xfrm>
              <a:custGeom>
                <a:avLst/>
                <a:gdLst>
                  <a:gd name="T0" fmla="*/ 0 w 4"/>
                  <a:gd name="T1" fmla="*/ 3 h 3"/>
                  <a:gd name="T2" fmla="*/ 4 w 4"/>
                  <a:gd name="T3" fmla="*/ 1 h 3"/>
                </a:gdLst>
                <a:ahLst/>
                <a:cxnLst>
                  <a:cxn ang="0">
                    <a:pos x="T0" y="T1"/>
                  </a:cxn>
                  <a:cxn ang="0">
                    <a:pos x="T2" y="T3"/>
                  </a:cxn>
                </a:cxnLst>
                <a:rect l="0" t="0" r="r" b="b"/>
                <a:pathLst>
                  <a:path w="4" h="3">
                    <a:moveTo>
                      <a:pt x="0" y="3"/>
                    </a:moveTo>
                    <a:cubicBezTo>
                      <a:pt x="0" y="3"/>
                      <a:pt x="3" y="0"/>
                      <a:pt x="4" y="1"/>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2" name="Freeform 201"/>
              <p:cNvSpPr>
                <a:spLocks/>
              </p:cNvSpPr>
              <p:nvPr/>
            </p:nvSpPr>
            <p:spPr bwMode="auto">
              <a:xfrm>
                <a:off x="3594100" y="6354762"/>
                <a:ext cx="23813" cy="19050"/>
              </a:xfrm>
              <a:custGeom>
                <a:avLst/>
                <a:gdLst>
                  <a:gd name="T0" fmla="*/ 1 w 5"/>
                  <a:gd name="T1" fmla="*/ 0 h 4"/>
                  <a:gd name="T2" fmla="*/ 5 w 5"/>
                  <a:gd name="T3" fmla="*/ 4 h 4"/>
                </a:gdLst>
                <a:ahLst/>
                <a:cxnLst>
                  <a:cxn ang="0">
                    <a:pos x="T0" y="T1"/>
                  </a:cxn>
                  <a:cxn ang="0">
                    <a:pos x="T2" y="T3"/>
                  </a:cxn>
                </a:cxnLst>
                <a:rect l="0" t="0" r="r" b="b"/>
                <a:pathLst>
                  <a:path w="5" h="4">
                    <a:moveTo>
                      <a:pt x="1" y="0"/>
                    </a:moveTo>
                    <a:cubicBezTo>
                      <a:pt x="1" y="0"/>
                      <a:pt x="0" y="4"/>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3" name="Freeform 202"/>
              <p:cNvSpPr>
                <a:spLocks/>
              </p:cNvSpPr>
              <p:nvPr/>
            </p:nvSpPr>
            <p:spPr bwMode="auto">
              <a:xfrm>
                <a:off x="3594100" y="6354762"/>
                <a:ext cx="23813" cy="19050"/>
              </a:xfrm>
              <a:custGeom>
                <a:avLst/>
                <a:gdLst>
                  <a:gd name="T0" fmla="*/ 1 w 5"/>
                  <a:gd name="T1" fmla="*/ 0 h 4"/>
                  <a:gd name="T2" fmla="*/ 5 w 5"/>
                  <a:gd name="T3" fmla="*/ 4 h 4"/>
                </a:gdLst>
                <a:ahLst/>
                <a:cxnLst>
                  <a:cxn ang="0">
                    <a:pos x="T0" y="T1"/>
                  </a:cxn>
                  <a:cxn ang="0">
                    <a:pos x="T2" y="T3"/>
                  </a:cxn>
                </a:cxnLst>
                <a:rect l="0" t="0" r="r" b="b"/>
                <a:pathLst>
                  <a:path w="5" h="4">
                    <a:moveTo>
                      <a:pt x="1" y="0"/>
                    </a:moveTo>
                    <a:cubicBezTo>
                      <a:pt x="1" y="0"/>
                      <a:pt x="0" y="4"/>
                      <a:pt x="5" y="4"/>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4" name="Freeform 203"/>
              <p:cNvSpPr>
                <a:spLocks/>
              </p:cNvSpPr>
              <p:nvPr/>
            </p:nvSpPr>
            <p:spPr bwMode="auto">
              <a:xfrm>
                <a:off x="3608387" y="6354762"/>
                <a:ext cx="31750" cy="23813"/>
              </a:xfrm>
              <a:custGeom>
                <a:avLst/>
                <a:gdLst>
                  <a:gd name="T0" fmla="*/ 0 w 7"/>
                  <a:gd name="T1" fmla="*/ 0 h 5"/>
                  <a:gd name="T2" fmla="*/ 7 w 7"/>
                  <a:gd name="T3" fmla="*/ 5 h 5"/>
                </a:gdLst>
                <a:ahLst/>
                <a:cxnLst>
                  <a:cxn ang="0">
                    <a:pos x="T0" y="T1"/>
                  </a:cxn>
                  <a:cxn ang="0">
                    <a:pos x="T2" y="T3"/>
                  </a:cxn>
                </a:cxnLst>
                <a:rect l="0" t="0" r="r" b="b"/>
                <a:pathLst>
                  <a:path w="7" h="5">
                    <a:moveTo>
                      <a:pt x="0" y="0"/>
                    </a:moveTo>
                    <a:cubicBezTo>
                      <a:pt x="0" y="0"/>
                      <a:pt x="0" y="5"/>
                      <a:pt x="7"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5" name="Freeform 204"/>
              <p:cNvSpPr>
                <a:spLocks/>
              </p:cNvSpPr>
              <p:nvPr/>
            </p:nvSpPr>
            <p:spPr bwMode="auto">
              <a:xfrm>
                <a:off x="3608387" y="6354762"/>
                <a:ext cx="31750" cy="23813"/>
              </a:xfrm>
              <a:custGeom>
                <a:avLst/>
                <a:gdLst>
                  <a:gd name="T0" fmla="*/ 0 w 7"/>
                  <a:gd name="T1" fmla="*/ 0 h 5"/>
                  <a:gd name="T2" fmla="*/ 7 w 7"/>
                  <a:gd name="T3" fmla="*/ 5 h 5"/>
                </a:gdLst>
                <a:ahLst/>
                <a:cxnLst>
                  <a:cxn ang="0">
                    <a:pos x="T0" y="T1"/>
                  </a:cxn>
                  <a:cxn ang="0">
                    <a:pos x="T2" y="T3"/>
                  </a:cxn>
                </a:cxnLst>
                <a:rect l="0" t="0" r="r" b="b"/>
                <a:pathLst>
                  <a:path w="7" h="5">
                    <a:moveTo>
                      <a:pt x="0" y="0"/>
                    </a:moveTo>
                    <a:cubicBezTo>
                      <a:pt x="0" y="0"/>
                      <a:pt x="0" y="5"/>
                      <a:pt x="7"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grpSp>
            <p:nvGrpSpPr>
              <p:cNvPr id="86" name="Group 406"/>
              <p:cNvGrpSpPr>
                <a:grpSpLocks/>
              </p:cNvGrpSpPr>
              <p:nvPr/>
            </p:nvGrpSpPr>
            <p:grpSpPr bwMode="auto">
              <a:xfrm>
                <a:off x="3509963" y="6107112"/>
                <a:ext cx="339725" cy="503238"/>
                <a:chOff x="2211" y="3847"/>
                <a:chExt cx="214" cy="317"/>
              </a:xfrm>
            </p:grpSpPr>
            <p:sp>
              <p:nvSpPr>
                <p:cNvPr id="466" name="Freeform 206"/>
                <p:cNvSpPr>
                  <a:spLocks/>
                </p:cNvSpPr>
                <p:nvPr/>
              </p:nvSpPr>
              <p:spPr bwMode="auto">
                <a:xfrm>
                  <a:off x="2276" y="4003"/>
                  <a:ext cx="11" cy="15"/>
                </a:xfrm>
                <a:custGeom>
                  <a:avLst/>
                  <a:gdLst>
                    <a:gd name="T0" fmla="*/ 0 w 4"/>
                    <a:gd name="T1" fmla="*/ 0 h 5"/>
                    <a:gd name="T2" fmla="*/ 4 w 4"/>
                    <a:gd name="T3" fmla="*/ 5 h 5"/>
                  </a:gdLst>
                  <a:ahLst/>
                  <a:cxnLst>
                    <a:cxn ang="0">
                      <a:pos x="T0" y="T1"/>
                    </a:cxn>
                    <a:cxn ang="0">
                      <a:pos x="T2" y="T3"/>
                    </a:cxn>
                  </a:cxnLst>
                  <a:rect l="0" t="0" r="r" b="b"/>
                  <a:pathLst>
                    <a:path w="4" h="5">
                      <a:moveTo>
                        <a:pt x="0" y="0"/>
                      </a:moveTo>
                      <a:cubicBezTo>
                        <a:pt x="0" y="0"/>
                        <a:pt x="1" y="3"/>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67" name="Freeform 207"/>
                <p:cNvSpPr>
                  <a:spLocks/>
                </p:cNvSpPr>
                <p:nvPr/>
              </p:nvSpPr>
              <p:spPr bwMode="auto">
                <a:xfrm>
                  <a:off x="2276" y="4003"/>
                  <a:ext cx="11" cy="15"/>
                </a:xfrm>
                <a:custGeom>
                  <a:avLst/>
                  <a:gdLst>
                    <a:gd name="T0" fmla="*/ 0 w 4"/>
                    <a:gd name="T1" fmla="*/ 0 h 5"/>
                    <a:gd name="T2" fmla="*/ 4 w 4"/>
                    <a:gd name="T3" fmla="*/ 5 h 5"/>
                  </a:gdLst>
                  <a:ahLst/>
                  <a:cxnLst>
                    <a:cxn ang="0">
                      <a:pos x="T0" y="T1"/>
                    </a:cxn>
                    <a:cxn ang="0">
                      <a:pos x="T2" y="T3"/>
                    </a:cxn>
                  </a:cxnLst>
                  <a:rect l="0" t="0" r="r" b="b"/>
                  <a:pathLst>
                    <a:path w="4" h="5">
                      <a:moveTo>
                        <a:pt x="0" y="0"/>
                      </a:moveTo>
                      <a:cubicBezTo>
                        <a:pt x="0" y="0"/>
                        <a:pt x="1" y="3"/>
                        <a:pt x="4"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468" name="Freeform 208"/>
                <p:cNvSpPr>
                  <a:spLocks/>
                </p:cNvSpPr>
                <p:nvPr/>
              </p:nvSpPr>
              <p:spPr bwMode="auto">
                <a:xfrm>
                  <a:off x="2282" y="4003"/>
                  <a:ext cx="11" cy="15"/>
                </a:xfrm>
                <a:custGeom>
                  <a:avLst/>
                  <a:gdLst>
                    <a:gd name="T0" fmla="*/ 0 w 4"/>
                    <a:gd name="T1" fmla="*/ 0 h 5"/>
                    <a:gd name="T2" fmla="*/ 4 w 4"/>
                    <a:gd name="T3" fmla="*/ 5 h 5"/>
                  </a:gdLst>
                  <a:ahLst/>
                  <a:cxnLst>
                    <a:cxn ang="0">
                      <a:pos x="T0" y="T1"/>
                    </a:cxn>
                    <a:cxn ang="0">
                      <a:pos x="T2" y="T3"/>
                    </a:cxn>
                  </a:cxnLst>
                  <a:rect l="0" t="0" r="r" b="b"/>
                  <a:pathLst>
                    <a:path w="4" h="5">
                      <a:moveTo>
                        <a:pt x="0" y="0"/>
                      </a:moveTo>
                      <a:cubicBezTo>
                        <a:pt x="0" y="0"/>
                        <a:pt x="1" y="4"/>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69" name="Freeform 209"/>
                <p:cNvSpPr>
                  <a:spLocks/>
                </p:cNvSpPr>
                <p:nvPr/>
              </p:nvSpPr>
              <p:spPr bwMode="auto">
                <a:xfrm>
                  <a:off x="2282" y="4003"/>
                  <a:ext cx="11" cy="15"/>
                </a:xfrm>
                <a:custGeom>
                  <a:avLst/>
                  <a:gdLst>
                    <a:gd name="T0" fmla="*/ 0 w 4"/>
                    <a:gd name="T1" fmla="*/ 0 h 5"/>
                    <a:gd name="T2" fmla="*/ 4 w 4"/>
                    <a:gd name="T3" fmla="*/ 5 h 5"/>
                  </a:gdLst>
                  <a:ahLst/>
                  <a:cxnLst>
                    <a:cxn ang="0">
                      <a:pos x="T0" y="T1"/>
                    </a:cxn>
                    <a:cxn ang="0">
                      <a:pos x="T2" y="T3"/>
                    </a:cxn>
                  </a:cxnLst>
                  <a:rect l="0" t="0" r="r" b="b"/>
                  <a:pathLst>
                    <a:path w="4" h="5">
                      <a:moveTo>
                        <a:pt x="0" y="0"/>
                      </a:moveTo>
                      <a:cubicBezTo>
                        <a:pt x="0" y="0"/>
                        <a:pt x="1" y="4"/>
                        <a:pt x="4"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470" name="Freeform 210"/>
                <p:cNvSpPr>
                  <a:spLocks/>
                </p:cNvSpPr>
                <p:nvPr/>
              </p:nvSpPr>
              <p:spPr bwMode="auto">
                <a:xfrm>
                  <a:off x="2211" y="3994"/>
                  <a:ext cx="18" cy="21"/>
                </a:xfrm>
                <a:custGeom>
                  <a:avLst/>
                  <a:gdLst>
                    <a:gd name="T0" fmla="*/ 5 w 6"/>
                    <a:gd name="T1" fmla="*/ 1 h 7"/>
                    <a:gd name="T2" fmla="*/ 0 w 6"/>
                    <a:gd name="T3" fmla="*/ 7 h 7"/>
                  </a:gdLst>
                  <a:ahLst/>
                  <a:cxnLst>
                    <a:cxn ang="0">
                      <a:pos x="T0" y="T1"/>
                    </a:cxn>
                    <a:cxn ang="0">
                      <a:pos x="T2" y="T3"/>
                    </a:cxn>
                  </a:cxnLst>
                  <a:rect l="0" t="0" r="r" b="b"/>
                  <a:pathLst>
                    <a:path w="6" h="7">
                      <a:moveTo>
                        <a:pt x="5" y="1"/>
                      </a:moveTo>
                      <a:cubicBezTo>
                        <a:pt x="6" y="0"/>
                        <a:pt x="3" y="5"/>
                        <a:pt x="0"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71" name="Freeform 211"/>
                <p:cNvSpPr>
                  <a:spLocks/>
                </p:cNvSpPr>
                <p:nvPr/>
              </p:nvSpPr>
              <p:spPr bwMode="auto">
                <a:xfrm>
                  <a:off x="2211" y="3994"/>
                  <a:ext cx="18" cy="21"/>
                </a:xfrm>
                <a:custGeom>
                  <a:avLst/>
                  <a:gdLst>
                    <a:gd name="T0" fmla="*/ 5 w 6"/>
                    <a:gd name="T1" fmla="*/ 1 h 7"/>
                    <a:gd name="T2" fmla="*/ 0 w 6"/>
                    <a:gd name="T3" fmla="*/ 7 h 7"/>
                  </a:gdLst>
                  <a:ahLst/>
                  <a:cxnLst>
                    <a:cxn ang="0">
                      <a:pos x="T0" y="T1"/>
                    </a:cxn>
                    <a:cxn ang="0">
                      <a:pos x="T2" y="T3"/>
                    </a:cxn>
                  </a:cxnLst>
                  <a:rect l="0" t="0" r="r" b="b"/>
                  <a:pathLst>
                    <a:path w="6" h="7">
                      <a:moveTo>
                        <a:pt x="5" y="1"/>
                      </a:moveTo>
                      <a:cubicBezTo>
                        <a:pt x="6" y="0"/>
                        <a:pt x="3" y="5"/>
                        <a:pt x="0" y="7"/>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472" name="Freeform 212"/>
                <p:cNvSpPr>
                  <a:spLocks/>
                </p:cNvSpPr>
                <p:nvPr/>
              </p:nvSpPr>
              <p:spPr bwMode="auto">
                <a:xfrm>
                  <a:off x="2220" y="4000"/>
                  <a:ext cx="12" cy="15"/>
                </a:xfrm>
                <a:custGeom>
                  <a:avLst/>
                  <a:gdLst>
                    <a:gd name="T0" fmla="*/ 4 w 4"/>
                    <a:gd name="T1" fmla="*/ 0 h 5"/>
                    <a:gd name="T2" fmla="*/ 0 w 4"/>
                    <a:gd name="T3" fmla="*/ 5 h 5"/>
                  </a:gdLst>
                  <a:ahLst/>
                  <a:cxnLst>
                    <a:cxn ang="0">
                      <a:pos x="T0" y="T1"/>
                    </a:cxn>
                    <a:cxn ang="0">
                      <a:pos x="T2" y="T3"/>
                    </a:cxn>
                  </a:cxnLst>
                  <a:rect l="0" t="0" r="r" b="b"/>
                  <a:pathLst>
                    <a:path w="4" h="5">
                      <a:moveTo>
                        <a:pt x="4" y="0"/>
                      </a:moveTo>
                      <a:cubicBezTo>
                        <a:pt x="4" y="0"/>
                        <a:pt x="2" y="4"/>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73" name="Freeform 213"/>
                <p:cNvSpPr>
                  <a:spLocks/>
                </p:cNvSpPr>
                <p:nvPr/>
              </p:nvSpPr>
              <p:spPr bwMode="auto">
                <a:xfrm>
                  <a:off x="2220" y="4000"/>
                  <a:ext cx="12" cy="15"/>
                </a:xfrm>
                <a:custGeom>
                  <a:avLst/>
                  <a:gdLst>
                    <a:gd name="T0" fmla="*/ 4 w 4"/>
                    <a:gd name="T1" fmla="*/ 0 h 5"/>
                    <a:gd name="T2" fmla="*/ 0 w 4"/>
                    <a:gd name="T3" fmla="*/ 5 h 5"/>
                  </a:gdLst>
                  <a:ahLst/>
                  <a:cxnLst>
                    <a:cxn ang="0">
                      <a:pos x="T0" y="T1"/>
                    </a:cxn>
                    <a:cxn ang="0">
                      <a:pos x="T2" y="T3"/>
                    </a:cxn>
                  </a:cxnLst>
                  <a:rect l="0" t="0" r="r" b="b"/>
                  <a:pathLst>
                    <a:path w="4" h="5">
                      <a:moveTo>
                        <a:pt x="4" y="0"/>
                      </a:moveTo>
                      <a:cubicBezTo>
                        <a:pt x="4" y="0"/>
                        <a:pt x="2" y="4"/>
                        <a:pt x="0"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474" name="Freeform 214"/>
                <p:cNvSpPr>
                  <a:spLocks/>
                </p:cNvSpPr>
                <p:nvPr/>
              </p:nvSpPr>
              <p:spPr bwMode="auto">
                <a:xfrm>
                  <a:off x="2220" y="4003"/>
                  <a:ext cx="12" cy="12"/>
                </a:xfrm>
                <a:custGeom>
                  <a:avLst/>
                  <a:gdLst>
                    <a:gd name="T0" fmla="*/ 0 w 4"/>
                    <a:gd name="T1" fmla="*/ 4 h 4"/>
                    <a:gd name="T2" fmla="*/ 4 w 4"/>
                    <a:gd name="T3" fmla="*/ 0 h 4"/>
                  </a:gdLst>
                  <a:ahLst/>
                  <a:cxnLst>
                    <a:cxn ang="0">
                      <a:pos x="T0" y="T1"/>
                    </a:cxn>
                    <a:cxn ang="0">
                      <a:pos x="T2" y="T3"/>
                    </a:cxn>
                  </a:cxnLst>
                  <a:rect l="0" t="0" r="r" b="b"/>
                  <a:pathLst>
                    <a:path w="4" h="4">
                      <a:moveTo>
                        <a:pt x="0" y="4"/>
                      </a:moveTo>
                      <a:cubicBezTo>
                        <a:pt x="3" y="4"/>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75" name="Freeform 215"/>
                <p:cNvSpPr>
                  <a:spLocks/>
                </p:cNvSpPr>
                <p:nvPr/>
              </p:nvSpPr>
              <p:spPr bwMode="auto">
                <a:xfrm>
                  <a:off x="2220" y="4003"/>
                  <a:ext cx="12" cy="12"/>
                </a:xfrm>
                <a:custGeom>
                  <a:avLst/>
                  <a:gdLst>
                    <a:gd name="T0" fmla="*/ 0 w 4"/>
                    <a:gd name="T1" fmla="*/ 4 h 4"/>
                    <a:gd name="T2" fmla="*/ 4 w 4"/>
                    <a:gd name="T3" fmla="*/ 0 h 4"/>
                  </a:gdLst>
                  <a:ahLst/>
                  <a:cxnLst>
                    <a:cxn ang="0">
                      <a:pos x="T0" y="T1"/>
                    </a:cxn>
                    <a:cxn ang="0">
                      <a:pos x="T2" y="T3"/>
                    </a:cxn>
                  </a:cxnLst>
                  <a:rect l="0" t="0" r="r" b="b"/>
                  <a:pathLst>
                    <a:path w="4" h="4">
                      <a:moveTo>
                        <a:pt x="0" y="4"/>
                      </a:moveTo>
                      <a:cubicBezTo>
                        <a:pt x="3" y="4"/>
                        <a:pt x="4" y="0"/>
                        <a:pt x="4" y="0"/>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476" name="Freeform 216"/>
                <p:cNvSpPr>
                  <a:spLocks/>
                </p:cNvSpPr>
                <p:nvPr/>
              </p:nvSpPr>
              <p:spPr bwMode="auto">
                <a:xfrm>
                  <a:off x="2226" y="4006"/>
                  <a:ext cx="9" cy="9"/>
                </a:xfrm>
                <a:custGeom>
                  <a:avLst/>
                  <a:gdLst>
                    <a:gd name="T0" fmla="*/ 3 w 3"/>
                    <a:gd name="T1" fmla="*/ 0 h 3"/>
                    <a:gd name="T2" fmla="*/ 0 w 3"/>
                    <a:gd name="T3" fmla="*/ 2 h 3"/>
                  </a:gdLst>
                  <a:ahLst/>
                  <a:cxnLst>
                    <a:cxn ang="0">
                      <a:pos x="T0" y="T1"/>
                    </a:cxn>
                    <a:cxn ang="0">
                      <a:pos x="T2" y="T3"/>
                    </a:cxn>
                  </a:cxnLst>
                  <a:rect l="0" t="0" r="r" b="b"/>
                  <a:pathLst>
                    <a:path w="3" h="3">
                      <a:moveTo>
                        <a:pt x="3" y="0"/>
                      </a:moveTo>
                      <a:cubicBezTo>
                        <a:pt x="3" y="0"/>
                        <a:pt x="1" y="3"/>
                        <a:pt x="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77" name="Freeform 217"/>
                <p:cNvSpPr>
                  <a:spLocks/>
                </p:cNvSpPr>
                <p:nvPr/>
              </p:nvSpPr>
              <p:spPr bwMode="auto">
                <a:xfrm>
                  <a:off x="2226" y="4006"/>
                  <a:ext cx="9" cy="9"/>
                </a:xfrm>
                <a:custGeom>
                  <a:avLst/>
                  <a:gdLst>
                    <a:gd name="T0" fmla="*/ 3 w 3"/>
                    <a:gd name="T1" fmla="*/ 0 h 3"/>
                    <a:gd name="T2" fmla="*/ 0 w 3"/>
                    <a:gd name="T3" fmla="*/ 2 h 3"/>
                  </a:gdLst>
                  <a:ahLst/>
                  <a:cxnLst>
                    <a:cxn ang="0">
                      <a:pos x="T0" y="T1"/>
                    </a:cxn>
                    <a:cxn ang="0">
                      <a:pos x="T2" y="T3"/>
                    </a:cxn>
                  </a:cxnLst>
                  <a:rect l="0" t="0" r="r" b="b"/>
                  <a:pathLst>
                    <a:path w="3" h="3">
                      <a:moveTo>
                        <a:pt x="3" y="0"/>
                      </a:moveTo>
                      <a:cubicBezTo>
                        <a:pt x="3" y="0"/>
                        <a:pt x="1" y="3"/>
                        <a:pt x="0" y="2"/>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478" name="Freeform 218"/>
                <p:cNvSpPr>
                  <a:spLocks/>
                </p:cNvSpPr>
                <p:nvPr/>
              </p:nvSpPr>
              <p:spPr bwMode="auto">
                <a:xfrm>
                  <a:off x="2252" y="3985"/>
                  <a:ext cx="3" cy="6"/>
                </a:xfrm>
                <a:custGeom>
                  <a:avLst/>
                  <a:gdLst>
                    <a:gd name="T0" fmla="*/ 0 w 1"/>
                    <a:gd name="T1" fmla="*/ 1 h 2"/>
                    <a:gd name="T2" fmla="*/ 1 w 1"/>
                    <a:gd name="T3" fmla="*/ 2 h 2"/>
                    <a:gd name="T4" fmla="*/ 1 w 1"/>
                    <a:gd name="T5" fmla="*/ 2 h 2"/>
                    <a:gd name="T6" fmla="*/ 1 w 1"/>
                    <a:gd name="T7" fmla="*/ 2 h 2"/>
                    <a:gd name="T8" fmla="*/ 1 w 1"/>
                    <a:gd name="T9" fmla="*/ 1 h 2"/>
                    <a:gd name="T10" fmla="*/ 1 w 1"/>
                    <a:gd name="T11" fmla="*/ 0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cubicBezTo>
                        <a:pt x="1" y="2"/>
                        <a:pt x="1" y="2"/>
                        <a:pt x="1" y="2"/>
                      </a:cubicBezTo>
                      <a:cubicBezTo>
                        <a:pt x="1" y="2"/>
                        <a:pt x="1" y="2"/>
                        <a:pt x="1" y="2"/>
                      </a:cubicBezTo>
                      <a:cubicBezTo>
                        <a:pt x="1" y="2"/>
                        <a:pt x="1" y="2"/>
                        <a:pt x="1" y="2"/>
                      </a:cubicBezTo>
                      <a:cubicBezTo>
                        <a:pt x="1" y="1"/>
                        <a:pt x="1" y="1"/>
                        <a:pt x="1" y="1"/>
                      </a:cubicBezTo>
                      <a:cubicBezTo>
                        <a:pt x="1" y="1"/>
                        <a:pt x="1" y="0"/>
                        <a:pt x="1" y="0"/>
                      </a:cubicBezTo>
                      <a:cubicBezTo>
                        <a:pt x="0" y="1"/>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79" name="Freeform 219"/>
                <p:cNvSpPr>
                  <a:spLocks/>
                </p:cNvSpPr>
                <p:nvPr/>
              </p:nvSpPr>
              <p:spPr bwMode="auto">
                <a:xfrm>
                  <a:off x="2252" y="3985"/>
                  <a:ext cx="3" cy="6"/>
                </a:xfrm>
                <a:custGeom>
                  <a:avLst/>
                  <a:gdLst>
                    <a:gd name="T0" fmla="*/ 0 w 1"/>
                    <a:gd name="T1" fmla="*/ 1 h 2"/>
                    <a:gd name="T2" fmla="*/ 1 w 1"/>
                    <a:gd name="T3" fmla="*/ 2 h 2"/>
                    <a:gd name="T4" fmla="*/ 1 w 1"/>
                    <a:gd name="T5" fmla="*/ 2 h 2"/>
                    <a:gd name="T6" fmla="*/ 1 w 1"/>
                    <a:gd name="T7" fmla="*/ 2 h 2"/>
                    <a:gd name="T8" fmla="*/ 1 w 1"/>
                    <a:gd name="T9" fmla="*/ 1 h 2"/>
                    <a:gd name="T10" fmla="*/ 1 w 1"/>
                    <a:gd name="T11" fmla="*/ 0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cubicBezTo>
                        <a:pt x="1" y="2"/>
                        <a:pt x="1" y="2"/>
                        <a:pt x="1" y="2"/>
                      </a:cubicBezTo>
                      <a:cubicBezTo>
                        <a:pt x="1" y="2"/>
                        <a:pt x="1" y="2"/>
                        <a:pt x="1" y="2"/>
                      </a:cubicBezTo>
                      <a:cubicBezTo>
                        <a:pt x="1" y="2"/>
                        <a:pt x="1" y="2"/>
                        <a:pt x="1" y="2"/>
                      </a:cubicBezTo>
                      <a:cubicBezTo>
                        <a:pt x="1" y="1"/>
                        <a:pt x="1" y="1"/>
                        <a:pt x="1" y="1"/>
                      </a:cubicBezTo>
                      <a:cubicBezTo>
                        <a:pt x="1" y="1"/>
                        <a:pt x="1" y="0"/>
                        <a:pt x="1" y="0"/>
                      </a:cubicBezTo>
                      <a:cubicBezTo>
                        <a:pt x="0" y="1"/>
                        <a:pt x="0" y="1"/>
                        <a:pt x="0" y="1"/>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480" name="Freeform 220"/>
                <p:cNvSpPr>
                  <a:spLocks/>
                </p:cNvSpPr>
                <p:nvPr/>
              </p:nvSpPr>
              <p:spPr bwMode="auto">
                <a:xfrm>
                  <a:off x="2241" y="3956"/>
                  <a:ext cx="29" cy="23"/>
                </a:xfrm>
                <a:custGeom>
                  <a:avLst/>
                  <a:gdLst>
                    <a:gd name="T0" fmla="*/ 0 w 10"/>
                    <a:gd name="T1" fmla="*/ 3 h 8"/>
                    <a:gd name="T2" fmla="*/ 2 w 10"/>
                    <a:gd name="T3" fmla="*/ 7 h 8"/>
                    <a:gd name="T4" fmla="*/ 5 w 10"/>
                    <a:gd name="T5" fmla="*/ 7 h 8"/>
                    <a:gd name="T6" fmla="*/ 8 w 10"/>
                    <a:gd name="T7" fmla="*/ 7 h 8"/>
                    <a:gd name="T8" fmla="*/ 10 w 10"/>
                    <a:gd name="T9" fmla="*/ 2 h 8"/>
                    <a:gd name="T10" fmla="*/ 8 w 10"/>
                    <a:gd name="T11" fmla="*/ 4 h 8"/>
                    <a:gd name="T12" fmla="*/ 8 w 10"/>
                    <a:gd name="T13" fmla="*/ 2 h 8"/>
                    <a:gd name="T14" fmla="*/ 6 w 10"/>
                    <a:gd name="T15" fmla="*/ 3 h 8"/>
                    <a:gd name="T16" fmla="*/ 6 w 10"/>
                    <a:gd name="T17" fmla="*/ 1 h 8"/>
                    <a:gd name="T18" fmla="*/ 5 w 10"/>
                    <a:gd name="T19" fmla="*/ 3 h 8"/>
                    <a:gd name="T20" fmla="*/ 4 w 10"/>
                    <a:gd name="T21" fmla="*/ 0 h 8"/>
                    <a:gd name="T22" fmla="*/ 3 w 10"/>
                    <a:gd name="T23" fmla="*/ 4 h 8"/>
                    <a:gd name="T24" fmla="*/ 2 w 10"/>
                    <a:gd name="T25" fmla="*/ 2 h 8"/>
                    <a:gd name="T26" fmla="*/ 2 w 10"/>
                    <a:gd name="T27" fmla="*/ 4 h 8"/>
                    <a:gd name="T28" fmla="*/ 0 w 10"/>
                    <a:gd name="T2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8">
                      <a:moveTo>
                        <a:pt x="0" y="3"/>
                      </a:moveTo>
                      <a:cubicBezTo>
                        <a:pt x="2" y="7"/>
                        <a:pt x="2" y="7"/>
                        <a:pt x="2" y="7"/>
                      </a:cubicBezTo>
                      <a:cubicBezTo>
                        <a:pt x="2" y="7"/>
                        <a:pt x="4" y="8"/>
                        <a:pt x="5" y="7"/>
                      </a:cubicBezTo>
                      <a:cubicBezTo>
                        <a:pt x="6" y="7"/>
                        <a:pt x="8" y="7"/>
                        <a:pt x="8" y="7"/>
                      </a:cubicBezTo>
                      <a:cubicBezTo>
                        <a:pt x="10" y="2"/>
                        <a:pt x="10" y="2"/>
                        <a:pt x="10" y="2"/>
                      </a:cubicBezTo>
                      <a:cubicBezTo>
                        <a:pt x="8" y="4"/>
                        <a:pt x="8" y="4"/>
                        <a:pt x="8" y="4"/>
                      </a:cubicBezTo>
                      <a:cubicBezTo>
                        <a:pt x="8" y="2"/>
                        <a:pt x="8" y="2"/>
                        <a:pt x="8" y="2"/>
                      </a:cubicBezTo>
                      <a:cubicBezTo>
                        <a:pt x="6" y="3"/>
                        <a:pt x="6" y="3"/>
                        <a:pt x="6" y="3"/>
                      </a:cubicBezTo>
                      <a:cubicBezTo>
                        <a:pt x="6" y="1"/>
                        <a:pt x="6" y="1"/>
                        <a:pt x="6" y="1"/>
                      </a:cubicBezTo>
                      <a:cubicBezTo>
                        <a:pt x="5" y="3"/>
                        <a:pt x="5" y="3"/>
                        <a:pt x="5" y="3"/>
                      </a:cubicBezTo>
                      <a:cubicBezTo>
                        <a:pt x="4" y="0"/>
                        <a:pt x="4" y="0"/>
                        <a:pt x="4" y="0"/>
                      </a:cubicBezTo>
                      <a:cubicBezTo>
                        <a:pt x="3" y="4"/>
                        <a:pt x="3" y="4"/>
                        <a:pt x="3" y="4"/>
                      </a:cubicBezTo>
                      <a:cubicBezTo>
                        <a:pt x="2" y="2"/>
                        <a:pt x="2" y="2"/>
                        <a:pt x="2" y="2"/>
                      </a:cubicBezTo>
                      <a:cubicBezTo>
                        <a:pt x="2" y="4"/>
                        <a:pt x="2" y="4"/>
                        <a:pt x="2" y="4"/>
                      </a:cubicBezTo>
                      <a:cubicBezTo>
                        <a:pt x="0" y="3"/>
                        <a:pt x="0" y="3"/>
                        <a:pt x="0"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81" name="Freeform 221"/>
                <p:cNvSpPr>
                  <a:spLocks/>
                </p:cNvSpPr>
                <p:nvPr/>
              </p:nvSpPr>
              <p:spPr bwMode="auto">
                <a:xfrm>
                  <a:off x="2241" y="3956"/>
                  <a:ext cx="29" cy="23"/>
                </a:xfrm>
                <a:custGeom>
                  <a:avLst/>
                  <a:gdLst>
                    <a:gd name="T0" fmla="*/ 0 w 10"/>
                    <a:gd name="T1" fmla="*/ 3 h 8"/>
                    <a:gd name="T2" fmla="*/ 2 w 10"/>
                    <a:gd name="T3" fmla="*/ 7 h 8"/>
                    <a:gd name="T4" fmla="*/ 5 w 10"/>
                    <a:gd name="T5" fmla="*/ 7 h 8"/>
                    <a:gd name="T6" fmla="*/ 8 w 10"/>
                    <a:gd name="T7" fmla="*/ 7 h 8"/>
                    <a:gd name="T8" fmla="*/ 10 w 10"/>
                    <a:gd name="T9" fmla="*/ 2 h 8"/>
                    <a:gd name="T10" fmla="*/ 8 w 10"/>
                    <a:gd name="T11" fmla="*/ 4 h 8"/>
                    <a:gd name="T12" fmla="*/ 8 w 10"/>
                    <a:gd name="T13" fmla="*/ 2 h 8"/>
                    <a:gd name="T14" fmla="*/ 6 w 10"/>
                    <a:gd name="T15" fmla="*/ 3 h 8"/>
                    <a:gd name="T16" fmla="*/ 6 w 10"/>
                    <a:gd name="T17" fmla="*/ 1 h 8"/>
                    <a:gd name="T18" fmla="*/ 5 w 10"/>
                    <a:gd name="T19" fmla="*/ 3 h 8"/>
                    <a:gd name="T20" fmla="*/ 4 w 10"/>
                    <a:gd name="T21" fmla="*/ 0 h 8"/>
                    <a:gd name="T22" fmla="*/ 3 w 10"/>
                    <a:gd name="T23" fmla="*/ 4 h 8"/>
                    <a:gd name="T24" fmla="*/ 2 w 10"/>
                    <a:gd name="T25" fmla="*/ 2 h 8"/>
                    <a:gd name="T26" fmla="*/ 2 w 10"/>
                    <a:gd name="T27" fmla="*/ 4 h 8"/>
                    <a:gd name="T28" fmla="*/ 0 w 10"/>
                    <a:gd name="T2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8">
                      <a:moveTo>
                        <a:pt x="0" y="3"/>
                      </a:moveTo>
                      <a:cubicBezTo>
                        <a:pt x="2" y="7"/>
                        <a:pt x="2" y="7"/>
                        <a:pt x="2" y="7"/>
                      </a:cubicBezTo>
                      <a:cubicBezTo>
                        <a:pt x="2" y="7"/>
                        <a:pt x="4" y="8"/>
                        <a:pt x="5" y="7"/>
                      </a:cubicBezTo>
                      <a:cubicBezTo>
                        <a:pt x="6" y="7"/>
                        <a:pt x="8" y="7"/>
                        <a:pt x="8" y="7"/>
                      </a:cubicBezTo>
                      <a:cubicBezTo>
                        <a:pt x="10" y="2"/>
                        <a:pt x="10" y="2"/>
                        <a:pt x="10" y="2"/>
                      </a:cubicBezTo>
                      <a:cubicBezTo>
                        <a:pt x="8" y="4"/>
                        <a:pt x="8" y="4"/>
                        <a:pt x="8" y="4"/>
                      </a:cubicBezTo>
                      <a:cubicBezTo>
                        <a:pt x="8" y="2"/>
                        <a:pt x="8" y="2"/>
                        <a:pt x="8" y="2"/>
                      </a:cubicBezTo>
                      <a:cubicBezTo>
                        <a:pt x="6" y="3"/>
                        <a:pt x="6" y="3"/>
                        <a:pt x="6" y="3"/>
                      </a:cubicBezTo>
                      <a:cubicBezTo>
                        <a:pt x="6" y="1"/>
                        <a:pt x="6" y="1"/>
                        <a:pt x="6" y="1"/>
                      </a:cubicBezTo>
                      <a:cubicBezTo>
                        <a:pt x="5" y="3"/>
                        <a:pt x="5" y="3"/>
                        <a:pt x="5" y="3"/>
                      </a:cubicBezTo>
                      <a:cubicBezTo>
                        <a:pt x="4" y="0"/>
                        <a:pt x="4" y="0"/>
                        <a:pt x="4" y="0"/>
                      </a:cubicBezTo>
                      <a:cubicBezTo>
                        <a:pt x="3" y="4"/>
                        <a:pt x="3" y="4"/>
                        <a:pt x="3" y="4"/>
                      </a:cubicBezTo>
                      <a:cubicBezTo>
                        <a:pt x="2" y="2"/>
                        <a:pt x="2" y="2"/>
                        <a:pt x="2" y="2"/>
                      </a:cubicBezTo>
                      <a:cubicBezTo>
                        <a:pt x="2" y="4"/>
                        <a:pt x="2" y="4"/>
                        <a:pt x="2" y="4"/>
                      </a:cubicBezTo>
                      <a:lnTo>
                        <a:pt x="0" y="3"/>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482" name="Freeform 222"/>
                <p:cNvSpPr>
                  <a:spLocks/>
                </p:cNvSpPr>
                <p:nvPr/>
              </p:nvSpPr>
              <p:spPr bwMode="auto">
                <a:xfrm>
                  <a:off x="2246" y="3974"/>
                  <a:ext cx="18" cy="3"/>
                </a:xfrm>
                <a:custGeom>
                  <a:avLst/>
                  <a:gdLst>
                    <a:gd name="T0" fmla="*/ 0 w 6"/>
                    <a:gd name="T1" fmla="*/ 1 h 1"/>
                    <a:gd name="T2" fmla="*/ 3 w 6"/>
                    <a:gd name="T3" fmla="*/ 0 h 1"/>
                    <a:gd name="T4" fmla="*/ 6 w 6"/>
                    <a:gd name="T5" fmla="*/ 1 h 1"/>
                  </a:gdLst>
                  <a:ahLst/>
                  <a:cxnLst>
                    <a:cxn ang="0">
                      <a:pos x="T0" y="T1"/>
                    </a:cxn>
                    <a:cxn ang="0">
                      <a:pos x="T2" y="T3"/>
                    </a:cxn>
                    <a:cxn ang="0">
                      <a:pos x="T4" y="T5"/>
                    </a:cxn>
                  </a:cxnLst>
                  <a:rect l="0" t="0" r="r" b="b"/>
                  <a:pathLst>
                    <a:path w="6" h="1">
                      <a:moveTo>
                        <a:pt x="0" y="1"/>
                      </a:moveTo>
                      <a:cubicBezTo>
                        <a:pt x="0" y="1"/>
                        <a:pt x="2" y="0"/>
                        <a:pt x="3" y="0"/>
                      </a:cubicBezTo>
                      <a:cubicBezTo>
                        <a:pt x="6" y="0"/>
                        <a:pt x="6" y="1"/>
                        <a:pt x="6"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83" name="Freeform 223"/>
                <p:cNvSpPr>
                  <a:spLocks/>
                </p:cNvSpPr>
                <p:nvPr/>
              </p:nvSpPr>
              <p:spPr bwMode="auto">
                <a:xfrm>
                  <a:off x="2246" y="3974"/>
                  <a:ext cx="18" cy="3"/>
                </a:xfrm>
                <a:custGeom>
                  <a:avLst/>
                  <a:gdLst>
                    <a:gd name="T0" fmla="*/ 0 w 6"/>
                    <a:gd name="T1" fmla="*/ 1 h 1"/>
                    <a:gd name="T2" fmla="*/ 3 w 6"/>
                    <a:gd name="T3" fmla="*/ 0 h 1"/>
                    <a:gd name="T4" fmla="*/ 6 w 6"/>
                    <a:gd name="T5" fmla="*/ 1 h 1"/>
                  </a:gdLst>
                  <a:ahLst/>
                  <a:cxnLst>
                    <a:cxn ang="0">
                      <a:pos x="T0" y="T1"/>
                    </a:cxn>
                    <a:cxn ang="0">
                      <a:pos x="T2" y="T3"/>
                    </a:cxn>
                    <a:cxn ang="0">
                      <a:pos x="T4" y="T5"/>
                    </a:cxn>
                  </a:cxnLst>
                  <a:rect l="0" t="0" r="r" b="b"/>
                  <a:pathLst>
                    <a:path w="6" h="1">
                      <a:moveTo>
                        <a:pt x="0" y="1"/>
                      </a:moveTo>
                      <a:cubicBezTo>
                        <a:pt x="0" y="1"/>
                        <a:pt x="2" y="0"/>
                        <a:pt x="3" y="0"/>
                      </a:cubicBezTo>
                      <a:cubicBezTo>
                        <a:pt x="6" y="0"/>
                        <a:pt x="6" y="1"/>
                        <a:pt x="6" y="1"/>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484" name="Freeform 224"/>
                <p:cNvSpPr>
                  <a:spLocks/>
                </p:cNvSpPr>
                <p:nvPr/>
              </p:nvSpPr>
              <p:spPr bwMode="auto">
                <a:xfrm>
                  <a:off x="2293" y="4056"/>
                  <a:ext cx="112" cy="108"/>
                </a:xfrm>
                <a:custGeom>
                  <a:avLst/>
                  <a:gdLst>
                    <a:gd name="T0" fmla="*/ 112 w 112"/>
                    <a:gd name="T1" fmla="*/ 32 h 108"/>
                    <a:gd name="T2" fmla="*/ 36 w 112"/>
                    <a:gd name="T3" fmla="*/ 108 h 108"/>
                    <a:gd name="T4" fmla="*/ 0 w 112"/>
                    <a:gd name="T5" fmla="*/ 76 h 108"/>
                    <a:gd name="T6" fmla="*/ 77 w 112"/>
                    <a:gd name="T7" fmla="*/ 0 h 108"/>
                    <a:gd name="T8" fmla="*/ 112 w 112"/>
                    <a:gd name="T9" fmla="*/ 32 h 108"/>
                  </a:gdLst>
                  <a:ahLst/>
                  <a:cxnLst>
                    <a:cxn ang="0">
                      <a:pos x="T0" y="T1"/>
                    </a:cxn>
                    <a:cxn ang="0">
                      <a:pos x="T2" y="T3"/>
                    </a:cxn>
                    <a:cxn ang="0">
                      <a:pos x="T4" y="T5"/>
                    </a:cxn>
                    <a:cxn ang="0">
                      <a:pos x="T6" y="T7"/>
                    </a:cxn>
                    <a:cxn ang="0">
                      <a:pos x="T8" y="T9"/>
                    </a:cxn>
                  </a:cxnLst>
                  <a:rect l="0" t="0" r="r" b="b"/>
                  <a:pathLst>
                    <a:path w="112" h="108">
                      <a:moveTo>
                        <a:pt x="112" y="32"/>
                      </a:moveTo>
                      <a:lnTo>
                        <a:pt x="36" y="108"/>
                      </a:lnTo>
                      <a:lnTo>
                        <a:pt x="0" y="76"/>
                      </a:lnTo>
                      <a:lnTo>
                        <a:pt x="77" y="0"/>
                      </a:lnTo>
                      <a:lnTo>
                        <a:pt x="112" y="32"/>
                      </a:lnTo>
                      <a:close/>
                    </a:path>
                  </a:pathLst>
                </a:custGeom>
                <a:solidFill>
                  <a:srgbClr val="0F6D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85" name="Freeform 225"/>
                <p:cNvSpPr>
                  <a:spLocks/>
                </p:cNvSpPr>
                <p:nvPr/>
              </p:nvSpPr>
              <p:spPr bwMode="auto">
                <a:xfrm>
                  <a:off x="2361" y="3871"/>
                  <a:ext cx="64" cy="120"/>
                </a:xfrm>
                <a:custGeom>
                  <a:avLst/>
                  <a:gdLst>
                    <a:gd name="T0" fmla="*/ 64 w 64"/>
                    <a:gd name="T1" fmla="*/ 59 h 120"/>
                    <a:gd name="T2" fmla="*/ 6 w 64"/>
                    <a:gd name="T3" fmla="*/ 0 h 120"/>
                    <a:gd name="T4" fmla="*/ 0 w 64"/>
                    <a:gd name="T5" fmla="*/ 120 h 120"/>
                    <a:gd name="T6" fmla="*/ 64 w 64"/>
                    <a:gd name="T7" fmla="*/ 59 h 120"/>
                  </a:gdLst>
                  <a:ahLst/>
                  <a:cxnLst>
                    <a:cxn ang="0">
                      <a:pos x="T0" y="T1"/>
                    </a:cxn>
                    <a:cxn ang="0">
                      <a:pos x="T2" y="T3"/>
                    </a:cxn>
                    <a:cxn ang="0">
                      <a:pos x="T4" y="T5"/>
                    </a:cxn>
                    <a:cxn ang="0">
                      <a:pos x="T6" y="T7"/>
                    </a:cxn>
                  </a:cxnLst>
                  <a:rect l="0" t="0" r="r" b="b"/>
                  <a:pathLst>
                    <a:path w="64" h="120">
                      <a:moveTo>
                        <a:pt x="64" y="59"/>
                      </a:moveTo>
                      <a:lnTo>
                        <a:pt x="6" y="0"/>
                      </a:lnTo>
                      <a:lnTo>
                        <a:pt x="0" y="120"/>
                      </a:lnTo>
                      <a:lnTo>
                        <a:pt x="64" y="59"/>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486" name="Freeform 226"/>
                <p:cNvSpPr>
                  <a:spLocks/>
                </p:cNvSpPr>
                <p:nvPr/>
              </p:nvSpPr>
              <p:spPr bwMode="auto">
                <a:xfrm>
                  <a:off x="2258" y="3859"/>
                  <a:ext cx="71" cy="132"/>
                </a:xfrm>
                <a:custGeom>
                  <a:avLst/>
                  <a:gdLst>
                    <a:gd name="T0" fmla="*/ 0 w 71"/>
                    <a:gd name="T1" fmla="*/ 71 h 132"/>
                    <a:gd name="T2" fmla="*/ 65 w 71"/>
                    <a:gd name="T3" fmla="*/ 132 h 132"/>
                    <a:gd name="T4" fmla="*/ 71 w 71"/>
                    <a:gd name="T5" fmla="*/ 0 h 132"/>
                    <a:gd name="T6" fmla="*/ 0 w 71"/>
                    <a:gd name="T7" fmla="*/ 71 h 132"/>
                  </a:gdLst>
                  <a:ahLst/>
                  <a:cxnLst>
                    <a:cxn ang="0">
                      <a:pos x="T0" y="T1"/>
                    </a:cxn>
                    <a:cxn ang="0">
                      <a:pos x="T2" y="T3"/>
                    </a:cxn>
                    <a:cxn ang="0">
                      <a:pos x="T4" y="T5"/>
                    </a:cxn>
                    <a:cxn ang="0">
                      <a:pos x="T6" y="T7"/>
                    </a:cxn>
                  </a:cxnLst>
                  <a:rect l="0" t="0" r="r" b="b"/>
                  <a:pathLst>
                    <a:path w="71" h="132">
                      <a:moveTo>
                        <a:pt x="0" y="71"/>
                      </a:moveTo>
                      <a:lnTo>
                        <a:pt x="65" y="132"/>
                      </a:lnTo>
                      <a:lnTo>
                        <a:pt x="71" y="0"/>
                      </a:lnTo>
                      <a:lnTo>
                        <a:pt x="0" y="71"/>
                      </a:lnTo>
                      <a:close/>
                    </a:path>
                  </a:pathLst>
                </a:custGeom>
                <a:solidFill>
                  <a:srgbClr val="186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87" name="Freeform 227"/>
                <p:cNvSpPr>
                  <a:spLocks noEditPoints="1"/>
                </p:cNvSpPr>
                <p:nvPr/>
              </p:nvSpPr>
              <p:spPr bwMode="auto">
                <a:xfrm>
                  <a:off x="2258" y="3847"/>
                  <a:ext cx="109" cy="165"/>
                </a:xfrm>
                <a:custGeom>
                  <a:avLst/>
                  <a:gdLst>
                    <a:gd name="T0" fmla="*/ 103 w 109"/>
                    <a:gd name="T1" fmla="*/ 144 h 165"/>
                    <a:gd name="T2" fmla="*/ 109 w 109"/>
                    <a:gd name="T3" fmla="*/ 24 h 165"/>
                    <a:gd name="T4" fmla="*/ 85 w 109"/>
                    <a:gd name="T5" fmla="*/ 0 h 165"/>
                    <a:gd name="T6" fmla="*/ 71 w 109"/>
                    <a:gd name="T7" fmla="*/ 12 h 165"/>
                    <a:gd name="T8" fmla="*/ 65 w 109"/>
                    <a:gd name="T9" fmla="*/ 144 h 165"/>
                    <a:gd name="T10" fmla="*/ 85 w 109"/>
                    <a:gd name="T11" fmla="*/ 165 h 165"/>
                    <a:gd name="T12" fmla="*/ 103 w 109"/>
                    <a:gd name="T13" fmla="*/ 144 h 165"/>
                    <a:gd name="T14" fmla="*/ 0 w 109"/>
                    <a:gd name="T15" fmla="*/ 83 h 165"/>
                    <a:gd name="T16" fmla="*/ 65 w 109"/>
                    <a:gd name="T17" fmla="*/ 144 h 165"/>
                    <a:gd name="T18" fmla="*/ 71 w 109"/>
                    <a:gd name="T19" fmla="*/ 12 h 165"/>
                    <a:gd name="T20" fmla="*/ 0 w 109"/>
                    <a:gd name="T21" fmla="*/ 8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65">
                      <a:moveTo>
                        <a:pt x="103" y="144"/>
                      </a:moveTo>
                      <a:lnTo>
                        <a:pt x="109" y="24"/>
                      </a:lnTo>
                      <a:lnTo>
                        <a:pt x="85" y="0"/>
                      </a:lnTo>
                      <a:lnTo>
                        <a:pt x="71" y="12"/>
                      </a:lnTo>
                      <a:lnTo>
                        <a:pt x="65" y="144"/>
                      </a:lnTo>
                      <a:lnTo>
                        <a:pt x="85" y="165"/>
                      </a:lnTo>
                      <a:lnTo>
                        <a:pt x="103" y="144"/>
                      </a:lnTo>
                      <a:close/>
                      <a:moveTo>
                        <a:pt x="0" y="83"/>
                      </a:moveTo>
                      <a:lnTo>
                        <a:pt x="65" y="144"/>
                      </a:lnTo>
                      <a:lnTo>
                        <a:pt x="71" y="12"/>
                      </a:lnTo>
                      <a:lnTo>
                        <a:pt x="0" y="83"/>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488" name="Freeform 228"/>
                <p:cNvSpPr>
                  <a:spLocks/>
                </p:cNvSpPr>
                <p:nvPr/>
              </p:nvSpPr>
              <p:spPr bwMode="auto">
                <a:xfrm>
                  <a:off x="2287" y="3930"/>
                  <a:ext cx="33" cy="29"/>
                </a:xfrm>
                <a:custGeom>
                  <a:avLst/>
                  <a:gdLst>
                    <a:gd name="T0" fmla="*/ 4 w 11"/>
                    <a:gd name="T1" fmla="*/ 6 h 10"/>
                    <a:gd name="T2" fmla="*/ 8 w 11"/>
                    <a:gd name="T3" fmla="*/ 2 h 10"/>
                    <a:gd name="T4" fmla="*/ 8 w 11"/>
                    <a:gd name="T5" fmla="*/ 1 h 10"/>
                    <a:gd name="T6" fmla="*/ 9 w 11"/>
                    <a:gd name="T7" fmla="*/ 0 h 10"/>
                    <a:gd name="T8" fmla="*/ 11 w 11"/>
                    <a:gd name="T9" fmla="*/ 0 h 10"/>
                    <a:gd name="T10" fmla="*/ 11 w 11"/>
                    <a:gd name="T11" fmla="*/ 2 h 10"/>
                    <a:gd name="T12" fmla="*/ 9 w 11"/>
                    <a:gd name="T13" fmla="*/ 3 h 10"/>
                    <a:gd name="T14" fmla="*/ 5 w 11"/>
                    <a:gd name="T15" fmla="*/ 6 h 10"/>
                    <a:gd name="T16" fmla="*/ 5 w 11"/>
                    <a:gd name="T17" fmla="*/ 8 h 10"/>
                    <a:gd name="T18" fmla="*/ 7 w 11"/>
                    <a:gd name="T19" fmla="*/ 8 h 10"/>
                    <a:gd name="T20" fmla="*/ 6 w 11"/>
                    <a:gd name="T21" fmla="*/ 8 h 10"/>
                    <a:gd name="T22" fmla="*/ 9 w 11"/>
                    <a:gd name="T23" fmla="*/ 6 h 10"/>
                    <a:gd name="T24" fmla="*/ 8 w 11"/>
                    <a:gd name="T25" fmla="*/ 10 h 10"/>
                    <a:gd name="T26" fmla="*/ 8 w 11"/>
                    <a:gd name="T27" fmla="*/ 9 h 10"/>
                    <a:gd name="T28" fmla="*/ 6 w 11"/>
                    <a:gd name="T29" fmla="*/ 10 h 10"/>
                    <a:gd name="T30" fmla="*/ 3 w 11"/>
                    <a:gd name="T31" fmla="*/ 8 h 10"/>
                    <a:gd name="T32" fmla="*/ 3 w 11"/>
                    <a:gd name="T33" fmla="*/ 7 h 10"/>
                    <a:gd name="T34" fmla="*/ 1 w 11"/>
                    <a:gd name="T35" fmla="*/ 6 h 10"/>
                    <a:gd name="T36" fmla="*/ 1 w 11"/>
                    <a:gd name="T37" fmla="*/ 4 h 10"/>
                    <a:gd name="T38" fmla="*/ 0 w 11"/>
                    <a:gd name="T39" fmla="*/ 3 h 10"/>
                    <a:gd name="T40" fmla="*/ 1 w 11"/>
                    <a:gd name="T41" fmla="*/ 2 h 10"/>
                    <a:gd name="T42" fmla="*/ 2 w 11"/>
                    <a:gd name="T43" fmla="*/ 2 h 10"/>
                    <a:gd name="T44" fmla="*/ 3 w 11"/>
                    <a:gd name="T45" fmla="*/ 4 h 10"/>
                    <a:gd name="T46" fmla="*/ 2 w 11"/>
                    <a:gd name="T47" fmla="*/ 4 h 10"/>
                    <a:gd name="T48" fmla="*/ 2 w 11"/>
                    <a:gd name="T49" fmla="*/ 5 h 10"/>
                    <a:gd name="T50" fmla="*/ 4 w 11"/>
                    <a:gd name="T51"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10">
                      <a:moveTo>
                        <a:pt x="4" y="6"/>
                      </a:moveTo>
                      <a:cubicBezTo>
                        <a:pt x="8" y="2"/>
                        <a:pt x="8" y="2"/>
                        <a:pt x="8" y="2"/>
                      </a:cubicBezTo>
                      <a:cubicBezTo>
                        <a:pt x="8" y="1"/>
                        <a:pt x="8" y="1"/>
                        <a:pt x="8" y="1"/>
                      </a:cubicBezTo>
                      <a:cubicBezTo>
                        <a:pt x="8" y="1"/>
                        <a:pt x="8" y="0"/>
                        <a:pt x="9" y="0"/>
                      </a:cubicBezTo>
                      <a:cubicBezTo>
                        <a:pt x="10" y="0"/>
                        <a:pt x="11" y="0"/>
                        <a:pt x="11" y="0"/>
                      </a:cubicBezTo>
                      <a:cubicBezTo>
                        <a:pt x="11" y="0"/>
                        <a:pt x="11" y="2"/>
                        <a:pt x="11" y="2"/>
                      </a:cubicBezTo>
                      <a:cubicBezTo>
                        <a:pt x="10" y="3"/>
                        <a:pt x="9" y="3"/>
                        <a:pt x="9" y="3"/>
                      </a:cubicBezTo>
                      <a:cubicBezTo>
                        <a:pt x="5" y="6"/>
                        <a:pt x="5" y="6"/>
                        <a:pt x="5" y="6"/>
                      </a:cubicBezTo>
                      <a:cubicBezTo>
                        <a:pt x="5" y="6"/>
                        <a:pt x="4" y="7"/>
                        <a:pt x="5" y="8"/>
                      </a:cubicBezTo>
                      <a:cubicBezTo>
                        <a:pt x="5" y="9"/>
                        <a:pt x="7" y="8"/>
                        <a:pt x="7" y="8"/>
                      </a:cubicBezTo>
                      <a:cubicBezTo>
                        <a:pt x="6" y="8"/>
                        <a:pt x="6" y="8"/>
                        <a:pt x="6" y="8"/>
                      </a:cubicBezTo>
                      <a:cubicBezTo>
                        <a:pt x="9" y="6"/>
                        <a:pt x="9" y="6"/>
                        <a:pt x="9" y="6"/>
                      </a:cubicBezTo>
                      <a:cubicBezTo>
                        <a:pt x="8" y="10"/>
                        <a:pt x="8" y="10"/>
                        <a:pt x="8" y="10"/>
                      </a:cubicBezTo>
                      <a:cubicBezTo>
                        <a:pt x="8" y="9"/>
                        <a:pt x="8" y="9"/>
                        <a:pt x="8" y="9"/>
                      </a:cubicBezTo>
                      <a:cubicBezTo>
                        <a:pt x="8" y="9"/>
                        <a:pt x="6" y="10"/>
                        <a:pt x="6" y="10"/>
                      </a:cubicBezTo>
                      <a:cubicBezTo>
                        <a:pt x="4" y="10"/>
                        <a:pt x="4" y="9"/>
                        <a:pt x="3" y="8"/>
                      </a:cubicBezTo>
                      <a:cubicBezTo>
                        <a:pt x="3" y="8"/>
                        <a:pt x="3" y="7"/>
                        <a:pt x="3" y="7"/>
                      </a:cubicBezTo>
                      <a:cubicBezTo>
                        <a:pt x="3" y="7"/>
                        <a:pt x="1" y="7"/>
                        <a:pt x="1" y="6"/>
                      </a:cubicBezTo>
                      <a:cubicBezTo>
                        <a:pt x="0" y="5"/>
                        <a:pt x="1" y="4"/>
                        <a:pt x="1" y="4"/>
                      </a:cubicBezTo>
                      <a:cubicBezTo>
                        <a:pt x="0" y="3"/>
                        <a:pt x="0" y="3"/>
                        <a:pt x="0" y="3"/>
                      </a:cubicBezTo>
                      <a:cubicBezTo>
                        <a:pt x="0" y="3"/>
                        <a:pt x="1" y="3"/>
                        <a:pt x="1" y="2"/>
                      </a:cubicBezTo>
                      <a:cubicBezTo>
                        <a:pt x="2" y="2"/>
                        <a:pt x="2" y="2"/>
                        <a:pt x="2" y="2"/>
                      </a:cubicBezTo>
                      <a:cubicBezTo>
                        <a:pt x="2" y="2"/>
                        <a:pt x="3" y="3"/>
                        <a:pt x="3" y="4"/>
                      </a:cubicBezTo>
                      <a:cubicBezTo>
                        <a:pt x="4" y="5"/>
                        <a:pt x="2" y="4"/>
                        <a:pt x="2" y="4"/>
                      </a:cubicBezTo>
                      <a:cubicBezTo>
                        <a:pt x="2" y="4"/>
                        <a:pt x="2" y="4"/>
                        <a:pt x="2" y="5"/>
                      </a:cubicBezTo>
                      <a:cubicBezTo>
                        <a:pt x="3" y="6"/>
                        <a:pt x="4" y="6"/>
                        <a:pt x="4"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89" name="Freeform 229"/>
                <p:cNvSpPr>
                  <a:spLocks/>
                </p:cNvSpPr>
                <p:nvPr/>
              </p:nvSpPr>
              <p:spPr bwMode="auto">
                <a:xfrm>
                  <a:off x="2287" y="3930"/>
                  <a:ext cx="33" cy="29"/>
                </a:xfrm>
                <a:custGeom>
                  <a:avLst/>
                  <a:gdLst>
                    <a:gd name="T0" fmla="*/ 4 w 11"/>
                    <a:gd name="T1" fmla="*/ 6 h 10"/>
                    <a:gd name="T2" fmla="*/ 8 w 11"/>
                    <a:gd name="T3" fmla="*/ 2 h 10"/>
                    <a:gd name="T4" fmla="*/ 8 w 11"/>
                    <a:gd name="T5" fmla="*/ 1 h 10"/>
                    <a:gd name="T6" fmla="*/ 9 w 11"/>
                    <a:gd name="T7" fmla="*/ 0 h 10"/>
                    <a:gd name="T8" fmla="*/ 11 w 11"/>
                    <a:gd name="T9" fmla="*/ 0 h 10"/>
                    <a:gd name="T10" fmla="*/ 11 w 11"/>
                    <a:gd name="T11" fmla="*/ 2 h 10"/>
                    <a:gd name="T12" fmla="*/ 9 w 11"/>
                    <a:gd name="T13" fmla="*/ 3 h 10"/>
                    <a:gd name="T14" fmla="*/ 5 w 11"/>
                    <a:gd name="T15" fmla="*/ 6 h 10"/>
                    <a:gd name="T16" fmla="*/ 5 w 11"/>
                    <a:gd name="T17" fmla="*/ 8 h 10"/>
                    <a:gd name="T18" fmla="*/ 7 w 11"/>
                    <a:gd name="T19" fmla="*/ 8 h 10"/>
                    <a:gd name="T20" fmla="*/ 6 w 11"/>
                    <a:gd name="T21" fmla="*/ 8 h 10"/>
                    <a:gd name="T22" fmla="*/ 9 w 11"/>
                    <a:gd name="T23" fmla="*/ 6 h 10"/>
                    <a:gd name="T24" fmla="*/ 8 w 11"/>
                    <a:gd name="T25" fmla="*/ 10 h 10"/>
                    <a:gd name="T26" fmla="*/ 8 w 11"/>
                    <a:gd name="T27" fmla="*/ 9 h 10"/>
                    <a:gd name="T28" fmla="*/ 6 w 11"/>
                    <a:gd name="T29" fmla="*/ 10 h 10"/>
                    <a:gd name="T30" fmla="*/ 3 w 11"/>
                    <a:gd name="T31" fmla="*/ 8 h 10"/>
                    <a:gd name="T32" fmla="*/ 3 w 11"/>
                    <a:gd name="T33" fmla="*/ 7 h 10"/>
                    <a:gd name="T34" fmla="*/ 1 w 11"/>
                    <a:gd name="T35" fmla="*/ 6 h 10"/>
                    <a:gd name="T36" fmla="*/ 1 w 11"/>
                    <a:gd name="T37" fmla="*/ 4 h 10"/>
                    <a:gd name="T38" fmla="*/ 0 w 11"/>
                    <a:gd name="T39" fmla="*/ 3 h 10"/>
                    <a:gd name="T40" fmla="*/ 1 w 11"/>
                    <a:gd name="T41" fmla="*/ 2 h 10"/>
                    <a:gd name="T42" fmla="*/ 2 w 11"/>
                    <a:gd name="T43" fmla="*/ 2 h 10"/>
                    <a:gd name="T44" fmla="*/ 3 w 11"/>
                    <a:gd name="T45" fmla="*/ 4 h 10"/>
                    <a:gd name="T46" fmla="*/ 2 w 11"/>
                    <a:gd name="T47" fmla="*/ 4 h 10"/>
                    <a:gd name="T48" fmla="*/ 2 w 11"/>
                    <a:gd name="T49" fmla="*/ 5 h 10"/>
                    <a:gd name="T50" fmla="*/ 4 w 11"/>
                    <a:gd name="T51"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10">
                      <a:moveTo>
                        <a:pt x="4" y="6"/>
                      </a:moveTo>
                      <a:cubicBezTo>
                        <a:pt x="8" y="2"/>
                        <a:pt x="8" y="2"/>
                        <a:pt x="8" y="2"/>
                      </a:cubicBezTo>
                      <a:cubicBezTo>
                        <a:pt x="8" y="1"/>
                        <a:pt x="8" y="1"/>
                        <a:pt x="8" y="1"/>
                      </a:cubicBezTo>
                      <a:cubicBezTo>
                        <a:pt x="8" y="1"/>
                        <a:pt x="8" y="0"/>
                        <a:pt x="9" y="0"/>
                      </a:cubicBezTo>
                      <a:cubicBezTo>
                        <a:pt x="10" y="0"/>
                        <a:pt x="11" y="0"/>
                        <a:pt x="11" y="0"/>
                      </a:cubicBezTo>
                      <a:cubicBezTo>
                        <a:pt x="11" y="0"/>
                        <a:pt x="11" y="2"/>
                        <a:pt x="11" y="2"/>
                      </a:cubicBezTo>
                      <a:cubicBezTo>
                        <a:pt x="10" y="3"/>
                        <a:pt x="9" y="3"/>
                        <a:pt x="9" y="3"/>
                      </a:cubicBezTo>
                      <a:cubicBezTo>
                        <a:pt x="5" y="6"/>
                        <a:pt x="5" y="6"/>
                        <a:pt x="5" y="6"/>
                      </a:cubicBezTo>
                      <a:cubicBezTo>
                        <a:pt x="5" y="6"/>
                        <a:pt x="4" y="7"/>
                        <a:pt x="5" y="8"/>
                      </a:cubicBezTo>
                      <a:cubicBezTo>
                        <a:pt x="5" y="9"/>
                        <a:pt x="7" y="8"/>
                        <a:pt x="7" y="8"/>
                      </a:cubicBezTo>
                      <a:cubicBezTo>
                        <a:pt x="6" y="8"/>
                        <a:pt x="6" y="8"/>
                        <a:pt x="6" y="8"/>
                      </a:cubicBezTo>
                      <a:cubicBezTo>
                        <a:pt x="9" y="6"/>
                        <a:pt x="9" y="6"/>
                        <a:pt x="9" y="6"/>
                      </a:cubicBezTo>
                      <a:cubicBezTo>
                        <a:pt x="8" y="10"/>
                        <a:pt x="8" y="10"/>
                        <a:pt x="8" y="10"/>
                      </a:cubicBezTo>
                      <a:cubicBezTo>
                        <a:pt x="8" y="9"/>
                        <a:pt x="8" y="9"/>
                        <a:pt x="8" y="9"/>
                      </a:cubicBezTo>
                      <a:cubicBezTo>
                        <a:pt x="8" y="9"/>
                        <a:pt x="6" y="10"/>
                        <a:pt x="6" y="10"/>
                      </a:cubicBezTo>
                      <a:cubicBezTo>
                        <a:pt x="4" y="10"/>
                        <a:pt x="4" y="9"/>
                        <a:pt x="3" y="8"/>
                      </a:cubicBezTo>
                      <a:cubicBezTo>
                        <a:pt x="3" y="8"/>
                        <a:pt x="3" y="7"/>
                        <a:pt x="3" y="7"/>
                      </a:cubicBezTo>
                      <a:cubicBezTo>
                        <a:pt x="3" y="7"/>
                        <a:pt x="1" y="7"/>
                        <a:pt x="1" y="6"/>
                      </a:cubicBezTo>
                      <a:cubicBezTo>
                        <a:pt x="0" y="5"/>
                        <a:pt x="1" y="4"/>
                        <a:pt x="1" y="4"/>
                      </a:cubicBezTo>
                      <a:cubicBezTo>
                        <a:pt x="0" y="3"/>
                        <a:pt x="0" y="3"/>
                        <a:pt x="0" y="3"/>
                      </a:cubicBezTo>
                      <a:cubicBezTo>
                        <a:pt x="0" y="3"/>
                        <a:pt x="1" y="3"/>
                        <a:pt x="1" y="2"/>
                      </a:cubicBezTo>
                      <a:cubicBezTo>
                        <a:pt x="2" y="2"/>
                        <a:pt x="2" y="2"/>
                        <a:pt x="2" y="2"/>
                      </a:cubicBezTo>
                      <a:cubicBezTo>
                        <a:pt x="2" y="2"/>
                        <a:pt x="3" y="3"/>
                        <a:pt x="3" y="4"/>
                      </a:cubicBezTo>
                      <a:cubicBezTo>
                        <a:pt x="4" y="5"/>
                        <a:pt x="2" y="4"/>
                        <a:pt x="2" y="4"/>
                      </a:cubicBezTo>
                      <a:cubicBezTo>
                        <a:pt x="2" y="4"/>
                        <a:pt x="2" y="4"/>
                        <a:pt x="2" y="5"/>
                      </a:cubicBezTo>
                      <a:cubicBezTo>
                        <a:pt x="3" y="6"/>
                        <a:pt x="4" y="6"/>
                        <a:pt x="4" y="6"/>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490" name="Oval 230"/>
                <p:cNvSpPr>
                  <a:spLocks noChangeArrowheads="1"/>
                </p:cNvSpPr>
                <p:nvPr/>
              </p:nvSpPr>
              <p:spPr bwMode="auto">
                <a:xfrm>
                  <a:off x="2314" y="3933"/>
                  <a:ext cx="3" cy="2"/>
                </a:xfrm>
                <a:prstGeom prst="ellipse">
                  <a:avLst/>
                </a:prstGeom>
                <a:solidFill>
                  <a:srgbClr val="186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91" name="Oval 231"/>
                <p:cNvSpPr>
                  <a:spLocks noChangeArrowheads="1"/>
                </p:cNvSpPr>
                <p:nvPr/>
              </p:nvSpPr>
              <p:spPr bwMode="auto">
                <a:xfrm>
                  <a:off x="2314" y="3933"/>
                  <a:ext cx="3" cy="2"/>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492" name="Oval 232"/>
                <p:cNvSpPr>
                  <a:spLocks noChangeArrowheads="1"/>
                </p:cNvSpPr>
                <p:nvPr/>
              </p:nvSpPr>
              <p:spPr bwMode="auto">
                <a:xfrm>
                  <a:off x="2317" y="3927"/>
                  <a:ext cx="3" cy="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93" name="Oval 233"/>
                <p:cNvSpPr>
                  <a:spLocks noChangeArrowheads="1"/>
                </p:cNvSpPr>
                <p:nvPr/>
              </p:nvSpPr>
              <p:spPr bwMode="auto">
                <a:xfrm>
                  <a:off x="2317" y="3927"/>
                  <a:ext cx="3" cy="3"/>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494" name="Freeform 234"/>
                <p:cNvSpPr>
                  <a:spLocks/>
                </p:cNvSpPr>
                <p:nvPr/>
              </p:nvSpPr>
              <p:spPr bwMode="auto">
                <a:xfrm>
                  <a:off x="2293" y="3897"/>
                  <a:ext cx="3" cy="21"/>
                </a:xfrm>
                <a:custGeom>
                  <a:avLst/>
                  <a:gdLst>
                    <a:gd name="T0" fmla="*/ 0 w 3"/>
                    <a:gd name="T1" fmla="*/ 0 h 21"/>
                    <a:gd name="T2" fmla="*/ 0 w 3"/>
                    <a:gd name="T3" fmla="*/ 6 h 21"/>
                    <a:gd name="T4" fmla="*/ 0 w 3"/>
                    <a:gd name="T5" fmla="*/ 9 h 21"/>
                    <a:gd name="T6" fmla="*/ 0 w 3"/>
                    <a:gd name="T7" fmla="*/ 9 h 21"/>
                    <a:gd name="T8" fmla="*/ 0 w 3"/>
                    <a:gd name="T9" fmla="*/ 18 h 21"/>
                    <a:gd name="T10" fmla="*/ 0 w 3"/>
                    <a:gd name="T11" fmla="*/ 18 h 21"/>
                    <a:gd name="T12" fmla="*/ 0 w 3"/>
                    <a:gd name="T13" fmla="*/ 21 h 21"/>
                    <a:gd name="T14" fmla="*/ 0 w 3"/>
                    <a:gd name="T15" fmla="*/ 15 h 21"/>
                    <a:gd name="T16" fmla="*/ 0 w 3"/>
                    <a:gd name="T17" fmla="*/ 12 h 21"/>
                    <a:gd name="T18" fmla="*/ 3 w 3"/>
                    <a:gd name="T19" fmla="*/ 12 h 21"/>
                    <a:gd name="T20" fmla="*/ 3 w 3"/>
                    <a:gd name="T21" fmla="*/ 6 h 21"/>
                    <a:gd name="T22" fmla="*/ 0 w 3"/>
                    <a:gd name="T23" fmla="*/ 3 h 21"/>
                    <a:gd name="T24" fmla="*/ 0 w 3"/>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21">
                      <a:moveTo>
                        <a:pt x="0" y="0"/>
                      </a:moveTo>
                      <a:lnTo>
                        <a:pt x="0" y="6"/>
                      </a:lnTo>
                      <a:lnTo>
                        <a:pt x="0" y="9"/>
                      </a:lnTo>
                      <a:lnTo>
                        <a:pt x="0" y="9"/>
                      </a:lnTo>
                      <a:lnTo>
                        <a:pt x="0" y="18"/>
                      </a:lnTo>
                      <a:lnTo>
                        <a:pt x="0" y="18"/>
                      </a:lnTo>
                      <a:lnTo>
                        <a:pt x="0" y="21"/>
                      </a:lnTo>
                      <a:lnTo>
                        <a:pt x="0" y="15"/>
                      </a:lnTo>
                      <a:lnTo>
                        <a:pt x="0" y="12"/>
                      </a:lnTo>
                      <a:lnTo>
                        <a:pt x="3" y="12"/>
                      </a:lnTo>
                      <a:lnTo>
                        <a:pt x="3" y="6"/>
                      </a:lnTo>
                      <a:lnTo>
                        <a:pt x="0" y="3"/>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95" name="Freeform 235"/>
                <p:cNvSpPr>
                  <a:spLocks/>
                </p:cNvSpPr>
                <p:nvPr/>
              </p:nvSpPr>
              <p:spPr bwMode="auto">
                <a:xfrm>
                  <a:off x="2293" y="3897"/>
                  <a:ext cx="3" cy="21"/>
                </a:xfrm>
                <a:custGeom>
                  <a:avLst/>
                  <a:gdLst>
                    <a:gd name="T0" fmla="*/ 0 w 3"/>
                    <a:gd name="T1" fmla="*/ 0 h 21"/>
                    <a:gd name="T2" fmla="*/ 0 w 3"/>
                    <a:gd name="T3" fmla="*/ 6 h 21"/>
                    <a:gd name="T4" fmla="*/ 0 w 3"/>
                    <a:gd name="T5" fmla="*/ 9 h 21"/>
                    <a:gd name="T6" fmla="*/ 0 w 3"/>
                    <a:gd name="T7" fmla="*/ 9 h 21"/>
                    <a:gd name="T8" fmla="*/ 0 w 3"/>
                    <a:gd name="T9" fmla="*/ 18 h 21"/>
                    <a:gd name="T10" fmla="*/ 0 w 3"/>
                    <a:gd name="T11" fmla="*/ 18 h 21"/>
                    <a:gd name="T12" fmla="*/ 0 w 3"/>
                    <a:gd name="T13" fmla="*/ 21 h 21"/>
                    <a:gd name="T14" fmla="*/ 0 w 3"/>
                    <a:gd name="T15" fmla="*/ 15 h 21"/>
                    <a:gd name="T16" fmla="*/ 0 w 3"/>
                    <a:gd name="T17" fmla="*/ 12 h 21"/>
                    <a:gd name="T18" fmla="*/ 3 w 3"/>
                    <a:gd name="T19" fmla="*/ 12 h 21"/>
                    <a:gd name="T20" fmla="*/ 3 w 3"/>
                    <a:gd name="T21" fmla="*/ 6 h 21"/>
                    <a:gd name="T22" fmla="*/ 0 w 3"/>
                    <a:gd name="T23" fmla="*/ 3 h 21"/>
                    <a:gd name="T24" fmla="*/ 0 w 3"/>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21">
                      <a:moveTo>
                        <a:pt x="0" y="0"/>
                      </a:moveTo>
                      <a:lnTo>
                        <a:pt x="0" y="6"/>
                      </a:lnTo>
                      <a:lnTo>
                        <a:pt x="0" y="9"/>
                      </a:lnTo>
                      <a:lnTo>
                        <a:pt x="0" y="9"/>
                      </a:lnTo>
                      <a:lnTo>
                        <a:pt x="0" y="18"/>
                      </a:lnTo>
                      <a:lnTo>
                        <a:pt x="0" y="18"/>
                      </a:lnTo>
                      <a:lnTo>
                        <a:pt x="0" y="21"/>
                      </a:lnTo>
                      <a:lnTo>
                        <a:pt x="0" y="15"/>
                      </a:lnTo>
                      <a:lnTo>
                        <a:pt x="0" y="12"/>
                      </a:lnTo>
                      <a:lnTo>
                        <a:pt x="3" y="12"/>
                      </a:lnTo>
                      <a:lnTo>
                        <a:pt x="3" y="6"/>
                      </a:lnTo>
                      <a:lnTo>
                        <a:pt x="0" y="3"/>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496" name="Freeform 236"/>
                <p:cNvSpPr>
                  <a:spLocks/>
                </p:cNvSpPr>
                <p:nvPr/>
              </p:nvSpPr>
              <p:spPr bwMode="auto">
                <a:xfrm>
                  <a:off x="2287" y="3903"/>
                  <a:ext cx="3" cy="21"/>
                </a:xfrm>
                <a:custGeom>
                  <a:avLst/>
                  <a:gdLst>
                    <a:gd name="T0" fmla="*/ 0 w 1"/>
                    <a:gd name="T1" fmla="*/ 0 h 7"/>
                    <a:gd name="T2" fmla="*/ 1 w 1"/>
                    <a:gd name="T3" fmla="*/ 1 h 7"/>
                    <a:gd name="T4" fmla="*/ 0 w 1"/>
                    <a:gd name="T5" fmla="*/ 6 h 7"/>
                    <a:gd name="T6" fmla="*/ 0 w 1"/>
                    <a:gd name="T7" fmla="*/ 7 h 7"/>
                    <a:gd name="T8" fmla="*/ 0 w 1"/>
                    <a:gd name="T9" fmla="*/ 5 h 7"/>
                    <a:gd name="T10" fmla="*/ 0 w 1"/>
                    <a:gd name="T11" fmla="*/ 4 h 7"/>
                    <a:gd name="T12" fmla="*/ 0 w 1"/>
                    <a:gd name="T13" fmla="*/ 3 h 7"/>
                    <a:gd name="T14" fmla="*/ 0 w 1"/>
                    <a:gd name="T15" fmla="*/ 2 h 7"/>
                    <a:gd name="T16" fmla="*/ 0 w 1"/>
                    <a:gd name="T17" fmla="*/ 1 h 7"/>
                    <a:gd name="T18" fmla="*/ 0 w 1"/>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7">
                      <a:moveTo>
                        <a:pt x="0" y="0"/>
                      </a:moveTo>
                      <a:cubicBezTo>
                        <a:pt x="1" y="1"/>
                        <a:pt x="1" y="1"/>
                        <a:pt x="1" y="1"/>
                      </a:cubicBezTo>
                      <a:cubicBezTo>
                        <a:pt x="1" y="2"/>
                        <a:pt x="0" y="4"/>
                        <a:pt x="0" y="6"/>
                      </a:cubicBezTo>
                      <a:cubicBezTo>
                        <a:pt x="0" y="7"/>
                        <a:pt x="0" y="7"/>
                        <a:pt x="0" y="7"/>
                      </a:cubicBezTo>
                      <a:cubicBezTo>
                        <a:pt x="0" y="5"/>
                        <a:pt x="0" y="5"/>
                        <a:pt x="0" y="5"/>
                      </a:cubicBezTo>
                      <a:cubicBezTo>
                        <a:pt x="0" y="4"/>
                        <a:pt x="0" y="4"/>
                        <a:pt x="0" y="4"/>
                      </a:cubicBezTo>
                      <a:cubicBezTo>
                        <a:pt x="0" y="3"/>
                        <a:pt x="0" y="3"/>
                        <a:pt x="0" y="3"/>
                      </a:cubicBezTo>
                      <a:cubicBezTo>
                        <a:pt x="0" y="2"/>
                        <a:pt x="0" y="2"/>
                        <a:pt x="0" y="2"/>
                      </a:cubicBezTo>
                      <a:cubicBezTo>
                        <a:pt x="0" y="1"/>
                        <a:pt x="0" y="1"/>
                        <a:pt x="0" y="1"/>
                      </a:cubicBez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97" name="Freeform 237"/>
                <p:cNvSpPr>
                  <a:spLocks/>
                </p:cNvSpPr>
                <p:nvPr/>
              </p:nvSpPr>
              <p:spPr bwMode="auto">
                <a:xfrm>
                  <a:off x="2287" y="3903"/>
                  <a:ext cx="3" cy="21"/>
                </a:xfrm>
                <a:custGeom>
                  <a:avLst/>
                  <a:gdLst>
                    <a:gd name="T0" fmla="*/ 0 w 1"/>
                    <a:gd name="T1" fmla="*/ 0 h 7"/>
                    <a:gd name="T2" fmla="*/ 1 w 1"/>
                    <a:gd name="T3" fmla="*/ 1 h 7"/>
                    <a:gd name="T4" fmla="*/ 0 w 1"/>
                    <a:gd name="T5" fmla="*/ 6 h 7"/>
                    <a:gd name="T6" fmla="*/ 0 w 1"/>
                    <a:gd name="T7" fmla="*/ 7 h 7"/>
                    <a:gd name="T8" fmla="*/ 0 w 1"/>
                    <a:gd name="T9" fmla="*/ 5 h 7"/>
                    <a:gd name="T10" fmla="*/ 0 w 1"/>
                    <a:gd name="T11" fmla="*/ 4 h 7"/>
                    <a:gd name="T12" fmla="*/ 0 w 1"/>
                    <a:gd name="T13" fmla="*/ 3 h 7"/>
                    <a:gd name="T14" fmla="*/ 0 w 1"/>
                    <a:gd name="T15" fmla="*/ 2 h 7"/>
                    <a:gd name="T16" fmla="*/ 0 w 1"/>
                    <a:gd name="T17" fmla="*/ 1 h 7"/>
                    <a:gd name="T18" fmla="*/ 0 w 1"/>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7">
                      <a:moveTo>
                        <a:pt x="0" y="0"/>
                      </a:moveTo>
                      <a:cubicBezTo>
                        <a:pt x="1" y="1"/>
                        <a:pt x="1" y="1"/>
                        <a:pt x="1" y="1"/>
                      </a:cubicBezTo>
                      <a:cubicBezTo>
                        <a:pt x="1" y="2"/>
                        <a:pt x="0" y="4"/>
                        <a:pt x="0" y="6"/>
                      </a:cubicBezTo>
                      <a:cubicBezTo>
                        <a:pt x="0" y="7"/>
                        <a:pt x="0" y="7"/>
                        <a:pt x="0" y="7"/>
                      </a:cubicBezTo>
                      <a:cubicBezTo>
                        <a:pt x="0" y="5"/>
                        <a:pt x="0" y="5"/>
                        <a:pt x="0" y="5"/>
                      </a:cubicBezTo>
                      <a:cubicBezTo>
                        <a:pt x="0" y="4"/>
                        <a:pt x="0" y="4"/>
                        <a:pt x="0" y="4"/>
                      </a:cubicBezTo>
                      <a:cubicBezTo>
                        <a:pt x="0" y="3"/>
                        <a:pt x="0" y="3"/>
                        <a:pt x="0" y="3"/>
                      </a:cubicBezTo>
                      <a:cubicBezTo>
                        <a:pt x="0" y="2"/>
                        <a:pt x="0" y="2"/>
                        <a:pt x="0" y="2"/>
                      </a:cubicBezTo>
                      <a:cubicBezTo>
                        <a:pt x="0" y="1"/>
                        <a:pt x="0" y="1"/>
                        <a:pt x="0" y="1"/>
                      </a:cubicBez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498" name="Freeform 238"/>
                <p:cNvSpPr>
                  <a:spLocks/>
                </p:cNvSpPr>
                <p:nvPr/>
              </p:nvSpPr>
              <p:spPr bwMode="auto">
                <a:xfrm>
                  <a:off x="2299" y="3891"/>
                  <a:ext cx="3" cy="18"/>
                </a:xfrm>
                <a:custGeom>
                  <a:avLst/>
                  <a:gdLst>
                    <a:gd name="T0" fmla="*/ 0 w 3"/>
                    <a:gd name="T1" fmla="*/ 0 h 18"/>
                    <a:gd name="T2" fmla="*/ 0 w 3"/>
                    <a:gd name="T3" fmla="*/ 3 h 18"/>
                    <a:gd name="T4" fmla="*/ 0 w 3"/>
                    <a:gd name="T5" fmla="*/ 6 h 18"/>
                    <a:gd name="T6" fmla="*/ 0 w 3"/>
                    <a:gd name="T7" fmla="*/ 9 h 18"/>
                    <a:gd name="T8" fmla="*/ 0 w 3"/>
                    <a:gd name="T9" fmla="*/ 12 h 18"/>
                    <a:gd name="T10" fmla="*/ 0 w 3"/>
                    <a:gd name="T11" fmla="*/ 12 h 18"/>
                    <a:gd name="T12" fmla="*/ 0 w 3"/>
                    <a:gd name="T13" fmla="*/ 15 h 18"/>
                    <a:gd name="T14" fmla="*/ 0 w 3"/>
                    <a:gd name="T15" fmla="*/ 18 h 18"/>
                    <a:gd name="T16" fmla="*/ 3 w 3"/>
                    <a:gd name="T17" fmla="*/ 18 h 18"/>
                    <a:gd name="T18" fmla="*/ 3 w 3"/>
                    <a:gd name="T19" fmla="*/ 15 h 18"/>
                    <a:gd name="T20" fmla="*/ 3 w 3"/>
                    <a:gd name="T21" fmla="*/ 12 h 18"/>
                    <a:gd name="T22" fmla="*/ 3 w 3"/>
                    <a:gd name="T23" fmla="*/ 9 h 18"/>
                    <a:gd name="T24" fmla="*/ 3 w 3"/>
                    <a:gd name="T25" fmla="*/ 6 h 18"/>
                    <a:gd name="T26" fmla="*/ 3 w 3"/>
                    <a:gd name="T27" fmla="*/ 0 h 18"/>
                    <a:gd name="T28" fmla="*/ 0 w 3"/>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18">
                      <a:moveTo>
                        <a:pt x="0" y="0"/>
                      </a:moveTo>
                      <a:lnTo>
                        <a:pt x="0" y="3"/>
                      </a:lnTo>
                      <a:lnTo>
                        <a:pt x="0" y="6"/>
                      </a:lnTo>
                      <a:lnTo>
                        <a:pt x="0" y="9"/>
                      </a:lnTo>
                      <a:lnTo>
                        <a:pt x="0" y="12"/>
                      </a:lnTo>
                      <a:lnTo>
                        <a:pt x="0" y="12"/>
                      </a:lnTo>
                      <a:lnTo>
                        <a:pt x="0" y="15"/>
                      </a:lnTo>
                      <a:lnTo>
                        <a:pt x="0" y="18"/>
                      </a:lnTo>
                      <a:lnTo>
                        <a:pt x="3" y="18"/>
                      </a:lnTo>
                      <a:lnTo>
                        <a:pt x="3" y="15"/>
                      </a:lnTo>
                      <a:lnTo>
                        <a:pt x="3" y="12"/>
                      </a:lnTo>
                      <a:lnTo>
                        <a:pt x="3" y="9"/>
                      </a:lnTo>
                      <a:lnTo>
                        <a:pt x="3" y="6"/>
                      </a:lnTo>
                      <a:lnTo>
                        <a:pt x="3" y="0"/>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99" name="Freeform 239"/>
                <p:cNvSpPr>
                  <a:spLocks/>
                </p:cNvSpPr>
                <p:nvPr/>
              </p:nvSpPr>
              <p:spPr bwMode="auto">
                <a:xfrm>
                  <a:off x="2299" y="3891"/>
                  <a:ext cx="3" cy="18"/>
                </a:xfrm>
                <a:custGeom>
                  <a:avLst/>
                  <a:gdLst>
                    <a:gd name="T0" fmla="*/ 0 w 3"/>
                    <a:gd name="T1" fmla="*/ 0 h 18"/>
                    <a:gd name="T2" fmla="*/ 0 w 3"/>
                    <a:gd name="T3" fmla="*/ 3 h 18"/>
                    <a:gd name="T4" fmla="*/ 0 w 3"/>
                    <a:gd name="T5" fmla="*/ 6 h 18"/>
                    <a:gd name="T6" fmla="*/ 0 w 3"/>
                    <a:gd name="T7" fmla="*/ 9 h 18"/>
                    <a:gd name="T8" fmla="*/ 0 w 3"/>
                    <a:gd name="T9" fmla="*/ 12 h 18"/>
                    <a:gd name="T10" fmla="*/ 0 w 3"/>
                    <a:gd name="T11" fmla="*/ 12 h 18"/>
                    <a:gd name="T12" fmla="*/ 0 w 3"/>
                    <a:gd name="T13" fmla="*/ 15 h 18"/>
                    <a:gd name="T14" fmla="*/ 0 w 3"/>
                    <a:gd name="T15" fmla="*/ 18 h 18"/>
                    <a:gd name="T16" fmla="*/ 3 w 3"/>
                    <a:gd name="T17" fmla="*/ 18 h 18"/>
                    <a:gd name="T18" fmla="*/ 3 w 3"/>
                    <a:gd name="T19" fmla="*/ 15 h 18"/>
                    <a:gd name="T20" fmla="*/ 3 w 3"/>
                    <a:gd name="T21" fmla="*/ 12 h 18"/>
                    <a:gd name="T22" fmla="*/ 3 w 3"/>
                    <a:gd name="T23" fmla="*/ 9 h 18"/>
                    <a:gd name="T24" fmla="*/ 3 w 3"/>
                    <a:gd name="T25" fmla="*/ 6 h 18"/>
                    <a:gd name="T26" fmla="*/ 3 w 3"/>
                    <a:gd name="T27" fmla="*/ 0 h 18"/>
                    <a:gd name="T28" fmla="*/ 0 w 3"/>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18">
                      <a:moveTo>
                        <a:pt x="0" y="0"/>
                      </a:moveTo>
                      <a:lnTo>
                        <a:pt x="0" y="3"/>
                      </a:lnTo>
                      <a:lnTo>
                        <a:pt x="0" y="6"/>
                      </a:lnTo>
                      <a:lnTo>
                        <a:pt x="0" y="9"/>
                      </a:lnTo>
                      <a:lnTo>
                        <a:pt x="0" y="12"/>
                      </a:lnTo>
                      <a:lnTo>
                        <a:pt x="0" y="12"/>
                      </a:lnTo>
                      <a:lnTo>
                        <a:pt x="0" y="15"/>
                      </a:lnTo>
                      <a:lnTo>
                        <a:pt x="0" y="18"/>
                      </a:lnTo>
                      <a:lnTo>
                        <a:pt x="3" y="18"/>
                      </a:lnTo>
                      <a:lnTo>
                        <a:pt x="3" y="15"/>
                      </a:lnTo>
                      <a:lnTo>
                        <a:pt x="3" y="12"/>
                      </a:lnTo>
                      <a:lnTo>
                        <a:pt x="3" y="9"/>
                      </a:lnTo>
                      <a:lnTo>
                        <a:pt x="3" y="6"/>
                      </a:lnTo>
                      <a:lnTo>
                        <a:pt x="3" y="0"/>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00" name="Freeform 240"/>
                <p:cNvSpPr>
                  <a:spLocks/>
                </p:cNvSpPr>
                <p:nvPr/>
              </p:nvSpPr>
              <p:spPr bwMode="auto">
                <a:xfrm>
                  <a:off x="2305" y="3883"/>
                  <a:ext cx="6" cy="23"/>
                </a:xfrm>
                <a:custGeom>
                  <a:avLst/>
                  <a:gdLst>
                    <a:gd name="T0" fmla="*/ 1 w 2"/>
                    <a:gd name="T1" fmla="*/ 0 h 8"/>
                    <a:gd name="T2" fmla="*/ 1 w 2"/>
                    <a:gd name="T3" fmla="*/ 1 h 8"/>
                    <a:gd name="T4" fmla="*/ 1 w 2"/>
                    <a:gd name="T5" fmla="*/ 1 h 8"/>
                    <a:gd name="T6" fmla="*/ 0 w 2"/>
                    <a:gd name="T7" fmla="*/ 2 h 8"/>
                    <a:gd name="T8" fmla="*/ 0 w 2"/>
                    <a:gd name="T9" fmla="*/ 3 h 8"/>
                    <a:gd name="T10" fmla="*/ 1 w 2"/>
                    <a:gd name="T11" fmla="*/ 8 h 8"/>
                    <a:gd name="T12" fmla="*/ 1 w 2"/>
                    <a:gd name="T13" fmla="*/ 5 h 8"/>
                    <a:gd name="T14" fmla="*/ 1 w 2"/>
                    <a:gd name="T15" fmla="*/ 4 h 8"/>
                    <a:gd name="T16" fmla="*/ 1 w 2"/>
                    <a:gd name="T17" fmla="*/ 2 h 8"/>
                    <a:gd name="T18" fmla="*/ 2 w 2"/>
                    <a:gd name="T19" fmla="*/ 2 h 8"/>
                    <a:gd name="T20" fmla="*/ 1 w 2"/>
                    <a:gd name="T21" fmla="*/ 1 h 8"/>
                    <a:gd name="T22" fmla="*/ 1 w 2"/>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8">
                      <a:moveTo>
                        <a:pt x="1" y="0"/>
                      </a:moveTo>
                      <a:cubicBezTo>
                        <a:pt x="1" y="1"/>
                        <a:pt x="1" y="1"/>
                        <a:pt x="1" y="1"/>
                      </a:cubicBezTo>
                      <a:cubicBezTo>
                        <a:pt x="1" y="1"/>
                        <a:pt x="1" y="1"/>
                        <a:pt x="1" y="1"/>
                      </a:cubicBezTo>
                      <a:cubicBezTo>
                        <a:pt x="0" y="2"/>
                        <a:pt x="0" y="2"/>
                        <a:pt x="0" y="2"/>
                      </a:cubicBezTo>
                      <a:cubicBezTo>
                        <a:pt x="0" y="3"/>
                        <a:pt x="0" y="3"/>
                        <a:pt x="0" y="3"/>
                      </a:cubicBezTo>
                      <a:cubicBezTo>
                        <a:pt x="1" y="5"/>
                        <a:pt x="0" y="5"/>
                        <a:pt x="1" y="8"/>
                      </a:cubicBezTo>
                      <a:cubicBezTo>
                        <a:pt x="1" y="5"/>
                        <a:pt x="1" y="5"/>
                        <a:pt x="1" y="5"/>
                      </a:cubicBezTo>
                      <a:cubicBezTo>
                        <a:pt x="1" y="4"/>
                        <a:pt x="1" y="4"/>
                        <a:pt x="1" y="4"/>
                      </a:cubicBezTo>
                      <a:cubicBezTo>
                        <a:pt x="1" y="2"/>
                        <a:pt x="1" y="2"/>
                        <a:pt x="1" y="2"/>
                      </a:cubicBezTo>
                      <a:cubicBezTo>
                        <a:pt x="2" y="2"/>
                        <a:pt x="2" y="2"/>
                        <a:pt x="2" y="2"/>
                      </a:cubicBezTo>
                      <a:cubicBezTo>
                        <a:pt x="1" y="1"/>
                        <a:pt x="1" y="1"/>
                        <a:pt x="1" y="1"/>
                      </a:cubicBezTo>
                      <a:cubicBezTo>
                        <a:pt x="1" y="0"/>
                        <a:pt x="1" y="0"/>
                        <a:pt x="1"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01" name="Freeform 241"/>
                <p:cNvSpPr>
                  <a:spLocks/>
                </p:cNvSpPr>
                <p:nvPr/>
              </p:nvSpPr>
              <p:spPr bwMode="auto">
                <a:xfrm>
                  <a:off x="2305" y="3883"/>
                  <a:ext cx="6" cy="23"/>
                </a:xfrm>
                <a:custGeom>
                  <a:avLst/>
                  <a:gdLst>
                    <a:gd name="T0" fmla="*/ 1 w 2"/>
                    <a:gd name="T1" fmla="*/ 0 h 8"/>
                    <a:gd name="T2" fmla="*/ 1 w 2"/>
                    <a:gd name="T3" fmla="*/ 1 h 8"/>
                    <a:gd name="T4" fmla="*/ 1 w 2"/>
                    <a:gd name="T5" fmla="*/ 1 h 8"/>
                    <a:gd name="T6" fmla="*/ 0 w 2"/>
                    <a:gd name="T7" fmla="*/ 2 h 8"/>
                    <a:gd name="T8" fmla="*/ 0 w 2"/>
                    <a:gd name="T9" fmla="*/ 3 h 8"/>
                    <a:gd name="T10" fmla="*/ 1 w 2"/>
                    <a:gd name="T11" fmla="*/ 8 h 8"/>
                    <a:gd name="T12" fmla="*/ 1 w 2"/>
                    <a:gd name="T13" fmla="*/ 5 h 8"/>
                    <a:gd name="T14" fmla="*/ 1 w 2"/>
                    <a:gd name="T15" fmla="*/ 4 h 8"/>
                    <a:gd name="T16" fmla="*/ 1 w 2"/>
                    <a:gd name="T17" fmla="*/ 2 h 8"/>
                    <a:gd name="T18" fmla="*/ 2 w 2"/>
                    <a:gd name="T19" fmla="*/ 2 h 8"/>
                    <a:gd name="T20" fmla="*/ 1 w 2"/>
                    <a:gd name="T21" fmla="*/ 1 h 8"/>
                    <a:gd name="T22" fmla="*/ 1 w 2"/>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8">
                      <a:moveTo>
                        <a:pt x="1" y="0"/>
                      </a:moveTo>
                      <a:cubicBezTo>
                        <a:pt x="1" y="1"/>
                        <a:pt x="1" y="1"/>
                        <a:pt x="1" y="1"/>
                      </a:cubicBezTo>
                      <a:cubicBezTo>
                        <a:pt x="1" y="1"/>
                        <a:pt x="1" y="1"/>
                        <a:pt x="1" y="1"/>
                      </a:cubicBezTo>
                      <a:cubicBezTo>
                        <a:pt x="0" y="2"/>
                        <a:pt x="0" y="2"/>
                        <a:pt x="0" y="2"/>
                      </a:cubicBezTo>
                      <a:cubicBezTo>
                        <a:pt x="0" y="3"/>
                        <a:pt x="0" y="3"/>
                        <a:pt x="0" y="3"/>
                      </a:cubicBezTo>
                      <a:cubicBezTo>
                        <a:pt x="1" y="5"/>
                        <a:pt x="0" y="5"/>
                        <a:pt x="1" y="8"/>
                      </a:cubicBezTo>
                      <a:cubicBezTo>
                        <a:pt x="1" y="5"/>
                        <a:pt x="1" y="5"/>
                        <a:pt x="1" y="5"/>
                      </a:cubicBezTo>
                      <a:cubicBezTo>
                        <a:pt x="1" y="4"/>
                        <a:pt x="1" y="4"/>
                        <a:pt x="1" y="4"/>
                      </a:cubicBezTo>
                      <a:cubicBezTo>
                        <a:pt x="1" y="2"/>
                        <a:pt x="1" y="2"/>
                        <a:pt x="1" y="2"/>
                      </a:cubicBezTo>
                      <a:cubicBezTo>
                        <a:pt x="2" y="2"/>
                        <a:pt x="2" y="2"/>
                        <a:pt x="2" y="2"/>
                      </a:cubicBezTo>
                      <a:cubicBezTo>
                        <a:pt x="1" y="1"/>
                        <a:pt x="1" y="1"/>
                        <a:pt x="1" y="1"/>
                      </a:cubicBezTo>
                      <a:lnTo>
                        <a:pt x="1"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02" name="Freeform 242"/>
                <p:cNvSpPr>
                  <a:spLocks/>
                </p:cNvSpPr>
                <p:nvPr/>
              </p:nvSpPr>
              <p:spPr bwMode="auto">
                <a:xfrm>
                  <a:off x="2282" y="3909"/>
                  <a:ext cx="3" cy="18"/>
                </a:xfrm>
                <a:custGeom>
                  <a:avLst/>
                  <a:gdLst>
                    <a:gd name="T0" fmla="*/ 0 w 3"/>
                    <a:gd name="T1" fmla="*/ 6 h 18"/>
                    <a:gd name="T2" fmla="*/ 0 w 3"/>
                    <a:gd name="T3" fmla="*/ 0 h 18"/>
                    <a:gd name="T4" fmla="*/ 3 w 3"/>
                    <a:gd name="T5" fmla="*/ 6 h 18"/>
                    <a:gd name="T6" fmla="*/ 0 w 3"/>
                    <a:gd name="T7" fmla="*/ 6 h 18"/>
                    <a:gd name="T8" fmla="*/ 0 w 3"/>
                    <a:gd name="T9" fmla="*/ 9 h 18"/>
                    <a:gd name="T10" fmla="*/ 0 w 3"/>
                    <a:gd name="T11" fmla="*/ 12 h 18"/>
                    <a:gd name="T12" fmla="*/ 0 w 3"/>
                    <a:gd name="T13" fmla="*/ 15 h 18"/>
                    <a:gd name="T14" fmla="*/ 0 w 3"/>
                    <a:gd name="T15" fmla="*/ 18 h 18"/>
                    <a:gd name="T16" fmla="*/ 0 w 3"/>
                    <a:gd name="T17" fmla="*/ 15 h 18"/>
                    <a:gd name="T18" fmla="*/ 0 w 3"/>
                    <a:gd name="T19" fmla="*/ 12 h 18"/>
                    <a:gd name="T20" fmla="*/ 0 w 3"/>
                    <a:gd name="T21" fmla="*/ 9 h 18"/>
                    <a:gd name="T22" fmla="*/ 0 w 3"/>
                    <a:gd name="T2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8">
                      <a:moveTo>
                        <a:pt x="0" y="6"/>
                      </a:moveTo>
                      <a:lnTo>
                        <a:pt x="0" y="0"/>
                      </a:lnTo>
                      <a:lnTo>
                        <a:pt x="3" y="6"/>
                      </a:lnTo>
                      <a:lnTo>
                        <a:pt x="0" y="6"/>
                      </a:lnTo>
                      <a:lnTo>
                        <a:pt x="0" y="9"/>
                      </a:lnTo>
                      <a:lnTo>
                        <a:pt x="0" y="12"/>
                      </a:lnTo>
                      <a:lnTo>
                        <a:pt x="0" y="15"/>
                      </a:lnTo>
                      <a:lnTo>
                        <a:pt x="0" y="18"/>
                      </a:lnTo>
                      <a:lnTo>
                        <a:pt x="0" y="15"/>
                      </a:lnTo>
                      <a:lnTo>
                        <a:pt x="0" y="12"/>
                      </a:lnTo>
                      <a:lnTo>
                        <a:pt x="0" y="9"/>
                      </a:lnTo>
                      <a:lnTo>
                        <a:pt x="0" y="6"/>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03" name="Freeform 243"/>
                <p:cNvSpPr>
                  <a:spLocks/>
                </p:cNvSpPr>
                <p:nvPr/>
              </p:nvSpPr>
              <p:spPr bwMode="auto">
                <a:xfrm>
                  <a:off x="2282" y="3909"/>
                  <a:ext cx="3" cy="18"/>
                </a:xfrm>
                <a:custGeom>
                  <a:avLst/>
                  <a:gdLst>
                    <a:gd name="T0" fmla="*/ 0 w 3"/>
                    <a:gd name="T1" fmla="*/ 6 h 18"/>
                    <a:gd name="T2" fmla="*/ 0 w 3"/>
                    <a:gd name="T3" fmla="*/ 0 h 18"/>
                    <a:gd name="T4" fmla="*/ 3 w 3"/>
                    <a:gd name="T5" fmla="*/ 6 h 18"/>
                    <a:gd name="T6" fmla="*/ 0 w 3"/>
                    <a:gd name="T7" fmla="*/ 6 h 18"/>
                    <a:gd name="T8" fmla="*/ 0 w 3"/>
                    <a:gd name="T9" fmla="*/ 9 h 18"/>
                    <a:gd name="T10" fmla="*/ 0 w 3"/>
                    <a:gd name="T11" fmla="*/ 12 h 18"/>
                    <a:gd name="T12" fmla="*/ 0 w 3"/>
                    <a:gd name="T13" fmla="*/ 15 h 18"/>
                    <a:gd name="T14" fmla="*/ 0 w 3"/>
                    <a:gd name="T15" fmla="*/ 18 h 18"/>
                    <a:gd name="T16" fmla="*/ 0 w 3"/>
                    <a:gd name="T17" fmla="*/ 15 h 18"/>
                    <a:gd name="T18" fmla="*/ 0 w 3"/>
                    <a:gd name="T19" fmla="*/ 12 h 18"/>
                    <a:gd name="T20" fmla="*/ 0 w 3"/>
                    <a:gd name="T21" fmla="*/ 9 h 18"/>
                    <a:gd name="T22" fmla="*/ 0 w 3"/>
                    <a:gd name="T2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8">
                      <a:moveTo>
                        <a:pt x="0" y="6"/>
                      </a:moveTo>
                      <a:lnTo>
                        <a:pt x="0" y="0"/>
                      </a:lnTo>
                      <a:lnTo>
                        <a:pt x="3" y="6"/>
                      </a:lnTo>
                      <a:lnTo>
                        <a:pt x="0" y="6"/>
                      </a:lnTo>
                      <a:lnTo>
                        <a:pt x="0" y="9"/>
                      </a:lnTo>
                      <a:lnTo>
                        <a:pt x="0" y="12"/>
                      </a:lnTo>
                      <a:lnTo>
                        <a:pt x="0" y="15"/>
                      </a:lnTo>
                      <a:lnTo>
                        <a:pt x="0" y="18"/>
                      </a:lnTo>
                      <a:lnTo>
                        <a:pt x="0" y="15"/>
                      </a:lnTo>
                      <a:lnTo>
                        <a:pt x="0" y="12"/>
                      </a:lnTo>
                      <a:lnTo>
                        <a:pt x="0" y="9"/>
                      </a:lnTo>
                      <a:lnTo>
                        <a:pt x="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04" name="Freeform 244"/>
                <p:cNvSpPr>
                  <a:spLocks/>
                </p:cNvSpPr>
                <p:nvPr/>
              </p:nvSpPr>
              <p:spPr bwMode="auto">
                <a:xfrm>
                  <a:off x="2282" y="3909"/>
                  <a:ext cx="3" cy="18"/>
                </a:xfrm>
                <a:custGeom>
                  <a:avLst/>
                  <a:gdLst>
                    <a:gd name="T0" fmla="*/ 0 w 3"/>
                    <a:gd name="T1" fmla="*/ 6 h 18"/>
                    <a:gd name="T2" fmla="*/ 0 w 3"/>
                    <a:gd name="T3" fmla="*/ 0 h 18"/>
                    <a:gd name="T4" fmla="*/ 3 w 3"/>
                    <a:gd name="T5" fmla="*/ 6 h 18"/>
                    <a:gd name="T6" fmla="*/ 0 w 3"/>
                    <a:gd name="T7" fmla="*/ 6 h 18"/>
                    <a:gd name="T8" fmla="*/ 0 w 3"/>
                    <a:gd name="T9" fmla="*/ 9 h 18"/>
                    <a:gd name="T10" fmla="*/ 0 w 3"/>
                    <a:gd name="T11" fmla="*/ 12 h 18"/>
                    <a:gd name="T12" fmla="*/ 0 w 3"/>
                    <a:gd name="T13" fmla="*/ 15 h 18"/>
                    <a:gd name="T14" fmla="*/ 0 w 3"/>
                    <a:gd name="T15" fmla="*/ 18 h 18"/>
                    <a:gd name="T16" fmla="*/ 0 w 3"/>
                    <a:gd name="T17" fmla="*/ 15 h 18"/>
                    <a:gd name="T18" fmla="*/ 0 w 3"/>
                    <a:gd name="T19" fmla="*/ 12 h 18"/>
                    <a:gd name="T20" fmla="*/ 0 w 3"/>
                    <a:gd name="T21" fmla="*/ 9 h 18"/>
                    <a:gd name="T22" fmla="*/ 0 w 3"/>
                    <a:gd name="T2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8">
                      <a:moveTo>
                        <a:pt x="0" y="6"/>
                      </a:moveTo>
                      <a:lnTo>
                        <a:pt x="0" y="0"/>
                      </a:lnTo>
                      <a:lnTo>
                        <a:pt x="3" y="6"/>
                      </a:lnTo>
                      <a:lnTo>
                        <a:pt x="0" y="6"/>
                      </a:lnTo>
                      <a:lnTo>
                        <a:pt x="0" y="9"/>
                      </a:lnTo>
                      <a:lnTo>
                        <a:pt x="0" y="12"/>
                      </a:lnTo>
                      <a:lnTo>
                        <a:pt x="0" y="15"/>
                      </a:lnTo>
                      <a:lnTo>
                        <a:pt x="0" y="18"/>
                      </a:lnTo>
                      <a:lnTo>
                        <a:pt x="0" y="15"/>
                      </a:lnTo>
                      <a:lnTo>
                        <a:pt x="0" y="12"/>
                      </a:lnTo>
                      <a:lnTo>
                        <a:pt x="0" y="9"/>
                      </a:lnTo>
                      <a:lnTo>
                        <a:pt x="0" y="6"/>
                      </a:lnTo>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05" name="Freeform 245"/>
                <p:cNvSpPr>
                  <a:spLocks/>
                </p:cNvSpPr>
                <p:nvPr/>
              </p:nvSpPr>
              <p:spPr bwMode="auto">
                <a:xfrm>
                  <a:off x="2273" y="3918"/>
                  <a:ext cx="6" cy="15"/>
                </a:xfrm>
                <a:custGeom>
                  <a:avLst/>
                  <a:gdLst>
                    <a:gd name="T0" fmla="*/ 0 w 6"/>
                    <a:gd name="T1" fmla="*/ 0 h 15"/>
                    <a:gd name="T2" fmla="*/ 3 w 6"/>
                    <a:gd name="T3" fmla="*/ 3 h 15"/>
                    <a:gd name="T4" fmla="*/ 3 w 6"/>
                    <a:gd name="T5" fmla="*/ 3 h 15"/>
                    <a:gd name="T6" fmla="*/ 3 w 6"/>
                    <a:gd name="T7" fmla="*/ 6 h 15"/>
                    <a:gd name="T8" fmla="*/ 3 w 6"/>
                    <a:gd name="T9" fmla="*/ 9 h 15"/>
                    <a:gd name="T10" fmla="*/ 3 w 6"/>
                    <a:gd name="T11" fmla="*/ 12 h 15"/>
                    <a:gd name="T12" fmla="*/ 3 w 6"/>
                    <a:gd name="T13" fmla="*/ 12 h 15"/>
                    <a:gd name="T14" fmla="*/ 3 w 6"/>
                    <a:gd name="T15" fmla="*/ 15 h 15"/>
                    <a:gd name="T16" fmla="*/ 6 w 6"/>
                    <a:gd name="T17" fmla="*/ 12 h 15"/>
                    <a:gd name="T18" fmla="*/ 6 w 6"/>
                    <a:gd name="T19" fmla="*/ 6 h 15"/>
                    <a:gd name="T20" fmla="*/ 6 w 6"/>
                    <a:gd name="T21" fmla="*/ 3 h 15"/>
                    <a:gd name="T22" fmla="*/ 6 w 6"/>
                    <a:gd name="T23" fmla="*/ 3 h 15"/>
                    <a:gd name="T24" fmla="*/ 6 w 6"/>
                    <a:gd name="T25" fmla="*/ 0 h 15"/>
                    <a:gd name="T26" fmla="*/ 3 w 6"/>
                    <a:gd name="T27" fmla="*/ 3 h 15"/>
                    <a:gd name="T28" fmla="*/ 3 w 6"/>
                    <a:gd name="T29" fmla="*/ 3 h 15"/>
                    <a:gd name="T30" fmla="*/ 0 w 6"/>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5">
                      <a:moveTo>
                        <a:pt x="0" y="0"/>
                      </a:moveTo>
                      <a:lnTo>
                        <a:pt x="3" y="3"/>
                      </a:lnTo>
                      <a:lnTo>
                        <a:pt x="3" y="3"/>
                      </a:lnTo>
                      <a:lnTo>
                        <a:pt x="3" y="6"/>
                      </a:lnTo>
                      <a:lnTo>
                        <a:pt x="3" y="9"/>
                      </a:lnTo>
                      <a:lnTo>
                        <a:pt x="3" y="12"/>
                      </a:lnTo>
                      <a:lnTo>
                        <a:pt x="3" y="12"/>
                      </a:lnTo>
                      <a:lnTo>
                        <a:pt x="3" y="15"/>
                      </a:lnTo>
                      <a:lnTo>
                        <a:pt x="6" y="12"/>
                      </a:lnTo>
                      <a:lnTo>
                        <a:pt x="6" y="6"/>
                      </a:lnTo>
                      <a:lnTo>
                        <a:pt x="6" y="3"/>
                      </a:lnTo>
                      <a:lnTo>
                        <a:pt x="6" y="3"/>
                      </a:lnTo>
                      <a:lnTo>
                        <a:pt x="6" y="0"/>
                      </a:lnTo>
                      <a:lnTo>
                        <a:pt x="3" y="3"/>
                      </a:lnTo>
                      <a:lnTo>
                        <a:pt x="3" y="3"/>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06" name="Freeform 246"/>
                <p:cNvSpPr>
                  <a:spLocks/>
                </p:cNvSpPr>
                <p:nvPr/>
              </p:nvSpPr>
              <p:spPr bwMode="auto">
                <a:xfrm>
                  <a:off x="2273" y="3918"/>
                  <a:ext cx="6" cy="15"/>
                </a:xfrm>
                <a:custGeom>
                  <a:avLst/>
                  <a:gdLst>
                    <a:gd name="T0" fmla="*/ 0 w 6"/>
                    <a:gd name="T1" fmla="*/ 0 h 15"/>
                    <a:gd name="T2" fmla="*/ 3 w 6"/>
                    <a:gd name="T3" fmla="*/ 3 h 15"/>
                    <a:gd name="T4" fmla="*/ 3 w 6"/>
                    <a:gd name="T5" fmla="*/ 3 h 15"/>
                    <a:gd name="T6" fmla="*/ 3 w 6"/>
                    <a:gd name="T7" fmla="*/ 6 h 15"/>
                    <a:gd name="T8" fmla="*/ 3 w 6"/>
                    <a:gd name="T9" fmla="*/ 9 h 15"/>
                    <a:gd name="T10" fmla="*/ 3 w 6"/>
                    <a:gd name="T11" fmla="*/ 12 h 15"/>
                    <a:gd name="T12" fmla="*/ 3 w 6"/>
                    <a:gd name="T13" fmla="*/ 12 h 15"/>
                    <a:gd name="T14" fmla="*/ 3 w 6"/>
                    <a:gd name="T15" fmla="*/ 15 h 15"/>
                    <a:gd name="T16" fmla="*/ 6 w 6"/>
                    <a:gd name="T17" fmla="*/ 12 h 15"/>
                    <a:gd name="T18" fmla="*/ 6 w 6"/>
                    <a:gd name="T19" fmla="*/ 6 h 15"/>
                    <a:gd name="T20" fmla="*/ 6 w 6"/>
                    <a:gd name="T21" fmla="*/ 3 h 15"/>
                    <a:gd name="T22" fmla="*/ 6 w 6"/>
                    <a:gd name="T23" fmla="*/ 3 h 15"/>
                    <a:gd name="T24" fmla="*/ 6 w 6"/>
                    <a:gd name="T25" fmla="*/ 0 h 15"/>
                    <a:gd name="T26" fmla="*/ 3 w 6"/>
                    <a:gd name="T27" fmla="*/ 3 h 15"/>
                    <a:gd name="T28" fmla="*/ 3 w 6"/>
                    <a:gd name="T29" fmla="*/ 3 h 15"/>
                    <a:gd name="T30" fmla="*/ 0 w 6"/>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5">
                      <a:moveTo>
                        <a:pt x="0" y="0"/>
                      </a:moveTo>
                      <a:lnTo>
                        <a:pt x="3" y="3"/>
                      </a:lnTo>
                      <a:lnTo>
                        <a:pt x="3" y="3"/>
                      </a:lnTo>
                      <a:lnTo>
                        <a:pt x="3" y="6"/>
                      </a:lnTo>
                      <a:lnTo>
                        <a:pt x="3" y="9"/>
                      </a:lnTo>
                      <a:lnTo>
                        <a:pt x="3" y="12"/>
                      </a:lnTo>
                      <a:lnTo>
                        <a:pt x="3" y="12"/>
                      </a:lnTo>
                      <a:lnTo>
                        <a:pt x="3" y="15"/>
                      </a:lnTo>
                      <a:lnTo>
                        <a:pt x="6" y="12"/>
                      </a:lnTo>
                      <a:lnTo>
                        <a:pt x="6" y="6"/>
                      </a:lnTo>
                      <a:lnTo>
                        <a:pt x="6" y="3"/>
                      </a:lnTo>
                      <a:lnTo>
                        <a:pt x="6" y="3"/>
                      </a:lnTo>
                      <a:lnTo>
                        <a:pt x="6" y="0"/>
                      </a:lnTo>
                      <a:lnTo>
                        <a:pt x="3" y="3"/>
                      </a:lnTo>
                      <a:lnTo>
                        <a:pt x="3" y="3"/>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07" name="Freeform 247"/>
                <p:cNvSpPr>
                  <a:spLocks/>
                </p:cNvSpPr>
                <p:nvPr/>
              </p:nvSpPr>
              <p:spPr bwMode="auto">
                <a:xfrm>
                  <a:off x="2267" y="3921"/>
                  <a:ext cx="6" cy="12"/>
                </a:xfrm>
                <a:custGeom>
                  <a:avLst/>
                  <a:gdLst>
                    <a:gd name="T0" fmla="*/ 1 w 2"/>
                    <a:gd name="T1" fmla="*/ 0 h 4"/>
                    <a:gd name="T2" fmla="*/ 1 w 2"/>
                    <a:gd name="T3" fmla="*/ 4 h 4"/>
                    <a:gd name="T4" fmla="*/ 2 w 2"/>
                    <a:gd name="T5" fmla="*/ 3 h 4"/>
                    <a:gd name="T6" fmla="*/ 1 w 2"/>
                    <a:gd name="T7" fmla="*/ 2 h 4"/>
                    <a:gd name="T8" fmla="*/ 2 w 2"/>
                    <a:gd name="T9" fmla="*/ 1 h 4"/>
                    <a:gd name="T10" fmla="*/ 2 w 2"/>
                    <a:gd name="T11" fmla="*/ 1 h 4"/>
                    <a:gd name="T12" fmla="*/ 2 w 2"/>
                    <a:gd name="T13" fmla="*/ 0 h 4"/>
                    <a:gd name="T14" fmla="*/ 1 w 2"/>
                    <a:gd name="T15" fmla="*/ 0 h 4"/>
                    <a:gd name="T16" fmla="*/ 1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0"/>
                      </a:moveTo>
                      <a:cubicBezTo>
                        <a:pt x="1" y="1"/>
                        <a:pt x="0" y="3"/>
                        <a:pt x="1" y="4"/>
                      </a:cubicBezTo>
                      <a:cubicBezTo>
                        <a:pt x="2" y="3"/>
                        <a:pt x="2" y="3"/>
                        <a:pt x="2" y="3"/>
                      </a:cubicBezTo>
                      <a:cubicBezTo>
                        <a:pt x="1" y="2"/>
                        <a:pt x="1" y="2"/>
                        <a:pt x="1" y="2"/>
                      </a:cubicBezTo>
                      <a:cubicBezTo>
                        <a:pt x="2" y="1"/>
                        <a:pt x="2" y="1"/>
                        <a:pt x="2" y="1"/>
                      </a:cubicBezTo>
                      <a:cubicBezTo>
                        <a:pt x="2" y="1"/>
                        <a:pt x="2" y="1"/>
                        <a:pt x="2" y="1"/>
                      </a:cubicBezTo>
                      <a:cubicBezTo>
                        <a:pt x="2" y="0"/>
                        <a:pt x="2" y="0"/>
                        <a:pt x="2" y="0"/>
                      </a:cubicBezTo>
                      <a:cubicBezTo>
                        <a:pt x="1" y="0"/>
                        <a:pt x="1" y="0"/>
                        <a:pt x="1" y="0"/>
                      </a:cubicBezTo>
                      <a:cubicBezTo>
                        <a:pt x="1" y="0"/>
                        <a:pt x="1" y="0"/>
                        <a:pt x="1"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08" name="Freeform 248"/>
                <p:cNvSpPr>
                  <a:spLocks/>
                </p:cNvSpPr>
                <p:nvPr/>
              </p:nvSpPr>
              <p:spPr bwMode="auto">
                <a:xfrm>
                  <a:off x="2267" y="3921"/>
                  <a:ext cx="6" cy="12"/>
                </a:xfrm>
                <a:custGeom>
                  <a:avLst/>
                  <a:gdLst>
                    <a:gd name="T0" fmla="*/ 1 w 2"/>
                    <a:gd name="T1" fmla="*/ 0 h 4"/>
                    <a:gd name="T2" fmla="*/ 1 w 2"/>
                    <a:gd name="T3" fmla="*/ 4 h 4"/>
                    <a:gd name="T4" fmla="*/ 2 w 2"/>
                    <a:gd name="T5" fmla="*/ 3 h 4"/>
                    <a:gd name="T6" fmla="*/ 1 w 2"/>
                    <a:gd name="T7" fmla="*/ 2 h 4"/>
                    <a:gd name="T8" fmla="*/ 2 w 2"/>
                    <a:gd name="T9" fmla="*/ 1 h 4"/>
                    <a:gd name="T10" fmla="*/ 2 w 2"/>
                    <a:gd name="T11" fmla="*/ 1 h 4"/>
                    <a:gd name="T12" fmla="*/ 2 w 2"/>
                    <a:gd name="T13" fmla="*/ 0 h 4"/>
                    <a:gd name="T14" fmla="*/ 1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0"/>
                      </a:moveTo>
                      <a:cubicBezTo>
                        <a:pt x="1" y="1"/>
                        <a:pt x="0" y="3"/>
                        <a:pt x="1" y="4"/>
                      </a:cubicBezTo>
                      <a:cubicBezTo>
                        <a:pt x="2" y="3"/>
                        <a:pt x="2" y="3"/>
                        <a:pt x="2" y="3"/>
                      </a:cubicBezTo>
                      <a:cubicBezTo>
                        <a:pt x="1" y="2"/>
                        <a:pt x="1" y="2"/>
                        <a:pt x="1" y="2"/>
                      </a:cubicBezTo>
                      <a:cubicBezTo>
                        <a:pt x="2" y="1"/>
                        <a:pt x="2" y="1"/>
                        <a:pt x="2" y="1"/>
                      </a:cubicBezTo>
                      <a:cubicBezTo>
                        <a:pt x="2" y="1"/>
                        <a:pt x="2" y="1"/>
                        <a:pt x="2" y="1"/>
                      </a:cubicBezTo>
                      <a:cubicBezTo>
                        <a:pt x="2" y="0"/>
                        <a:pt x="2" y="0"/>
                        <a:pt x="2" y="0"/>
                      </a:cubicBezTo>
                      <a:cubicBezTo>
                        <a:pt x="1" y="0"/>
                        <a:pt x="1" y="0"/>
                        <a:pt x="1" y="0"/>
                      </a:cubicBez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09" name="Freeform 249"/>
                <p:cNvSpPr>
                  <a:spLocks/>
                </p:cNvSpPr>
                <p:nvPr/>
              </p:nvSpPr>
              <p:spPr bwMode="auto">
                <a:xfrm>
                  <a:off x="2264" y="3927"/>
                  <a:ext cx="3" cy="3"/>
                </a:xfrm>
                <a:custGeom>
                  <a:avLst/>
                  <a:gdLst>
                    <a:gd name="T0" fmla="*/ 3 w 3"/>
                    <a:gd name="T1" fmla="*/ 0 h 3"/>
                    <a:gd name="T2" fmla="*/ 0 w 3"/>
                    <a:gd name="T3" fmla="*/ 0 h 3"/>
                    <a:gd name="T4" fmla="*/ 3 w 3"/>
                    <a:gd name="T5" fmla="*/ 3 h 3"/>
                    <a:gd name="T6" fmla="*/ 3 w 3"/>
                    <a:gd name="T7" fmla="*/ 0 h 3"/>
                    <a:gd name="T8" fmla="*/ 3 w 3"/>
                    <a:gd name="T9" fmla="*/ 0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lnTo>
                        <a:pt x="0" y="0"/>
                      </a:lnTo>
                      <a:lnTo>
                        <a:pt x="3" y="3"/>
                      </a:lnTo>
                      <a:lnTo>
                        <a:pt x="3" y="0"/>
                      </a:lnTo>
                      <a:lnTo>
                        <a:pt x="3" y="0"/>
                      </a:lnTo>
                      <a:lnTo>
                        <a:pt x="3"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10" name="Freeform 250"/>
                <p:cNvSpPr>
                  <a:spLocks/>
                </p:cNvSpPr>
                <p:nvPr/>
              </p:nvSpPr>
              <p:spPr bwMode="auto">
                <a:xfrm>
                  <a:off x="2264" y="3927"/>
                  <a:ext cx="3" cy="3"/>
                </a:xfrm>
                <a:custGeom>
                  <a:avLst/>
                  <a:gdLst>
                    <a:gd name="T0" fmla="*/ 3 w 3"/>
                    <a:gd name="T1" fmla="*/ 0 h 3"/>
                    <a:gd name="T2" fmla="*/ 0 w 3"/>
                    <a:gd name="T3" fmla="*/ 0 h 3"/>
                    <a:gd name="T4" fmla="*/ 3 w 3"/>
                    <a:gd name="T5" fmla="*/ 3 h 3"/>
                    <a:gd name="T6" fmla="*/ 3 w 3"/>
                    <a:gd name="T7" fmla="*/ 0 h 3"/>
                    <a:gd name="T8" fmla="*/ 3 w 3"/>
                    <a:gd name="T9" fmla="*/ 0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lnTo>
                        <a:pt x="0" y="0"/>
                      </a:lnTo>
                      <a:lnTo>
                        <a:pt x="3" y="3"/>
                      </a:lnTo>
                      <a:lnTo>
                        <a:pt x="3" y="0"/>
                      </a:lnTo>
                      <a:lnTo>
                        <a:pt x="3" y="0"/>
                      </a:lnTo>
                      <a:lnTo>
                        <a:pt x="3"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11" name="Freeform 251"/>
                <p:cNvSpPr>
                  <a:spLocks/>
                </p:cNvSpPr>
                <p:nvPr/>
              </p:nvSpPr>
              <p:spPr bwMode="auto">
                <a:xfrm>
                  <a:off x="2314" y="3874"/>
                  <a:ext cx="3" cy="29"/>
                </a:xfrm>
                <a:custGeom>
                  <a:avLst/>
                  <a:gdLst>
                    <a:gd name="T0" fmla="*/ 0 w 3"/>
                    <a:gd name="T1" fmla="*/ 3 h 29"/>
                    <a:gd name="T2" fmla="*/ 3 w 3"/>
                    <a:gd name="T3" fmla="*/ 6 h 29"/>
                    <a:gd name="T4" fmla="*/ 3 w 3"/>
                    <a:gd name="T5" fmla="*/ 9 h 29"/>
                    <a:gd name="T6" fmla="*/ 0 w 3"/>
                    <a:gd name="T7" fmla="*/ 9 h 29"/>
                    <a:gd name="T8" fmla="*/ 0 w 3"/>
                    <a:gd name="T9" fmla="*/ 15 h 29"/>
                    <a:gd name="T10" fmla="*/ 0 w 3"/>
                    <a:gd name="T11" fmla="*/ 17 h 29"/>
                    <a:gd name="T12" fmla="*/ 0 w 3"/>
                    <a:gd name="T13" fmla="*/ 29 h 29"/>
                    <a:gd name="T14" fmla="*/ 3 w 3"/>
                    <a:gd name="T15" fmla="*/ 26 h 29"/>
                    <a:gd name="T16" fmla="*/ 3 w 3"/>
                    <a:gd name="T17" fmla="*/ 23 h 29"/>
                    <a:gd name="T18" fmla="*/ 3 w 3"/>
                    <a:gd name="T19" fmla="*/ 17 h 29"/>
                    <a:gd name="T20" fmla="*/ 3 w 3"/>
                    <a:gd name="T21" fmla="*/ 9 h 29"/>
                    <a:gd name="T22" fmla="*/ 3 w 3"/>
                    <a:gd name="T23" fmla="*/ 9 h 29"/>
                    <a:gd name="T24" fmla="*/ 3 w 3"/>
                    <a:gd name="T25" fmla="*/ 0 h 29"/>
                    <a:gd name="T26" fmla="*/ 0 w 3"/>
                    <a:gd name="T27"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29">
                      <a:moveTo>
                        <a:pt x="0" y="3"/>
                      </a:moveTo>
                      <a:lnTo>
                        <a:pt x="3" y="6"/>
                      </a:lnTo>
                      <a:lnTo>
                        <a:pt x="3" y="9"/>
                      </a:lnTo>
                      <a:lnTo>
                        <a:pt x="0" y="9"/>
                      </a:lnTo>
                      <a:lnTo>
                        <a:pt x="0" y="15"/>
                      </a:lnTo>
                      <a:lnTo>
                        <a:pt x="0" y="17"/>
                      </a:lnTo>
                      <a:lnTo>
                        <a:pt x="0" y="29"/>
                      </a:lnTo>
                      <a:lnTo>
                        <a:pt x="3" y="26"/>
                      </a:lnTo>
                      <a:lnTo>
                        <a:pt x="3" y="23"/>
                      </a:lnTo>
                      <a:lnTo>
                        <a:pt x="3" y="17"/>
                      </a:lnTo>
                      <a:lnTo>
                        <a:pt x="3" y="9"/>
                      </a:lnTo>
                      <a:lnTo>
                        <a:pt x="3" y="9"/>
                      </a:lnTo>
                      <a:lnTo>
                        <a:pt x="3" y="0"/>
                      </a:lnTo>
                      <a:lnTo>
                        <a:pt x="0" y="3"/>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12" name="Freeform 252"/>
                <p:cNvSpPr>
                  <a:spLocks/>
                </p:cNvSpPr>
                <p:nvPr/>
              </p:nvSpPr>
              <p:spPr bwMode="auto">
                <a:xfrm>
                  <a:off x="2314" y="3874"/>
                  <a:ext cx="3" cy="29"/>
                </a:xfrm>
                <a:custGeom>
                  <a:avLst/>
                  <a:gdLst>
                    <a:gd name="T0" fmla="*/ 0 w 3"/>
                    <a:gd name="T1" fmla="*/ 3 h 29"/>
                    <a:gd name="T2" fmla="*/ 3 w 3"/>
                    <a:gd name="T3" fmla="*/ 6 h 29"/>
                    <a:gd name="T4" fmla="*/ 3 w 3"/>
                    <a:gd name="T5" fmla="*/ 9 h 29"/>
                    <a:gd name="T6" fmla="*/ 0 w 3"/>
                    <a:gd name="T7" fmla="*/ 9 h 29"/>
                    <a:gd name="T8" fmla="*/ 0 w 3"/>
                    <a:gd name="T9" fmla="*/ 15 h 29"/>
                    <a:gd name="T10" fmla="*/ 0 w 3"/>
                    <a:gd name="T11" fmla="*/ 17 h 29"/>
                    <a:gd name="T12" fmla="*/ 0 w 3"/>
                    <a:gd name="T13" fmla="*/ 29 h 29"/>
                    <a:gd name="T14" fmla="*/ 3 w 3"/>
                    <a:gd name="T15" fmla="*/ 26 h 29"/>
                    <a:gd name="T16" fmla="*/ 3 w 3"/>
                    <a:gd name="T17" fmla="*/ 23 h 29"/>
                    <a:gd name="T18" fmla="*/ 3 w 3"/>
                    <a:gd name="T19" fmla="*/ 17 h 29"/>
                    <a:gd name="T20" fmla="*/ 3 w 3"/>
                    <a:gd name="T21" fmla="*/ 9 h 29"/>
                    <a:gd name="T22" fmla="*/ 3 w 3"/>
                    <a:gd name="T23" fmla="*/ 9 h 29"/>
                    <a:gd name="T24" fmla="*/ 3 w 3"/>
                    <a:gd name="T25" fmla="*/ 0 h 29"/>
                    <a:gd name="T26" fmla="*/ 0 w 3"/>
                    <a:gd name="T27"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29">
                      <a:moveTo>
                        <a:pt x="0" y="3"/>
                      </a:moveTo>
                      <a:lnTo>
                        <a:pt x="3" y="6"/>
                      </a:lnTo>
                      <a:lnTo>
                        <a:pt x="3" y="9"/>
                      </a:lnTo>
                      <a:lnTo>
                        <a:pt x="0" y="9"/>
                      </a:lnTo>
                      <a:lnTo>
                        <a:pt x="0" y="15"/>
                      </a:lnTo>
                      <a:lnTo>
                        <a:pt x="0" y="17"/>
                      </a:lnTo>
                      <a:lnTo>
                        <a:pt x="0" y="29"/>
                      </a:lnTo>
                      <a:lnTo>
                        <a:pt x="3" y="26"/>
                      </a:lnTo>
                      <a:lnTo>
                        <a:pt x="3" y="23"/>
                      </a:lnTo>
                      <a:lnTo>
                        <a:pt x="3" y="17"/>
                      </a:lnTo>
                      <a:lnTo>
                        <a:pt x="3" y="9"/>
                      </a:lnTo>
                      <a:lnTo>
                        <a:pt x="3" y="9"/>
                      </a:lnTo>
                      <a:lnTo>
                        <a:pt x="3" y="0"/>
                      </a:lnTo>
                      <a:lnTo>
                        <a:pt x="0" y="3"/>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13" name="Freeform 253"/>
                <p:cNvSpPr>
                  <a:spLocks/>
                </p:cNvSpPr>
                <p:nvPr/>
              </p:nvSpPr>
              <p:spPr bwMode="auto">
                <a:xfrm>
                  <a:off x="2296" y="3912"/>
                  <a:ext cx="3" cy="18"/>
                </a:xfrm>
                <a:custGeom>
                  <a:avLst/>
                  <a:gdLst>
                    <a:gd name="T0" fmla="*/ 1 w 1"/>
                    <a:gd name="T1" fmla="*/ 0 h 6"/>
                    <a:gd name="T2" fmla="*/ 1 w 1"/>
                    <a:gd name="T3" fmla="*/ 2 h 6"/>
                    <a:gd name="T4" fmla="*/ 0 w 1"/>
                    <a:gd name="T5" fmla="*/ 3 h 6"/>
                    <a:gd name="T6" fmla="*/ 0 w 1"/>
                    <a:gd name="T7" fmla="*/ 4 h 6"/>
                    <a:gd name="T8" fmla="*/ 1 w 1"/>
                    <a:gd name="T9" fmla="*/ 5 h 6"/>
                    <a:gd name="T10" fmla="*/ 1 w 1"/>
                    <a:gd name="T11" fmla="*/ 6 h 6"/>
                    <a:gd name="T12" fmla="*/ 1 w 1"/>
                    <a:gd name="T13" fmla="*/ 3 h 6"/>
                    <a:gd name="T14" fmla="*/ 1 w 1"/>
                    <a:gd name="T15" fmla="*/ 2 h 6"/>
                    <a:gd name="T16" fmla="*/ 1 w 1"/>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6">
                      <a:moveTo>
                        <a:pt x="1" y="0"/>
                      </a:moveTo>
                      <a:cubicBezTo>
                        <a:pt x="1" y="2"/>
                        <a:pt x="1" y="2"/>
                        <a:pt x="1" y="2"/>
                      </a:cubicBezTo>
                      <a:cubicBezTo>
                        <a:pt x="1" y="2"/>
                        <a:pt x="0" y="3"/>
                        <a:pt x="0" y="3"/>
                      </a:cubicBezTo>
                      <a:cubicBezTo>
                        <a:pt x="0" y="4"/>
                        <a:pt x="0" y="4"/>
                        <a:pt x="0" y="4"/>
                      </a:cubicBezTo>
                      <a:cubicBezTo>
                        <a:pt x="1" y="5"/>
                        <a:pt x="1" y="5"/>
                        <a:pt x="1" y="5"/>
                      </a:cubicBezTo>
                      <a:cubicBezTo>
                        <a:pt x="1" y="6"/>
                        <a:pt x="1" y="6"/>
                        <a:pt x="1" y="6"/>
                      </a:cubicBezTo>
                      <a:cubicBezTo>
                        <a:pt x="1" y="3"/>
                        <a:pt x="1" y="3"/>
                        <a:pt x="1" y="3"/>
                      </a:cubicBezTo>
                      <a:cubicBezTo>
                        <a:pt x="1" y="2"/>
                        <a:pt x="1" y="2"/>
                        <a:pt x="1" y="2"/>
                      </a:cubicBezTo>
                      <a:cubicBezTo>
                        <a:pt x="1" y="0"/>
                        <a:pt x="1" y="0"/>
                        <a:pt x="1"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14" name="Freeform 254"/>
                <p:cNvSpPr>
                  <a:spLocks/>
                </p:cNvSpPr>
                <p:nvPr/>
              </p:nvSpPr>
              <p:spPr bwMode="auto">
                <a:xfrm>
                  <a:off x="2296" y="3912"/>
                  <a:ext cx="3" cy="18"/>
                </a:xfrm>
                <a:custGeom>
                  <a:avLst/>
                  <a:gdLst>
                    <a:gd name="T0" fmla="*/ 1 w 1"/>
                    <a:gd name="T1" fmla="*/ 0 h 6"/>
                    <a:gd name="T2" fmla="*/ 1 w 1"/>
                    <a:gd name="T3" fmla="*/ 2 h 6"/>
                    <a:gd name="T4" fmla="*/ 0 w 1"/>
                    <a:gd name="T5" fmla="*/ 3 h 6"/>
                    <a:gd name="T6" fmla="*/ 0 w 1"/>
                    <a:gd name="T7" fmla="*/ 4 h 6"/>
                    <a:gd name="T8" fmla="*/ 1 w 1"/>
                    <a:gd name="T9" fmla="*/ 5 h 6"/>
                    <a:gd name="T10" fmla="*/ 1 w 1"/>
                    <a:gd name="T11" fmla="*/ 6 h 6"/>
                    <a:gd name="T12" fmla="*/ 1 w 1"/>
                    <a:gd name="T13" fmla="*/ 3 h 6"/>
                    <a:gd name="T14" fmla="*/ 1 w 1"/>
                    <a:gd name="T15" fmla="*/ 2 h 6"/>
                    <a:gd name="T16" fmla="*/ 1 w 1"/>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6">
                      <a:moveTo>
                        <a:pt x="1" y="0"/>
                      </a:moveTo>
                      <a:cubicBezTo>
                        <a:pt x="1" y="2"/>
                        <a:pt x="1" y="2"/>
                        <a:pt x="1" y="2"/>
                      </a:cubicBezTo>
                      <a:cubicBezTo>
                        <a:pt x="1" y="2"/>
                        <a:pt x="0" y="3"/>
                        <a:pt x="0" y="3"/>
                      </a:cubicBezTo>
                      <a:cubicBezTo>
                        <a:pt x="0" y="4"/>
                        <a:pt x="0" y="4"/>
                        <a:pt x="0" y="4"/>
                      </a:cubicBezTo>
                      <a:cubicBezTo>
                        <a:pt x="1" y="5"/>
                        <a:pt x="1" y="5"/>
                        <a:pt x="1" y="5"/>
                      </a:cubicBezTo>
                      <a:cubicBezTo>
                        <a:pt x="1" y="6"/>
                        <a:pt x="1" y="6"/>
                        <a:pt x="1" y="6"/>
                      </a:cubicBezTo>
                      <a:cubicBezTo>
                        <a:pt x="1" y="3"/>
                        <a:pt x="1" y="3"/>
                        <a:pt x="1" y="3"/>
                      </a:cubicBezTo>
                      <a:cubicBezTo>
                        <a:pt x="1" y="2"/>
                        <a:pt x="1" y="2"/>
                        <a:pt x="1" y="2"/>
                      </a:cubicBezTo>
                      <a:lnTo>
                        <a:pt x="1"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15" name="Freeform 255"/>
                <p:cNvSpPr>
                  <a:spLocks/>
                </p:cNvSpPr>
                <p:nvPr/>
              </p:nvSpPr>
              <p:spPr bwMode="auto">
                <a:xfrm>
                  <a:off x="2290" y="3921"/>
                  <a:ext cx="3" cy="12"/>
                </a:xfrm>
                <a:custGeom>
                  <a:avLst/>
                  <a:gdLst>
                    <a:gd name="T0" fmla="*/ 3 w 3"/>
                    <a:gd name="T1" fmla="*/ 0 h 12"/>
                    <a:gd name="T2" fmla="*/ 3 w 3"/>
                    <a:gd name="T3" fmla="*/ 6 h 12"/>
                    <a:gd name="T4" fmla="*/ 0 w 3"/>
                    <a:gd name="T5" fmla="*/ 9 h 12"/>
                    <a:gd name="T6" fmla="*/ 0 w 3"/>
                    <a:gd name="T7" fmla="*/ 12 h 12"/>
                    <a:gd name="T8" fmla="*/ 3 w 3"/>
                    <a:gd name="T9" fmla="*/ 12 h 12"/>
                    <a:gd name="T10" fmla="*/ 3 w 3"/>
                    <a:gd name="T11" fmla="*/ 9 h 12"/>
                    <a:gd name="T12" fmla="*/ 3 w 3"/>
                    <a:gd name="T13" fmla="*/ 6 h 12"/>
                    <a:gd name="T14" fmla="*/ 3 w 3"/>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2">
                      <a:moveTo>
                        <a:pt x="3" y="0"/>
                      </a:moveTo>
                      <a:lnTo>
                        <a:pt x="3" y="6"/>
                      </a:lnTo>
                      <a:lnTo>
                        <a:pt x="0" y="9"/>
                      </a:lnTo>
                      <a:lnTo>
                        <a:pt x="0" y="12"/>
                      </a:lnTo>
                      <a:lnTo>
                        <a:pt x="3" y="12"/>
                      </a:lnTo>
                      <a:lnTo>
                        <a:pt x="3" y="9"/>
                      </a:lnTo>
                      <a:lnTo>
                        <a:pt x="3" y="6"/>
                      </a:lnTo>
                      <a:lnTo>
                        <a:pt x="3"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16" name="Freeform 256"/>
                <p:cNvSpPr>
                  <a:spLocks/>
                </p:cNvSpPr>
                <p:nvPr/>
              </p:nvSpPr>
              <p:spPr bwMode="auto">
                <a:xfrm>
                  <a:off x="2290" y="3921"/>
                  <a:ext cx="3" cy="12"/>
                </a:xfrm>
                <a:custGeom>
                  <a:avLst/>
                  <a:gdLst>
                    <a:gd name="T0" fmla="*/ 3 w 3"/>
                    <a:gd name="T1" fmla="*/ 0 h 12"/>
                    <a:gd name="T2" fmla="*/ 3 w 3"/>
                    <a:gd name="T3" fmla="*/ 6 h 12"/>
                    <a:gd name="T4" fmla="*/ 0 w 3"/>
                    <a:gd name="T5" fmla="*/ 9 h 12"/>
                    <a:gd name="T6" fmla="*/ 0 w 3"/>
                    <a:gd name="T7" fmla="*/ 12 h 12"/>
                    <a:gd name="T8" fmla="*/ 3 w 3"/>
                    <a:gd name="T9" fmla="*/ 12 h 12"/>
                    <a:gd name="T10" fmla="*/ 3 w 3"/>
                    <a:gd name="T11" fmla="*/ 9 h 12"/>
                    <a:gd name="T12" fmla="*/ 3 w 3"/>
                    <a:gd name="T13" fmla="*/ 6 h 12"/>
                    <a:gd name="T14" fmla="*/ 3 w 3"/>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2">
                      <a:moveTo>
                        <a:pt x="3" y="0"/>
                      </a:moveTo>
                      <a:lnTo>
                        <a:pt x="3" y="6"/>
                      </a:lnTo>
                      <a:lnTo>
                        <a:pt x="0" y="9"/>
                      </a:lnTo>
                      <a:lnTo>
                        <a:pt x="0" y="12"/>
                      </a:lnTo>
                      <a:lnTo>
                        <a:pt x="3" y="12"/>
                      </a:lnTo>
                      <a:lnTo>
                        <a:pt x="3" y="9"/>
                      </a:lnTo>
                      <a:lnTo>
                        <a:pt x="3" y="6"/>
                      </a:lnTo>
                      <a:lnTo>
                        <a:pt x="3"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17" name="Freeform 257"/>
                <p:cNvSpPr>
                  <a:spLocks/>
                </p:cNvSpPr>
                <p:nvPr/>
              </p:nvSpPr>
              <p:spPr bwMode="auto">
                <a:xfrm>
                  <a:off x="2285" y="3927"/>
                  <a:ext cx="2" cy="17"/>
                </a:xfrm>
                <a:custGeom>
                  <a:avLst/>
                  <a:gdLst>
                    <a:gd name="T0" fmla="*/ 1 w 1"/>
                    <a:gd name="T1" fmla="*/ 0 h 6"/>
                    <a:gd name="T2" fmla="*/ 0 w 1"/>
                    <a:gd name="T3" fmla="*/ 1 h 6"/>
                    <a:gd name="T4" fmla="*/ 0 w 1"/>
                    <a:gd name="T5" fmla="*/ 2 h 6"/>
                    <a:gd name="T6" fmla="*/ 0 w 1"/>
                    <a:gd name="T7" fmla="*/ 4 h 6"/>
                    <a:gd name="T8" fmla="*/ 0 w 1"/>
                    <a:gd name="T9" fmla="*/ 6 h 6"/>
                    <a:gd name="T10" fmla="*/ 0 w 1"/>
                    <a:gd name="T11" fmla="*/ 6 h 6"/>
                    <a:gd name="T12" fmla="*/ 0 w 1"/>
                    <a:gd name="T13" fmla="*/ 5 h 6"/>
                    <a:gd name="T14" fmla="*/ 0 w 1"/>
                    <a:gd name="T15" fmla="*/ 4 h 6"/>
                    <a:gd name="T16" fmla="*/ 1 w 1"/>
                    <a:gd name="T17" fmla="*/ 3 h 6"/>
                    <a:gd name="T18" fmla="*/ 1 w 1"/>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6">
                      <a:moveTo>
                        <a:pt x="1" y="0"/>
                      </a:moveTo>
                      <a:cubicBezTo>
                        <a:pt x="0" y="1"/>
                        <a:pt x="0" y="1"/>
                        <a:pt x="0" y="1"/>
                      </a:cubicBezTo>
                      <a:cubicBezTo>
                        <a:pt x="0" y="2"/>
                        <a:pt x="0" y="2"/>
                        <a:pt x="0" y="2"/>
                      </a:cubicBezTo>
                      <a:cubicBezTo>
                        <a:pt x="0" y="4"/>
                        <a:pt x="0" y="4"/>
                        <a:pt x="0" y="4"/>
                      </a:cubicBezTo>
                      <a:cubicBezTo>
                        <a:pt x="0" y="6"/>
                        <a:pt x="0" y="6"/>
                        <a:pt x="0" y="6"/>
                      </a:cubicBezTo>
                      <a:cubicBezTo>
                        <a:pt x="0" y="6"/>
                        <a:pt x="0" y="6"/>
                        <a:pt x="0" y="6"/>
                      </a:cubicBezTo>
                      <a:cubicBezTo>
                        <a:pt x="0" y="5"/>
                        <a:pt x="0" y="5"/>
                        <a:pt x="0" y="5"/>
                      </a:cubicBezTo>
                      <a:cubicBezTo>
                        <a:pt x="0" y="4"/>
                        <a:pt x="0" y="4"/>
                        <a:pt x="0" y="4"/>
                      </a:cubicBezTo>
                      <a:cubicBezTo>
                        <a:pt x="0" y="4"/>
                        <a:pt x="1" y="3"/>
                        <a:pt x="1" y="3"/>
                      </a:cubicBezTo>
                      <a:cubicBezTo>
                        <a:pt x="1" y="3"/>
                        <a:pt x="1" y="0"/>
                        <a:pt x="1"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18" name="Freeform 258"/>
                <p:cNvSpPr>
                  <a:spLocks/>
                </p:cNvSpPr>
                <p:nvPr/>
              </p:nvSpPr>
              <p:spPr bwMode="auto">
                <a:xfrm>
                  <a:off x="2285" y="3927"/>
                  <a:ext cx="2" cy="17"/>
                </a:xfrm>
                <a:custGeom>
                  <a:avLst/>
                  <a:gdLst>
                    <a:gd name="T0" fmla="*/ 1 w 1"/>
                    <a:gd name="T1" fmla="*/ 0 h 6"/>
                    <a:gd name="T2" fmla="*/ 0 w 1"/>
                    <a:gd name="T3" fmla="*/ 1 h 6"/>
                    <a:gd name="T4" fmla="*/ 0 w 1"/>
                    <a:gd name="T5" fmla="*/ 2 h 6"/>
                    <a:gd name="T6" fmla="*/ 0 w 1"/>
                    <a:gd name="T7" fmla="*/ 4 h 6"/>
                    <a:gd name="T8" fmla="*/ 0 w 1"/>
                    <a:gd name="T9" fmla="*/ 6 h 6"/>
                    <a:gd name="T10" fmla="*/ 0 w 1"/>
                    <a:gd name="T11" fmla="*/ 6 h 6"/>
                    <a:gd name="T12" fmla="*/ 0 w 1"/>
                    <a:gd name="T13" fmla="*/ 5 h 6"/>
                    <a:gd name="T14" fmla="*/ 0 w 1"/>
                    <a:gd name="T15" fmla="*/ 4 h 6"/>
                    <a:gd name="T16" fmla="*/ 1 w 1"/>
                    <a:gd name="T17" fmla="*/ 3 h 6"/>
                    <a:gd name="T18" fmla="*/ 1 w 1"/>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6">
                      <a:moveTo>
                        <a:pt x="1" y="0"/>
                      </a:moveTo>
                      <a:cubicBezTo>
                        <a:pt x="0" y="1"/>
                        <a:pt x="0" y="1"/>
                        <a:pt x="0" y="1"/>
                      </a:cubicBezTo>
                      <a:cubicBezTo>
                        <a:pt x="0" y="2"/>
                        <a:pt x="0" y="2"/>
                        <a:pt x="0" y="2"/>
                      </a:cubicBezTo>
                      <a:cubicBezTo>
                        <a:pt x="0" y="4"/>
                        <a:pt x="0" y="4"/>
                        <a:pt x="0" y="4"/>
                      </a:cubicBezTo>
                      <a:cubicBezTo>
                        <a:pt x="0" y="6"/>
                        <a:pt x="0" y="6"/>
                        <a:pt x="0" y="6"/>
                      </a:cubicBezTo>
                      <a:cubicBezTo>
                        <a:pt x="0" y="6"/>
                        <a:pt x="0" y="6"/>
                        <a:pt x="0" y="6"/>
                      </a:cubicBezTo>
                      <a:cubicBezTo>
                        <a:pt x="0" y="5"/>
                        <a:pt x="0" y="5"/>
                        <a:pt x="0" y="5"/>
                      </a:cubicBezTo>
                      <a:cubicBezTo>
                        <a:pt x="0" y="4"/>
                        <a:pt x="0" y="4"/>
                        <a:pt x="0" y="4"/>
                      </a:cubicBezTo>
                      <a:cubicBezTo>
                        <a:pt x="0" y="4"/>
                        <a:pt x="1" y="3"/>
                        <a:pt x="1" y="3"/>
                      </a:cubicBezTo>
                      <a:cubicBezTo>
                        <a:pt x="1" y="3"/>
                        <a:pt x="1" y="0"/>
                        <a:pt x="1" y="0"/>
                      </a:cubicBez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19" name="Freeform 259"/>
                <p:cNvSpPr>
                  <a:spLocks/>
                </p:cNvSpPr>
                <p:nvPr/>
              </p:nvSpPr>
              <p:spPr bwMode="auto">
                <a:xfrm>
                  <a:off x="2279" y="3927"/>
                  <a:ext cx="3" cy="14"/>
                </a:xfrm>
                <a:custGeom>
                  <a:avLst/>
                  <a:gdLst>
                    <a:gd name="T0" fmla="*/ 0 w 3"/>
                    <a:gd name="T1" fmla="*/ 0 h 14"/>
                    <a:gd name="T2" fmla="*/ 0 w 3"/>
                    <a:gd name="T3" fmla="*/ 0 h 14"/>
                    <a:gd name="T4" fmla="*/ 0 w 3"/>
                    <a:gd name="T5" fmla="*/ 8 h 14"/>
                    <a:gd name="T6" fmla="*/ 0 w 3"/>
                    <a:gd name="T7" fmla="*/ 14 h 14"/>
                    <a:gd name="T8" fmla="*/ 0 w 3"/>
                    <a:gd name="T9" fmla="*/ 8 h 14"/>
                    <a:gd name="T10" fmla="*/ 3 w 3"/>
                    <a:gd name="T11" fmla="*/ 6 h 14"/>
                    <a:gd name="T12" fmla="*/ 0 w 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0" y="0"/>
                      </a:moveTo>
                      <a:lnTo>
                        <a:pt x="0" y="0"/>
                      </a:lnTo>
                      <a:lnTo>
                        <a:pt x="0" y="8"/>
                      </a:lnTo>
                      <a:lnTo>
                        <a:pt x="0" y="14"/>
                      </a:lnTo>
                      <a:lnTo>
                        <a:pt x="0" y="8"/>
                      </a:lnTo>
                      <a:lnTo>
                        <a:pt x="3" y="6"/>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20" name="Freeform 260"/>
                <p:cNvSpPr>
                  <a:spLocks/>
                </p:cNvSpPr>
                <p:nvPr/>
              </p:nvSpPr>
              <p:spPr bwMode="auto">
                <a:xfrm>
                  <a:off x="2279" y="3927"/>
                  <a:ext cx="3" cy="14"/>
                </a:xfrm>
                <a:custGeom>
                  <a:avLst/>
                  <a:gdLst>
                    <a:gd name="T0" fmla="*/ 0 w 3"/>
                    <a:gd name="T1" fmla="*/ 0 h 14"/>
                    <a:gd name="T2" fmla="*/ 0 w 3"/>
                    <a:gd name="T3" fmla="*/ 0 h 14"/>
                    <a:gd name="T4" fmla="*/ 0 w 3"/>
                    <a:gd name="T5" fmla="*/ 8 h 14"/>
                    <a:gd name="T6" fmla="*/ 0 w 3"/>
                    <a:gd name="T7" fmla="*/ 14 h 14"/>
                    <a:gd name="T8" fmla="*/ 0 w 3"/>
                    <a:gd name="T9" fmla="*/ 8 h 14"/>
                    <a:gd name="T10" fmla="*/ 3 w 3"/>
                    <a:gd name="T11" fmla="*/ 6 h 14"/>
                    <a:gd name="T12" fmla="*/ 0 w 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0" y="0"/>
                      </a:moveTo>
                      <a:lnTo>
                        <a:pt x="0" y="0"/>
                      </a:lnTo>
                      <a:lnTo>
                        <a:pt x="0" y="8"/>
                      </a:lnTo>
                      <a:lnTo>
                        <a:pt x="0" y="14"/>
                      </a:lnTo>
                      <a:lnTo>
                        <a:pt x="0" y="8"/>
                      </a:lnTo>
                      <a:lnTo>
                        <a:pt x="3" y="6"/>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21" name="Freeform 261"/>
                <p:cNvSpPr>
                  <a:spLocks/>
                </p:cNvSpPr>
                <p:nvPr/>
              </p:nvSpPr>
              <p:spPr bwMode="auto">
                <a:xfrm>
                  <a:off x="2273" y="3933"/>
                  <a:ext cx="3" cy="2"/>
                </a:xfrm>
                <a:custGeom>
                  <a:avLst/>
                  <a:gdLst>
                    <a:gd name="T0" fmla="*/ 0 w 3"/>
                    <a:gd name="T1" fmla="*/ 0 h 2"/>
                    <a:gd name="T2" fmla="*/ 0 w 3"/>
                    <a:gd name="T3" fmla="*/ 2 h 2"/>
                    <a:gd name="T4" fmla="*/ 0 w 3"/>
                    <a:gd name="T5" fmla="*/ 2 h 2"/>
                    <a:gd name="T6" fmla="*/ 0 w 3"/>
                    <a:gd name="T7" fmla="*/ 2 h 2"/>
                    <a:gd name="T8" fmla="*/ 0 w 3"/>
                    <a:gd name="T9" fmla="*/ 2 h 2"/>
                    <a:gd name="T10" fmla="*/ 3 w 3"/>
                    <a:gd name="T11" fmla="*/ 0 h 2"/>
                    <a:gd name="T12" fmla="*/ 0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0" y="0"/>
                      </a:moveTo>
                      <a:lnTo>
                        <a:pt x="0" y="2"/>
                      </a:lnTo>
                      <a:lnTo>
                        <a:pt x="0" y="2"/>
                      </a:lnTo>
                      <a:lnTo>
                        <a:pt x="0" y="2"/>
                      </a:lnTo>
                      <a:lnTo>
                        <a:pt x="0" y="2"/>
                      </a:lnTo>
                      <a:lnTo>
                        <a:pt x="3" y="0"/>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22" name="Freeform 262"/>
                <p:cNvSpPr>
                  <a:spLocks/>
                </p:cNvSpPr>
                <p:nvPr/>
              </p:nvSpPr>
              <p:spPr bwMode="auto">
                <a:xfrm>
                  <a:off x="2273" y="3933"/>
                  <a:ext cx="3" cy="2"/>
                </a:xfrm>
                <a:custGeom>
                  <a:avLst/>
                  <a:gdLst>
                    <a:gd name="T0" fmla="*/ 0 w 3"/>
                    <a:gd name="T1" fmla="*/ 0 h 2"/>
                    <a:gd name="T2" fmla="*/ 0 w 3"/>
                    <a:gd name="T3" fmla="*/ 2 h 2"/>
                    <a:gd name="T4" fmla="*/ 0 w 3"/>
                    <a:gd name="T5" fmla="*/ 2 h 2"/>
                    <a:gd name="T6" fmla="*/ 0 w 3"/>
                    <a:gd name="T7" fmla="*/ 2 h 2"/>
                    <a:gd name="T8" fmla="*/ 0 w 3"/>
                    <a:gd name="T9" fmla="*/ 2 h 2"/>
                    <a:gd name="T10" fmla="*/ 3 w 3"/>
                    <a:gd name="T11" fmla="*/ 0 h 2"/>
                    <a:gd name="T12" fmla="*/ 0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0" y="0"/>
                      </a:moveTo>
                      <a:lnTo>
                        <a:pt x="0" y="2"/>
                      </a:lnTo>
                      <a:lnTo>
                        <a:pt x="0" y="2"/>
                      </a:lnTo>
                      <a:lnTo>
                        <a:pt x="0" y="2"/>
                      </a:lnTo>
                      <a:lnTo>
                        <a:pt x="0" y="2"/>
                      </a:lnTo>
                      <a:lnTo>
                        <a:pt x="3" y="0"/>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23" name="Freeform 263"/>
                <p:cNvSpPr>
                  <a:spLocks/>
                </p:cNvSpPr>
                <p:nvPr/>
              </p:nvSpPr>
              <p:spPr bwMode="auto">
                <a:xfrm>
                  <a:off x="2302" y="3906"/>
                  <a:ext cx="3" cy="15"/>
                </a:xfrm>
                <a:custGeom>
                  <a:avLst/>
                  <a:gdLst>
                    <a:gd name="T0" fmla="*/ 3 w 3"/>
                    <a:gd name="T1" fmla="*/ 0 h 15"/>
                    <a:gd name="T2" fmla="*/ 0 w 3"/>
                    <a:gd name="T3" fmla="*/ 3 h 15"/>
                    <a:gd name="T4" fmla="*/ 3 w 3"/>
                    <a:gd name="T5" fmla="*/ 6 h 15"/>
                    <a:gd name="T6" fmla="*/ 0 w 3"/>
                    <a:gd name="T7" fmla="*/ 9 h 15"/>
                    <a:gd name="T8" fmla="*/ 0 w 3"/>
                    <a:gd name="T9" fmla="*/ 9 h 15"/>
                    <a:gd name="T10" fmla="*/ 0 w 3"/>
                    <a:gd name="T11" fmla="*/ 15 h 15"/>
                    <a:gd name="T12" fmla="*/ 0 w 3"/>
                    <a:gd name="T13" fmla="*/ 15 h 15"/>
                    <a:gd name="T14" fmla="*/ 3 w 3"/>
                    <a:gd name="T15" fmla="*/ 15 h 15"/>
                    <a:gd name="T16" fmla="*/ 3 w 3"/>
                    <a:gd name="T17" fmla="*/ 15 h 15"/>
                    <a:gd name="T18" fmla="*/ 3 w 3"/>
                    <a:gd name="T19" fmla="*/ 15 h 15"/>
                    <a:gd name="T20" fmla="*/ 3 w 3"/>
                    <a:gd name="T21" fmla="*/ 12 h 15"/>
                    <a:gd name="T22" fmla="*/ 3 w 3"/>
                    <a:gd name="T23" fmla="*/ 9 h 15"/>
                    <a:gd name="T24" fmla="*/ 3 w 3"/>
                    <a:gd name="T25" fmla="*/ 6 h 15"/>
                    <a:gd name="T26" fmla="*/ 3 w 3"/>
                    <a:gd name="T27" fmla="*/ 3 h 15"/>
                    <a:gd name="T28" fmla="*/ 3 w 3"/>
                    <a:gd name="T29" fmla="*/ 0 h 15"/>
                    <a:gd name="T30" fmla="*/ 3 w 3"/>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15">
                      <a:moveTo>
                        <a:pt x="3" y="0"/>
                      </a:moveTo>
                      <a:lnTo>
                        <a:pt x="0" y="3"/>
                      </a:lnTo>
                      <a:lnTo>
                        <a:pt x="3" y="6"/>
                      </a:lnTo>
                      <a:lnTo>
                        <a:pt x="0" y="9"/>
                      </a:lnTo>
                      <a:lnTo>
                        <a:pt x="0" y="9"/>
                      </a:lnTo>
                      <a:lnTo>
                        <a:pt x="0" y="15"/>
                      </a:lnTo>
                      <a:lnTo>
                        <a:pt x="0" y="15"/>
                      </a:lnTo>
                      <a:lnTo>
                        <a:pt x="3" y="15"/>
                      </a:lnTo>
                      <a:lnTo>
                        <a:pt x="3" y="15"/>
                      </a:lnTo>
                      <a:lnTo>
                        <a:pt x="3" y="15"/>
                      </a:lnTo>
                      <a:lnTo>
                        <a:pt x="3" y="12"/>
                      </a:lnTo>
                      <a:lnTo>
                        <a:pt x="3" y="9"/>
                      </a:lnTo>
                      <a:lnTo>
                        <a:pt x="3" y="6"/>
                      </a:lnTo>
                      <a:lnTo>
                        <a:pt x="3" y="3"/>
                      </a:lnTo>
                      <a:lnTo>
                        <a:pt x="3" y="0"/>
                      </a:lnTo>
                      <a:lnTo>
                        <a:pt x="3"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24" name="Freeform 264"/>
                <p:cNvSpPr>
                  <a:spLocks/>
                </p:cNvSpPr>
                <p:nvPr/>
              </p:nvSpPr>
              <p:spPr bwMode="auto">
                <a:xfrm>
                  <a:off x="2302" y="3906"/>
                  <a:ext cx="3" cy="15"/>
                </a:xfrm>
                <a:custGeom>
                  <a:avLst/>
                  <a:gdLst>
                    <a:gd name="T0" fmla="*/ 3 w 3"/>
                    <a:gd name="T1" fmla="*/ 0 h 15"/>
                    <a:gd name="T2" fmla="*/ 0 w 3"/>
                    <a:gd name="T3" fmla="*/ 3 h 15"/>
                    <a:gd name="T4" fmla="*/ 3 w 3"/>
                    <a:gd name="T5" fmla="*/ 6 h 15"/>
                    <a:gd name="T6" fmla="*/ 0 w 3"/>
                    <a:gd name="T7" fmla="*/ 9 h 15"/>
                    <a:gd name="T8" fmla="*/ 0 w 3"/>
                    <a:gd name="T9" fmla="*/ 9 h 15"/>
                    <a:gd name="T10" fmla="*/ 0 w 3"/>
                    <a:gd name="T11" fmla="*/ 15 h 15"/>
                    <a:gd name="T12" fmla="*/ 0 w 3"/>
                    <a:gd name="T13" fmla="*/ 15 h 15"/>
                    <a:gd name="T14" fmla="*/ 3 w 3"/>
                    <a:gd name="T15" fmla="*/ 15 h 15"/>
                    <a:gd name="T16" fmla="*/ 3 w 3"/>
                    <a:gd name="T17" fmla="*/ 15 h 15"/>
                    <a:gd name="T18" fmla="*/ 3 w 3"/>
                    <a:gd name="T19" fmla="*/ 15 h 15"/>
                    <a:gd name="T20" fmla="*/ 3 w 3"/>
                    <a:gd name="T21" fmla="*/ 12 h 15"/>
                    <a:gd name="T22" fmla="*/ 3 w 3"/>
                    <a:gd name="T23" fmla="*/ 9 h 15"/>
                    <a:gd name="T24" fmla="*/ 3 w 3"/>
                    <a:gd name="T25" fmla="*/ 6 h 15"/>
                    <a:gd name="T26" fmla="*/ 3 w 3"/>
                    <a:gd name="T27" fmla="*/ 3 h 15"/>
                    <a:gd name="T28" fmla="*/ 3 w 3"/>
                    <a:gd name="T29" fmla="*/ 0 h 15"/>
                    <a:gd name="T30" fmla="*/ 3 w 3"/>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15">
                      <a:moveTo>
                        <a:pt x="3" y="0"/>
                      </a:moveTo>
                      <a:lnTo>
                        <a:pt x="0" y="3"/>
                      </a:lnTo>
                      <a:lnTo>
                        <a:pt x="3" y="6"/>
                      </a:lnTo>
                      <a:lnTo>
                        <a:pt x="0" y="9"/>
                      </a:lnTo>
                      <a:lnTo>
                        <a:pt x="0" y="9"/>
                      </a:lnTo>
                      <a:lnTo>
                        <a:pt x="0" y="15"/>
                      </a:lnTo>
                      <a:lnTo>
                        <a:pt x="0" y="15"/>
                      </a:lnTo>
                      <a:lnTo>
                        <a:pt x="3" y="15"/>
                      </a:lnTo>
                      <a:lnTo>
                        <a:pt x="3" y="15"/>
                      </a:lnTo>
                      <a:lnTo>
                        <a:pt x="3" y="15"/>
                      </a:lnTo>
                      <a:lnTo>
                        <a:pt x="3" y="12"/>
                      </a:lnTo>
                      <a:lnTo>
                        <a:pt x="3" y="9"/>
                      </a:lnTo>
                      <a:lnTo>
                        <a:pt x="3" y="6"/>
                      </a:lnTo>
                      <a:lnTo>
                        <a:pt x="3" y="3"/>
                      </a:lnTo>
                      <a:lnTo>
                        <a:pt x="3" y="0"/>
                      </a:lnTo>
                      <a:lnTo>
                        <a:pt x="3"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25" name="Freeform 265"/>
                <p:cNvSpPr>
                  <a:spLocks/>
                </p:cNvSpPr>
                <p:nvPr/>
              </p:nvSpPr>
              <p:spPr bwMode="auto">
                <a:xfrm>
                  <a:off x="2308" y="3900"/>
                  <a:ext cx="6" cy="24"/>
                </a:xfrm>
                <a:custGeom>
                  <a:avLst/>
                  <a:gdLst>
                    <a:gd name="T0" fmla="*/ 3 w 6"/>
                    <a:gd name="T1" fmla="*/ 0 h 24"/>
                    <a:gd name="T2" fmla="*/ 3 w 6"/>
                    <a:gd name="T3" fmla="*/ 9 h 24"/>
                    <a:gd name="T4" fmla="*/ 3 w 6"/>
                    <a:gd name="T5" fmla="*/ 12 h 24"/>
                    <a:gd name="T6" fmla="*/ 3 w 6"/>
                    <a:gd name="T7" fmla="*/ 18 h 24"/>
                    <a:gd name="T8" fmla="*/ 0 w 6"/>
                    <a:gd name="T9" fmla="*/ 21 h 24"/>
                    <a:gd name="T10" fmla="*/ 3 w 6"/>
                    <a:gd name="T11" fmla="*/ 24 h 24"/>
                    <a:gd name="T12" fmla="*/ 3 w 6"/>
                    <a:gd name="T13" fmla="*/ 21 h 24"/>
                    <a:gd name="T14" fmla="*/ 6 w 6"/>
                    <a:gd name="T15" fmla="*/ 18 h 24"/>
                    <a:gd name="T16" fmla="*/ 6 w 6"/>
                    <a:gd name="T17" fmla="*/ 15 h 24"/>
                    <a:gd name="T18" fmla="*/ 3 w 6"/>
                    <a:gd name="T19" fmla="*/ 12 h 24"/>
                    <a:gd name="T20" fmla="*/ 3 w 6"/>
                    <a:gd name="T21" fmla="*/ 6 h 24"/>
                    <a:gd name="T22" fmla="*/ 3 w 6"/>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24">
                      <a:moveTo>
                        <a:pt x="3" y="0"/>
                      </a:moveTo>
                      <a:lnTo>
                        <a:pt x="3" y="9"/>
                      </a:lnTo>
                      <a:lnTo>
                        <a:pt x="3" y="12"/>
                      </a:lnTo>
                      <a:lnTo>
                        <a:pt x="3" y="18"/>
                      </a:lnTo>
                      <a:lnTo>
                        <a:pt x="0" y="21"/>
                      </a:lnTo>
                      <a:lnTo>
                        <a:pt x="3" y="24"/>
                      </a:lnTo>
                      <a:lnTo>
                        <a:pt x="3" y="21"/>
                      </a:lnTo>
                      <a:lnTo>
                        <a:pt x="6" y="18"/>
                      </a:lnTo>
                      <a:lnTo>
                        <a:pt x="6" y="15"/>
                      </a:lnTo>
                      <a:lnTo>
                        <a:pt x="3" y="12"/>
                      </a:lnTo>
                      <a:lnTo>
                        <a:pt x="3" y="6"/>
                      </a:lnTo>
                      <a:lnTo>
                        <a:pt x="3"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26" name="Freeform 266"/>
                <p:cNvSpPr>
                  <a:spLocks/>
                </p:cNvSpPr>
                <p:nvPr/>
              </p:nvSpPr>
              <p:spPr bwMode="auto">
                <a:xfrm>
                  <a:off x="2308" y="3900"/>
                  <a:ext cx="6" cy="24"/>
                </a:xfrm>
                <a:custGeom>
                  <a:avLst/>
                  <a:gdLst>
                    <a:gd name="T0" fmla="*/ 3 w 6"/>
                    <a:gd name="T1" fmla="*/ 0 h 24"/>
                    <a:gd name="T2" fmla="*/ 3 w 6"/>
                    <a:gd name="T3" fmla="*/ 9 h 24"/>
                    <a:gd name="T4" fmla="*/ 3 w 6"/>
                    <a:gd name="T5" fmla="*/ 12 h 24"/>
                    <a:gd name="T6" fmla="*/ 3 w 6"/>
                    <a:gd name="T7" fmla="*/ 18 h 24"/>
                    <a:gd name="T8" fmla="*/ 0 w 6"/>
                    <a:gd name="T9" fmla="*/ 21 h 24"/>
                    <a:gd name="T10" fmla="*/ 3 w 6"/>
                    <a:gd name="T11" fmla="*/ 24 h 24"/>
                    <a:gd name="T12" fmla="*/ 3 w 6"/>
                    <a:gd name="T13" fmla="*/ 21 h 24"/>
                    <a:gd name="T14" fmla="*/ 6 w 6"/>
                    <a:gd name="T15" fmla="*/ 18 h 24"/>
                    <a:gd name="T16" fmla="*/ 6 w 6"/>
                    <a:gd name="T17" fmla="*/ 15 h 24"/>
                    <a:gd name="T18" fmla="*/ 3 w 6"/>
                    <a:gd name="T19" fmla="*/ 12 h 24"/>
                    <a:gd name="T20" fmla="*/ 3 w 6"/>
                    <a:gd name="T21" fmla="*/ 6 h 24"/>
                    <a:gd name="T22" fmla="*/ 3 w 6"/>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24">
                      <a:moveTo>
                        <a:pt x="3" y="0"/>
                      </a:moveTo>
                      <a:lnTo>
                        <a:pt x="3" y="9"/>
                      </a:lnTo>
                      <a:lnTo>
                        <a:pt x="3" y="12"/>
                      </a:lnTo>
                      <a:lnTo>
                        <a:pt x="3" y="18"/>
                      </a:lnTo>
                      <a:lnTo>
                        <a:pt x="0" y="21"/>
                      </a:lnTo>
                      <a:lnTo>
                        <a:pt x="3" y="24"/>
                      </a:lnTo>
                      <a:lnTo>
                        <a:pt x="3" y="21"/>
                      </a:lnTo>
                      <a:lnTo>
                        <a:pt x="6" y="18"/>
                      </a:lnTo>
                      <a:lnTo>
                        <a:pt x="6" y="15"/>
                      </a:lnTo>
                      <a:lnTo>
                        <a:pt x="3" y="12"/>
                      </a:lnTo>
                      <a:lnTo>
                        <a:pt x="3" y="6"/>
                      </a:lnTo>
                      <a:lnTo>
                        <a:pt x="3"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27" name="Freeform 267"/>
                <p:cNvSpPr>
                  <a:spLocks/>
                </p:cNvSpPr>
                <p:nvPr/>
              </p:nvSpPr>
              <p:spPr bwMode="auto">
                <a:xfrm>
                  <a:off x="2302" y="3924"/>
                  <a:ext cx="3" cy="14"/>
                </a:xfrm>
                <a:custGeom>
                  <a:avLst/>
                  <a:gdLst>
                    <a:gd name="T0" fmla="*/ 3 w 3"/>
                    <a:gd name="T1" fmla="*/ 0 h 14"/>
                    <a:gd name="T2" fmla="*/ 0 w 3"/>
                    <a:gd name="T3" fmla="*/ 6 h 14"/>
                    <a:gd name="T4" fmla="*/ 0 w 3"/>
                    <a:gd name="T5" fmla="*/ 11 h 14"/>
                    <a:gd name="T6" fmla="*/ 0 w 3"/>
                    <a:gd name="T7" fmla="*/ 14 h 14"/>
                    <a:gd name="T8" fmla="*/ 3 w 3"/>
                    <a:gd name="T9" fmla="*/ 11 h 14"/>
                    <a:gd name="T10" fmla="*/ 3 w 3"/>
                    <a:gd name="T11" fmla="*/ 9 h 14"/>
                    <a:gd name="T12" fmla="*/ 3 w 3"/>
                    <a:gd name="T13" fmla="*/ 3 h 14"/>
                    <a:gd name="T14" fmla="*/ 3 w 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4">
                      <a:moveTo>
                        <a:pt x="3" y="0"/>
                      </a:moveTo>
                      <a:lnTo>
                        <a:pt x="0" y="6"/>
                      </a:lnTo>
                      <a:lnTo>
                        <a:pt x="0" y="11"/>
                      </a:lnTo>
                      <a:lnTo>
                        <a:pt x="0" y="14"/>
                      </a:lnTo>
                      <a:lnTo>
                        <a:pt x="3" y="11"/>
                      </a:lnTo>
                      <a:lnTo>
                        <a:pt x="3" y="9"/>
                      </a:lnTo>
                      <a:lnTo>
                        <a:pt x="3" y="3"/>
                      </a:lnTo>
                      <a:lnTo>
                        <a:pt x="3"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28" name="Freeform 268"/>
                <p:cNvSpPr>
                  <a:spLocks/>
                </p:cNvSpPr>
                <p:nvPr/>
              </p:nvSpPr>
              <p:spPr bwMode="auto">
                <a:xfrm>
                  <a:off x="2302" y="3924"/>
                  <a:ext cx="3" cy="14"/>
                </a:xfrm>
                <a:custGeom>
                  <a:avLst/>
                  <a:gdLst>
                    <a:gd name="T0" fmla="*/ 3 w 3"/>
                    <a:gd name="T1" fmla="*/ 0 h 14"/>
                    <a:gd name="T2" fmla="*/ 0 w 3"/>
                    <a:gd name="T3" fmla="*/ 6 h 14"/>
                    <a:gd name="T4" fmla="*/ 0 w 3"/>
                    <a:gd name="T5" fmla="*/ 11 h 14"/>
                    <a:gd name="T6" fmla="*/ 0 w 3"/>
                    <a:gd name="T7" fmla="*/ 14 h 14"/>
                    <a:gd name="T8" fmla="*/ 3 w 3"/>
                    <a:gd name="T9" fmla="*/ 11 h 14"/>
                    <a:gd name="T10" fmla="*/ 3 w 3"/>
                    <a:gd name="T11" fmla="*/ 9 h 14"/>
                    <a:gd name="T12" fmla="*/ 3 w 3"/>
                    <a:gd name="T13" fmla="*/ 3 h 14"/>
                    <a:gd name="T14" fmla="*/ 3 w 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4">
                      <a:moveTo>
                        <a:pt x="3" y="0"/>
                      </a:moveTo>
                      <a:lnTo>
                        <a:pt x="0" y="6"/>
                      </a:lnTo>
                      <a:lnTo>
                        <a:pt x="0" y="11"/>
                      </a:lnTo>
                      <a:lnTo>
                        <a:pt x="0" y="14"/>
                      </a:lnTo>
                      <a:lnTo>
                        <a:pt x="3" y="11"/>
                      </a:lnTo>
                      <a:lnTo>
                        <a:pt x="3" y="9"/>
                      </a:lnTo>
                      <a:lnTo>
                        <a:pt x="3" y="3"/>
                      </a:lnTo>
                      <a:lnTo>
                        <a:pt x="3"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29" name="Freeform 269"/>
                <p:cNvSpPr>
                  <a:spLocks/>
                </p:cNvSpPr>
                <p:nvPr/>
              </p:nvSpPr>
              <p:spPr bwMode="auto">
                <a:xfrm>
                  <a:off x="2308" y="3924"/>
                  <a:ext cx="0" cy="11"/>
                </a:xfrm>
                <a:custGeom>
                  <a:avLst/>
                  <a:gdLst>
                    <a:gd name="T0" fmla="*/ 0 h 11"/>
                    <a:gd name="T1" fmla="*/ 6 h 11"/>
                    <a:gd name="T2" fmla="*/ 11 h 11"/>
                    <a:gd name="T3" fmla="*/ 11 h 11"/>
                    <a:gd name="T4" fmla="*/ 9 h 11"/>
                    <a:gd name="T5" fmla="*/ 6 h 11"/>
                    <a:gd name="T6" fmla="*/ 0 h 11"/>
                  </a:gdLst>
                  <a:ahLst/>
                  <a:cxnLst>
                    <a:cxn ang="0">
                      <a:pos x="0" y="T0"/>
                    </a:cxn>
                    <a:cxn ang="0">
                      <a:pos x="0" y="T1"/>
                    </a:cxn>
                    <a:cxn ang="0">
                      <a:pos x="0" y="T2"/>
                    </a:cxn>
                    <a:cxn ang="0">
                      <a:pos x="0" y="T3"/>
                    </a:cxn>
                    <a:cxn ang="0">
                      <a:pos x="0" y="T4"/>
                    </a:cxn>
                    <a:cxn ang="0">
                      <a:pos x="0" y="T5"/>
                    </a:cxn>
                    <a:cxn ang="0">
                      <a:pos x="0" y="T6"/>
                    </a:cxn>
                  </a:cxnLst>
                  <a:rect l="0" t="0" r="r" b="b"/>
                  <a:pathLst>
                    <a:path h="11">
                      <a:moveTo>
                        <a:pt x="0" y="0"/>
                      </a:moveTo>
                      <a:lnTo>
                        <a:pt x="0" y="6"/>
                      </a:lnTo>
                      <a:lnTo>
                        <a:pt x="0" y="11"/>
                      </a:lnTo>
                      <a:lnTo>
                        <a:pt x="0" y="11"/>
                      </a:lnTo>
                      <a:lnTo>
                        <a:pt x="0" y="9"/>
                      </a:lnTo>
                      <a:lnTo>
                        <a:pt x="0" y="6"/>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30" name="Freeform 270"/>
                <p:cNvSpPr>
                  <a:spLocks/>
                </p:cNvSpPr>
                <p:nvPr/>
              </p:nvSpPr>
              <p:spPr bwMode="auto">
                <a:xfrm>
                  <a:off x="2308" y="3924"/>
                  <a:ext cx="0" cy="11"/>
                </a:xfrm>
                <a:custGeom>
                  <a:avLst/>
                  <a:gdLst>
                    <a:gd name="T0" fmla="*/ 0 h 11"/>
                    <a:gd name="T1" fmla="*/ 6 h 11"/>
                    <a:gd name="T2" fmla="*/ 11 h 11"/>
                    <a:gd name="T3" fmla="*/ 11 h 11"/>
                    <a:gd name="T4" fmla="*/ 9 h 11"/>
                    <a:gd name="T5" fmla="*/ 6 h 11"/>
                    <a:gd name="T6" fmla="*/ 0 h 11"/>
                  </a:gdLst>
                  <a:ahLst/>
                  <a:cxnLst>
                    <a:cxn ang="0">
                      <a:pos x="0" y="T0"/>
                    </a:cxn>
                    <a:cxn ang="0">
                      <a:pos x="0" y="T1"/>
                    </a:cxn>
                    <a:cxn ang="0">
                      <a:pos x="0" y="T2"/>
                    </a:cxn>
                    <a:cxn ang="0">
                      <a:pos x="0" y="T3"/>
                    </a:cxn>
                    <a:cxn ang="0">
                      <a:pos x="0" y="T4"/>
                    </a:cxn>
                    <a:cxn ang="0">
                      <a:pos x="0" y="T5"/>
                    </a:cxn>
                    <a:cxn ang="0">
                      <a:pos x="0" y="T6"/>
                    </a:cxn>
                  </a:cxnLst>
                  <a:rect l="0" t="0" r="r" b="b"/>
                  <a:pathLst>
                    <a:path h="11">
                      <a:moveTo>
                        <a:pt x="0" y="0"/>
                      </a:moveTo>
                      <a:lnTo>
                        <a:pt x="0" y="6"/>
                      </a:lnTo>
                      <a:lnTo>
                        <a:pt x="0" y="11"/>
                      </a:lnTo>
                      <a:lnTo>
                        <a:pt x="0" y="11"/>
                      </a:lnTo>
                      <a:lnTo>
                        <a:pt x="0" y="9"/>
                      </a:lnTo>
                      <a:lnTo>
                        <a:pt x="0" y="6"/>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31" name="Freeform 271"/>
                <p:cNvSpPr>
                  <a:spLocks/>
                </p:cNvSpPr>
                <p:nvPr/>
              </p:nvSpPr>
              <p:spPr bwMode="auto">
                <a:xfrm>
                  <a:off x="2299" y="3933"/>
                  <a:ext cx="0" cy="8"/>
                </a:xfrm>
                <a:custGeom>
                  <a:avLst/>
                  <a:gdLst>
                    <a:gd name="T0" fmla="*/ 0 h 8"/>
                    <a:gd name="T1" fmla="*/ 2 h 8"/>
                    <a:gd name="T2" fmla="*/ 8 h 8"/>
                    <a:gd name="T3" fmla="*/ 8 h 8"/>
                    <a:gd name="T4" fmla="*/ 5 h 8"/>
                    <a:gd name="T5" fmla="*/ 2 h 8"/>
                    <a:gd name="T6" fmla="*/ 0 h 8"/>
                  </a:gdLst>
                  <a:ahLst/>
                  <a:cxnLst>
                    <a:cxn ang="0">
                      <a:pos x="0" y="T0"/>
                    </a:cxn>
                    <a:cxn ang="0">
                      <a:pos x="0" y="T1"/>
                    </a:cxn>
                    <a:cxn ang="0">
                      <a:pos x="0" y="T2"/>
                    </a:cxn>
                    <a:cxn ang="0">
                      <a:pos x="0" y="T3"/>
                    </a:cxn>
                    <a:cxn ang="0">
                      <a:pos x="0" y="T4"/>
                    </a:cxn>
                    <a:cxn ang="0">
                      <a:pos x="0" y="T5"/>
                    </a:cxn>
                    <a:cxn ang="0">
                      <a:pos x="0" y="T6"/>
                    </a:cxn>
                  </a:cxnLst>
                  <a:rect l="0" t="0" r="r" b="b"/>
                  <a:pathLst>
                    <a:path h="8">
                      <a:moveTo>
                        <a:pt x="0" y="0"/>
                      </a:moveTo>
                      <a:lnTo>
                        <a:pt x="0" y="2"/>
                      </a:lnTo>
                      <a:lnTo>
                        <a:pt x="0" y="8"/>
                      </a:lnTo>
                      <a:lnTo>
                        <a:pt x="0" y="8"/>
                      </a:lnTo>
                      <a:lnTo>
                        <a:pt x="0" y="5"/>
                      </a:lnTo>
                      <a:lnTo>
                        <a:pt x="0" y="2"/>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32" name="Freeform 272"/>
                <p:cNvSpPr>
                  <a:spLocks/>
                </p:cNvSpPr>
                <p:nvPr/>
              </p:nvSpPr>
              <p:spPr bwMode="auto">
                <a:xfrm>
                  <a:off x="2299" y="3933"/>
                  <a:ext cx="0" cy="8"/>
                </a:xfrm>
                <a:custGeom>
                  <a:avLst/>
                  <a:gdLst>
                    <a:gd name="T0" fmla="*/ 0 h 8"/>
                    <a:gd name="T1" fmla="*/ 2 h 8"/>
                    <a:gd name="T2" fmla="*/ 8 h 8"/>
                    <a:gd name="T3" fmla="*/ 8 h 8"/>
                    <a:gd name="T4" fmla="*/ 5 h 8"/>
                    <a:gd name="T5" fmla="*/ 2 h 8"/>
                    <a:gd name="T6" fmla="*/ 0 h 8"/>
                  </a:gdLst>
                  <a:ahLst/>
                  <a:cxnLst>
                    <a:cxn ang="0">
                      <a:pos x="0" y="T0"/>
                    </a:cxn>
                    <a:cxn ang="0">
                      <a:pos x="0" y="T1"/>
                    </a:cxn>
                    <a:cxn ang="0">
                      <a:pos x="0" y="T2"/>
                    </a:cxn>
                    <a:cxn ang="0">
                      <a:pos x="0" y="T3"/>
                    </a:cxn>
                    <a:cxn ang="0">
                      <a:pos x="0" y="T4"/>
                    </a:cxn>
                    <a:cxn ang="0">
                      <a:pos x="0" y="T5"/>
                    </a:cxn>
                    <a:cxn ang="0">
                      <a:pos x="0" y="T6"/>
                    </a:cxn>
                  </a:cxnLst>
                  <a:rect l="0" t="0" r="r" b="b"/>
                  <a:pathLst>
                    <a:path h="8">
                      <a:moveTo>
                        <a:pt x="0" y="0"/>
                      </a:moveTo>
                      <a:lnTo>
                        <a:pt x="0" y="2"/>
                      </a:lnTo>
                      <a:lnTo>
                        <a:pt x="0" y="8"/>
                      </a:lnTo>
                      <a:lnTo>
                        <a:pt x="0" y="8"/>
                      </a:lnTo>
                      <a:lnTo>
                        <a:pt x="0" y="5"/>
                      </a:lnTo>
                      <a:lnTo>
                        <a:pt x="0" y="2"/>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33" name="Freeform 273"/>
                <p:cNvSpPr>
                  <a:spLocks/>
                </p:cNvSpPr>
                <p:nvPr/>
              </p:nvSpPr>
              <p:spPr bwMode="auto">
                <a:xfrm>
                  <a:off x="2320" y="3874"/>
                  <a:ext cx="3" cy="9"/>
                </a:xfrm>
                <a:custGeom>
                  <a:avLst/>
                  <a:gdLst>
                    <a:gd name="T0" fmla="*/ 0 w 1"/>
                    <a:gd name="T1" fmla="*/ 0 h 3"/>
                    <a:gd name="T2" fmla="*/ 0 w 1"/>
                    <a:gd name="T3" fmla="*/ 2 h 3"/>
                    <a:gd name="T4" fmla="*/ 1 w 1"/>
                    <a:gd name="T5" fmla="*/ 3 h 3"/>
                    <a:gd name="T6" fmla="*/ 1 w 1"/>
                    <a:gd name="T7" fmla="*/ 1 h 3"/>
                    <a:gd name="T8" fmla="*/ 1 w 1"/>
                    <a:gd name="T9" fmla="*/ 0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cubicBezTo>
                        <a:pt x="0" y="0"/>
                        <a:pt x="0" y="1"/>
                        <a:pt x="0" y="2"/>
                      </a:cubicBezTo>
                      <a:cubicBezTo>
                        <a:pt x="0" y="2"/>
                        <a:pt x="1" y="3"/>
                        <a:pt x="1" y="3"/>
                      </a:cubicBezTo>
                      <a:cubicBezTo>
                        <a:pt x="1" y="1"/>
                        <a:pt x="1" y="1"/>
                        <a:pt x="1" y="1"/>
                      </a:cubicBezTo>
                      <a:cubicBezTo>
                        <a:pt x="1" y="0"/>
                        <a:pt x="1" y="0"/>
                        <a:pt x="1" y="0"/>
                      </a:cubicBezTo>
                      <a:cubicBezTo>
                        <a:pt x="0" y="0"/>
                        <a:pt x="0" y="0"/>
                        <a:pt x="0"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34" name="Freeform 274"/>
                <p:cNvSpPr>
                  <a:spLocks/>
                </p:cNvSpPr>
                <p:nvPr/>
              </p:nvSpPr>
              <p:spPr bwMode="auto">
                <a:xfrm>
                  <a:off x="2320" y="3874"/>
                  <a:ext cx="3" cy="9"/>
                </a:xfrm>
                <a:custGeom>
                  <a:avLst/>
                  <a:gdLst>
                    <a:gd name="T0" fmla="*/ 0 w 1"/>
                    <a:gd name="T1" fmla="*/ 0 h 3"/>
                    <a:gd name="T2" fmla="*/ 0 w 1"/>
                    <a:gd name="T3" fmla="*/ 2 h 3"/>
                    <a:gd name="T4" fmla="*/ 1 w 1"/>
                    <a:gd name="T5" fmla="*/ 3 h 3"/>
                    <a:gd name="T6" fmla="*/ 1 w 1"/>
                    <a:gd name="T7" fmla="*/ 1 h 3"/>
                    <a:gd name="T8" fmla="*/ 1 w 1"/>
                    <a:gd name="T9" fmla="*/ 0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cubicBezTo>
                        <a:pt x="0" y="0"/>
                        <a:pt x="0" y="1"/>
                        <a:pt x="0" y="2"/>
                      </a:cubicBezTo>
                      <a:cubicBezTo>
                        <a:pt x="0" y="2"/>
                        <a:pt x="1" y="3"/>
                        <a:pt x="1" y="3"/>
                      </a:cubicBezTo>
                      <a:cubicBezTo>
                        <a:pt x="1" y="1"/>
                        <a:pt x="1" y="1"/>
                        <a:pt x="1" y="1"/>
                      </a:cubicBezTo>
                      <a:cubicBezTo>
                        <a:pt x="1" y="0"/>
                        <a:pt x="1" y="0"/>
                        <a:pt x="1" y="0"/>
                      </a:cubicBez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35" name="Freeform 275"/>
                <p:cNvSpPr>
                  <a:spLocks/>
                </p:cNvSpPr>
                <p:nvPr/>
              </p:nvSpPr>
              <p:spPr bwMode="auto">
                <a:xfrm>
                  <a:off x="2317" y="3886"/>
                  <a:ext cx="6" cy="26"/>
                </a:xfrm>
                <a:custGeom>
                  <a:avLst/>
                  <a:gdLst>
                    <a:gd name="T0" fmla="*/ 1 w 2"/>
                    <a:gd name="T1" fmla="*/ 0 h 9"/>
                    <a:gd name="T2" fmla="*/ 1 w 2"/>
                    <a:gd name="T3" fmla="*/ 2 h 9"/>
                    <a:gd name="T4" fmla="*/ 1 w 2"/>
                    <a:gd name="T5" fmla="*/ 2 h 9"/>
                    <a:gd name="T6" fmla="*/ 1 w 2"/>
                    <a:gd name="T7" fmla="*/ 4 h 9"/>
                    <a:gd name="T8" fmla="*/ 0 w 2"/>
                    <a:gd name="T9" fmla="*/ 5 h 9"/>
                    <a:gd name="T10" fmla="*/ 1 w 2"/>
                    <a:gd name="T11" fmla="*/ 6 h 9"/>
                    <a:gd name="T12" fmla="*/ 1 w 2"/>
                    <a:gd name="T13" fmla="*/ 6 h 9"/>
                    <a:gd name="T14" fmla="*/ 1 w 2"/>
                    <a:gd name="T15" fmla="*/ 8 h 9"/>
                    <a:gd name="T16" fmla="*/ 1 w 2"/>
                    <a:gd name="T17" fmla="*/ 9 h 9"/>
                    <a:gd name="T18" fmla="*/ 1 w 2"/>
                    <a:gd name="T19" fmla="*/ 8 h 9"/>
                    <a:gd name="T20" fmla="*/ 1 w 2"/>
                    <a:gd name="T21" fmla="*/ 6 h 9"/>
                    <a:gd name="T22" fmla="*/ 1 w 2"/>
                    <a:gd name="T23" fmla="*/ 4 h 9"/>
                    <a:gd name="T24" fmla="*/ 2 w 2"/>
                    <a:gd name="T25" fmla="*/ 3 h 9"/>
                    <a:gd name="T26" fmla="*/ 1 w 2"/>
                    <a:gd name="T27" fmla="*/ 1 h 9"/>
                    <a:gd name="T28" fmla="*/ 1 w 2"/>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9">
                      <a:moveTo>
                        <a:pt x="1" y="0"/>
                      </a:moveTo>
                      <a:cubicBezTo>
                        <a:pt x="1" y="0"/>
                        <a:pt x="1" y="2"/>
                        <a:pt x="1" y="2"/>
                      </a:cubicBezTo>
                      <a:cubicBezTo>
                        <a:pt x="1" y="2"/>
                        <a:pt x="1" y="2"/>
                        <a:pt x="1" y="2"/>
                      </a:cubicBezTo>
                      <a:cubicBezTo>
                        <a:pt x="1" y="3"/>
                        <a:pt x="1" y="4"/>
                        <a:pt x="1" y="4"/>
                      </a:cubicBezTo>
                      <a:cubicBezTo>
                        <a:pt x="1" y="4"/>
                        <a:pt x="0" y="5"/>
                        <a:pt x="0" y="5"/>
                      </a:cubicBezTo>
                      <a:cubicBezTo>
                        <a:pt x="1" y="6"/>
                        <a:pt x="1" y="6"/>
                        <a:pt x="1" y="6"/>
                      </a:cubicBezTo>
                      <a:cubicBezTo>
                        <a:pt x="1" y="6"/>
                        <a:pt x="1" y="6"/>
                        <a:pt x="1" y="6"/>
                      </a:cubicBezTo>
                      <a:cubicBezTo>
                        <a:pt x="1" y="8"/>
                        <a:pt x="1" y="8"/>
                        <a:pt x="1" y="8"/>
                      </a:cubicBezTo>
                      <a:cubicBezTo>
                        <a:pt x="1" y="9"/>
                        <a:pt x="1" y="9"/>
                        <a:pt x="1" y="9"/>
                      </a:cubicBezTo>
                      <a:cubicBezTo>
                        <a:pt x="1" y="8"/>
                        <a:pt x="1" y="8"/>
                        <a:pt x="1" y="8"/>
                      </a:cubicBezTo>
                      <a:cubicBezTo>
                        <a:pt x="1" y="6"/>
                        <a:pt x="1" y="6"/>
                        <a:pt x="1" y="6"/>
                      </a:cubicBezTo>
                      <a:cubicBezTo>
                        <a:pt x="1" y="4"/>
                        <a:pt x="1" y="4"/>
                        <a:pt x="1" y="4"/>
                      </a:cubicBezTo>
                      <a:cubicBezTo>
                        <a:pt x="2" y="3"/>
                        <a:pt x="2" y="3"/>
                        <a:pt x="2" y="3"/>
                      </a:cubicBezTo>
                      <a:cubicBezTo>
                        <a:pt x="1" y="1"/>
                        <a:pt x="1" y="1"/>
                        <a:pt x="1" y="1"/>
                      </a:cubicBezTo>
                      <a:cubicBezTo>
                        <a:pt x="1" y="0"/>
                        <a:pt x="1" y="0"/>
                        <a:pt x="1"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36" name="Freeform 276"/>
                <p:cNvSpPr>
                  <a:spLocks/>
                </p:cNvSpPr>
                <p:nvPr/>
              </p:nvSpPr>
              <p:spPr bwMode="auto">
                <a:xfrm>
                  <a:off x="2317" y="3886"/>
                  <a:ext cx="6" cy="26"/>
                </a:xfrm>
                <a:custGeom>
                  <a:avLst/>
                  <a:gdLst>
                    <a:gd name="T0" fmla="*/ 1 w 2"/>
                    <a:gd name="T1" fmla="*/ 0 h 9"/>
                    <a:gd name="T2" fmla="*/ 1 w 2"/>
                    <a:gd name="T3" fmla="*/ 2 h 9"/>
                    <a:gd name="T4" fmla="*/ 1 w 2"/>
                    <a:gd name="T5" fmla="*/ 2 h 9"/>
                    <a:gd name="T6" fmla="*/ 1 w 2"/>
                    <a:gd name="T7" fmla="*/ 4 h 9"/>
                    <a:gd name="T8" fmla="*/ 0 w 2"/>
                    <a:gd name="T9" fmla="*/ 5 h 9"/>
                    <a:gd name="T10" fmla="*/ 1 w 2"/>
                    <a:gd name="T11" fmla="*/ 6 h 9"/>
                    <a:gd name="T12" fmla="*/ 1 w 2"/>
                    <a:gd name="T13" fmla="*/ 6 h 9"/>
                    <a:gd name="T14" fmla="*/ 1 w 2"/>
                    <a:gd name="T15" fmla="*/ 8 h 9"/>
                    <a:gd name="T16" fmla="*/ 1 w 2"/>
                    <a:gd name="T17" fmla="*/ 9 h 9"/>
                    <a:gd name="T18" fmla="*/ 1 w 2"/>
                    <a:gd name="T19" fmla="*/ 8 h 9"/>
                    <a:gd name="T20" fmla="*/ 1 w 2"/>
                    <a:gd name="T21" fmla="*/ 6 h 9"/>
                    <a:gd name="T22" fmla="*/ 1 w 2"/>
                    <a:gd name="T23" fmla="*/ 4 h 9"/>
                    <a:gd name="T24" fmla="*/ 2 w 2"/>
                    <a:gd name="T25" fmla="*/ 3 h 9"/>
                    <a:gd name="T26" fmla="*/ 1 w 2"/>
                    <a:gd name="T27" fmla="*/ 1 h 9"/>
                    <a:gd name="T28" fmla="*/ 1 w 2"/>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9">
                      <a:moveTo>
                        <a:pt x="1" y="0"/>
                      </a:moveTo>
                      <a:cubicBezTo>
                        <a:pt x="1" y="0"/>
                        <a:pt x="1" y="2"/>
                        <a:pt x="1" y="2"/>
                      </a:cubicBezTo>
                      <a:cubicBezTo>
                        <a:pt x="1" y="2"/>
                        <a:pt x="1" y="2"/>
                        <a:pt x="1" y="2"/>
                      </a:cubicBezTo>
                      <a:cubicBezTo>
                        <a:pt x="1" y="3"/>
                        <a:pt x="1" y="4"/>
                        <a:pt x="1" y="4"/>
                      </a:cubicBezTo>
                      <a:cubicBezTo>
                        <a:pt x="1" y="4"/>
                        <a:pt x="0" y="5"/>
                        <a:pt x="0" y="5"/>
                      </a:cubicBezTo>
                      <a:cubicBezTo>
                        <a:pt x="1" y="6"/>
                        <a:pt x="1" y="6"/>
                        <a:pt x="1" y="6"/>
                      </a:cubicBezTo>
                      <a:cubicBezTo>
                        <a:pt x="1" y="6"/>
                        <a:pt x="1" y="6"/>
                        <a:pt x="1" y="6"/>
                      </a:cubicBezTo>
                      <a:cubicBezTo>
                        <a:pt x="1" y="8"/>
                        <a:pt x="1" y="8"/>
                        <a:pt x="1" y="8"/>
                      </a:cubicBezTo>
                      <a:cubicBezTo>
                        <a:pt x="1" y="9"/>
                        <a:pt x="1" y="9"/>
                        <a:pt x="1" y="9"/>
                      </a:cubicBezTo>
                      <a:cubicBezTo>
                        <a:pt x="1" y="8"/>
                        <a:pt x="1" y="8"/>
                        <a:pt x="1" y="8"/>
                      </a:cubicBezTo>
                      <a:cubicBezTo>
                        <a:pt x="1" y="6"/>
                        <a:pt x="1" y="6"/>
                        <a:pt x="1" y="6"/>
                      </a:cubicBezTo>
                      <a:cubicBezTo>
                        <a:pt x="1" y="4"/>
                        <a:pt x="1" y="4"/>
                        <a:pt x="1" y="4"/>
                      </a:cubicBezTo>
                      <a:cubicBezTo>
                        <a:pt x="2" y="3"/>
                        <a:pt x="2" y="3"/>
                        <a:pt x="2" y="3"/>
                      </a:cubicBezTo>
                      <a:cubicBezTo>
                        <a:pt x="1" y="1"/>
                        <a:pt x="1" y="1"/>
                        <a:pt x="1" y="1"/>
                      </a:cubicBezTo>
                      <a:lnTo>
                        <a:pt x="1"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37" name="Freeform 277"/>
                <p:cNvSpPr>
                  <a:spLocks/>
                </p:cNvSpPr>
                <p:nvPr/>
              </p:nvSpPr>
              <p:spPr bwMode="auto">
                <a:xfrm>
                  <a:off x="2314" y="3909"/>
                  <a:ext cx="3" cy="18"/>
                </a:xfrm>
                <a:custGeom>
                  <a:avLst/>
                  <a:gdLst>
                    <a:gd name="T0" fmla="*/ 3 w 3"/>
                    <a:gd name="T1" fmla="*/ 0 h 18"/>
                    <a:gd name="T2" fmla="*/ 3 w 3"/>
                    <a:gd name="T3" fmla="*/ 3 h 18"/>
                    <a:gd name="T4" fmla="*/ 0 w 3"/>
                    <a:gd name="T5" fmla="*/ 9 h 18"/>
                    <a:gd name="T6" fmla="*/ 0 w 3"/>
                    <a:gd name="T7" fmla="*/ 15 h 18"/>
                    <a:gd name="T8" fmla="*/ 0 w 3"/>
                    <a:gd name="T9" fmla="*/ 18 h 18"/>
                    <a:gd name="T10" fmla="*/ 3 w 3"/>
                    <a:gd name="T11" fmla="*/ 18 h 18"/>
                    <a:gd name="T12" fmla="*/ 3 w 3"/>
                    <a:gd name="T13" fmla="*/ 18 h 18"/>
                    <a:gd name="T14" fmla="*/ 3 w 3"/>
                    <a:gd name="T15" fmla="*/ 15 h 18"/>
                    <a:gd name="T16" fmla="*/ 3 w 3"/>
                    <a:gd name="T17" fmla="*/ 12 h 18"/>
                    <a:gd name="T18" fmla="*/ 3 w 3"/>
                    <a:gd name="T19" fmla="*/ 9 h 18"/>
                    <a:gd name="T20" fmla="*/ 3 w 3"/>
                    <a:gd name="T21" fmla="*/ 6 h 18"/>
                    <a:gd name="T22" fmla="*/ 3 w 3"/>
                    <a:gd name="T23" fmla="*/ 3 h 18"/>
                    <a:gd name="T24" fmla="*/ 3 w 3"/>
                    <a:gd name="T25" fmla="*/ 0 h 18"/>
                    <a:gd name="T26" fmla="*/ 3 w 3"/>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18">
                      <a:moveTo>
                        <a:pt x="3" y="0"/>
                      </a:moveTo>
                      <a:lnTo>
                        <a:pt x="3" y="3"/>
                      </a:lnTo>
                      <a:lnTo>
                        <a:pt x="0" y="9"/>
                      </a:lnTo>
                      <a:lnTo>
                        <a:pt x="0" y="15"/>
                      </a:lnTo>
                      <a:lnTo>
                        <a:pt x="0" y="18"/>
                      </a:lnTo>
                      <a:lnTo>
                        <a:pt x="3" y="18"/>
                      </a:lnTo>
                      <a:lnTo>
                        <a:pt x="3" y="18"/>
                      </a:lnTo>
                      <a:lnTo>
                        <a:pt x="3" y="15"/>
                      </a:lnTo>
                      <a:lnTo>
                        <a:pt x="3" y="12"/>
                      </a:lnTo>
                      <a:lnTo>
                        <a:pt x="3" y="9"/>
                      </a:lnTo>
                      <a:lnTo>
                        <a:pt x="3" y="6"/>
                      </a:lnTo>
                      <a:lnTo>
                        <a:pt x="3" y="3"/>
                      </a:lnTo>
                      <a:lnTo>
                        <a:pt x="3" y="0"/>
                      </a:lnTo>
                      <a:lnTo>
                        <a:pt x="3"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38" name="Freeform 278"/>
                <p:cNvSpPr>
                  <a:spLocks/>
                </p:cNvSpPr>
                <p:nvPr/>
              </p:nvSpPr>
              <p:spPr bwMode="auto">
                <a:xfrm>
                  <a:off x="2314" y="3909"/>
                  <a:ext cx="3" cy="18"/>
                </a:xfrm>
                <a:custGeom>
                  <a:avLst/>
                  <a:gdLst>
                    <a:gd name="T0" fmla="*/ 3 w 3"/>
                    <a:gd name="T1" fmla="*/ 0 h 18"/>
                    <a:gd name="T2" fmla="*/ 3 w 3"/>
                    <a:gd name="T3" fmla="*/ 3 h 18"/>
                    <a:gd name="T4" fmla="*/ 0 w 3"/>
                    <a:gd name="T5" fmla="*/ 9 h 18"/>
                    <a:gd name="T6" fmla="*/ 0 w 3"/>
                    <a:gd name="T7" fmla="*/ 15 h 18"/>
                    <a:gd name="T8" fmla="*/ 0 w 3"/>
                    <a:gd name="T9" fmla="*/ 18 h 18"/>
                    <a:gd name="T10" fmla="*/ 3 w 3"/>
                    <a:gd name="T11" fmla="*/ 18 h 18"/>
                    <a:gd name="T12" fmla="*/ 3 w 3"/>
                    <a:gd name="T13" fmla="*/ 18 h 18"/>
                    <a:gd name="T14" fmla="*/ 3 w 3"/>
                    <a:gd name="T15" fmla="*/ 15 h 18"/>
                    <a:gd name="T16" fmla="*/ 3 w 3"/>
                    <a:gd name="T17" fmla="*/ 12 h 18"/>
                    <a:gd name="T18" fmla="*/ 3 w 3"/>
                    <a:gd name="T19" fmla="*/ 9 h 18"/>
                    <a:gd name="T20" fmla="*/ 3 w 3"/>
                    <a:gd name="T21" fmla="*/ 6 h 18"/>
                    <a:gd name="T22" fmla="*/ 3 w 3"/>
                    <a:gd name="T23" fmla="*/ 3 h 18"/>
                    <a:gd name="T24" fmla="*/ 3 w 3"/>
                    <a:gd name="T25" fmla="*/ 0 h 18"/>
                    <a:gd name="T26" fmla="*/ 3 w 3"/>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18">
                      <a:moveTo>
                        <a:pt x="3" y="0"/>
                      </a:moveTo>
                      <a:lnTo>
                        <a:pt x="3" y="3"/>
                      </a:lnTo>
                      <a:lnTo>
                        <a:pt x="0" y="9"/>
                      </a:lnTo>
                      <a:lnTo>
                        <a:pt x="0" y="15"/>
                      </a:lnTo>
                      <a:lnTo>
                        <a:pt x="0" y="18"/>
                      </a:lnTo>
                      <a:lnTo>
                        <a:pt x="3" y="18"/>
                      </a:lnTo>
                      <a:lnTo>
                        <a:pt x="3" y="18"/>
                      </a:lnTo>
                      <a:lnTo>
                        <a:pt x="3" y="15"/>
                      </a:lnTo>
                      <a:lnTo>
                        <a:pt x="3" y="12"/>
                      </a:lnTo>
                      <a:lnTo>
                        <a:pt x="3" y="9"/>
                      </a:lnTo>
                      <a:lnTo>
                        <a:pt x="3" y="6"/>
                      </a:lnTo>
                      <a:lnTo>
                        <a:pt x="3" y="3"/>
                      </a:lnTo>
                      <a:lnTo>
                        <a:pt x="3" y="0"/>
                      </a:lnTo>
                      <a:lnTo>
                        <a:pt x="3"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39" name="Freeform 279"/>
                <p:cNvSpPr>
                  <a:spLocks/>
                </p:cNvSpPr>
                <p:nvPr/>
              </p:nvSpPr>
              <p:spPr bwMode="auto">
                <a:xfrm>
                  <a:off x="2317" y="3921"/>
                  <a:ext cx="3" cy="3"/>
                </a:xfrm>
                <a:custGeom>
                  <a:avLst/>
                  <a:gdLst>
                    <a:gd name="T0" fmla="*/ 0 w 3"/>
                    <a:gd name="T1" fmla="*/ 0 h 3"/>
                    <a:gd name="T2" fmla="*/ 3 w 3"/>
                    <a:gd name="T3" fmla="*/ 3 h 3"/>
                    <a:gd name="T4" fmla="*/ 3 w 3"/>
                    <a:gd name="T5" fmla="*/ 3 h 3"/>
                    <a:gd name="T6" fmla="*/ 3 w 3"/>
                    <a:gd name="T7" fmla="*/ 3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3" y="3"/>
                      </a:lnTo>
                      <a:lnTo>
                        <a:pt x="3" y="3"/>
                      </a:lnTo>
                      <a:lnTo>
                        <a:pt x="3" y="3"/>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40" name="Freeform 280"/>
                <p:cNvSpPr>
                  <a:spLocks/>
                </p:cNvSpPr>
                <p:nvPr/>
              </p:nvSpPr>
              <p:spPr bwMode="auto">
                <a:xfrm>
                  <a:off x="2317" y="3921"/>
                  <a:ext cx="3" cy="3"/>
                </a:xfrm>
                <a:custGeom>
                  <a:avLst/>
                  <a:gdLst>
                    <a:gd name="T0" fmla="*/ 0 w 3"/>
                    <a:gd name="T1" fmla="*/ 0 h 3"/>
                    <a:gd name="T2" fmla="*/ 3 w 3"/>
                    <a:gd name="T3" fmla="*/ 3 h 3"/>
                    <a:gd name="T4" fmla="*/ 3 w 3"/>
                    <a:gd name="T5" fmla="*/ 3 h 3"/>
                    <a:gd name="T6" fmla="*/ 3 w 3"/>
                    <a:gd name="T7" fmla="*/ 3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3" y="3"/>
                      </a:lnTo>
                      <a:lnTo>
                        <a:pt x="3" y="3"/>
                      </a:lnTo>
                      <a:lnTo>
                        <a:pt x="3" y="3"/>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41" name="Freeform 281"/>
                <p:cNvSpPr>
                  <a:spLocks/>
                </p:cNvSpPr>
                <p:nvPr/>
              </p:nvSpPr>
              <p:spPr bwMode="auto">
                <a:xfrm>
                  <a:off x="2314" y="3941"/>
                  <a:ext cx="3" cy="18"/>
                </a:xfrm>
                <a:custGeom>
                  <a:avLst/>
                  <a:gdLst>
                    <a:gd name="T0" fmla="*/ 3 w 3"/>
                    <a:gd name="T1" fmla="*/ 3 h 18"/>
                    <a:gd name="T2" fmla="*/ 3 w 3"/>
                    <a:gd name="T3" fmla="*/ 3 h 18"/>
                    <a:gd name="T4" fmla="*/ 3 w 3"/>
                    <a:gd name="T5" fmla="*/ 6 h 18"/>
                    <a:gd name="T6" fmla="*/ 3 w 3"/>
                    <a:gd name="T7" fmla="*/ 6 h 18"/>
                    <a:gd name="T8" fmla="*/ 3 w 3"/>
                    <a:gd name="T9" fmla="*/ 9 h 18"/>
                    <a:gd name="T10" fmla="*/ 3 w 3"/>
                    <a:gd name="T11" fmla="*/ 15 h 18"/>
                    <a:gd name="T12" fmla="*/ 0 w 3"/>
                    <a:gd name="T13" fmla="*/ 15 h 18"/>
                    <a:gd name="T14" fmla="*/ 0 w 3"/>
                    <a:gd name="T15" fmla="*/ 18 h 18"/>
                    <a:gd name="T16" fmla="*/ 3 w 3"/>
                    <a:gd name="T17" fmla="*/ 18 h 18"/>
                    <a:gd name="T18" fmla="*/ 3 w 3"/>
                    <a:gd name="T19" fmla="*/ 15 h 18"/>
                    <a:gd name="T20" fmla="*/ 3 w 3"/>
                    <a:gd name="T21" fmla="*/ 12 h 18"/>
                    <a:gd name="T22" fmla="*/ 3 w 3"/>
                    <a:gd name="T23" fmla="*/ 9 h 18"/>
                    <a:gd name="T24" fmla="*/ 3 w 3"/>
                    <a:gd name="T25" fmla="*/ 6 h 18"/>
                    <a:gd name="T26" fmla="*/ 3 w 3"/>
                    <a:gd name="T27" fmla="*/ 3 h 18"/>
                    <a:gd name="T28" fmla="*/ 3 w 3"/>
                    <a:gd name="T29" fmla="*/ 0 h 18"/>
                    <a:gd name="T30" fmla="*/ 3 w 3"/>
                    <a:gd name="T31"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18">
                      <a:moveTo>
                        <a:pt x="3" y="3"/>
                      </a:moveTo>
                      <a:lnTo>
                        <a:pt x="3" y="3"/>
                      </a:lnTo>
                      <a:lnTo>
                        <a:pt x="3" y="6"/>
                      </a:lnTo>
                      <a:lnTo>
                        <a:pt x="3" y="6"/>
                      </a:lnTo>
                      <a:lnTo>
                        <a:pt x="3" y="9"/>
                      </a:lnTo>
                      <a:lnTo>
                        <a:pt x="3" y="15"/>
                      </a:lnTo>
                      <a:lnTo>
                        <a:pt x="0" y="15"/>
                      </a:lnTo>
                      <a:lnTo>
                        <a:pt x="0" y="18"/>
                      </a:lnTo>
                      <a:lnTo>
                        <a:pt x="3" y="18"/>
                      </a:lnTo>
                      <a:lnTo>
                        <a:pt x="3" y="15"/>
                      </a:lnTo>
                      <a:lnTo>
                        <a:pt x="3" y="12"/>
                      </a:lnTo>
                      <a:lnTo>
                        <a:pt x="3" y="9"/>
                      </a:lnTo>
                      <a:lnTo>
                        <a:pt x="3" y="6"/>
                      </a:lnTo>
                      <a:lnTo>
                        <a:pt x="3" y="3"/>
                      </a:lnTo>
                      <a:lnTo>
                        <a:pt x="3" y="0"/>
                      </a:lnTo>
                      <a:lnTo>
                        <a:pt x="3" y="3"/>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42" name="Freeform 282"/>
                <p:cNvSpPr>
                  <a:spLocks/>
                </p:cNvSpPr>
                <p:nvPr/>
              </p:nvSpPr>
              <p:spPr bwMode="auto">
                <a:xfrm>
                  <a:off x="2314" y="3941"/>
                  <a:ext cx="3" cy="18"/>
                </a:xfrm>
                <a:custGeom>
                  <a:avLst/>
                  <a:gdLst>
                    <a:gd name="T0" fmla="*/ 3 w 3"/>
                    <a:gd name="T1" fmla="*/ 3 h 18"/>
                    <a:gd name="T2" fmla="*/ 3 w 3"/>
                    <a:gd name="T3" fmla="*/ 3 h 18"/>
                    <a:gd name="T4" fmla="*/ 3 w 3"/>
                    <a:gd name="T5" fmla="*/ 6 h 18"/>
                    <a:gd name="T6" fmla="*/ 3 w 3"/>
                    <a:gd name="T7" fmla="*/ 6 h 18"/>
                    <a:gd name="T8" fmla="*/ 3 w 3"/>
                    <a:gd name="T9" fmla="*/ 9 h 18"/>
                    <a:gd name="T10" fmla="*/ 3 w 3"/>
                    <a:gd name="T11" fmla="*/ 15 h 18"/>
                    <a:gd name="T12" fmla="*/ 0 w 3"/>
                    <a:gd name="T13" fmla="*/ 15 h 18"/>
                    <a:gd name="T14" fmla="*/ 0 w 3"/>
                    <a:gd name="T15" fmla="*/ 18 h 18"/>
                    <a:gd name="T16" fmla="*/ 3 w 3"/>
                    <a:gd name="T17" fmla="*/ 18 h 18"/>
                    <a:gd name="T18" fmla="*/ 3 w 3"/>
                    <a:gd name="T19" fmla="*/ 15 h 18"/>
                    <a:gd name="T20" fmla="*/ 3 w 3"/>
                    <a:gd name="T21" fmla="*/ 12 h 18"/>
                    <a:gd name="T22" fmla="*/ 3 w 3"/>
                    <a:gd name="T23" fmla="*/ 9 h 18"/>
                    <a:gd name="T24" fmla="*/ 3 w 3"/>
                    <a:gd name="T25" fmla="*/ 6 h 18"/>
                    <a:gd name="T26" fmla="*/ 3 w 3"/>
                    <a:gd name="T27" fmla="*/ 3 h 18"/>
                    <a:gd name="T28" fmla="*/ 3 w 3"/>
                    <a:gd name="T29" fmla="*/ 0 h 18"/>
                    <a:gd name="T30" fmla="*/ 3 w 3"/>
                    <a:gd name="T31"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18">
                      <a:moveTo>
                        <a:pt x="3" y="3"/>
                      </a:moveTo>
                      <a:lnTo>
                        <a:pt x="3" y="3"/>
                      </a:lnTo>
                      <a:lnTo>
                        <a:pt x="3" y="6"/>
                      </a:lnTo>
                      <a:lnTo>
                        <a:pt x="3" y="6"/>
                      </a:lnTo>
                      <a:lnTo>
                        <a:pt x="3" y="9"/>
                      </a:lnTo>
                      <a:lnTo>
                        <a:pt x="3" y="15"/>
                      </a:lnTo>
                      <a:lnTo>
                        <a:pt x="0" y="15"/>
                      </a:lnTo>
                      <a:lnTo>
                        <a:pt x="0" y="18"/>
                      </a:lnTo>
                      <a:lnTo>
                        <a:pt x="3" y="18"/>
                      </a:lnTo>
                      <a:lnTo>
                        <a:pt x="3" y="15"/>
                      </a:lnTo>
                      <a:lnTo>
                        <a:pt x="3" y="12"/>
                      </a:lnTo>
                      <a:lnTo>
                        <a:pt x="3" y="9"/>
                      </a:lnTo>
                      <a:lnTo>
                        <a:pt x="3" y="6"/>
                      </a:lnTo>
                      <a:lnTo>
                        <a:pt x="3" y="3"/>
                      </a:lnTo>
                      <a:lnTo>
                        <a:pt x="3" y="0"/>
                      </a:lnTo>
                      <a:lnTo>
                        <a:pt x="3" y="3"/>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43" name="Freeform 283"/>
                <p:cNvSpPr>
                  <a:spLocks/>
                </p:cNvSpPr>
                <p:nvPr/>
              </p:nvSpPr>
              <p:spPr bwMode="auto">
                <a:xfrm>
                  <a:off x="2311" y="3944"/>
                  <a:ext cx="0" cy="3"/>
                </a:xfrm>
                <a:custGeom>
                  <a:avLst/>
                  <a:gdLst>
                    <a:gd name="T0" fmla="*/ 0 h 3"/>
                    <a:gd name="T1" fmla="*/ 0 h 3"/>
                    <a:gd name="T2" fmla="*/ 3 h 3"/>
                    <a:gd name="T3" fmla="*/ 3 h 3"/>
                    <a:gd name="T4" fmla="*/ 0 h 3"/>
                    <a:gd name="T5" fmla="*/ 0 h 3"/>
                    <a:gd name="T6" fmla="*/ 0 h 3"/>
                  </a:gdLst>
                  <a:ahLst/>
                  <a:cxnLst>
                    <a:cxn ang="0">
                      <a:pos x="0" y="T0"/>
                    </a:cxn>
                    <a:cxn ang="0">
                      <a:pos x="0" y="T1"/>
                    </a:cxn>
                    <a:cxn ang="0">
                      <a:pos x="0" y="T2"/>
                    </a:cxn>
                    <a:cxn ang="0">
                      <a:pos x="0" y="T3"/>
                    </a:cxn>
                    <a:cxn ang="0">
                      <a:pos x="0" y="T4"/>
                    </a:cxn>
                    <a:cxn ang="0">
                      <a:pos x="0" y="T5"/>
                    </a:cxn>
                    <a:cxn ang="0">
                      <a:pos x="0" y="T6"/>
                    </a:cxn>
                  </a:cxnLst>
                  <a:rect l="0" t="0" r="r" b="b"/>
                  <a:pathLst>
                    <a:path h="3">
                      <a:moveTo>
                        <a:pt x="0" y="0"/>
                      </a:moveTo>
                      <a:lnTo>
                        <a:pt x="0" y="0"/>
                      </a:lnTo>
                      <a:lnTo>
                        <a:pt x="0" y="3"/>
                      </a:lnTo>
                      <a:lnTo>
                        <a:pt x="0" y="3"/>
                      </a:lnTo>
                      <a:lnTo>
                        <a:pt x="0" y="0"/>
                      </a:lnTo>
                      <a:lnTo>
                        <a:pt x="0" y="0"/>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44" name="Freeform 284"/>
                <p:cNvSpPr>
                  <a:spLocks/>
                </p:cNvSpPr>
                <p:nvPr/>
              </p:nvSpPr>
              <p:spPr bwMode="auto">
                <a:xfrm>
                  <a:off x="2311" y="3944"/>
                  <a:ext cx="0" cy="3"/>
                </a:xfrm>
                <a:custGeom>
                  <a:avLst/>
                  <a:gdLst>
                    <a:gd name="T0" fmla="*/ 0 h 3"/>
                    <a:gd name="T1" fmla="*/ 0 h 3"/>
                    <a:gd name="T2" fmla="*/ 3 h 3"/>
                    <a:gd name="T3" fmla="*/ 3 h 3"/>
                    <a:gd name="T4" fmla="*/ 0 h 3"/>
                    <a:gd name="T5" fmla="*/ 0 h 3"/>
                    <a:gd name="T6" fmla="*/ 0 h 3"/>
                  </a:gdLst>
                  <a:ahLst/>
                  <a:cxnLst>
                    <a:cxn ang="0">
                      <a:pos x="0" y="T0"/>
                    </a:cxn>
                    <a:cxn ang="0">
                      <a:pos x="0" y="T1"/>
                    </a:cxn>
                    <a:cxn ang="0">
                      <a:pos x="0" y="T2"/>
                    </a:cxn>
                    <a:cxn ang="0">
                      <a:pos x="0" y="T3"/>
                    </a:cxn>
                    <a:cxn ang="0">
                      <a:pos x="0" y="T4"/>
                    </a:cxn>
                    <a:cxn ang="0">
                      <a:pos x="0" y="T5"/>
                    </a:cxn>
                    <a:cxn ang="0">
                      <a:pos x="0" y="T6"/>
                    </a:cxn>
                  </a:cxnLst>
                  <a:rect l="0" t="0" r="r" b="b"/>
                  <a:pathLst>
                    <a:path h="3">
                      <a:moveTo>
                        <a:pt x="0" y="0"/>
                      </a:moveTo>
                      <a:lnTo>
                        <a:pt x="0" y="0"/>
                      </a:lnTo>
                      <a:lnTo>
                        <a:pt x="0" y="3"/>
                      </a:lnTo>
                      <a:lnTo>
                        <a:pt x="0" y="3"/>
                      </a:lnTo>
                      <a:lnTo>
                        <a:pt x="0" y="0"/>
                      </a:lnTo>
                      <a:lnTo>
                        <a:pt x="0" y="0"/>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45" name="Freeform 285"/>
                <p:cNvSpPr>
                  <a:spLocks/>
                </p:cNvSpPr>
                <p:nvPr/>
              </p:nvSpPr>
              <p:spPr bwMode="auto">
                <a:xfrm>
                  <a:off x="2302" y="3962"/>
                  <a:ext cx="3" cy="3"/>
                </a:xfrm>
                <a:custGeom>
                  <a:avLst/>
                  <a:gdLst>
                    <a:gd name="T0" fmla="*/ 0 w 3"/>
                    <a:gd name="T1" fmla="*/ 0 h 3"/>
                    <a:gd name="T2" fmla="*/ 0 w 3"/>
                    <a:gd name="T3" fmla="*/ 3 h 3"/>
                    <a:gd name="T4" fmla="*/ 3 w 3"/>
                    <a:gd name="T5" fmla="*/ 3 h 3"/>
                    <a:gd name="T6" fmla="*/ 3 w 3"/>
                    <a:gd name="T7" fmla="*/ 3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0" y="3"/>
                      </a:lnTo>
                      <a:lnTo>
                        <a:pt x="3" y="3"/>
                      </a:lnTo>
                      <a:lnTo>
                        <a:pt x="3" y="3"/>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46" name="Freeform 286"/>
                <p:cNvSpPr>
                  <a:spLocks/>
                </p:cNvSpPr>
                <p:nvPr/>
              </p:nvSpPr>
              <p:spPr bwMode="auto">
                <a:xfrm>
                  <a:off x="2302" y="3962"/>
                  <a:ext cx="3" cy="3"/>
                </a:xfrm>
                <a:custGeom>
                  <a:avLst/>
                  <a:gdLst>
                    <a:gd name="T0" fmla="*/ 0 w 3"/>
                    <a:gd name="T1" fmla="*/ 0 h 3"/>
                    <a:gd name="T2" fmla="*/ 0 w 3"/>
                    <a:gd name="T3" fmla="*/ 3 h 3"/>
                    <a:gd name="T4" fmla="*/ 3 w 3"/>
                    <a:gd name="T5" fmla="*/ 3 h 3"/>
                    <a:gd name="T6" fmla="*/ 3 w 3"/>
                    <a:gd name="T7" fmla="*/ 3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0" y="3"/>
                      </a:lnTo>
                      <a:lnTo>
                        <a:pt x="3" y="3"/>
                      </a:lnTo>
                      <a:lnTo>
                        <a:pt x="3" y="3"/>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47" name="Freeform 287"/>
                <p:cNvSpPr>
                  <a:spLocks/>
                </p:cNvSpPr>
                <p:nvPr/>
              </p:nvSpPr>
              <p:spPr bwMode="auto">
                <a:xfrm>
                  <a:off x="2308" y="3965"/>
                  <a:ext cx="3" cy="6"/>
                </a:xfrm>
                <a:custGeom>
                  <a:avLst/>
                  <a:gdLst>
                    <a:gd name="T0" fmla="*/ 0 w 3"/>
                    <a:gd name="T1" fmla="*/ 0 h 6"/>
                    <a:gd name="T2" fmla="*/ 0 w 3"/>
                    <a:gd name="T3" fmla="*/ 0 h 6"/>
                    <a:gd name="T4" fmla="*/ 0 w 3"/>
                    <a:gd name="T5" fmla="*/ 3 h 6"/>
                    <a:gd name="T6" fmla="*/ 0 w 3"/>
                    <a:gd name="T7" fmla="*/ 6 h 6"/>
                    <a:gd name="T8" fmla="*/ 3 w 3"/>
                    <a:gd name="T9" fmla="*/ 3 h 6"/>
                    <a:gd name="T10" fmla="*/ 0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0" y="0"/>
                      </a:moveTo>
                      <a:lnTo>
                        <a:pt x="0" y="0"/>
                      </a:lnTo>
                      <a:lnTo>
                        <a:pt x="0" y="3"/>
                      </a:lnTo>
                      <a:lnTo>
                        <a:pt x="0" y="6"/>
                      </a:lnTo>
                      <a:lnTo>
                        <a:pt x="3" y="3"/>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48" name="Freeform 288"/>
                <p:cNvSpPr>
                  <a:spLocks/>
                </p:cNvSpPr>
                <p:nvPr/>
              </p:nvSpPr>
              <p:spPr bwMode="auto">
                <a:xfrm>
                  <a:off x="2308" y="3965"/>
                  <a:ext cx="3" cy="6"/>
                </a:xfrm>
                <a:custGeom>
                  <a:avLst/>
                  <a:gdLst>
                    <a:gd name="T0" fmla="*/ 0 w 3"/>
                    <a:gd name="T1" fmla="*/ 0 h 6"/>
                    <a:gd name="T2" fmla="*/ 0 w 3"/>
                    <a:gd name="T3" fmla="*/ 0 h 6"/>
                    <a:gd name="T4" fmla="*/ 0 w 3"/>
                    <a:gd name="T5" fmla="*/ 3 h 6"/>
                    <a:gd name="T6" fmla="*/ 0 w 3"/>
                    <a:gd name="T7" fmla="*/ 6 h 6"/>
                    <a:gd name="T8" fmla="*/ 3 w 3"/>
                    <a:gd name="T9" fmla="*/ 3 h 6"/>
                    <a:gd name="T10" fmla="*/ 0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0" y="0"/>
                      </a:moveTo>
                      <a:lnTo>
                        <a:pt x="0" y="0"/>
                      </a:lnTo>
                      <a:lnTo>
                        <a:pt x="0" y="3"/>
                      </a:lnTo>
                      <a:lnTo>
                        <a:pt x="0" y="6"/>
                      </a:lnTo>
                      <a:lnTo>
                        <a:pt x="3" y="3"/>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49" name="Freeform 289"/>
                <p:cNvSpPr>
                  <a:spLocks/>
                </p:cNvSpPr>
                <p:nvPr/>
              </p:nvSpPr>
              <p:spPr bwMode="auto">
                <a:xfrm>
                  <a:off x="2311" y="3962"/>
                  <a:ext cx="3" cy="12"/>
                </a:xfrm>
                <a:custGeom>
                  <a:avLst/>
                  <a:gdLst>
                    <a:gd name="T0" fmla="*/ 0 w 1"/>
                    <a:gd name="T1" fmla="*/ 0 h 4"/>
                    <a:gd name="T2" fmla="*/ 0 w 1"/>
                    <a:gd name="T3" fmla="*/ 1 h 4"/>
                    <a:gd name="T4" fmla="*/ 0 w 1"/>
                    <a:gd name="T5" fmla="*/ 2 h 4"/>
                    <a:gd name="T6" fmla="*/ 0 w 1"/>
                    <a:gd name="T7" fmla="*/ 4 h 4"/>
                    <a:gd name="T8" fmla="*/ 0 w 1"/>
                    <a:gd name="T9" fmla="*/ 4 h 4"/>
                    <a:gd name="T10" fmla="*/ 1 w 1"/>
                    <a:gd name="T11" fmla="*/ 2 h 4"/>
                    <a:gd name="T12" fmla="*/ 0 w 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0" y="0"/>
                      </a:moveTo>
                      <a:cubicBezTo>
                        <a:pt x="0" y="1"/>
                        <a:pt x="0" y="1"/>
                        <a:pt x="0" y="1"/>
                      </a:cubicBezTo>
                      <a:cubicBezTo>
                        <a:pt x="0" y="2"/>
                        <a:pt x="0" y="2"/>
                        <a:pt x="0" y="2"/>
                      </a:cubicBezTo>
                      <a:cubicBezTo>
                        <a:pt x="0" y="2"/>
                        <a:pt x="0" y="3"/>
                        <a:pt x="0" y="4"/>
                      </a:cubicBezTo>
                      <a:cubicBezTo>
                        <a:pt x="0" y="4"/>
                        <a:pt x="0" y="4"/>
                        <a:pt x="0" y="4"/>
                      </a:cubicBezTo>
                      <a:cubicBezTo>
                        <a:pt x="1" y="2"/>
                        <a:pt x="1" y="2"/>
                        <a:pt x="1" y="2"/>
                      </a:cubicBezTo>
                      <a:cubicBezTo>
                        <a:pt x="0" y="0"/>
                        <a:pt x="0" y="0"/>
                        <a:pt x="0"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50" name="Freeform 290"/>
                <p:cNvSpPr>
                  <a:spLocks/>
                </p:cNvSpPr>
                <p:nvPr/>
              </p:nvSpPr>
              <p:spPr bwMode="auto">
                <a:xfrm>
                  <a:off x="2311" y="3962"/>
                  <a:ext cx="3" cy="12"/>
                </a:xfrm>
                <a:custGeom>
                  <a:avLst/>
                  <a:gdLst>
                    <a:gd name="T0" fmla="*/ 0 w 1"/>
                    <a:gd name="T1" fmla="*/ 0 h 4"/>
                    <a:gd name="T2" fmla="*/ 0 w 1"/>
                    <a:gd name="T3" fmla="*/ 1 h 4"/>
                    <a:gd name="T4" fmla="*/ 0 w 1"/>
                    <a:gd name="T5" fmla="*/ 2 h 4"/>
                    <a:gd name="T6" fmla="*/ 0 w 1"/>
                    <a:gd name="T7" fmla="*/ 4 h 4"/>
                    <a:gd name="T8" fmla="*/ 0 w 1"/>
                    <a:gd name="T9" fmla="*/ 4 h 4"/>
                    <a:gd name="T10" fmla="*/ 1 w 1"/>
                    <a:gd name="T11" fmla="*/ 2 h 4"/>
                    <a:gd name="T12" fmla="*/ 0 w 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0" y="0"/>
                      </a:moveTo>
                      <a:cubicBezTo>
                        <a:pt x="0" y="1"/>
                        <a:pt x="0" y="1"/>
                        <a:pt x="0" y="1"/>
                      </a:cubicBezTo>
                      <a:cubicBezTo>
                        <a:pt x="0" y="2"/>
                        <a:pt x="0" y="2"/>
                        <a:pt x="0" y="2"/>
                      </a:cubicBezTo>
                      <a:cubicBezTo>
                        <a:pt x="0" y="2"/>
                        <a:pt x="0" y="3"/>
                        <a:pt x="0" y="4"/>
                      </a:cubicBezTo>
                      <a:cubicBezTo>
                        <a:pt x="0" y="4"/>
                        <a:pt x="0" y="4"/>
                        <a:pt x="0" y="4"/>
                      </a:cubicBezTo>
                      <a:cubicBezTo>
                        <a:pt x="1" y="2"/>
                        <a:pt x="1" y="2"/>
                        <a:pt x="1" y="2"/>
                      </a:cubicBez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51" name="Freeform 291"/>
                <p:cNvSpPr>
                  <a:spLocks/>
                </p:cNvSpPr>
                <p:nvPr/>
              </p:nvSpPr>
              <p:spPr bwMode="auto">
                <a:xfrm>
                  <a:off x="2314" y="3965"/>
                  <a:ext cx="3" cy="14"/>
                </a:xfrm>
                <a:custGeom>
                  <a:avLst/>
                  <a:gdLst>
                    <a:gd name="T0" fmla="*/ 1 w 1"/>
                    <a:gd name="T1" fmla="*/ 0 h 5"/>
                    <a:gd name="T2" fmla="*/ 1 w 1"/>
                    <a:gd name="T3" fmla="*/ 1 h 5"/>
                    <a:gd name="T4" fmla="*/ 1 w 1"/>
                    <a:gd name="T5" fmla="*/ 1 h 5"/>
                    <a:gd name="T6" fmla="*/ 1 w 1"/>
                    <a:gd name="T7" fmla="*/ 2 h 5"/>
                    <a:gd name="T8" fmla="*/ 0 w 1"/>
                    <a:gd name="T9" fmla="*/ 3 h 5"/>
                    <a:gd name="T10" fmla="*/ 0 w 1"/>
                    <a:gd name="T11" fmla="*/ 4 h 5"/>
                    <a:gd name="T12" fmla="*/ 1 w 1"/>
                    <a:gd name="T13" fmla="*/ 5 h 5"/>
                    <a:gd name="T14" fmla="*/ 1 w 1"/>
                    <a:gd name="T15" fmla="*/ 4 h 5"/>
                    <a:gd name="T16" fmla="*/ 1 w 1"/>
                    <a:gd name="T17" fmla="*/ 3 h 5"/>
                    <a:gd name="T18" fmla="*/ 1 w 1"/>
                    <a:gd name="T19" fmla="*/ 2 h 5"/>
                    <a:gd name="T20" fmla="*/ 1 w 1"/>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5">
                      <a:moveTo>
                        <a:pt x="1" y="0"/>
                      </a:moveTo>
                      <a:cubicBezTo>
                        <a:pt x="1" y="0"/>
                        <a:pt x="1" y="1"/>
                        <a:pt x="1" y="1"/>
                      </a:cubicBezTo>
                      <a:cubicBezTo>
                        <a:pt x="1" y="1"/>
                        <a:pt x="1" y="1"/>
                        <a:pt x="1" y="1"/>
                      </a:cubicBezTo>
                      <a:cubicBezTo>
                        <a:pt x="1" y="1"/>
                        <a:pt x="1" y="2"/>
                        <a:pt x="1" y="2"/>
                      </a:cubicBezTo>
                      <a:cubicBezTo>
                        <a:pt x="0" y="3"/>
                        <a:pt x="0" y="3"/>
                        <a:pt x="0" y="3"/>
                      </a:cubicBezTo>
                      <a:cubicBezTo>
                        <a:pt x="0" y="4"/>
                        <a:pt x="0" y="4"/>
                        <a:pt x="0" y="4"/>
                      </a:cubicBezTo>
                      <a:cubicBezTo>
                        <a:pt x="1" y="5"/>
                        <a:pt x="1" y="5"/>
                        <a:pt x="1" y="5"/>
                      </a:cubicBezTo>
                      <a:cubicBezTo>
                        <a:pt x="1" y="4"/>
                        <a:pt x="1" y="4"/>
                        <a:pt x="1" y="4"/>
                      </a:cubicBezTo>
                      <a:cubicBezTo>
                        <a:pt x="1" y="3"/>
                        <a:pt x="1" y="3"/>
                        <a:pt x="1" y="3"/>
                      </a:cubicBezTo>
                      <a:cubicBezTo>
                        <a:pt x="1" y="3"/>
                        <a:pt x="1" y="2"/>
                        <a:pt x="1" y="2"/>
                      </a:cubicBezTo>
                      <a:cubicBezTo>
                        <a:pt x="1" y="2"/>
                        <a:pt x="1" y="0"/>
                        <a:pt x="1"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52" name="Freeform 292"/>
                <p:cNvSpPr>
                  <a:spLocks/>
                </p:cNvSpPr>
                <p:nvPr/>
              </p:nvSpPr>
              <p:spPr bwMode="auto">
                <a:xfrm>
                  <a:off x="2314" y="3965"/>
                  <a:ext cx="3" cy="14"/>
                </a:xfrm>
                <a:custGeom>
                  <a:avLst/>
                  <a:gdLst>
                    <a:gd name="T0" fmla="*/ 1 w 1"/>
                    <a:gd name="T1" fmla="*/ 0 h 5"/>
                    <a:gd name="T2" fmla="*/ 1 w 1"/>
                    <a:gd name="T3" fmla="*/ 1 h 5"/>
                    <a:gd name="T4" fmla="*/ 1 w 1"/>
                    <a:gd name="T5" fmla="*/ 1 h 5"/>
                    <a:gd name="T6" fmla="*/ 1 w 1"/>
                    <a:gd name="T7" fmla="*/ 2 h 5"/>
                    <a:gd name="T8" fmla="*/ 0 w 1"/>
                    <a:gd name="T9" fmla="*/ 3 h 5"/>
                    <a:gd name="T10" fmla="*/ 0 w 1"/>
                    <a:gd name="T11" fmla="*/ 4 h 5"/>
                    <a:gd name="T12" fmla="*/ 1 w 1"/>
                    <a:gd name="T13" fmla="*/ 5 h 5"/>
                    <a:gd name="T14" fmla="*/ 1 w 1"/>
                    <a:gd name="T15" fmla="*/ 4 h 5"/>
                    <a:gd name="T16" fmla="*/ 1 w 1"/>
                    <a:gd name="T17" fmla="*/ 3 h 5"/>
                    <a:gd name="T18" fmla="*/ 1 w 1"/>
                    <a:gd name="T19" fmla="*/ 2 h 5"/>
                    <a:gd name="T20" fmla="*/ 1 w 1"/>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5">
                      <a:moveTo>
                        <a:pt x="1" y="0"/>
                      </a:moveTo>
                      <a:cubicBezTo>
                        <a:pt x="1" y="0"/>
                        <a:pt x="1" y="1"/>
                        <a:pt x="1" y="1"/>
                      </a:cubicBezTo>
                      <a:cubicBezTo>
                        <a:pt x="1" y="1"/>
                        <a:pt x="1" y="1"/>
                        <a:pt x="1" y="1"/>
                      </a:cubicBezTo>
                      <a:cubicBezTo>
                        <a:pt x="1" y="1"/>
                        <a:pt x="1" y="2"/>
                        <a:pt x="1" y="2"/>
                      </a:cubicBezTo>
                      <a:cubicBezTo>
                        <a:pt x="0" y="3"/>
                        <a:pt x="0" y="3"/>
                        <a:pt x="0" y="3"/>
                      </a:cubicBezTo>
                      <a:cubicBezTo>
                        <a:pt x="0" y="4"/>
                        <a:pt x="0" y="4"/>
                        <a:pt x="0" y="4"/>
                      </a:cubicBezTo>
                      <a:cubicBezTo>
                        <a:pt x="1" y="5"/>
                        <a:pt x="1" y="5"/>
                        <a:pt x="1" y="5"/>
                      </a:cubicBezTo>
                      <a:cubicBezTo>
                        <a:pt x="1" y="4"/>
                        <a:pt x="1" y="4"/>
                        <a:pt x="1" y="4"/>
                      </a:cubicBezTo>
                      <a:cubicBezTo>
                        <a:pt x="1" y="3"/>
                        <a:pt x="1" y="3"/>
                        <a:pt x="1" y="3"/>
                      </a:cubicBezTo>
                      <a:cubicBezTo>
                        <a:pt x="1" y="3"/>
                        <a:pt x="1" y="2"/>
                        <a:pt x="1" y="2"/>
                      </a:cubicBezTo>
                      <a:cubicBezTo>
                        <a:pt x="1" y="2"/>
                        <a:pt x="1" y="0"/>
                        <a:pt x="1" y="0"/>
                      </a:cubicBez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53" name="Freeform 293"/>
                <p:cNvSpPr>
                  <a:spLocks/>
                </p:cNvSpPr>
                <p:nvPr/>
              </p:nvSpPr>
              <p:spPr bwMode="auto">
                <a:xfrm>
                  <a:off x="2293" y="3956"/>
                  <a:ext cx="3" cy="3"/>
                </a:xfrm>
                <a:custGeom>
                  <a:avLst/>
                  <a:gdLst>
                    <a:gd name="T0" fmla="*/ 0 w 3"/>
                    <a:gd name="T1" fmla="*/ 0 h 3"/>
                    <a:gd name="T2" fmla="*/ 3 w 3"/>
                    <a:gd name="T3" fmla="*/ 3 h 3"/>
                    <a:gd name="T4" fmla="*/ 3 w 3"/>
                    <a:gd name="T5" fmla="*/ 3 h 3"/>
                    <a:gd name="T6" fmla="*/ 0 w 3"/>
                    <a:gd name="T7" fmla="*/ 0 h 3"/>
                  </a:gdLst>
                  <a:ahLst/>
                  <a:cxnLst>
                    <a:cxn ang="0">
                      <a:pos x="T0" y="T1"/>
                    </a:cxn>
                    <a:cxn ang="0">
                      <a:pos x="T2" y="T3"/>
                    </a:cxn>
                    <a:cxn ang="0">
                      <a:pos x="T4" y="T5"/>
                    </a:cxn>
                    <a:cxn ang="0">
                      <a:pos x="T6" y="T7"/>
                    </a:cxn>
                  </a:cxnLst>
                  <a:rect l="0" t="0" r="r" b="b"/>
                  <a:pathLst>
                    <a:path w="3" h="3">
                      <a:moveTo>
                        <a:pt x="0" y="0"/>
                      </a:moveTo>
                      <a:lnTo>
                        <a:pt x="3" y="3"/>
                      </a:lnTo>
                      <a:lnTo>
                        <a:pt x="3" y="3"/>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54" name="Freeform 294"/>
                <p:cNvSpPr>
                  <a:spLocks/>
                </p:cNvSpPr>
                <p:nvPr/>
              </p:nvSpPr>
              <p:spPr bwMode="auto">
                <a:xfrm>
                  <a:off x="2293" y="3956"/>
                  <a:ext cx="3" cy="3"/>
                </a:xfrm>
                <a:custGeom>
                  <a:avLst/>
                  <a:gdLst>
                    <a:gd name="T0" fmla="*/ 0 w 3"/>
                    <a:gd name="T1" fmla="*/ 0 h 3"/>
                    <a:gd name="T2" fmla="*/ 3 w 3"/>
                    <a:gd name="T3" fmla="*/ 3 h 3"/>
                    <a:gd name="T4" fmla="*/ 3 w 3"/>
                    <a:gd name="T5" fmla="*/ 3 h 3"/>
                    <a:gd name="T6" fmla="*/ 0 w 3"/>
                    <a:gd name="T7" fmla="*/ 0 h 3"/>
                  </a:gdLst>
                  <a:ahLst/>
                  <a:cxnLst>
                    <a:cxn ang="0">
                      <a:pos x="T0" y="T1"/>
                    </a:cxn>
                    <a:cxn ang="0">
                      <a:pos x="T2" y="T3"/>
                    </a:cxn>
                    <a:cxn ang="0">
                      <a:pos x="T4" y="T5"/>
                    </a:cxn>
                    <a:cxn ang="0">
                      <a:pos x="T6" y="T7"/>
                    </a:cxn>
                  </a:cxnLst>
                  <a:rect l="0" t="0" r="r" b="b"/>
                  <a:pathLst>
                    <a:path w="3" h="3">
                      <a:moveTo>
                        <a:pt x="0" y="0"/>
                      </a:moveTo>
                      <a:lnTo>
                        <a:pt x="3" y="3"/>
                      </a:lnTo>
                      <a:lnTo>
                        <a:pt x="3" y="3"/>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55" name="Rectangle 295"/>
                <p:cNvSpPr>
                  <a:spLocks noChangeArrowheads="1"/>
                </p:cNvSpPr>
                <p:nvPr/>
              </p:nvSpPr>
              <p:spPr bwMode="auto">
                <a:xfrm>
                  <a:off x="2299" y="3962"/>
                  <a:ext cx="3" cy="1"/>
                </a:xfrm>
                <a:prstGeom prst="rect">
                  <a:avLst/>
                </a:prstGeom>
                <a:solidFill>
                  <a:srgbClr val="3537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56" name="Rectangle 296"/>
                <p:cNvSpPr>
                  <a:spLocks noChangeArrowheads="1"/>
                </p:cNvSpPr>
                <p:nvPr/>
              </p:nvSpPr>
              <p:spPr bwMode="auto">
                <a:xfrm>
                  <a:off x="2299" y="3962"/>
                  <a:ext cx="3" cy="1"/>
                </a:xfrm>
                <a:prstGeom prst="rect">
                  <a:avLst/>
                </a:pr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57" name="Rectangle 297"/>
                <p:cNvSpPr>
                  <a:spLocks noChangeArrowheads="1"/>
                </p:cNvSpPr>
                <p:nvPr/>
              </p:nvSpPr>
              <p:spPr bwMode="auto">
                <a:xfrm>
                  <a:off x="2293" y="3953"/>
                  <a:ext cx="1" cy="1"/>
                </a:xfrm>
                <a:prstGeom prst="rect">
                  <a:avLst/>
                </a:prstGeom>
                <a:solidFill>
                  <a:srgbClr val="3537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58" name="Rectangle 298"/>
                <p:cNvSpPr>
                  <a:spLocks noChangeArrowheads="1"/>
                </p:cNvSpPr>
                <p:nvPr/>
              </p:nvSpPr>
              <p:spPr bwMode="auto">
                <a:xfrm>
                  <a:off x="2293" y="3953"/>
                  <a:ext cx="1" cy="1"/>
                </a:xfrm>
                <a:prstGeom prst="rect">
                  <a:avLst/>
                </a:pr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59" name="Freeform 299"/>
                <p:cNvSpPr>
                  <a:spLocks/>
                </p:cNvSpPr>
                <p:nvPr/>
              </p:nvSpPr>
              <p:spPr bwMode="auto">
                <a:xfrm>
                  <a:off x="2287" y="3947"/>
                  <a:ext cx="3" cy="3"/>
                </a:xfrm>
                <a:custGeom>
                  <a:avLst/>
                  <a:gdLst>
                    <a:gd name="T0" fmla="*/ 0 w 3"/>
                    <a:gd name="T1" fmla="*/ 3 h 3"/>
                    <a:gd name="T2" fmla="*/ 0 w 3"/>
                    <a:gd name="T3" fmla="*/ 0 h 3"/>
                    <a:gd name="T4" fmla="*/ 0 w 3"/>
                    <a:gd name="T5" fmla="*/ 3 h 3"/>
                    <a:gd name="T6" fmla="*/ 3 w 3"/>
                    <a:gd name="T7" fmla="*/ 3 h 3"/>
                    <a:gd name="T8" fmla="*/ 0 w 3"/>
                    <a:gd name="T9" fmla="*/ 3 h 3"/>
                    <a:gd name="T10" fmla="*/ 0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0" y="3"/>
                      </a:moveTo>
                      <a:lnTo>
                        <a:pt x="0" y="0"/>
                      </a:lnTo>
                      <a:lnTo>
                        <a:pt x="0" y="3"/>
                      </a:lnTo>
                      <a:lnTo>
                        <a:pt x="3" y="3"/>
                      </a:lnTo>
                      <a:lnTo>
                        <a:pt x="0" y="3"/>
                      </a:lnTo>
                      <a:lnTo>
                        <a:pt x="0" y="3"/>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60" name="Freeform 300"/>
                <p:cNvSpPr>
                  <a:spLocks/>
                </p:cNvSpPr>
                <p:nvPr/>
              </p:nvSpPr>
              <p:spPr bwMode="auto">
                <a:xfrm>
                  <a:off x="2287" y="3947"/>
                  <a:ext cx="3" cy="3"/>
                </a:xfrm>
                <a:custGeom>
                  <a:avLst/>
                  <a:gdLst>
                    <a:gd name="T0" fmla="*/ 0 w 3"/>
                    <a:gd name="T1" fmla="*/ 3 h 3"/>
                    <a:gd name="T2" fmla="*/ 0 w 3"/>
                    <a:gd name="T3" fmla="*/ 0 h 3"/>
                    <a:gd name="T4" fmla="*/ 0 w 3"/>
                    <a:gd name="T5" fmla="*/ 3 h 3"/>
                    <a:gd name="T6" fmla="*/ 3 w 3"/>
                    <a:gd name="T7" fmla="*/ 3 h 3"/>
                    <a:gd name="T8" fmla="*/ 0 w 3"/>
                    <a:gd name="T9" fmla="*/ 3 h 3"/>
                    <a:gd name="T10" fmla="*/ 0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0" y="3"/>
                      </a:moveTo>
                      <a:lnTo>
                        <a:pt x="0" y="0"/>
                      </a:lnTo>
                      <a:lnTo>
                        <a:pt x="0" y="3"/>
                      </a:lnTo>
                      <a:lnTo>
                        <a:pt x="3" y="3"/>
                      </a:lnTo>
                      <a:lnTo>
                        <a:pt x="0" y="3"/>
                      </a:lnTo>
                      <a:lnTo>
                        <a:pt x="0" y="3"/>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61" name="Freeform 301"/>
                <p:cNvSpPr>
                  <a:spLocks/>
                </p:cNvSpPr>
                <p:nvPr/>
              </p:nvSpPr>
              <p:spPr bwMode="auto">
                <a:xfrm>
                  <a:off x="2329" y="3965"/>
                  <a:ext cx="5" cy="14"/>
                </a:xfrm>
                <a:custGeom>
                  <a:avLst/>
                  <a:gdLst>
                    <a:gd name="T0" fmla="*/ 1 w 2"/>
                    <a:gd name="T1" fmla="*/ 0 h 5"/>
                    <a:gd name="T2" fmla="*/ 1 w 2"/>
                    <a:gd name="T3" fmla="*/ 2 h 5"/>
                    <a:gd name="T4" fmla="*/ 0 w 2"/>
                    <a:gd name="T5" fmla="*/ 5 h 5"/>
                    <a:gd name="T6" fmla="*/ 1 w 2"/>
                    <a:gd name="T7" fmla="*/ 2 h 5"/>
                    <a:gd name="T8" fmla="*/ 2 w 2"/>
                    <a:gd name="T9" fmla="*/ 1 h 5"/>
                    <a:gd name="T10" fmla="*/ 1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1" y="0"/>
                      </a:moveTo>
                      <a:cubicBezTo>
                        <a:pt x="1" y="0"/>
                        <a:pt x="1" y="1"/>
                        <a:pt x="1" y="2"/>
                      </a:cubicBezTo>
                      <a:cubicBezTo>
                        <a:pt x="0" y="4"/>
                        <a:pt x="0" y="5"/>
                        <a:pt x="0" y="5"/>
                      </a:cubicBezTo>
                      <a:cubicBezTo>
                        <a:pt x="0" y="5"/>
                        <a:pt x="1" y="3"/>
                        <a:pt x="1" y="2"/>
                      </a:cubicBezTo>
                      <a:cubicBezTo>
                        <a:pt x="2" y="2"/>
                        <a:pt x="2" y="1"/>
                        <a:pt x="2" y="1"/>
                      </a:cubicBezTo>
                      <a:cubicBezTo>
                        <a:pt x="1"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62" name="Freeform 302"/>
                <p:cNvSpPr>
                  <a:spLocks/>
                </p:cNvSpPr>
                <p:nvPr/>
              </p:nvSpPr>
              <p:spPr bwMode="auto">
                <a:xfrm>
                  <a:off x="2329" y="3965"/>
                  <a:ext cx="5" cy="14"/>
                </a:xfrm>
                <a:custGeom>
                  <a:avLst/>
                  <a:gdLst>
                    <a:gd name="T0" fmla="*/ 1 w 2"/>
                    <a:gd name="T1" fmla="*/ 0 h 5"/>
                    <a:gd name="T2" fmla="*/ 1 w 2"/>
                    <a:gd name="T3" fmla="*/ 2 h 5"/>
                    <a:gd name="T4" fmla="*/ 0 w 2"/>
                    <a:gd name="T5" fmla="*/ 5 h 5"/>
                    <a:gd name="T6" fmla="*/ 1 w 2"/>
                    <a:gd name="T7" fmla="*/ 2 h 5"/>
                    <a:gd name="T8" fmla="*/ 2 w 2"/>
                    <a:gd name="T9" fmla="*/ 1 h 5"/>
                    <a:gd name="T10" fmla="*/ 1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1" y="0"/>
                      </a:moveTo>
                      <a:cubicBezTo>
                        <a:pt x="1" y="0"/>
                        <a:pt x="1" y="1"/>
                        <a:pt x="1" y="2"/>
                      </a:cubicBezTo>
                      <a:cubicBezTo>
                        <a:pt x="0" y="4"/>
                        <a:pt x="0" y="5"/>
                        <a:pt x="0" y="5"/>
                      </a:cubicBezTo>
                      <a:cubicBezTo>
                        <a:pt x="0" y="5"/>
                        <a:pt x="1" y="3"/>
                        <a:pt x="1" y="2"/>
                      </a:cubicBezTo>
                      <a:cubicBezTo>
                        <a:pt x="2" y="2"/>
                        <a:pt x="2" y="1"/>
                        <a:pt x="2" y="1"/>
                      </a:cubicBezTo>
                      <a:lnTo>
                        <a:pt x="1" y="0"/>
                      </a:ln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63" name="Oval 303"/>
                <p:cNvSpPr>
                  <a:spLocks noChangeArrowheads="1"/>
                </p:cNvSpPr>
                <p:nvPr/>
              </p:nvSpPr>
              <p:spPr bwMode="auto">
                <a:xfrm>
                  <a:off x="2337" y="3956"/>
                  <a:ext cx="1"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64" name="Oval 304"/>
                <p:cNvSpPr>
                  <a:spLocks noChangeArrowheads="1"/>
                </p:cNvSpPr>
                <p:nvPr/>
              </p:nvSpPr>
              <p:spPr bwMode="auto">
                <a:xfrm>
                  <a:off x="2337" y="3956"/>
                  <a:ext cx="1"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65" name="Oval 305"/>
                <p:cNvSpPr>
                  <a:spLocks noChangeArrowheads="1"/>
                </p:cNvSpPr>
                <p:nvPr/>
              </p:nvSpPr>
              <p:spPr bwMode="auto">
                <a:xfrm>
                  <a:off x="2337" y="3953"/>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66" name="Oval 306"/>
                <p:cNvSpPr>
                  <a:spLocks noChangeArrowheads="1"/>
                </p:cNvSpPr>
                <p:nvPr/>
              </p:nvSpPr>
              <p:spPr bwMode="auto">
                <a:xfrm>
                  <a:off x="2337" y="3953"/>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67" name="Oval 307"/>
                <p:cNvSpPr>
                  <a:spLocks noChangeArrowheads="1"/>
                </p:cNvSpPr>
                <p:nvPr/>
              </p:nvSpPr>
              <p:spPr bwMode="auto">
                <a:xfrm>
                  <a:off x="2340" y="3950"/>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68" name="Oval 308"/>
                <p:cNvSpPr>
                  <a:spLocks noChangeArrowheads="1"/>
                </p:cNvSpPr>
                <p:nvPr/>
              </p:nvSpPr>
              <p:spPr bwMode="auto">
                <a:xfrm>
                  <a:off x="2340" y="3950"/>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69" name="Oval 309"/>
                <p:cNvSpPr>
                  <a:spLocks noChangeArrowheads="1"/>
                </p:cNvSpPr>
                <p:nvPr/>
              </p:nvSpPr>
              <p:spPr bwMode="auto">
                <a:xfrm>
                  <a:off x="2343" y="3947"/>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70" name="Oval 310"/>
                <p:cNvSpPr>
                  <a:spLocks noChangeArrowheads="1"/>
                </p:cNvSpPr>
                <p:nvPr/>
              </p:nvSpPr>
              <p:spPr bwMode="auto">
                <a:xfrm>
                  <a:off x="2343" y="3947"/>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71" name="Oval 311"/>
                <p:cNvSpPr>
                  <a:spLocks noChangeArrowheads="1"/>
                </p:cNvSpPr>
                <p:nvPr/>
              </p:nvSpPr>
              <p:spPr bwMode="auto">
                <a:xfrm>
                  <a:off x="2343" y="3944"/>
                  <a:ext cx="3" cy="9"/>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72" name="Oval 312"/>
                <p:cNvSpPr>
                  <a:spLocks noChangeArrowheads="1"/>
                </p:cNvSpPr>
                <p:nvPr/>
              </p:nvSpPr>
              <p:spPr bwMode="auto">
                <a:xfrm>
                  <a:off x="2343" y="3944"/>
                  <a:ext cx="3" cy="9"/>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73" name="Oval 313"/>
                <p:cNvSpPr>
                  <a:spLocks noChangeArrowheads="1"/>
                </p:cNvSpPr>
                <p:nvPr/>
              </p:nvSpPr>
              <p:spPr bwMode="auto">
                <a:xfrm>
                  <a:off x="2346" y="3944"/>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74" name="Oval 314"/>
                <p:cNvSpPr>
                  <a:spLocks noChangeArrowheads="1"/>
                </p:cNvSpPr>
                <p:nvPr/>
              </p:nvSpPr>
              <p:spPr bwMode="auto">
                <a:xfrm>
                  <a:off x="2346" y="3944"/>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75" name="Freeform 315"/>
                <p:cNvSpPr>
                  <a:spLocks/>
                </p:cNvSpPr>
                <p:nvPr/>
              </p:nvSpPr>
              <p:spPr bwMode="auto">
                <a:xfrm>
                  <a:off x="2349" y="3941"/>
                  <a:ext cx="3" cy="6"/>
                </a:xfrm>
                <a:custGeom>
                  <a:avLst/>
                  <a:gdLst>
                    <a:gd name="T0" fmla="*/ 1 w 1"/>
                    <a:gd name="T1" fmla="*/ 1 h 2"/>
                    <a:gd name="T2" fmla="*/ 0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2"/>
                        <a:pt x="0" y="2"/>
                        <a:pt x="0" y="2"/>
                      </a:cubicBezTo>
                      <a:cubicBezTo>
                        <a:pt x="0" y="2"/>
                        <a:pt x="0" y="2"/>
                        <a:pt x="0" y="1"/>
                      </a:cubicBezTo>
                      <a:cubicBezTo>
                        <a:pt x="0" y="0"/>
                        <a:pt x="0"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76" name="Freeform 316"/>
                <p:cNvSpPr>
                  <a:spLocks/>
                </p:cNvSpPr>
                <p:nvPr/>
              </p:nvSpPr>
              <p:spPr bwMode="auto">
                <a:xfrm>
                  <a:off x="2349" y="3941"/>
                  <a:ext cx="3" cy="6"/>
                </a:xfrm>
                <a:custGeom>
                  <a:avLst/>
                  <a:gdLst>
                    <a:gd name="T0" fmla="*/ 1 w 1"/>
                    <a:gd name="T1" fmla="*/ 1 h 2"/>
                    <a:gd name="T2" fmla="*/ 0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2"/>
                        <a:pt x="0" y="2"/>
                        <a:pt x="0" y="2"/>
                      </a:cubicBezTo>
                      <a:cubicBezTo>
                        <a:pt x="0" y="2"/>
                        <a:pt x="0" y="2"/>
                        <a:pt x="0" y="1"/>
                      </a:cubicBezTo>
                      <a:cubicBezTo>
                        <a:pt x="0" y="0"/>
                        <a:pt x="0"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77" name="Oval 317"/>
                <p:cNvSpPr>
                  <a:spLocks noChangeArrowheads="1"/>
                </p:cNvSpPr>
                <p:nvPr/>
              </p:nvSpPr>
              <p:spPr bwMode="auto">
                <a:xfrm>
                  <a:off x="2334" y="3956"/>
                  <a:ext cx="3" cy="9"/>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78" name="Oval 318"/>
                <p:cNvSpPr>
                  <a:spLocks noChangeArrowheads="1"/>
                </p:cNvSpPr>
                <p:nvPr/>
              </p:nvSpPr>
              <p:spPr bwMode="auto">
                <a:xfrm>
                  <a:off x="2334" y="3956"/>
                  <a:ext cx="3" cy="9"/>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79" name="Oval 319"/>
                <p:cNvSpPr>
                  <a:spLocks noChangeArrowheads="1"/>
                </p:cNvSpPr>
                <p:nvPr/>
              </p:nvSpPr>
              <p:spPr bwMode="auto">
                <a:xfrm>
                  <a:off x="2331" y="3962"/>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80" name="Oval 320"/>
                <p:cNvSpPr>
                  <a:spLocks noChangeArrowheads="1"/>
                </p:cNvSpPr>
                <p:nvPr/>
              </p:nvSpPr>
              <p:spPr bwMode="auto">
                <a:xfrm>
                  <a:off x="2331" y="3962"/>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81" name="Freeform 321"/>
                <p:cNvSpPr>
                  <a:spLocks/>
                </p:cNvSpPr>
                <p:nvPr/>
              </p:nvSpPr>
              <p:spPr bwMode="auto">
                <a:xfrm>
                  <a:off x="2334" y="3962"/>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1" y="1"/>
                        <a:pt x="1" y="1"/>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82" name="Freeform 322"/>
                <p:cNvSpPr>
                  <a:spLocks/>
                </p:cNvSpPr>
                <p:nvPr/>
              </p:nvSpPr>
              <p:spPr bwMode="auto">
                <a:xfrm>
                  <a:off x="2334" y="3962"/>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1" y="1"/>
                        <a:pt x="1" y="1"/>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83" name="Freeform 323"/>
                <p:cNvSpPr>
                  <a:spLocks/>
                </p:cNvSpPr>
                <p:nvPr/>
              </p:nvSpPr>
              <p:spPr bwMode="auto">
                <a:xfrm>
                  <a:off x="2337" y="3959"/>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84" name="Freeform 324"/>
                <p:cNvSpPr>
                  <a:spLocks/>
                </p:cNvSpPr>
                <p:nvPr/>
              </p:nvSpPr>
              <p:spPr bwMode="auto">
                <a:xfrm>
                  <a:off x="2337" y="3959"/>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85" name="Freeform 325"/>
                <p:cNvSpPr>
                  <a:spLocks/>
                </p:cNvSpPr>
                <p:nvPr/>
              </p:nvSpPr>
              <p:spPr bwMode="auto">
                <a:xfrm>
                  <a:off x="2340" y="3956"/>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86" name="Freeform 326"/>
                <p:cNvSpPr>
                  <a:spLocks/>
                </p:cNvSpPr>
                <p:nvPr/>
              </p:nvSpPr>
              <p:spPr bwMode="auto">
                <a:xfrm>
                  <a:off x="2340" y="3956"/>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87" name="Freeform 327"/>
                <p:cNvSpPr>
                  <a:spLocks/>
                </p:cNvSpPr>
                <p:nvPr/>
              </p:nvSpPr>
              <p:spPr bwMode="auto">
                <a:xfrm>
                  <a:off x="2343" y="3953"/>
                  <a:ext cx="3" cy="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1" y="0"/>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88" name="Freeform 328"/>
                <p:cNvSpPr>
                  <a:spLocks/>
                </p:cNvSpPr>
                <p:nvPr/>
              </p:nvSpPr>
              <p:spPr bwMode="auto">
                <a:xfrm>
                  <a:off x="2343" y="3953"/>
                  <a:ext cx="3" cy="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1" y="0"/>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89" name="Freeform 329"/>
                <p:cNvSpPr>
                  <a:spLocks/>
                </p:cNvSpPr>
                <p:nvPr/>
              </p:nvSpPr>
              <p:spPr bwMode="auto">
                <a:xfrm>
                  <a:off x="2346" y="3950"/>
                  <a:ext cx="3" cy="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0"/>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90" name="Freeform 330"/>
                <p:cNvSpPr>
                  <a:spLocks/>
                </p:cNvSpPr>
                <p:nvPr/>
              </p:nvSpPr>
              <p:spPr bwMode="auto">
                <a:xfrm>
                  <a:off x="2346" y="3950"/>
                  <a:ext cx="3" cy="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0"/>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91" name="Freeform 331"/>
                <p:cNvSpPr>
                  <a:spLocks/>
                </p:cNvSpPr>
                <p:nvPr/>
              </p:nvSpPr>
              <p:spPr bwMode="auto">
                <a:xfrm>
                  <a:off x="2349" y="3947"/>
                  <a:ext cx="3" cy="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0"/>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92" name="Freeform 332"/>
                <p:cNvSpPr>
                  <a:spLocks/>
                </p:cNvSpPr>
                <p:nvPr/>
              </p:nvSpPr>
              <p:spPr bwMode="auto">
                <a:xfrm>
                  <a:off x="2349" y="3947"/>
                  <a:ext cx="3" cy="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0"/>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93" name="Oval 333"/>
                <p:cNvSpPr>
                  <a:spLocks noChangeArrowheads="1"/>
                </p:cNvSpPr>
                <p:nvPr/>
              </p:nvSpPr>
              <p:spPr bwMode="auto">
                <a:xfrm>
                  <a:off x="2340" y="3962"/>
                  <a:ext cx="6" cy="1"/>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94" name="Oval 334"/>
                <p:cNvSpPr>
                  <a:spLocks noChangeArrowheads="1"/>
                </p:cNvSpPr>
                <p:nvPr/>
              </p:nvSpPr>
              <p:spPr bwMode="auto">
                <a:xfrm>
                  <a:off x="2340" y="3962"/>
                  <a:ext cx="6" cy="1"/>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95" name="Freeform 335"/>
                <p:cNvSpPr>
                  <a:spLocks/>
                </p:cNvSpPr>
                <p:nvPr/>
              </p:nvSpPr>
              <p:spPr bwMode="auto">
                <a:xfrm>
                  <a:off x="2343" y="3959"/>
                  <a:ext cx="6" cy="3"/>
                </a:xfrm>
                <a:custGeom>
                  <a:avLst/>
                  <a:gdLst>
                    <a:gd name="T0" fmla="*/ 1 w 2"/>
                    <a:gd name="T1" fmla="*/ 0 h 1"/>
                    <a:gd name="T2" fmla="*/ 0 w 2"/>
                    <a:gd name="T3" fmla="*/ 0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0" y="1"/>
                        <a:pt x="0" y="1"/>
                        <a:pt x="1" y="1"/>
                      </a:cubicBezTo>
                      <a:cubicBezTo>
                        <a:pt x="1" y="1"/>
                        <a:pt x="2" y="0"/>
                        <a:pt x="2" y="0"/>
                      </a:cubicBezTo>
                      <a:cubicBezTo>
                        <a:pt x="2"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96" name="Freeform 336"/>
                <p:cNvSpPr>
                  <a:spLocks/>
                </p:cNvSpPr>
                <p:nvPr/>
              </p:nvSpPr>
              <p:spPr bwMode="auto">
                <a:xfrm>
                  <a:off x="2343" y="3959"/>
                  <a:ext cx="6" cy="3"/>
                </a:xfrm>
                <a:custGeom>
                  <a:avLst/>
                  <a:gdLst>
                    <a:gd name="T0" fmla="*/ 1 w 2"/>
                    <a:gd name="T1" fmla="*/ 0 h 1"/>
                    <a:gd name="T2" fmla="*/ 0 w 2"/>
                    <a:gd name="T3" fmla="*/ 0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0" y="1"/>
                        <a:pt x="0" y="1"/>
                        <a:pt x="1" y="1"/>
                      </a:cubicBezTo>
                      <a:cubicBezTo>
                        <a:pt x="1" y="1"/>
                        <a:pt x="2" y="0"/>
                        <a:pt x="2" y="0"/>
                      </a:cubicBezTo>
                      <a:cubicBezTo>
                        <a:pt x="2" y="0"/>
                        <a:pt x="1"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97" name="Oval 337"/>
                <p:cNvSpPr>
                  <a:spLocks noChangeArrowheads="1"/>
                </p:cNvSpPr>
                <p:nvPr/>
              </p:nvSpPr>
              <p:spPr bwMode="auto">
                <a:xfrm>
                  <a:off x="2343" y="3956"/>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598" name="Oval 338"/>
                <p:cNvSpPr>
                  <a:spLocks noChangeArrowheads="1"/>
                </p:cNvSpPr>
                <p:nvPr/>
              </p:nvSpPr>
              <p:spPr bwMode="auto">
                <a:xfrm>
                  <a:off x="2343" y="3956"/>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599" name="Freeform 339"/>
                <p:cNvSpPr>
                  <a:spLocks/>
                </p:cNvSpPr>
                <p:nvPr/>
              </p:nvSpPr>
              <p:spPr bwMode="auto">
                <a:xfrm>
                  <a:off x="2346" y="3953"/>
                  <a:ext cx="6" cy="3"/>
                </a:xfrm>
                <a:custGeom>
                  <a:avLst/>
                  <a:gdLst>
                    <a:gd name="T0" fmla="*/ 1 w 2"/>
                    <a:gd name="T1" fmla="*/ 0 h 1"/>
                    <a:gd name="T2" fmla="*/ 0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1"/>
                        <a:pt x="0" y="1"/>
                      </a:cubicBezTo>
                      <a:cubicBezTo>
                        <a:pt x="0" y="1"/>
                        <a:pt x="1" y="1"/>
                        <a:pt x="1" y="1"/>
                      </a:cubicBezTo>
                      <a:cubicBezTo>
                        <a:pt x="2" y="1"/>
                        <a:pt x="2" y="1"/>
                        <a:pt x="2" y="1"/>
                      </a:cubicBezTo>
                      <a:cubicBezTo>
                        <a:pt x="2" y="1"/>
                        <a:pt x="2"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00" name="Freeform 340"/>
                <p:cNvSpPr>
                  <a:spLocks/>
                </p:cNvSpPr>
                <p:nvPr/>
              </p:nvSpPr>
              <p:spPr bwMode="auto">
                <a:xfrm>
                  <a:off x="2346" y="3953"/>
                  <a:ext cx="6" cy="3"/>
                </a:xfrm>
                <a:custGeom>
                  <a:avLst/>
                  <a:gdLst>
                    <a:gd name="T0" fmla="*/ 1 w 2"/>
                    <a:gd name="T1" fmla="*/ 0 h 1"/>
                    <a:gd name="T2" fmla="*/ 0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1"/>
                        <a:pt x="0" y="1"/>
                      </a:cubicBezTo>
                      <a:cubicBezTo>
                        <a:pt x="0" y="1"/>
                        <a:pt x="1" y="1"/>
                        <a:pt x="1" y="1"/>
                      </a:cubicBezTo>
                      <a:cubicBezTo>
                        <a:pt x="2" y="1"/>
                        <a:pt x="2" y="1"/>
                        <a:pt x="2" y="1"/>
                      </a:cubicBezTo>
                      <a:cubicBezTo>
                        <a:pt x="2" y="1"/>
                        <a:pt x="2"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01" name="Oval 341"/>
                <p:cNvSpPr>
                  <a:spLocks noChangeArrowheads="1"/>
                </p:cNvSpPr>
                <p:nvPr/>
              </p:nvSpPr>
              <p:spPr bwMode="auto">
                <a:xfrm>
                  <a:off x="2349" y="3953"/>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02" name="Oval 342"/>
                <p:cNvSpPr>
                  <a:spLocks noChangeArrowheads="1"/>
                </p:cNvSpPr>
                <p:nvPr/>
              </p:nvSpPr>
              <p:spPr bwMode="auto">
                <a:xfrm>
                  <a:off x="2349" y="3953"/>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03" name="Oval 343"/>
                <p:cNvSpPr>
                  <a:spLocks noChangeArrowheads="1"/>
                </p:cNvSpPr>
                <p:nvPr/>
              </p:nvSpPr>
              <p:spPr bwMode="auto">
                <a:xfrm>
                  <a:off x="2349" y="3950"/>
                  <a:ext cx="9"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04" name="Oval 344"/>
                <p:cNvSpPr>
                  <a:spLocks noChangeArrowheads="1"/>
                </p:cNvSpPr>
                <p:nvPr/>
              </p:nvSpPr>
              <p:spPr bwMode="auto">
                <a:xfrm>
                  <a:off x="2349" y="3950"/>
                  <a:ext cx="9"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05" name="Freeform 345"/>
                <p:cNvSpPr>
                  <a:spLocks/>
                </p:cNvSpPr>
                <p:nvPr/>
              </p:nvSpPr>
              <p:spPr bwMode="auto">
                <a:xfrm>
                  <a:off x="2352" y="3947"/>
                  <a:ext cx="6" cy="3"/>
                </a:xfrm>
                <a:custGeom>
                  <a:avLst/>
                  <a:gdLst>
                    <a:gd name="T0" fmla="*/ 1 w 2"/>
                    <a:gd name="T1" fmla="*/ 0 h 1"/>
                    <a:gd name="T2" fmla="*/ 0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1"/>
                        <a:pt x="0" y="1"/>
                      </a:cubicBezTo>
                      <a:cubicBezTo>
                        <a:pt x="0" y="1"/>
                        <a:pt x="1" y="1"/>
                        <a:pt x="1" y="1"/>
                      </a:cubicBezTo>
                      <a:cubicBezTo>
                        <a:pt x="2" y="1"/>
                        <a:pt x="2" y="1"/>
                        <a:pt x="2" y="0"/>
                      </a:cubicBezTo>
                      <a:cubicBezTo>
                        <a:pt x="2" y="0"/>
                        <a:pt x="2"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06" name="Freeform 346"/>
                <p:cNvSpPr>
                  <a:spLocks/>
                </p:cNvSpPr>
                <p:nvPr/>
              </p:nvSpPr>
              <p:spPr bwMode="auto">
                <a:xfrm>
                  <a:off x="2352" y="3947"/>
                  <a:ext cx="6" cy="3"/>
                </a:xfrm>
                <a:custGeom>
                  <a:avLst/>
                  <a:gdLst>
                    <a:gd name="T0" fmla="*/ 1 w 2"/>
                    <a:gd name="T1" fmla="*/ 0 h 1"/>
                    <a:gd name="T2" fmla="*/ 0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1"/>
                        <a:pt x="0" y="1"/>
                      </a:cubicBezTo>
                      <a:cubicBezTo>
                        <a:pt x="0" y="1"/>
                        <a:pt x="1" y="1"/>
                        <a:pt x="1" y="1"/>
                      </a:cubicBezTo>
                      <a:cubicBezTo>
                        <a:pt x="2" y="1"/>
                        <a:pt x="2" y="1"/>
                        <a:pt x="2" y="0"/>
                      </a:cubicBezTo>
                      <a:cubicBezTo>
                        <a:pt x="2" y="0"/>
                        <a:pt x="2"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07" name="Oval 347"/>
                <p:cNvSpPr>
                  <a:spLocks noChangeArrowheads="1"/>
                </p:cNvSpPr>
                <p:nvPr/>
              </p:nvSpPr>
              <p:spPr bwMode="auto">
                <a:xfrm>
                  <a:off x="2337" y="3962"/>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08" name="Oval 348"/>
                <p:cNvSpPr>
                  <a:spLocks noChangeArrowheads="1"/>
                </p:cNvSpPr>
                <p:nvPr/>
              </p:nvSpPr>
              <p:spPr bwMode="auto">
                <a:xfrm>
                  <a:off x="2337" y="3962"/>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09" name="Oval 349"/>
                <p:cNvSpPr>
                  <a:spLocks noChangeArrowheads="1"/>
                </p:cNvSpPr>
                <p:nvPr/>
              </p:nvSpPr>
              <p:spPr bwMode="auto">
                <a:xfrm>
                  <a:off x="2334" y="3965"/>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10" name="Oval 350"/>
                <p:cNvSpPr>
                  <a:spLocks noChangeArrowheads="1"/>
                </p:cNvSpPr>
                <p:nvPr/>
              </p:nvSpPr>
              <p:spPr bwMode="auto">
                <a:xfrm>
                  <a:off x="2334" y="3965"/>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11" name="Freeform 351"/>
                <p:cNvSpPr>
                  <a:spLocks/>
                </p:cNvSpPr>
                <p:nvPr/>
              </p:nvSpPr>
              <p:spPr bwMode="auto">
                <a:xfrm>
                  <a:off x="2334" y="3962"/>
                  <a:ext cx="3" cy="3"/>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0"/>
                        <a:pt x="1" y="0"/>
                      </a:cubicBezTo>
                      <a:cubicBezTo>
                        <a:pt x="1" y="0"/>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12" name="Freeform 352"/>
                <p:cNvSpPr>
                  <a:spLocks/>
                </p:cNvSpPr>
                <p:nvPr/>
              </p:nvSpPr>
              <p:spPr bwMode="auto">
                <a:xfrm>
                  <a:off x="2334" y="3962"/>
                  <a:ext cx="3" cy="3"/>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0"/>
                        <a:pt x="1" y="0"/>
                      </a:cubicBezTo>
                      <a:cubicBezTo>
                        <a:pt x="1" y="0"/>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13" name="Freeform 353"/>
                <p:cNvSpPr>
                  <a:spLocks/>
                </p:cNvSpPr>
                <p:nvPr/>
              </p:nvSpPr>
              <p:spPr bwMode="auto">
                <a:xfrm>
                  <a:off x="2337" y="3959"/>
                  <a:ext cx="3" cy="3"/>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1"/>
                        <a:pt x="1" y="0"/>
                      </a:cubicBezTo>
                      <a:cubicBezTo>
                        <a:pt x="1" y="0"/>
                        <a:pt x="1"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14" name="Freeform 354"/>
                <p:cNvSpPr>
                  <a:spLocks/>
                </p:cNvSpPr>
                <p:nvPr/>
              </p:nvSpPr>
              <p:spPr bwMode="auto">
                <a:xfrm>
                  <a:off x="2337" y="3959"/>
                  <a:ext cx="3" cy="3"/>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1"/>
                        <a:pt x="1" y="0"/>
                      </a:cubicBezTo>
                      <a:cubicBezTo>
                        <a:pt x="1" y="0"/>
                        <a:pt x="1"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15" name="Freeform 355"/>
                <p:cNvSpPr>
                  <a:spLocks/>
                </p:cNvSpPr>
                <p:nvPr/>
              </p:nvSpPr>
              <p:spPr bwMode="auto">
                <a:xfrm>
                  <a:off x="2340" y="3956"/>
                  <a:ext cx="3" cy="3"/>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0" y="1"/>
                      </a:cubicBezTo>
                      <a:cubicBezTo>
                        <a:pt x="0" y="1"/>
                        <a:pt x="0" y="1"/>
                        <a:pt x="1" y="0"/>
                      </a:cubicBezTo>
                      <a:cubicBezTo>
                        <a:pt x="1" y="0"/>
                        <a:pt x="1"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16" name="Freeform 356"/>
                <p:cNvSpPr>
                  <a:spLocks/>
                </p:cNvSpPr>
                <p:nvPr/>
              </p:nvSpPr>
              <p:spPr bwMode="auto">
                <a:xfrm>
                  <a:off x="2340" y="3956"/>
                  <a:ext cx="3" cy="3"/>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0" y="1"/>
                      </a:cubicBezTo>
                      <a:cubicBezTo>
                        <a:pt x="0" y="1"/>
                        <a:pt x="0" y="1"/>
                        <a:pt x="1" y="0"/>
                      </a:cubicBezTo>
                      <a:cubicBezTo>
                        <a:pt x="1" y="0"/>
                        <a:pt x="1"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17" name="Freeform 357"/>
                <p:cNvSpPr>
                  <a:spLocks/>
                </p:cNvSpPr>
                <p:nvPr/>
              </p:nvSpPr>
              <p:spPr bwMode="auto">
                <a:xfrm>
                  <a:off x="2343" y="3953"/>
                  <a:ext cx="6" cy="3"/>
                </a:xfrm>
                <a:custGeom>
                  <a:avLst/>
                  <a:gdLst>
                    <a:gd name="T0" fmla="*/ 1 w 2"/>
                    <a:gd name="T1" fmla="*/ 1 h 1"/>
                    <a:gd name="T2" fmla="*/ 0 w 2"/>
                    <a:gd name="T3" fmla="*/ 1 h 1"/>
                    <a:gd name="T4" fmla="*/ 1 w 2"/>
                    <a:gd name="T5" fmla="*/ 0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0" y="1"/>
                      </a:cubicBezTo>
                      <a:cubicBezTo>
                        <a:pt x="0" y="1"/>
                        <a:pt x="1" y="1"/>
                        <a:pt x="1" y="0"/>
                      </a:cubicBezTo>
                      <a:cubicBezTo>
                        <a:pt x="1" y="0"/>
                        <a:pt x="1" y="0"/>
                        <a:pt x="1" y="0"/>
                      </a:cubicBezTo>
                      <a:cubicBezTo>
                        <a:pt x="2"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18" name="Freeform 358"/>
                <p:cNvSpPr>
                  <a:spLocks/>
                </p:cNvSpPr>
                <p:nvPr/>
              </p:nvSpPr>
              <p:spPr bwMode="auto">
                <a:xfrm>
                  <a:off x="2343" y="3953"/>
                  <a:ext cx="6" cy="3"/>
                </a:xfrm>
                <a:custGeom>
                  <a:avLst/>
                  <a:gdLst>
                    <a:gd name="T0" fmla="*/ 1 w 2"/>
                    <a:gd name="T1" fmla="*/ 1 h 1"/>
                    <a:gd name="T2" fmla="*/ 0 w 2"/>
                    <a:gd name="T3" fmla="*/ 1 h 1"/>
                    <a:gd name="T4" fmla="*/ 1 w 2"/>
                    <a:gd name="T5" fmla="*/ 0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0" y="1"/>
                      </a:cubicBezTo>
                      <a:cubicBezTo>
                        <a:pt x="0" y="1"/>
                        <a:pt x="1" y="1"/>
                        <a:pt x="1" y="0"/>
                      </a:cubicBezTo>
                      <a:cubicBezTo>
                        <a:pt x="1" y="0"/>
                        <a:pt x="1" y="0"/>
                        <a:pt x="1" y="0"/>
                      </a:cubicBezTo>
                      <a:cubicBezTo>
                        <a:pt x="2"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19" name="Freeform 359"/>
                <p:cNvSpPr>
                  <a:spLocks/>
                </p:cNvSpPr>
                <p:nvPr/>
              </p:nvSpPr>
              <p:spPr bwMode="auto">
                <a:xfrm>
                  <a:off x="2346" y="3950"/>
                  <a:ext cx="6" cy="3"/>
                </a:xfrm>
                <a:custGeom>
                  <a:avLst/>
                  <a:gdLst>
                    <a:gd name="T0" fmla="*/ 1 w 2"/>
                    <a:gd name="T1" fmla="*/ 1 h 1"/>
                    <a:gd name="T2" fmla="*/ 1 w 2"/>
                    <a:gd name="T3" fmla="*/ 1 h 1"/>
                    <a:gd name="T4" fmla="*/ 1 w 2"/>
                    <a:gd name="T5" fmla="*/ 0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1" y="1"/>
                      </a:cubicBezTo>
                      <a:cubicBezTo>
                        <a:pt x="0" y="1"/>
                        <a:pt x="1" y="0"/>
                        <a:pt x="1" y="0"/>
                      </a:cubicBezTo>
                      <a:cubicBezTo>
                        <a:pt x="1" y="0"/>
                        <a:pt x="1" y="0"/>
                        <a:pt x="1" y="0"/>
                      </a:cubicBezTo>
                      <a:cubicBezTo>
                        <a:pt x="2"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20" name="Freeform 360"/>
                <p:cNvSpPr>
                  <a:spLocks/>
                </p:cNvSpPr>
                <p:nvPr/>
              </p:nvSpPr>
              <p:spPr bwMode="auto">
                <a:xfrm>
                  <a:off x="2346" y="3950"/>
                  <a:ext cx="6" cy="3"/>
                </a:xfrm>
                <a:custGeom>
                  <a:avLst/>
                  <a:gdLst>
                    <a:gd name="T0" fmla="*/ 1 w 2"/>
                    <a:gd name="T1" fmla="*/ 1 h 1"/>
                    <a:gd name="T2" fmla="*/ 1 w 2"/>
                    <a:gd name="T3" fmla="*/ 1 h 1"/>
                    <a:gd name="T4" fmla="*/ 1 w 2"/>
                    <a:gd name="T5" fmla="*/ 0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1" y="1"/>
                      </a:cubicBezTo>
                      <a:cubicBezTo>
                        <a:pt x="0" y="1"/>
                        <a:pt x="1" y="0"/>
                        <a:pt x="1" y="0"/>
                      </a:cubicBezTo>
                      <a:cubicBezTo>
                        <a:pt x="1" y="0"/>
                        <a:pt x="1" y="0"/>
                        <a:pt x="1" y="0"/>
                      </a:cubicBezTo>
                      <a:cubicBezTo>
                        <a:pt x="2"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21" name="Freeform 361"/>
                <p:cNvSpPr>
                  <a:spLocks/>
                </p:cNvSpPr>
                <p:nvPr/>
              </p:nvSpPr>
              <p:spPr bwMode="auto">
                <a:xfrm>
                  <a:off x="2349" y="3947"/>
                  <a:ext cx="6" cy="3"/>
                </a:xfrm>
                <a:custGeom>
                  <a:avLst/>
                  <a:gdLst>
                    <a:gd name="T0" fmla="*/ 1 w 2"/>
                    <a:gd name="T1" fmla="*/ 0 h 1"/>
                    <a:gd name="T2" fmla="*/ 1 w 2"/>
                    <a:gd name="T3" fmla="*/ 1 h 1"/>
                    <a:gd name="T4" fmla="*/ 1 w 2"/>
                    <a:gd name="T5" fmla="*/ 0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1"/>
                        <a:pt x="1" y="1"/>
                        <a:pt x="1" y="1"/>
                      </a:cubicBezTo>
                      <a:cubicBezTo>
                        <a:pt x="0" y="1"/>
                        <a:pt x="1" y="0"/>
                        <a:pt x="1" y="0"/>
                      </a:cubicBezTo>
                      <a:cubicBezTo>
                        <a:pt x="1" y="0"/>
                        <a:pt x="1" y="0"/>
                        <a:pt x="2" y="0"/>
                      </a:cubicBezTo>
                      <a:cubicBezTo>
                        <a:pt x="2"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22" name="Freeform 362"/>
                <p:cNvSpPr>
                  <a:spLocks/>
                </p:cNvSpPr>
                <p:nvPr/>
              </p:nvSpPr>
              <p:spPr bwMode="auto">
                <a:xfrm>
                  <a:off x="2349" y="3947"/>
                  <a:ext cx="6" cy="3"/>
                </a:xfrm>
                <a:custGeom>
                  <a:avLst/>
                  <a:gdLst>
                    <a:gd name="T0" fmla="*/ 1 w 2"/>
                    <a:gd name="T1" fmla="*/ 0 h 1"/>
                    <a:gd name="T2" fmla="*/ 1 w 2"/>
                    <a:gd name="T3" fmla="*/ 1 h 1"/>
                    <a:gd name="T4" fmla="*/ 1 w 2"/>
                    <a:gd name="T5" fmla="*/ 0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1"/>
                        <a:pt x="1" y="1"/>
                        <a:pt x="1" y="1"/>
                      </a:cubicBezTo>
                      <a:cubicBezTo>
                        <a:pt x="0" y="1"/>
                        <a:pt x="1" y="0"/>
                        <a:pt x="1" y="0"/>
                      </a:cubicBezTo>
                      <a:cubicBezTo>
                        <a:pt x="1" y="0"/>
                        <a:pt x="1" y="0"/>
                        <a:pt x="2" y="0"/>
                      </a:cubicBezTo>
                      <a:cubicBezTo>
                        <a:pt x="2" y="0"/>
                        <a:pt x="1"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23" name="Freeform 363"/>
                <p:cNvSpPr>
                  <a:spLocks/>
                </p:cNvSpPr>
                <p:nvPr/>
              </p:nvSpPr>
              <p:spPr bwMode="auto">
                <a:xfrm>
                  <a:off x="2331" y="3947"/>
                  <a:ext cx="6" cy="18"/>
                </a:xfrm>
                <a:custGeom>
                  <a:avLst/>
                  <a:gdLst>
                    <a:gd name="T0" fmla="*/ 0 w 2"/>
                    <a:gd name="T1" fmla="*/ 6 h 6"/>
                    <a:gd name="T2" fmla="*/ 2 w 2"/>
                    <a:gd name="T3" fmla="*/ 0 h 6"/>
                  </a:gdLst>
                  <a:ahLst/>
                  <a:cxnLst>
                    <a:cxn ang="0">
                      <a:pos x="T0" y="T1"/>
                    </a:cxn>
                    <a:cxn ang="0">
                      <a:pos x="T2" y="T3"/>
                    </a:cxn>
                  </a:cxnLst>
                  <a:rect l="0" t="0" r="r" b="b"/>
                  <a:pathLst>
                    <a:path w="2" h="6">
                      <a:moveTo>
                        <a:pt x="0" y="6"/>
                      </a:moveTo>
                      <a:cubicBezTo>
                        <a:pt x="0" y="6"/>
                        <a:pt x="1"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24" name="Freeform 364"/>
                <p:cNvSpPr>
                  <a:spLocks/>
                </p:cNvSpPr>
                <p:nvPr/>
              </p:nvSpPr>
              <p:spPr bwMode="auto">
                <a:xfrm>
                  <a:off x="2331" y="3947"/>
                  <a:ext cx="6" cy="18"/>
                </a:xfrm>
                <a:custGeom>
                  <a:avLst/>
                  <a:gdLst>
                    <a:gd name="T0" fmla="*/ 0 w 2"/>
                    <a:gd name="T1" fmla="*/ 6 h 6"/>
                    <a:gd name="T2" fmla="*/ 2 w 2"/>
                    <a:gd name="T3" fmla="*/ 0 h 6"/>
                  </a:gdLst>
                  <a:ahLst/>
                  <a:cxnLst>
                    <a:cxn ang="0">
                      <a:pos x="T0" y="T1"/>
                    </a:cxn>
                    <a:cxn ang="0">
                      <a:pos x="T2" y="T3"/>
                    </a:cxn>
                  </a:cxnLst>
                  <a:rect l="0" t="0" r="r" b="b"/>
                  <a:pathLst>
                    <a:path w="2" h="6">
                      <a:moveTo>
                        <a:pt x="0" y="6"/>
                      </a:moveTo>
                      <a:cubicBezTo>
                        <a:pt x="0" y="6"/>
                        <a:pt x="1"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25" name="Freeform 365"/>
                <p:cNvSpPr>
                  <a:spLocks/>
                </p:cNvSpPr>
                <p:nvPr/>
              </p:nvSpPr>
              <p:spPr bwMode="auto">
                <a:xfrm>
                  <a:off x="2334" y="3941"/>
                  <a:ext cx="6" cy="15"/>
                </a:xfrm>
                <a:custGeom>
                  <a:avLst/>
                  <a:gdLst>
                    <a:gd name="T0" fmla="*/ 0 w 2"/>
                    <a:gd name="T1" fmla="*/ 5 h 5"/>
                    <a:gd name="T2" fmla="*/ 2 w 2"/>
                    <a:gd name="T3" fmla="*/ 0 h 5"/>
                  </a:gdLst>
                  <a:ahLst/>
                  <a:cxnLst>
                    <a:cxn ang="0">
                      <a:pos x="T0" y="T1"/>
                    </a:cxn>
                    <a:cxn ang="0">
                      <a:pos x="T2" y="T3"/>
                    </a:cxn>
                  </a:cxnLst>
                  <a:rect l="0" t="0" r="r" b="b"/>
                  <a:pathLst>
                    <a:path w="2" h="5">
                      <a:moveTo>
                        <a:pt x="0" y="5"/>
                      </a:moveTo>
                      <a:cubicBezTo>
                        <a:pt x="0" y="5"/>
                        <a:pt x="2" y="0"/>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26" name="Freeform 366"/>
                <p:cNvSpPr>
                  <a:spLocks/>
                </p:cNvSpPr>
                <p:nvPr/>
              </p:nvSpPr>
              <p:spPr bwMode="auto">
                <a:xfrm>
                  <a:off x="2334" y="3941"/>
                  <a:ext cx="6" cy="15"/>
                </a:xfrm>
                <a:custGeom>
                  <a:avLst/>
                  <a:gdLst>
                    <a:gd name="T0" fmla="*/ 0 w 2"/>
                    <a:gd name="T1" fmla="*/ 5 h 5"/>
                    <a:gd name="T2" fmla="*/ 2 w 2"/>
                    <a:gd name="T3" fmla="*/ 0 h 5"/>
                  </a:gdLst>
                  <a:ahLst/>
                  <a:cxnLst>
                    <a:cxn ang="0">
                      <a:pos x="T0" y="T1"/>
                    </a:cxn>
                    <a:cxn ang="0">
                      <a:pos x="T2" y="T3"/>
                    </a:cxn>
                  </a:cxnLst>
                  <a:rect l="0" t="0" r="r" b="b"/>
                  <a:pathLst>
                    <a:path w="2" h="5">
                      <a:moveTo>
                        <a:pt x="0" y="5"/>
                      </a:moveTo>
                      <a:cubicBezTo>
                        <a:pt x="0" y="5"/>
                        <a:pt x="2" y="0"/>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27" name="Freeform 367"/>
                <p:cNvSpPr>
                  <a:spLocks/>
                </p:cNvSpPr>
                <p:nvPr/>
              </p:nvSpPr>
              <p:spPr bwMode="auto">
                <a:xfrm>
                  <a:off x="2340" y="3941"/>
                  <a:ext cx="3" cy="12"/>
                </a:xfrm>
                <a:custGeom>
                  <a:avLst/>
                  <a:gdLst>
                    <a:gd name="T0" fmla="*/ 0 w 1"/>
                    <a:gd name="T1" fmla="*/ 4 h 4"/>
                    <a:gd name="T2" fmla="*/ 1 w 1"/>
                    <a:gd name="T3" fmla="*/ 0 h 4"/>
                  </a:gdLst>
                  <a:ahLst/>
                  <a:cxnLst>
                    <a:cxn ang="0">
                      <a:pos x="T0" y="T1"/>
                    </a:cxn>
                    <a:cxn ang="0">
                      <a:pos x="T2" y="T3"/>
                    </a:cxn>
                  </a:cxnLst>
                  <a:rect l="0" t="0" r="r" b="b"/>
                  <a:pathLst>
                    <a:path w="1" h="4">
                      <a:moveTo>
                        <a:pt x="0" y="4"/>
                      </a:moveTo>
                      <a:cubicBezTo>
                        <a:pt x="0" y="4"/>
                        <a:pt x="1" y="1"/>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28" name="Freeform 368"/>
                <p:cNvSpPr>
                  <a:spLocks/>
                </p:cNvSpPr>
                <p:nvPr/>
              </p:nvSpPr>
              <p:spPr bwMode="auto">
                <a:xfrm>
                  <a:off x="2340" y="3941"/>
                  <a:ext cx="3" cy="12"/>
                </a:xfrm>
                <a:custGeom>
                  <a:avLst/>
                  <a:gdLst>
                    <a:gd name="T0" fmla="*/ 0 w 1"/>
                    <a:gd name="T1" fmla="*/ 4 h 4"/>
                    <a:gd name="T2" fmla="*/ 1 w 1"/>
                    <a:gd name="T3" fmla="*/ 0 h 4"/>
                  </a:gdLst>
                  <a:ahLst/>
                  <a:cxnLst>
                    <a:cxn ang="0">
                      <a:pos x="T0" y="T1"/>
                    </a:cxn>
                    <a:cxn ang="0">
                      <a:pos x="T2" y="T3"/>
                    </a:cxn>
                  </a:cxnLst>
                  <a:rect l="0" t="0" r="r" b="b"/>
                  <a:pathLst>
                    <a:path w="1" h="4">
                      <a:moveTo>
                        <a:pt x="0" y="4"/>
                      </a:moveTo>
                      <a:cubicBezTo>
                        <a:pt x="0" y="4"/>
                        <a:pt x="1" y="1"/>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29" name="Freeform 369"/>
                <p:cNvSpPr>
                  <a:spLocks/>
                </p:cNvSpPr>
                <p:nvPr/>
              </p:nvSpPr>
              <p:spPr bwMode="auto">
                <a:xfrm>
                  <a:off x="2343" y="3938"/>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30" name="Freeform 370"/>
                <p:cNvSpPr>
                  <a:spLocks/>
                </p:cNvSpPr>
                <p:nvPr/>
              </p:nvSpPr>
              <p:spPr bwMode="auto">
                <a:xfrm>
                  <a:off x="2343" y="3938"/>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1" y="0"/>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31" name="Freeform 371"/>
                <p:cNvSpPr>
                  <a:spLocks/>
                </p:cNvSpPr>
                <p:nvPr/>
              </p:nvSpPr>
              <p:spPr bwMode="auto">
                <a:xfrm>
                  <a:off x="2346" y="3938"/>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1" y="1"/>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32" name="Freeform 372"/>
                <p:cNvSpPr>
                  <a:spLocks/>
                </p:cNvSpPr>
                <p:nvPr/>
              </p:nvSpPr>
              <p:spPr bwMode="auto">
                <a:xfrm>
                  <a:off x="2346" y="3938"/>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1" y="1"/>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33" name="Freeform 373"/>
                <p:cNvSpPr>
                  <a:spLocks/>
                </p:cNvSpPr>
                <p:nvPr/>
              </p:nvSpPr>
              <p:spPr bwMode="auto">
                <a:xfrm>
                  <a:off x="2349" y="3933"/>
                  <a:ext cx="9" cy="14"/>
                </a:xfrm>
                <a:custGeom>
                  <a:avLst/>
                  <a:gdLst>
                    <a:gd name="T0" fmla="*/ 0 w 9"/>
                    <a:gd name="T1" fmla="*/ 14 h 14"/>
                    <a:gd name="T2" fmla="*/ 9 w 9"/>
                    <a:gd name="T3" fmla="*/ 0 h 14"/>
                    <a:gd name="T4" fmla="*/ 0 w 9"/>
                    <a:gd name="T5" fmla="*/ 14 h 14"/>
                  </a:gdLst>
                  <a:ahLst/>
                  <a:cxnLst>
                    <a:cxn ang="0">
                      <a:pos x="T0" y="T1"/>
                    </a:cxn>
                    <a:cxn ang="0">
                      <a:pos x="T2" y="T3"/>
                    </a:cxn>
                    <a:cxn ang="0">
                      <a:pos x="T4" y="T5"/>
                    </a:cxn>
                  </a:cxnLst>
                  <a:rect l="0" t="0" r="r" b="b"/>
                  <a:pathLst>
                    <a:path w="9" h="14">
                      <a:moveTo>
                        <a:pt x="0" y="14"/>
                      </a:moveTo>
                      <a:lnTo>
                        <a:pt x="9" y="0"/>
                      </a:lnTo>
                      <a:lnTo>
                        <a:pt x="0" y="14"/>
                      </a:lnTo>
                      <a:close/>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34" name="Line 374"/>
                <p:cNvSpPr>
                  <a:spLocks noChangeShapeType="1"/>
                </p:cNvSpPr>
                <p:nvPr/>
              </p:nvSpPr>
              <p:spPr bwMode="auto">
                <a:xfrm flipV="1">
                  <a:off x="2349" y="3933"/>
                  <a:ext cx="9"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35" name="Line 375"/>
                <p:cNvSpPr>
                  <a:spLocks noChangeShapeType="1"/>
                </p:cNvSpPr>
                <p:nvPr/>
              </p:nvSpPr>
              <p:spPr bwMode="auto">
                <a:xfrm flipV="1">
                  <a:off x="2349" y="3933"/>
                  <a:ext cx="9" cy="14"/>
                </a:xfrm>
                <a:prstGeom prst="line">
                  <a:avLst/>
                </a:prstGeom>
                <a:noFill/>
                <a:ln w="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36" name="Freeform 376"/>
                <p:cNvSpPr>
                  <a:spLocks/>
                </p:cNvSpPr>
                <p:nvPr/>
              </p:nvSpPr>
              <p:spPr bwMode="auto">
                <a:xfrm>
                  <a:off x="2352" y="3941"/>
                  <a:ext cx="9" cy="6"/>
                </a:xfrm>
                <a:custGeom>
                  <a:avLst/>
                  <a:gdLst>
                    <a:gd name="T0" fmla="*/ 0 w 9"/>
                    <a:gd name="T1" fmla="*/ 6 h 6"/>
                    <a:gd name="T2" fmla="*/ 9 w 9"/>
                    <a:gd name="T3" fmla="*/ 0 h 6"/>
                    <a:gd name="T4" fmla="*/ 0 w 9"/>
                    <a:gd name="T5" fmla="*/ 6 h 6"/>
                  </a:gdLst>
                  <a:ahLst/>
                  <a:cxnLst>
                    <a:cxn ang="0">
                      <a:pos x="T0" y="T1"/>
                    </a:cxn>
                    <a:cxn ang="0">
                      <a:pos x="T2" y="T3"/>
                    </a:cxn>
                    <a:cxn ang="0">
                      <a:pos x="T4" y="T5"/>
                    </a:cxn>
                  </a:cxnLst>
                  <a:rect l="0" t="0" r="r" b="b"/>
                  <a:pathLst>
                    <a:path w="9" h="6">
                      <a:moveTo>
                        <a:pt x="0" y="6"/>
                      </a:moveTo>
                      <a:lnTo>
                        <a:pt x="9" y="0"/>
                      </a:lnTo>
                      <a:lnTo>
                        <a:pt x="0" y="6"/>
                      </a:lnTo>
                      <a:close/>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37" name="Line 377"/>
                <p:cNvSpPr>
                  <a:spLocks noChangeShapeType="1"/>
                </p:cNvSpPr>
                <p:nvPr/>
              </p:nvSpPr>
              <p:spPr bwMode="auto">
                <a:xfrm flipV="1">
                  <a:off x="2352" y="3941"/>
                  <a:ext cx="9"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38" name="Line 378"/>
                <p:cNvSpPr>
                  <a:spLocks noChangeShapeType="1"/>
                </p:cNvSpPr>
                <p:nvPr/>
              </p:nvSpPr>
              <p:spPr bwMode="auto">
                <a:xfrm flipV="1">
                  <a:off x="2352" y="3941"/>
                  <a:ext cx="9" cy="6"/>
                </a:xfrm>
                <a:prstGeom prst="line">
                  <a:avLst/>
                </a:prstGeom>
                <a:noFill/>
                <a:ln w="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39" name="Freeform 379"/>
                <p:cNvSpPr>
                  <a:spLocks/>
                </p:cNvSpPr>
                <p:nvPr/>
              </p:nvSpPr>
              <p:spPr bwMode="auto">
                <a:xfrm>
                  <a:off x="2334" y="3965"/>
                  <a:ext cx="12" cy="3"/>
                </a:xfrm>
                <a:custGeom>
                  <a:avLst/>
                  <a:gdLst>
                    <a:gd name="T0" fmla="*/ 0 w 4"/>
                    <a:gd name="T1" fmla="*/ 1 h 1"/>
                    <a:gd name="T2" fmla="*/ 4 w 4"/>
                    <a:gd name="T3" fmla="*/ 0 h 1"/>
                  </a:gdLst>
                  <a:ahLst/>
                  <a:cxnLst>
                    <a:cxn ang="0">
                      <a:pos x="T0" y="T1"/>
                    </a:cxn>
                    <a:cxn ang="0">
                      <a:pos x="T2" y="T3"/>
                    </a:cxn>
                  </a:cxnLst>
                  <a:rect l="0" t="0" r="r" b="b"/>
                  <a:pathLst>
                    <a:path w="4" h="1">
                      <a:moveTo>
                        <a:pt x="0" y="1"/>
                      </a:moveTo>
                      <a:cubicBezTo>
                        <a:pt x="0" y="1"/>
                        <a:pt x="4" y="0"/>
                        <a:pt x="4"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40" name="Freeform 380"/>
                <p:cNvSpPr>
                  <a:spLocks/>
                </p:cNvSpPr>
                <p:nvPr/>
              </p:nvSpPr>
              <p:spPr bwMode="auto">
                <a:xfrm>
                  <a:off x="2334" y="3965"/>
                  <a:ext cx="12" cy="3"/>
                </a:xfrm>
                <a:custGeom>
                  <a:avLst/>
                  <a:gdLst>
                    <a:gd name="T0" fmla="*/ 0 w 4"/>
                    <a:gd name="T1" fmla="*/ 1 h 1"/>
                    <a:gd name="T2" fmla="*/ 4 w 4"/>
                    <a:gd name="T3" fmla="*/ 0 h 1"/>
                  </a:gdLst>
                  <a:ahLst/>
                  <a:cxnLst>
                    <a:cxn ang="0">
                      <a:pos x="T0" y="T1"/>
                    </a:cxn>
                    <a:cxn ang="0">
                      <a:pos x="T2" y="T3"/>
                    </a:cxn>
                  </a:cxnLst>
                  <a:rect l="0" t="0" r="r" b="b"/>
                  <a:pathLst>
                    <a:path w="4" h="1">
                      <a:moveTo>
                        <a:pt x="0" y="1"/>
                      </a:moveTo>
                      <a:cubicBezTo>
                        <a:pt x="0" y="1"/>
                        <a:pt x="4" y="0"/>
                        <a:pt x="4"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41" name="Freeform 381"/>
                <p:cNvSpPr>
                  <a:spLocks/>
                </p:cNvSpPr>
                <p:nvPr/>
              </p:nvSpPr>
              <p:spPr bwMode="auto">
                <a:xfrm>
                  <a:off x="2343" y="3959"/>
                  <a:ext cx="9" cy="3"/>
                </a:xfrm>
                <a:custGeom>
                  <a:avLst/>
                  <a:gdLst>
                    <a:gd name="T0" fmla="*/ 0 w 3"/>
                    <a:gd name="T1" fmla="*/ 1 h 1"/>
                    <a:gd name="T2" fmla="*/ 3 w 3"/>
                    <a:gd name="T3" fmla="*/ 0 h 1"/>
                  </a:gdLst>
                  <a:ahLst/>
                  <a:cxnLst>
                    <a:cxn ang="0">
                      <a:pos x="T0" y="T1"/>
                    </a:cxn>
                    <a:cxn ang="0">
                      <a:pos x="T2" y="T3"/>
                    </a:cxn>
                  </a:cxnLst>
                  <a:rect l="0" t="0" r="r" b="b"/>
                  <a:pathLst>
                    <a:path w="3" h="1">
                      <a:moveTo>
                        <a:pt x="0" y="1"/>
                      </a:moveTo>
                      <a:cubicBezTo>
                        <a:pt x="0" y="1"/>
                        <a:pt x="2" y="1"/>
                        <a:pt x="3"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42" name="Freeform 382"/>
                <p:cNvSpPr>
                  <a:spLocks/>
                </p:cNvSpPr>
                <p:nvPr/>
              </p:nvSpPr>
              <p:spPr bwMode="auto">
                <a:xfrm>
                  <a:off x="2343" y="3959"/>
                  <a:ext cx="9" cy="3"/>
                </a:xfrm>
                <a:custGeom>
                  <a:avLst/>
                  <a:gdLst>
                    <a:gd name="T0" fmla="*/ 0 w 3"/>
                    <a:gd name="T1" fmla="*/ 1 h 1"/>
                    <a:gd name="T2" fmla="*/ 3 w 3"/>
                    <a:gd name="T3" fmla="*/ 0 h 1"/>
                  </a:gdLst>
                  <a:ahLst/>
                  <a:cxnLst>
                    <a:cxn ang="0">
                      <a:pos x="T0" y="T1"/>
                    </a:cxn>
                    <a:cxn ang="0">
                      <a:pos x="T2" y="T3"/>
                    </a:cxn>
                  </a:cxnLst>
                  <a:rect l="0" t="0" r="r" b="b"/>
                  <a:pathLst>
                    <a:path w="3" h="1">
                      <a:moveTo>
                        <a:pt x="0" y="1"/>
                      </a:moveTo>
                      <a:cubicBezTo>
                        <a:pt x="0" y="1"/>
                        <a:pt x="2" y="1"/>
                        <a:pt x="3"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43" name="Freeform 383"/>
                <p:cNvSpPr>
                  <a:spLocks/>
                </p:cNvSpPr>
                <p:nvPr/>
              </p:nvSpPr>
              <p:spPr bwMode="auto">
                <a:xfrm>
                  <a:off x="2349" y="3956"/>
                  <a:ext cx="6" cy="3"/>
                </a:xfrm>
                <a:custGeom>
                  <a:avLst/>
                  <a:gdLst>
                    <a:gd name="T0" fmla="*/ 0 w 2"/>
                    <a:gd name="T1" fmla="*/ 1 h 1"/>
                    <a:gd name="T2" fmla="*/ 2 w 2"/>
                    <a:gd name="T3" fmla="*/ 0 h 1"/>
                  </a:gdLst>
                  <a:ahLst/>
                  <a:cxnLst>
                    <a:cxn ang="0">
                      <a:pos x="T0" y="T1"/>
                    </a:cxn>
                    <a:cxn ang="0">
                      <a:pos x="T2" y="T3"/>
                    </a:cxn>
                  </a:cxnLst>
                  <a:rect l="0" t="0" r="r" b="b"/>
                  <a:pathLst>
                    <a:path w="2" h="1">
                      <a:moveTo>
                        <a:pt x="0" y="1"/>
                      </a:moveTo>
                      <a:cubicBezTo>
                        <a:pt x="0" y="1"/>
                        <a:pt x="1"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44" name="Freeform 384"/>
                <p:cNvSpPr>
                  <a:spLocks/>
                </p:cNvSpPr>
                <p:nvPr/>
              </p:nvSpPr>
              <p:spPr bwMode="auto">
                <a:xfrm>
                  <a:off x="2349" y="3956"/>
                  <a:ext cx="6" cy="3"/>
                </a:xfrm>
                <a:custGeom>
                  <a:avLst/>
                  <a:gdLst>
                    <a:gd name="T0" fmla="*/ 0 w 2"/>
                    <a:gd name="T1" fmla="*/ 1 h 1"/>
                    <a:gd name="T2" fmla="*/ 2 w 2"/>
                    <a:gd name="T3" fmla="*/ 0 h 1"/>
                  </a:gdLst>
                  <a:ahLst/>
                  <a:cxnLst>
                    <a:cxn ang="0">
                      <a:pos x="T0" y="T1"/>
                    </a:cxn>
                    <a:cxn ang="0">
                      <a:pos x="T2" y="T3"/>
                    </a:cxn>
                  </a:cxnLst>
                  <a:rect l="0" t="0" r="r" b="b"/>
                  <a:pathLst>
                    <a:path w="2" h="1">
                      <a:moveTo>
                        <a:pt x="0" y="1"/>
                      </a:moveTo>
                      <a:cubicBezTo>
                        <a:pt x="0" y="1"/>
                        <a:pt x="1"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45" name="Freeform 385"/>
                <p:cNvSpPr>
                  <a:spLocks/>
                </p:cNvSpPr>
                <p:nvPr/>
              </p:nvSpPr>
              <p:spPr bwMode="auto">
                <a:xfrm>
                  <a:off x="2352" y="3950"/>
                  <a:ext cx="9" cy="6"/>
                </a:xfrm>
                <a:custGeom>
                  <a:avLst/>
                  <a:gdLst>
                    <a:gd name="T0" fmla="*/ 0 w 3"/>
                    <a:gd name="T1" fmla="*/ 2 h 2"/>
                    <a:gd name="T2" fmla="*/ 3 w 3"/>
                    <a:gd name="T3" fmla="*/ 0 h 2"/>
                  </a:gdLst>
                  <a:ahLst/>
                  <a:cxnLst>
                    <a:cxn ang="0">
                      <a:pos x="T0" y="T1"/>
                    </a:cxn>
                    <a:cxn ang="0">
                      <a:pos x="T2" y="T3"/>
                    </a:cxn>
                  </a:cxnLst>
                  <a:rect l="0" t="0" r="r" b="b"/>
                  <a:pathLst>
                    <a:path w="3" h="2">
                      <a:moveTo>
                        <a:pt x="0" y="2"/>
                      </a:moveTo>
                      <a:cubicBezTo>
                        <a:pt x="0" y="2"/>
                        <a:pt x="2" y="1"/>
                        <a:pt x="3"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46" name="Freeform 386"/>
                <p:cNvSpPr>
                  <a:spLocks/>
                </p:cNvSpPr>
                <p:nvPr/>
              </p:nvSpPr>
              <p:spPr bwMode="auto">
                <a:xfrm>
                  <a:off x="2352" y="3950"/>
                  <a:ext cx="9" cy="6"/>
                </a:xfrm>
                <a:custGeom>
                  <a:avLst/>
                  <a:gdLst>
                    <a:gd name="T0" fmla="*/ 0 w 3"/>
                    <a:gd name="T1" fmla="*/ 2 h 2"/>
                    <a:gd name="T2" fmla="*/ 3 w 3"/>
                    <a:gd name="T3" fmla="*/ 0 h 2"/>
                  </a:gdLst>
                  <a:ahLst/>
                  <a:cxnLst>
                    <a:cxn ang="0">
                      <a:pos x="T0" y="T1"/>
                    </a:cxn>
                    <a:cxn ang="0">
                      <a:pos x="T2" y="T3"/>
                    </a:cxn>
                  </a:cxnLst>
                  <a:rect l="0" t="0" r="r" b="b"/>
                  <a:pathLst>
                    <a:path w="3" h="2">
                      <a:moveTo>
                        <a:pt x="0" y="2"/>
                      </a:moveTo>
                      <a:cubicBezTo>
                        <a:pt x="0" y="2"/>
                        <a:pt x="2" y="1"/>
                        <a:pt x="3"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47" name="Freeform 387"/>
                <p:cNvSpPr>
                  <a:spLocks/>
                </p:cNvSpPr>
                <p:nvPr/>
              </p:nvSpPr>
              <p:spPr bwMode="auto">
                <a:xfrm>
                  <a:off x="2329" y="3935"/>
                  <a:ext cx="5" cy="15"/>
                </a:xfrm>
                <a:custGeom>
                  <a:avLst/>
                  <a:gdLst>
                    <a:gd name="T0" fmla="*/ 1 w 2"/>
                    <a:gd name="T1" fmla="*/ 0 h 5"/>
                    <a:gd name="T2" fmla="*/ 1 w 2"/>
                    <a:gd name="T3" fmla="*/ 3 h 5"/>
                    <a:gd name="T4" fmla="*/ 0 w 2"/>
                    <a:gd name="T5" fmla="*/ 5 h 5"/>
                    <a:gd name="T6" fmla="*/ 1 w 2"/>
                    <a:gd name="T7" fmla="*/ 3 h 5"/>
                    <a:gd name="T8" fmla="*/ 2 w 2"/>
                    <a:gd name="T9" fmla="*/ 1 h 5"/>
                    <a:gd name="T10" fmla="*/ 1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1" y="0"/>
                      </a:moveTo>
                      <a:cubicBezTo>
                        <a:pt x="1" y="0"/>
                        <a:pt x="1" y="1"/>
                        <a:pt x="1" y="3"/>
                      </a:cubicBezTo>
                      <a:cubicBezTo>
                        <a:pt x="0" y="4"/>
                        <a:pt x="0" y="5"/>
                        <a:pt x="0" y="5"/>
                      </a:cubicBezTo>
                      <a:cubicBezTo>
                        <a:pt x="0" y="5"/>
                        <a:pt x="1" y="3"/>
                        <a:pt x="1" y="3"/>
                      </a:cubicBezTo>
                      <a:cubicBezTo>
                        <a:pt x="2" y="2"/>
                        <a:pt x="2" y="1"/>
                        <a:pt x="2" y="1"/>
                      </a:cubicBezTo>
                      <a:cubicBezTo>
                        <a:pt x="1"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48" name="Freeform 388"/>
                <p:cNvSpPr>
                  <a:spLocks/>
                </p:cNvSpPr>
                <p:nvPr/>
              </p:nvSpPr>
              <p:spPr bwMode="auto">
                <a:xfrm>
                  <a:off x="2329" y="3935"/>
                  <a:ext cx="5" cy="15"/>
                </a:xfrm>
                <a:custGeom>
                  <a:avLst/>
                  <a:gdLst>
                    <a:gd name="T0" fmla="*/ 1 w 2"/>
                    <a:gd name="T1" fmla="*/ 0 h 5"/>
                    <a:gd name="T2" fmla="*/ 1 w 2"/>
                    <a:gd name="T3" fmla="*/ 3 h 5"/>
                    <a:gd name="T4" fmla="*/ 0 w 2"/>
                    <a:gd name="T5" fmla="*/ 5 h 5"/>
                    <a:gd name="T6" fmla="*/ 1 w 2"/>
                    <a:gd name="T7" fmla="*/ 3 h 5"/>
                    <a:gd name="T8" fmla="*/ 2 w 2"/>
                    <a:gd name="T9" fmla="*/ 1 h 5"/>
                    <a:gd name="T10" fmla="*/ 1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1" y="0"/>
                      </a:moveTo>
                      <a:cubicBezTo>
                        <a:pt x="1" y="0"/>
                        <a:pt x="1" y="1"/>
                        <a:pt x="1" y="3"/>
                      </a:cubicBezTo>
                      <a:cubicBezTo>
                        <a:pt x="0" y="4"/>
                        <a:pt x="0" y="5"/>
                        <a:pt x="0" y="5"/>
                      </a:cubicBezTo>
                      <a:cubicBezTo>
                        <a:pt x="0" y="5"/>
                        <a:pt x="1" y="3"/>
                        <a:pt x="1" y="3"/>
                      </a:cubicBezTo>
                      <a:cubicBezTo>
                        <a:pt x="2" y="2"/>
                        <a:pt x="2" y="1"/>
                        <a:pt x="2" y="1"/>
                      </a:cubicBezTo>
                      <a:lnTo>
                        <a:pt x="1" y="0"/>
                      </a:ln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49" name="Line 389"/>
                <p:cNvSpPr>
                  <a:spLocks noChangeShapeType="1"/>
                </p:cNvSpPr>
                <p:nvPr/>
              </p:nvSpPr>
              <p:spPr bwMode="auto">
                <a:xfrm flipH="1" flipV="1">
                  <a:off x="2334" y="3903"/>
                  <a:ext cx="3" cy="9"/>
                </a:xfrm>
                <a:prstGeom prst="line">
                  <a:avLst/>
                </a:prstGeom>
                <a:noFill/>
                <a:ln w="0" cap="flat">
                  <a:solidFill>
                    <a:srgbClr val="D3D82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50" name="Oval 390"/>
                <p:cNvSpPr>
                  <a:spLocks noChangeArrowheads="1"/>
                </p:cNvSpPr>
                <p:nvPr/>
              </p:nvSpPr>
              <p:spPr bwMode="auto">
                <a:xfrm>
                  <a:off x="2337" y="3927"/>
                  <a:ext cx="1"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51" name="Oval 391"/>
                <p:cNvSpPr>
                  <a:spLocks noChangeArrowheads="1"/>
                </p:cNvSpPr>
                <p:nvPr/>
              </p:nvSpPr>
              <p:spPr bwMode="auto">
                <a:xfrm>
                  <a:off x="2337" y="3927"/>
                  <a:ext cx="1"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52" name="Oval 392"/>
                <p:cNvSpPr>
                  <a:spLocks noChangeArrowheads="1"/>
                </p:cNvSpPr>
                <p:nvPr/>
              </p:nvSpPr>
              <p:spPr bwMode="auto">
                <a:xfrm>
                  <a:off x="2337" y="3924"/>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53" name="Oval 393"/>
                <p:cNvSpPr>
                  <a:spLocks noChangeArrowheads="1"/>
                </p:cNvSpPr>
                <p:nvPr/>
              </p:nvSpPr>
              <p:spPr bwMode="auto">
                <a:xfrm>
                  <a:off x="2337" y="3924"/>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54" name="Oval 394"/>
                <p:cNvSpPr>
                  <a:spLocks noChangeArrowheads="1"/>
                </p:cNvSpPr>
                <p:nvPr/>
              </p:nvSpPr>
              <p:spPr bwMode="auto">
                <a:xfrm>
                  <a:off x="2340" y="3921"/>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55" name="Oval 395"/>
                <p:cNvSpPr>
                  <a:spLocks noChangeArrowheads="1"/>
                </p:cNvSpPr>
                <p:nvPr/>
              </p:nvSpPr>
              <p:spPr bwMode="auto">
                <a:xfrm>
                  <a:off x="2340" y="3921"/>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56" name="Oval 396"/>
                <p:cNvSpPr>
                  <a:spLocks noChangeArrowheads="1"/>
                </p:cNvSpPr>
                <p:nvPr/>
              </p:nvSpPr>
              <p:spPr bwMode="auto">
                <a:xfrm>
                  <a:off x="2343" y="3918"/>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57" name="Oval 397"/>
                <p:cNvSpPr>
                  <a:spLocks noChangeArrowheads="1"/>
                </p:cNvSpPr>
                <p:nvPr/>
              </p:nvSpPr>
              <p:spPr bwMode="auto">
                <a:xfrm>
                  <a:off x="2343" y="3918"/>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58" name="Oval 398"/>
                <p:cNvSpPr>
                  <a:spLocks noChangeArrowheads="1"/>
                </p:cNvSpPr>
                <p:nvPr/>
              </p:nvSpPr>
              <p:spPr bwMode="auto">
                <a:xfrm>
                  <a:off x="2343" y="3918"/>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59" name="Oval 399"/>
                <p:cNvSpPr>
                  <a:spLocks noChangeArrowheads="1"/>
                </p:cNvSpPr>
                <p:nvPr/>
              </p:nvSpPr>
              <p:spPr bwMode="auto">
                <a:xfrm>
                  <a:off x="2343" y="3918"/>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60" name="Oval 400"/>
                <p:cNvSpPr>
                  <a:spLocks noChangeArrowheads="1"/>
                </p:cNvSpPr>
                <p:nvPr/>
              </p:nvSpPr>
              <p:spPr bwMode="auto">
                <a:xfrm>
                  <a:off x="2346" y="3915"/>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61" name="Oval 401"/>
                <p:cNvSpPr>
                  <a:spLocks noChangeArrowheads="1"/>
                </p:cNvSpPr>
                <p:nvPr/>
              </p:nvSpPr>
              <p:spPr bwMode="auto">
                <a:xfrm>
                  <a:off x="2346" y="3915"/>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62" name="Freeform 402"/>
                <p:cNvSpPr>
                  <a:spLocks/>
                </p:cNvSpPr>
                <p:nvPr/>
              </p:nvSpPr>
              <p:spPr bwMode="auto">
                <a:xfrm>
                  <a:off x="2349" y="3912"/>
                  <a:ext cx="3" cy="6"/>
                </a:xfrm>
                <a:custGeom>
                  <a:avLst/>
                  <a:gdLst>
                    <a:gd name="T0" fmla="*/ 1 w 1"/>
                    <a:gd name="T1" fmla="*/ 1 h 2"/>
                    <a:gd name="T2" fmla="*/ 0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2"/>
                        <a:pt x="0" y="2"/>
                        <a:pt x="0" y="2"/>
                      </a:cubicBezTo>
                      <a:cubicBezTo>
                        <a:pt x="0" y="2"/>
                        <a:pt x="0" y="2"/>
                        <a:pt x="0" y="1"/>
                      </a:cubicBezTo>
                      <a:cubicBezTo>
                        <a:pt x="0" y="1"/>
                        <a:pt x="0"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63" name="Freeform 403"/>
                <p:cNvSpPr>
                  <a:spLocks/>
                </p:cNvSpPr>
                <p:nvPr/>
              </p:nvSpPr>
              <p:spPr bwMode="auto">
                <a:xfrm>
                  <a:off x="2349" y="3912"/>
                  <a:ext cx="3" cy="6"/>
                </a:xfrm>
                <a:custGeom>
                  <a:avLst/>
                  <a:gdLst>
                    <a:gd name="T0" fmla="*/ 1 w 1"/>
                    <a:gd name="T1" fmla="*/ 1 h 2"/>
                    <a:gd name="T2" fmla="*/ 0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2"/>
                        <a:pt x="0" y="2"/>
                        <a:pt x="0" y="2"/>
                      </a:cubicBezTo>
                      <a:cubicBezTo>
                        <a:pt x="0" y="2"/>
                        <a:pt x="0" y="2"/>
                        <a:pt x="0" y="1"/>
                      </a:cubicBezTo>
                      <a:cubicBezTo>
                        <a:pt x="0" y="1"/>
                        <a:pt x="0"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64" name="Oval 404"/>
                <p:cNvSpPr>
                  <a:spLocks noChangeArrowheads="1"/>
                </p:cNvSpPr>
                <p:nvPr/>
              </p:nvSpPr>
              <p:spPr bwMode="auto">
                <a:xfrm>
                  <a:off x="2334" y="3930"/>
                  <a:ext cx="3" cy="5"/>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65" name="Oval 405"/>
                <p:cNvSpPr>
                  <a:spLocks noChangeArrowheads="1"/>
                </p:cNvSpPr>
                <p:nvPr/>
              </p:nvSpPr>
              <p:spPr bwMode="auto">
                <a:xfrm>
                  <a:off x="2334" y="3930"/>
                  <a:ext cx="3" cy="5"/>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grpSp>
          <p:grpSp>
            <p:nvGrpSpPr>
              <p:cNvPr id="87" name="Group 607"/>
              <p:cNvGrpSpPr>
                <a:grpSpLocks/>
              </p:cNvGrpSpPr>
              <p:nvPr/>
            </p:nvGrpSpPr>
            <p:grpSpPr bwMode="auto">
              <a:xfrm>
                <a:off x="3398838" y="6154737"/>
                <a:ext cx="400050" cy="161925"/>
                <a:chOff x="2141" y="3877"/>
                <a:chExt cx="252" cy="102"/>
              </a:xfrm>
            </p:grpSpPr>
            <p:sp>
              <p:nvSpPr>
                <p:cNvPr id="266" name="Oval 407"/>
                <p:cNvSpPr>
                  <a:spLocks noChangeArrowheads="1"/>
                </p:cNvSpPr>
                <p:nvPr/>
              </p:nvSpPr>
              <p:spPr bwMode="auto">
                <a:xfrm>
                  <a:off x="2331" y="3933"/>
                  <a:ext cx="3" cy="5"/>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67" name="Oval 408"/>
                <p:cNvSpPr>
                  <a:spLocks noChangeArrowheads="1"/>
                </p:cNvSpPr>
                <p:nvPr/>
              </p:nvSpPr>
              <p:spPr bwMode="auto">
                <a:xfrm>
                  <a:off x="2331" y="3933"/>
                  <a:ext cx="3" cy="5"/>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268" name="Freeform 409"/>
                <p:cNvSpPr>
                  <a:spLocks/>
                </p:cNvSpPr>
                <p:nvPr/>
              </p:nvSpPr>
              <p:spPr bwMode="auto">
                <a:xfrm>
                  <a:off x="2334" y="3933"/>
                  <a:ext cx="3" cy="2"/>
                </a:xfrm>
                <a:custGeom>
                  <a:avLst/>
                  <a:gdLst>
                    <a:gd name="T0" fmla="*/ 1 w 1"/>
                    <a:gd name="T1" fmla="*/ 1 h 1"/>
                    <a:gd name="T2" fmla="*/ 0 w 1"/>
                    <a:gd name="T3" fmla="*/ 1 h 1"/>
                    <a:gd name="T4" fmla="*/ 1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1" y="1"/>
                        <a:pt x="1" y="1"/>
                      </a:cubicBezTo>
                      <a:cubicBezTo>
                        <a:pt x="1" y="1"/>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69" name="Freeform 410"/>
                <p:cNvSpPr>
                  <a:spLocks/>
                </p:cNvSpPr>
                <p:nvPr/>
              </p:nvSpPr>
              <p:spPr bwMode="auto">
                <a:xfrm>
                  <a:off x="2334" y="3933"/>
                  <a:ext cx="3" cy="2"/>
                </a:xfrm>
                <a:custGeom>
                  <a:avLst/>
                  <a:gdLst>
                    <a:gd name="T0" fmla="*/ 1 w 1"/>
                    <a:gd name="T1" fmla="*/ 1 h 1"/>
                    <a:gd name="T2" fmla="*/ 0 w 1"/>
                    <a:gd name="T3" fmla="*/ 1 h 1"/>
                    <a:gd name="T4" fmla="*/ 1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1" y="1"/>
                        <a:pt x="1" y="1"/>
                      </a:cubicBezTo>
                      <a:cubicBezTo>
                        <a:pt x="1" y="1"/>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270" name="Freeform 411"/>
                <p:cNvSpPr>
                  <a:spLocks/>
                </p:cNvSpPr>
                <p:nvPr/>
              </p:nvSpPr>
              <p:spPr bwMode="auto">
                <a:xfrm>
                  <a:off x="2337" y="3930"/>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71" name="Freeform 412"/>
                <p:cNvSpPr>
                  <a:spLocks/>
                </p:cNvSpPr>
                <p:nvPr/>
              </p:nvSpPr>
              <p:spPr bwMode="auto">
                <a:xfrm>
                  <a:off x="2337" y="3930"/>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272" name="Freeform 413"/>
                <p:cNvSpPr>
                  <a:spLocks/>
                </p:cNvSpPr>
                <p:nvPr/>
              </p:nvSpPr>
              <p:spPr bwMode="auto">
                <a:xfrm>
                  <a:off x="2340" y="3927"/>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73" name="Freeform 414"/>
                <p:cNvSpPr>
                  <a:spLocks/>
                </p:cNvSpPr>
                <p:nvPr/>
              </p:nvSpPr>
              <p:spPr bwMode="auto">
                <a:xfrm>
                  <a:off x="2340" y="3927"/>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274" name="Freeform 415"/>
                <p:cNvSpPr>
                  <a:spLocks/>
                </p:cNvSpPr>
                <p:nvPr/>
              </p:nvSpPr>
              <p:spPr bwMode="auto">
                <a:xfrm>
                  <a:off x="2343" y="3924"/>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1" y="1"/>
                        <a:pt x="1" y="1"/>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75" name="Freeform 416"/>
                <p:cNvSpPr>
                  <a:spLocks/>
                </p:cNvSpPr>
                <p:nvPr/>
              </p:nvSpPr>
              <p:spPr bwMode="auto">
                <a:xfrm>
                  <a:off x="2343" y="3924"/>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1" y="1"/>
                        <a:pt x="1" y="1"/>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276" name="Freeform 417"/>
                <p:cNvSpPr>
                  <a:spLocks/>
                </p:cNvSpPr>
                <p:nvPr/>
              </p:nvSpPr>
              <p:spPr bwMode="auto">
                <a:xfrm>
                  <a:off x="2346" y="3921"/>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1" y="1"/>
                        <a:pt x="1" y="1"/>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77" name="Freeform 418"/>
                <p:cNvSpPr>
                  <a:spLocks/>
                </p:cNvSpPr>
                <p:nvPr/>
              </p:nvSpPr>
              <p:spPr bwMode="auto">
                <a:xfrm>
                  <a:off x="2346" y="3921"/>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1" y="1"/>
                        <a:pt x="1" y="1"/>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278" name="Freeform 419"/>
                <p:cNvSpPr>
                  <a:spLocks/>
                </p:cNvSpPr>
                <p:nvPr/>
              </p:nvSpPr>
              <p:spPr bwMode="auto">
                <a:xfrm>
                  <a:off x="2349" y="3918"/>
                  <a:ext cx="3" cy="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0"/>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79" name="Freeform 420"/>
                <p:cNvSpPr>
                  <a:spLocks/>
                </p:cNvSpPr>
                <p:nvPr/>
              </p:nvSpPr>
              <p:spPr bwMode="auto">
                <a:xfrm>
                  <a:off x="2349" y="3918"/>
                  <a:ext cx="3" cy="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0"/>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280" name="Oval 421"/>
                <p:cNvSpPr>
                  <a:spLocks noChangeArrowheads="1"/>
                </p:cNvSpPr>
                <p:nvPr/>
              </p:nvSpPr>
              <p:spPr bwMode="auto">
                <a:xfrm>
                  <a:off x="2340" y="3933"/>
                  <a:ext cx="6" cy="2"/>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81" name="Oval 422"/>
                <p:cNvSpPr>
                  <a:spLocks noChangeArrowheads="1"/>
                </p:cNvSpPr>
                <p:nvPr/>
              </p:nvSpPr>
              <p:spPr bwMode="auto">
                <a:xfrm>
                  <a:off x="2340" y="3933"/>
                  <a:ext cx="6" cy="2"/>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282" name="Oval 423"/>
                <p:cNvSpPr>
                  <a:spLocks noChangeArrowheads="1"/>
                </p:cNvSpPr>
                <p:nvPr/>
              </p:nvSpPr>
              <p:spPr bwMode="auto">
                <a:xfrm>
                  <a:off x="2343" y="3930"/>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83" name="Oval 424"/>
                <p:cNvSpPr>
                  <a:spLocks noChangeArrowheads="1"/>
                </p:cNvSpPr>
                <p:nvPr/>
              </p:nvSpPr>
              <p:spPr bwMode="auto">
                <a:xfrm>
                  <a:off x="2343" y="3930"/>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284" name="Freeform 425"/>
                <p:cNvSpPr>
                  <a:spLocks/>
                </p:cNvSpPr>
                <p:nvPr/>
              </p:nvSpPr>
              <p:spPr bwMode="auto">
                <a:xfrm>
                  <a:off x="2343" y="3927"/>
                  <a:ext cx="6" cy="3"/>
                </a:xfrm>
                <a:custGeom>
                  <a:avLst/>
                  <a:gdLst>
                    <a:gd name="T0" fmla="*/ 1 w 2"/>
                    <a:gd name="T1" fmla="*/ 0 h 1"/>
                    <a:gd name="T2" fmla="*/ 0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1"/>
                        <a:pt x="0" y="1"/>
                      </a:cubicBezTo>
                      <a:cubicBezTo>
                        <a:pt x="0" y="1"/>
                        <a:pt x="1" y="1"/>
                        <a:pt x="1" y="1"/>
                      </a:cubicBezTo>
                      <a:cubicBezTo>
                        <a:pt x="2" y="1"/>
                        <a:pt x="2" y="1"/>
                        <a:pt x="2" y="1"/>
                      </a:cubicBezTo>
                      <a:cubicBezTo>
                        <a:pt x="2" y="0"/>
                        <a:pt x="2"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85" name="Freeform 426"/>
                <p:cNvSpPr>
                  <a:spLocks/>
                </p:cNvSpPr>
                <p:nvPr/>
              </p:nvSpPr>
              <p:spPr bwMode="auto">
                <a:xfrm>
                  <a:off x="2343" y="3927"/>
                  <a:ext cx="6" cy="3"/>
                </a:xfrm>
                <a:custGeom>
                  <a:avLst/>
                  <a:gdLst>
                    <a:gd name="T0" fmla="*/ 1 w 2"/>
                    <a:gd name="T1" fmla="*/ 0 h 1"/>
                    <a:gd name="T2" fmla="*/ 0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1"/>
                        <a:pt x="0" y="1"/>
                      </a:cubicBezTo>
                      <a:cubicBezTo>
                        <a:pt x="0" y="1"/>
                        <a:pt x="1" y="1"/>
                        <a:pt x="1" y="1"/>
                      </a:cubicBezTo>
                      <a:cubicBezTo>
                        <a:pt x="2" y="1"/>
                        <a:pt x="2" y="1"/>
                        <a:pt x="2" y="1"/>
                      </a:cubicBezTo>
                      <a:cubicBezTo>
                        <a:pt x="2" y="0"/>
                        <a:pt x="2"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286" name="Oval 427"/>
                <p:cNvSpPr>
                  <a:spLocks noChangeArrowheads="1"/>
                </p:cNvSpPr>
                <p:nvPr/>
              </p:nvSpPr>
              <p:spPr bwMode="auto">
                <a:xfrm>
                  <a:off x="2346" y="3927"/>
                  <a:ext cx="6" cy="1"/>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87" name="Oval 428"/>
                <p:cNvSpPr>
                  <a:spLocks noChangeArrowheads="1"/>
                </p:cNvSpPr>
                <p:nvPr/>
              </p:nvSpPr>
              <p:spPr bwMode="auto">
                <a:xfrm>
                  <a:off x="2346" y="3927"/>
                  <a:ext cx="6" cy="1"/>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288" name="Freeform 429"/>
                <p:cNvSpPr>
                  <a:spLocks/>
                </p:cNvSpPr>
                <p:nvPr/>
              </p:nvSpPr>
              <p:spPr bwMode="auto">
                <a:xfrm>
                  <a:off x="2349" y="3924"/>
                  <a:ext cx="6" cy="3"/>
                </a:xfrm>
                <a:custGeom>
                  <a:avLst/>
                  <a:gdLst>
                    <a:gd name="T0" fmla="*/ 1 w 2"/>
                    <a:gd name="T1" fmla="*/ 0 h 1"/>
                    <a:gd name="T2" fmla="*/ 0 w 2"/>
                    <a:gd name="T3" fmla="*/ 0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0" y="1"/>
                        <a:pt x="0" y="1"/>
                        <a:pt x="1" y="1"/>
                      </a:cubicBezTo>
                      <a:cubicBezTo>
                        <a:pt x="1" y="1"/>
                        <a:pt x="2" y="0"/>
                        <a:pt x="2" y="0"/>
                      </a:cubicBezTo>
                      <a:cubicBezTo>
                        <a:pt x="2"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89" name="Freeform 430"/>
                <p:cNvSpPr>
                  <a:spLocks/>
                </p:cNvSpPr>
                <p:nvPr/>
              </p:nvSpPr>
              <p:spPr bwMode="auto">
                <a:xfrm>
                  <a:off x="2349" y="3924"/>
                  <a:ext cx="6" cy="3"/>
                </a:xfrm>
                <a:custGeom>
                  <a:avLst/>
                  <a:gdLst>
                    <a:gd name="T0" fmla="*/ 1 w 2"/>
                    <a:gd name="T1" fmla="*/ 0 h 1"/>
                    <a:gd name="T2" fmla="*/ 0 w 2"/>
                    <a:gd name="T3" fmla="*/ 0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0" y="1"/>
                        <a:pt x="0" y="1"/>
                        <a:pt x="1" y="1"/>
                      </a:cubicBezTo>
                      <a:cubicBezTo>
                        <a:pt x="1" y="1"/>
                        <a:pt x="2" y="0"/>
                        <a:pt x="2" y="0"/>
                      </a:cubicBezTo>
                      <a:cubicBezTo>
                        <a:pt x="2" y="0"/>
                        <a:pt x="1"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290" name="Oval 431"/>
                <p:cNvSpPr>
                  <a:spLocks noChangeArrowheads="1"/>
                </p:cNvSpPr>
                <p:nvPr/>
              </p:nvSpPr>
              <p:spPr bwMode="auto">
                <a:xfrm>
                  <a:off x="2349" y="3921"/>
                  <a:ext cx="9"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91" name="Oval 432"/>
                <p:cNvSpPr>
                  <a:spLocks noChangeArrowheads="1"/>
                </p:cNvSpPr>
                <p:nvPr/>
              </p:nvSpPr>
              <p:spPr bwMode="auto">
                <a:xfrm>
                  <a:off x="2349" y="3921"/>
                  <a:ext cx="9"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292" name="Freeform 433"/>
                <p:cNvSpPr>
                  <a:spLocks/>
                </p:cNvSpPr>
                <p:nvPr/>
              </p:nvSpPr>
              <p:spPr bwMode="auto">
                <a:xfrm>
                  <a:off x="2352" y="3918"/>
                  <a:ext cx="6" cy="3"/>
                </a:xfrm>
                <a:custGeom>
                  <a:avLst/>
                  <a:gdLst>
                    <a:gd name="T0" fmla="*/ 1 w 2"/>
                    <a:gd name="T1" fmla="*/ 0 h 1"/>
                    <a:gd name="T2" fmla="*/ 0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1"/>
                        <a:pt x="0" y="1"/>
                        <a:pt x="0" y="1"/>
                      </a:cubicBezTo>
                      <a:cubicBezTo>
                        <a:pt x="0" y="1"/>
                        <a:pt x="1" y="1"/>
                        <a:pt x="1" y="1"/>
                      </a:cubicBezTo>
                      <a:cubicBezTo>
                        <a:pt x="2" y="1"/>
                        <a:pt x="2" y="1"/>
                        <a:pt x="2" y="1"/>
                      </a:cubicBezTo>
                      <a:cubicBezTo>
                        <a:pt x="2" y="0"/>
                        <a:pt x="2"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93" name="Freeform 434"/>
                <p:cNvSpPr>
                  <a:spLocks/>
                </p:cNvSpPr>
                <p:nvPr/>
              </p:nvSpPr>
              <p:spPr bwMode="auto">
                <a:xfrm>
                  <a:off x="2352" y="3918"/>
                  <a:ext cx="6" cy="3"/>
                </a:xfrm>
                <a:custGeom>
                  <a:avLst/>
                  <a:gdLst>
                    <a:gd name="T0" fmla="*/ 1 w 2"/>
                    <a:gd name="T1" fmla="*/ 0 h 1"/>
                    <a:gd name="T2" fmla="*/ 0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1"/>
                        <a:pt x="0" y="1"/>
                        <a:pt x="0" y="1"/>
                      </a:cubicBezTo>
                      <a:cubicBezTo>
                        <a:pt x="0" y="1"/>
                        <a:pt x="1" y="1"/>
                        <a:pt x="1" y="1"/>
                      </a:cubicBezTo>
                      <a:cubicBezTo>
                        <a:pt x="2" y="1"/>
                        <a:pt x="2" y="1"/>
                        <a:pt x="2" y="1"/>
                      </a:cubicBezTo>
                      <a:cubicBezTo>
                        <a:pt x="2" y="0"/>
                        <a:pt x="2"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294" name="Oval 435"/>
                <p:cNvSpPr>
                  <a:spLocks noChangeArrowheads="1"/>
                </p:cNvSpPr>
                <p:nvPr/>
              </p:nvSpPr>
              <p:spPr bwMode="auto">
                <a:xfrm>
                  <a:off x="2337" y="3935"/>
                  <a:ext cx="6" cy="1"/>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95" name="Oval 436"/>
                <p:cNvSpPr>
                  <a:spLocks noChangeArrowheads="1"/>
                </p:cNvSpPr>
                <p:nvPr/>
              </p:nvSpPr>
              <p:spPr bwMode="auto">
                <a:xfrm>
                  <a:off x="2337" y="3935"/>
                  <a:ext cx="6" cy="1"/>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296" name="Oval 437"/>
                <p:cNvSpPr>
                  <a:spLocks noChangeArrowheads="1"/>
                </p:cNvSpPr>
                <p:nvPr/>
              </p:nvSpPr>
              <p:spPr bwMode="auto">
                <a:xfrm>
                  <a:off x="2334" y="3935"/>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97" name="Oval 438"/>
                <p:cNvSpPr>
                  <a:spLocks noChangeArrowheads="1"/>
                </p:cNvSpPr>
                <p:nvPr/>
              </p:nvSpPr>
              <p:spPr bwMode="auto">
                <a:xfrm>
                  <a:off x="2334" y="3935"/>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298" name="Freeform 439"/>
                <p:cNvSpPr>
                  <a:spLocks/>
                </p:cNvSpPr>
                <p:nvPr/>
              </p:nvSpPr>
              <p:spPr bwMode="auto">
                <a:xfrm>
                  <a:off x="2334" y="3933"/>
                  <a:ext cx="3" cy="2"/>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1"/>
                        <a:pt x="1" y="0"/>
                      </a:cubicBezTo>
                      <a:cubicBezTo>
                        <a:pt x="1" y="0"/>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99" name="Freeform 440"/>
                <p:cNvSpPr>
                  <a:spLocks/>
                </p:cNvSpPr>
                <p:nvPr/>
              </p:nvSpPr>
              <p:spPr bwMode="auto">
                <a:xfrm>
                  <a:off x="2334" y="3933"/>
                  <a:ext cx="3" cy="2"/>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1"/>
                        <a:pt x="1" y="0"/>
                      </a:cubicBezTo>
                      <a:cubicBezTo>
                        <a:pt x="1" y="0"/>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00" name="Freeform 441"/>
                <p:cNvSpPr>
                  <a:spLocks/>
                </p:cNvSpPr>
                <p:nvPr/>
              </p:nvSpPr>
              <p:spPr bwMode="auto">
                <a:xfrm>
                  <a:off x="2337" y="3930"/>
                  <a:ext cx="3" cy="3"/>
                </a:xfrm>
                <a:custGeom>
                  <a:avLst/>
                  <a:gdLst>
                    <a:gd name="T0" fmla="*/ 1 w 1"/>
                    <a:gd name="T1" fmla="*/ 1 h 1"/>
                    <a:gd name="T2" fmla="*/ 0 w 1"/>
                    <a:gd name="T3" fmla="*/ 1 h 1"/>
                    <a:gd name="T4" fmla="*/ 1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0" y="1"/>
                      </a:cubicBezTo>
                      <a:cubicBezTo>
                        <a:pt x="0" y="1"/>
                        <a:pt x="1" y="1"/>
                        <a:pt x="1" y="1"/>
                      </a:cubicBezTo>
                      <a:cubicBezTo>
                        <a:pt x="1" y="0"/>
                        <a:pt x="1"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01" name="Freeform 442"/>
                <p:cNvSpPr>
                  <a:spLocks/>
                </p:cNvSpPr>
                <p:nvPr/>
              </p:nvSpPr>
              <p:spPr bwMode="auto">
                <a:xfrm>
                  <a:off x="2337" y="3930"/>
                  <a:ext cx="3" cy="3"/>
                </a:xfrm>
                <a:custGeom>
                  <a:avLst/>
                  <a:gdLst>
                    <a:gd name="T0" fmla="*/ 1 w 1"/>
                    <a:gd name="T1" fmla="*/ 1 h 1"/>
                    <a:gd name="T2" fmla="*/ 0 w 1"/>
                    <a:gd name="T3" fmla="*/ 1 h 1"/>
                    <a:gd name="T4" fmla="*/ 1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0" y="1"/>
                      </a:cubicBezTo>
                      <a:cubicBezTo>
                        <a:pt x="0" y="1"/>
                        <a:pt x="1" y="1"/>
                        <a:pt x="1" y="1"/>
                      </a:cubicBezTo>
                      <a:cubicBezTo>
                        <a:pt x="1" y="0"/>
                        <a:pt x="1"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02" name="Freeform 443"/>
                <p:cNvSpPr>
                  <a:spLocks/>
                </p:cNvSpPr>
                <p:nvPr/>
              </p:nvSpPr>
              <p:spPr bwMode="auto">
                <a:xfrm>
                  <a:off x="2340" y="3927"/>
                  <a:ext cx="6" cy="3"/>
                </a:xfrm>
                <a:custGeom>
                  <a:avLst/>
                  <a:gdLst>
                    <a:gd name="T0" fmla="*/ 1 w 2"/>
                    <a:gd name="T1" fmla="*/ 1 h 1"/>
                    <a:gd name="T2" fmla="*/ 0 w 2"/>
                    <a:gd name="T3" fmla="*/ 1 h 1"/>
                    <a:gd name="T4" fmla="*/ 1 w 2"/>
                    <a:gd name="T5" fmla="*/ 1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0" y="1"/>
                      </a:cubicBezTo>
                      <a:cubicBezTo>
                        <a:pt x="0" y="1"/>
                        <a:pt x="1" y="1"/>
                        <a:pt x="1" y="1"/>
                      </a:cubicBezTo>
                      <a:cubicBezTo>
                        <a:pt x="1" y="0"/>
                        <a:pt x="1" y="0"/>
                        <a:pt x="1" y="0"/>
                      </a:cubicBezTo>
                      <a:cubicBezTo>
                        <a:pt x="2"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03" name="Freeform 444"/>
                <p:cNvSpPr>
                  <a:spLocks/>
                </p:cNvSpPr>
                <p:nvPr/>
              </p:nvSpPr>
              <p:spPr bwMode="auto">
                <a:xfrm>
                  <a:off x="2340" y="3927"/>
                  <a:ext cx="6" cy="3"/>
                </a:xfrm>
                <a:custGeom>
                  <a:avLst/>
                  <a:gdLst>
                    <a:gd name="T0" fmla="*/ 1 w 2"/>
                    <a:gd name="T1" fmla="*/ 1 h 1"/>
                    <a:gd name="T2" fmla="*/ 0 w 2"/>
                    <a:gd name="T3" fmla="*/ 1 h 1"/>
                    <a:gd name="T4" fmla="*/ 1 w 2"/>
                    <a:gd name="T5" fmla="*/ 1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0" y="1"/>
                      </a:cubicBezTo>
                      <a:cubicBezTo>
                        <a:pt x="0" y="1"/>
                        <a:pt x="1" y="1"/>
                        <a:pt x="1" y="1"/>
                      </a:cubicBezTo>
                      <a:cubicBezTo>
                        <a:pt x="1" y="0"/>
                        <a:pt x="1" y="0"/>
                        <a:pt x="1" y="0"/>
                      </a:cubicBezTo>
                      <a:cubicBezTo>
                        <a:pt x="2"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04" name="Freeform 445"/>
                <p:cNvSpPr>
                  <a:spLocks/>
                </p:cNvSpPr>
                <p:nvPr/>
              </p:nvSpPr>
              <p:spPr bwMode="auto">
                <a:xfrm>
                  <a:off x="2343" y="3924"/>
                  <a:ext cx="6" cy="3"/>
                </a:xfrm>
                <a:custGeom>
                  <a:avLst/>
                  <a:gdLst>
                    <a:gd name="T0" fmla="*/ 1 w 2"/>
                    <a:gd name="T1" fmla="*/ 1 h 1"/>
                    <a:gd name="T2" fmla="*/ 1 w 2"/>
                    <a:gd name="T3" fmla="*/ 1 h 1"/>
                    <a:gd name="T4" fmla="*/ 1 w 2"/>
                    <a:gd name="T5" fmla="*/ 0 h 1"/>
                    <a:gd name="T6" fmla="*/ 2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1" y="1"/>
                      </a:cubicBezTo>
                      <a:cubicBezTo>
                        <a:pt x="0" y="1"/>
                        <a:pt x="1" y="1"/>
                        <a:pt x="1" y="0"/>
                      </a:cubicBezTo>
                      <a:cubicBezTo>
                        <a:pt x="1" y="0"/>
                        <a:pt x="1" y="0"/>
                        <a:pt x="2" y="0"/>
                      </a:cubicBezTo>
                      <a:cubicBezTo>
                        <a:pt x="2"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05" name="Freeform 446"/>
                <p:cNvSpPr>
                  <a:spLocks/>
                </p:cNvSpPr>
                <p:nvPr/>
              </p:nvSpPr>
              <p:spPr bwMode="auto">
                <a:xfrm>
                  <a:off x="2343" y="3924"/>
                  <a:ext cx="6" cy="3"/>
                </a:xfrm>
                <a:custGeom>
                  <a:avLst/>
                  <a:gdLst>
                    <a:gd name="T0" fmla="*/ 1 w 2"/>
                    <a:gd name="T1" fmla="*/ 1 h 1"/>
                    <a:gd name="T2" fmla="*/ 1 w 2"/>
                    <a:gd name="T3" fmla="*/ 1 h 1"/>
                    <a:gd name="T4" fmla="*/ 1 w 2"/>
                    <a:gd name="T5" fmla="*/ 0 h 1"/>
                    <a:gd name="T6" fmla="*/ 2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1" y="1"/>
                      </a:cubicBezTo>
                      <a:cubicBezTo>
                        <a:pt x="0" y="1"/>
                        <a:pt x="1" y="1"/>
                        <a:pt x="1" y="0"/>
                      </a:cubicBezTo>
                      <a:cubicBezTo>
                        <a:pt x="1" y="0"/>
                        <a:pt x="1" y="0"/>
                        <a:pt x="2" y="0"/>
                      </a:cubicBezTo>
                      <a:cubicBezTo>
                        <a:pt x="2"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06" name="Freeform 447"/>
                <p:cNvSpPr>
                  <a:spLocks/>
                </p:cNvSpPr>
                <p:nvPr/>
              </p:nvSpPr>
              <p:spPr bwMode="auto">
                <a:xfrm>
                  <a:off x="2349" y="3921"/>
                  <a:ext cx="3" cy="3"/>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0" y="1"/>
                        <a:pt x="0" y="0"/>
                      </a:cubicBezTo>
                      <a:cubicBezTo>
                        <a:pt x="0" y="0"/>
                        <a:pt x="0" y="0"/>
                        <a:pt x="1" y="0"/>
                      </a:cubicBezTo>
                      <a:cubicBezTo>
                        <a:pt x="1" y="0"/>
                        <a:pt x="0" y="0"/>
                        <a:pt x="0"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07" name="Freeform 448"/>
                <p:cNvSpPr>
                  <a:spLocks/>
                </p:cNvSpPr>
                <p:nvPr/>
              </p:nvSpPr>
              <p:spPr bwMode="auto">
                <a:xfrm>
                  <a:off x="2349" y="3921"/>
                  <a:ext cx="3" cy="3"/>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0" y="1"/>
                        <a:pt x="0" y="0"/>
                      </a:cubicBezTo>
                      <a:cubicBezTo>
                        <a:pt x="0" y="0"/>
                        <a:pt x="0" y="0"/>
                        <a:pt x="1" y="0"/>
                      </a:cubicBezTo>
                      <a:cubicBezTo>
                        <a:pt x="1" y="0"/>
                        <a:pt x="0" y="0"/>
                        <a:pt x="0"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08" name="Freeform 449"/>
                <p:cNvSpPr>
                  <a:spLocks/>
                </p:cNvSpPr>
                <p:nvPr/>
              </p:nvSpPr>
              <p:spPr bwMode="auto">
                <a:xfrm>
                  <a:off x="2352" y="3918"/>
                  <a:ext cx="3" cy="3"/>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0" y="1"/>
                        <a:pt x="0" y="0"/>
                      </a:cubicBezTo>
                      <a:cubicBezTo>
                        <a:pt x="0" y="0"/>
                        <a:pt x="1" y="0"/>
                        <a:pt x="1" y="0"/>
                      </a:cubicBezTo>
                      <a:cubicBezTo>
                        <a:pt x="1" y="0"/>
                        <a:pt x="1" y="0"/>
                        <a:pt x="0"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09" name="Freeform 450"/>
                <p:cNvSpPr>
                  <a:spLocks/>
                </p:cNvSpPr>
                <p:nvPr/>
              </p:nvSpPr>
              <p:spPr bwMode="auto">
                <a:xfrm>
                  <a:off x="2352" y="3918"/>
                  <a:ext cx="3" cy="3"/>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0" y="1"/>
                        <a:pt x="0" y="0"/>
                      </a:cubicBezTo>
                      <a:cubicBezTo>
                        <a:pt x="0" y="0"/>
                        <a:pt x="1" y="0"/>
                        <a:pt x="1" y="0"/>
                      </a:cubicBezTo>
                      <a:cubicBezTo>
                        <a:pt x="1" y="0"/>
                        <a:pt x="1" y="0"/>
                        <a:pt x="0"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10" name="Freeform 451"/>
                <p:cNvSpPr>
                  <a:spLocks/>
                </p:cNvSpPr>
                <p:nvPr/>
              </p:nvSpPr>
              <p:spPr bwMode="auto">
                <a:xfrm>
                  <a:off x="2331" y="3921"/>
                  <a:ext cx="6" cy="14"/>
                </a:xfrm>
                <a:custGeom>
                  <a:avLst/>
                  <a:gdLst>
                    <a:gd name="T0" fmla="*/ 0 w 2"/>
                    <a:gd name="T1" fmla="*/ 5 h 5"/>
                    <a:gd name="T2" fmla="*/ 2 w 2"/>
                    <a:gd name="T3" fmla="*/ 0 h 5"/>
                  </a:gdLst>
                  <a:ahLst/>
                  <a:cxnLst>
                    <a:cxn ang="0">
                      <a:pos x="T0" y="T1"/>
                    </a:cxn>
                    <a:cxn ang="0">
                      <a:pos x="T2" y="T3"/>
                    </a:cxn>
                  </a:cxnLst>
                  <a:rect l="0" t="0" r="r" b="b"/>
                  <a:pathLst>
                    <a:path w="2" h="5">
                      <a:moveTo>
                        <a:pt x="0" y="5"/>
                      </a:moveTo>
                      <a:cubicBezTo>
                        <a:pt x="0" y="5"/>
                        <a:pt x="1" y="0"/>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11" name="Freeform 452"/>
                <p:cNvSpPr>
                  <a:spLocks/>
                </p:cNvSpPr>
                <p:nvPr/>
              </p:nvSpPr>
              <p:spPr bwMode="auto">
                <a:xfrm>
                  <a:off x="2331" y="3921"/>
                  <a:ext cx="6" cy="14"/>
                </a:xfrm>
                <a:custGeom>
                  <a:avLst/>
                  <a:gdLst>
                    <a:gd name="T0" fmla="*/ 0 w 2"/>
                    <a:gd name="T1" fmla="*/ 5 h 5"/>
                    <a:gd name="T2" fmla="*/ 2 w 2"/>
                    <a:gd name="T3" fmla="*/ 0 h 5"/>
                  </a:gdLst>
                  <a:ahLst/>
                  <a:cxnLst>
                    <a:cxn ang="0">
                      <a:pos x="T0" y="T1"/>
                    </a:cxn>
                    <a:cxn ang="0">
                      <a:pos x="T2" y="T3"/>
                    </a:cxn>
                  </a:cxnLst>
                  <a:rect l="0" t="0" r="r" b="b"/>
                  <a:pathLst>
                    <a:path w="2" h="5">
                      <a:moveTo>
                        <a:pt x="0" y="5"/>
                      </a:moveTo>
                      <a:cubicBezTo>
                        <a:pt x="0" y="5"/>
                        <a:pt x="1" y="0"/>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12" name="Freeform 453"/>
                <p:cNvSpPr>
                  <a:spLocks/>
                </p:cNvSpPr>
                <p:nvPr/>
              </p:nvSpPr>
              <p:spPr bwMode="auto">
                <a:xfrm>
                  <a:off x="2334" y="3912"/>
                  <a:ext cx="6" cy="18"/>
                </a:xfrm>
                <a:custGeom>
                  <a:avLst/>
                  <a:gdLst>
                    <a:gd name="T0" fmla="*/ 0 w 2"/>
                    <a:gd name="T1" fmla="*/ 6 h 6"/>
                    <a:gd name="T2" fmla="*/ 2 w 2"/>
                    <a:gd name="T3" fmla="*/ 0 h 6"/>
                  </a:gdLst>
                  <a:ahLst/>
                  <a:cxnLst>
                    <a:cxn ang="0">
                      <a:pos x="T0" y="T1"/>
                    </a:cxn>
                    <a:cxn ang="0">
                      <a:pos x="T2" y="T3"/>
                    </a:cxn>
                  </a:cxnLst>
                  <a:rect l="0" t="0" r="r" b="b"/>
                  <a:pathLst>
                    <a:path w="2" h="6">
                      <a:moveTo>
                        <a:pt x="0" y="6"/>
                      </a:moveTo>
                      <a:cubicBezTo>
                        <a:pt x="0" y="6"/>
                        <a:pt x="2"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13" name="Freeform 454"/>
                <p:cNvSpPr>
                  <a:spLocks/>
                </p:cNvSpPr>
                <p:nvPr/>
              </p:nvSpPr>
              <p:spPr bwMode="auto">
                <a:xfrm>
                  <a:off x="2334" y="3912"/>
                  <a:ext cx="6" cy="18"/>
                </a:xfrm>
                <a:custGeom>
                  <a:avLst/>
                  <a:gdLst>
                    <a:gd name="T0" fmla="*/ 0 w 2"/>
                    <a:gd name="T1" fmla="*/ 6 h 6"/>
                    <a:gd name="T2" fmla="*/ 2 w 2"/>
                    <a:gd name="T3" fmla="*/ 0 h 6"/>
                  </a:gdLst>
                  <a:ahLst/>
                  <a:cxnLst>
                    <a:cxn ang="0">
                      <a:pos x="T0" y="T1"/>
                    </a:cxn>
                    <a:cxn ang="0">
                      <a:pos x="T2" y="T3"/>
                    </a:cxn>
                  </a:cxnLst>
                  <a:rect l="0" t="0" r="r" b="b"/>
                  <a:pathLst>
                    <a:path w="2" h="6">
                      <a:moveTo>
                        <a:pt x="0" y="6"/>
                      </a:moveTo>
                      <a:cubicBezTo>
                        <a:pt x="0" y="6"/>
                        <a:pt x="2"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14" name="Freeform 455"/>
                <p:cNvSpPr>
                  <a:spLocks/>
                </p:cNvSpPr>
                <p:nvPr/>
              </p:nvSpPr>
              <p:spPr bwMode="auto">
                <a:xfrm>
                  <a:off x="2340" y="3912"/>
                  <a:ext cx="3" cy="12"/>
                </a:xfrm>
                <a:custGeom>
                  <a:avLst/>
                  <a:gdLst>
                    <a:gd name="T0" fmla="*/ 0 w 1"/>
                    <a:gd name="T1" fmla="*/ 4 h 4"/>
                    <a:gd name="T2" fmla="*/ 1 w 1"/>
                    <a:gd name="T3" fmla="*/ 0 h 4"/>
                  </a:gdLst>
                  <a:ahLst/>
                  <a:cxnLst>
                    <a:cxn ang="0">
                      <a:pos x="T0" y="T1"/>
                    </a:cxn>
                    <a:cxn ang="0">
                      <a:pos x="T2" y="T3"/>
                    </a:cxn>
                  </a:cxnLst>
                  <a:rect l="0" t="0" r="r" b="b"/>
                  <a:pathLst>
                    <a:path w="1" h="4">
                      <a:moveTo>
                        <a:pt x="0" y="4"/>
                      </a:moveTo>
                      <a:cubicBezTo>
                        <a:pt x="0" y="4"/>
                        <a:pt x="1" y="1"/>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15" name="Freeform 456"/>
                <p:cNvSpPr>
                  <a:spLocks/>
                </p:cNvSpPr>
                <p:nvPr/>
              </p:nvSpPr>
              <p:spPr bwMode="auto">
                <a:xfrm>
                  <a:off x="2340" y="3912"/>
                  <a:ext cx="3" cy="12"/>
                </a:xfrm>
                <a:custGeom>
                  <a:avLst/>
                  <a:gdLst>
                    <a:gd name="T0" fmla="*/ 0 w 1"/>
                    <a:gd name="T1" fmla="*/ 4 h 4"/>
                    <a:gd name="T2" fmla="*/ 1 w 1"/>
                    <a:gd name="T3" fmla="*/ 0 h 4"/>
                  </a:gdLst>
                  <a:ahLst/>
                  <a:cxnLst>
                    <a:cxn ang="0">
                      <a:pos x="T0" y="T1"/>
                    </a:cxn>
                    <a:cxn ang="0">
                      <a:pos x="T2" y="T3"/>
                    </a:cxn>
                  </a:cxnLst>
                  <a:rect l="0" t="0" r="r" b="b"/>
                  <a:pathLst>
                    <a:path w="1" h="4">
                      <a:moveTo>
                        <a:pt x="0" y="4"/>
                      </a:moveTo>
                      <a:cubicBezTo>
                        <a:pt x="0" y="4"/>
                        <a:pt x="1" y="1"/>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16" name="Freeform 457"/>
                <p:cNvSpPr>
                  <a:spLocks/>
                </p:cNvSpPr>
                <p:nvPr/>
              </p:nvSpPr>
              <p:spPr bwMode="auto">
                <a:xfrm>
                  <a:off x="2343" y="3909"/>
                  <a:ext cx="6" cy="9"/>
                </a:xfrm>
                <a:custGeom>
                  <a:avLst/>
                  <a:gdLst>
                    <a:gd name="T0" fmla="*/ 0 w 2"/>
                    <a:gd name="T1" fmla="*/ 3 h 3"/>
                    <a:gd name="T2" fmla="*/ 2 w 2"/>
                    <a:gd name="T3" fmla="*/ 0 h 3"/>
                  </a:gdLst>
                  <a:ahLst/>
                  <a:cxnLst>
                    <a:cxn ang="0">
                      <a:pos x="T0" y="T1"/>
                    </a:cxn>
                    <a:cxn ang="0">
                      <a:pos x="T2" y="T3"/>
                    </a:cxn>
                  </a:cxnLst>
                  <a:rect l="0" t="0" r="r" b="b"/>
                  <a:pathLst>
                    <a:path w="2" h="3">
                      <a:moveTo>
                        <a:pt x="0" y="3"/>
                      </a:moveTo>
                      <a:cubicBezTo>
                        <a:pt x="0" y="3"/>
                        <a:pt x="1"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17" name="Freeform 458"/>
                <p:cNvSpPr>
                  <a:spLocks/>
                </p:cNvSpPr>
                <p:nvPr/>
              </p:nvSpPr>
              <p:spPr bwMode="auto">
                <a:xfrm>
                  <a:off x="2343" y="3909"/>
                  <a:ext cx="6" cy="9"/>
                </a:xfrm>
                <a:custGeom>
                  <a:avLst/>
                  <a:gdLst>
                    <a:gd name="T0" fmla="*/ 0 w 2"/>
                    <a:gd name="T1" fmla="*/ 3 h 3"/>
                    <a:gd name="T2" fmla="*/ 2 w 2"/>
                    <a:gd name="T3" fmla="*/ 0 h 3"/>
                  </a:gdLst>
                  <a:ahLst/>
                  <a:cxnLst>
                    <a:cxn ang="0">
                      <a:pos x="T0" y="T1"/>
                    </a:cxn>
                    <a:cxn ang="0">
                      <a:pos x="T2" y="T3"/>
                    </a:cxn>
                  </a:cxnLst>
                  <a:rect l="0" t="0" r="r" b="b"/>
                  <a:pathLst>
                    <a:path w="2" h="3">
                      <a:moveTo>
                        <a:pt x="0" y="3"/>
                      </a:moveTo>
                      <a:cubicBezTo>
                        <a:pt x="0" y="3"/>
                        <a:pt x="1"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18" name="Freeform 459"/>
                <p:cNvSpPr>
                  <a:spLocks/>
                </p:cNvSpPr>
                <p:nvPr/>
              </p:nvSpPr>
              <p:spPr bwMode="auto">
                <a:xfrm>
                  <a:off x="2346" y="3909"/>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1" y="1"/>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19" name="Freeform 460"/>
                <p:cNvSpPr>
                  <a:spLocks/>
                </p:cNvSpPr>
                <p:nvPr/>
              </p:nvSpPr>
              <p:spPr bwMode="auto">
                <a:xfrm>
                  <a:off x="2346" y="3909"/>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1" y="1"/>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20" name="Freeform 461"/>
                <p:cNvSpPr>
                  <a:spLocks/>
                </p:cNvSpPr>
                <p:nvPr/>
              </p:nvSpPr>
              <p:spPr bwMode="auto">
                <a:xfrm>
                  <a:off x="2349" y="3900"/>
                  <a:ext cx="9" cy="18"/>
                </a:xfrm>
                <a:custGeom>
                  <a:avLst/>
                  <a:gdLst>
                    <a:gd name="T0" fmla="*/ 0 w 9"/>
                    <a:gd name="T1" fmla="*/ 18 h 18"/>
                    <a:gd name="T2" fmla="*/ 9 w 9"/>
                    <a:gd name="T3" fmla="*/ 0 h 18"/>
                    <a:gd name="T4" fmla="*/ 0 w 9"/>
                    <a:gd name="T5" fmla="*/ 18 h 18"/>
                  </a:gdLst>
                  <a:ahLst/>
                  <a:cxnLst>
                    <a:cxn ang="0">
                      <a:pos x="T0" y="T1"/>
                    </a:cxn>
                    <a:cxn ang="0">
                      <a:pos x="T2" y="T3"/>
                    </a:cxn>
                    <a:cxn ang="0">
                      <a:pos x="T4" y="T5"/>
                    </a:cxn>
                  </a:cxnLst>
                  <a:rect l="0" t="0" r="r" b="b"/>
                  <a:pathLst>
                    <a:path w="9" h="18">
                      <a:moveTo>
                        <a:pt x="0" y="18"/>
                      </a:moveTo>
                      <a:lnTo>
                        <a:pt x="9" y="0"/>
                      </a:lnTo>
                      <a:lnTo>
                        <a:pt x="0" y="18"/>
                      </a:lnTo>
                      <a:close/>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21" name="Line 462"/>
                <p:cNvSpPr>
                  <a:spLocks noChangeShapeType="1"/>
                </p:cNvSpPr>
                <p:nvPr/>
              </p:nvSpPr>
              <p:spPr bwMode="auto">
                <a:xfrm flipV="1">
                  <a:off x="2349" y="3900"/>
                  <a:ext cx="9" cy="1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22" name="Line 463"/>
                <p:cNvSpPr>
                  <a:spLocks noChangeShapeType="1"/>
                </p:cNvSpPr>
                <p:nvPr/>
              </p:nvSpPr>
              <p:spPr bwMode="auto">
                <a:xfrm flipV="1">
                  <a:off x="2349" y="3900"/>
                  <a:ext cx="9" cy="18"/>
                </a:xfrm>
                <a:prstGeom prst="line">
                  <a:avLst/>
                </a:prstGeom>
                <a:noFill/>
                <a:ln w="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23" name="Freeform 464"/>
                <p:cNvSpPr>
                  <a:spLocks/>
                </p:cNvSpPr>
                <p:nvPr/>
              </p:nvSpPr>
              <p:spPr bwMode="auto">
                <a:xfrm>
                  <a:off x="2355" y="3912"/>
                  <a:ext cx="6" cy="6"/>
                </a:xfrm>
                <a:custGeom>
                  <a:avLst/>
                  <a:gdLst>
                    <a:gd name="T0" fmla="*/ 0 w 6"/>
                    <a:gd name="T1" fmla="*/ 6 h 6"/>
                    <a:gd name="T2" fmla="*/ 6 w 6"/>
                    <a:gd name="T3" fmla="*/ 0 h 6"/>
                    <a:gd name="T4" fmla="*/ 0 w 6"/>
                    <a:gd name="T5" fmla="*/ 6 h 6"/>
                  </a:gdLst>
                  <a:ahLst/>
                  <a:cxnLst>
                    <a:cxn ang="0">
                      <a:pos x="T0" y="T1"/>
                    </a:cxn>
                    <a:cxn ang="0">
                      <a:pos x="T2" y="T3"/>
                    </a:cxn>
                    <a:cxn ang="0">
                      <a:pos x="T4" y="T5"/>
                    </a:cxn>
                  </a:cxnLst>
                  <a:rect l="0" t="0" r="r" b="b"/>
                  <a:pathLst>
                    <a:path w="6" h="6">
                      <a:moveTo>
                        <a:pt x="0" y="6"/>
                      </a:moveTo>
                      <a:lnTo>
                        <a:pt x="6" y="0"/>
                      </a:lnTo>
                      <a:lnTo>
                        <a:pt x="0" y="6"/>
                      </a:lnTo>
                      <a:close/>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24" name="Line 465"/>
                <p:cNvSpPr>
                  <a:spLocks noChangeShapeType="1"/>
                </p:cNvSpPr>
                <p:nvPr/>
              </p:nvSpPr>
              <p:spPr bwMode="auto">
                <a:xfrm flipV="1">
                  <a:off x="2355" y="3912"/>
                  <a:ext cx="6"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25" name="Line 466"/>
                <p:cNvSpPr>
                  <a:spLocks noChangeShapeType="1"/>
                </p:cNvSpPr>
                <p:nvPr/>
              </p:nvSpPr>
              <p:spPr bwMode="auto">
                <a:xfrm flipV="1">
                  <a:off x="2355" y="3912"/>
                  <a:ext cx="6" cy="6"/>
                </a:xfrm>
                <a:prstGeom prst="line">
                  <a:avLst/>
                </a:prstGeom>
                <a:noFill/>
                <a:ln w="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26" name="Freeform 467"/>
                <p:cNvSpPr>
                  <a:spLocks/>
                </p:cNvSpPr>
                <p:nvPr/>
              </p:nvSpPr>
              <p:spPr bwMode="auto">
                <a:xfrm>
                  <a:off x="2334" y="3935"/>
                  <a:ext cx="12" cy="3"/>
                </a:xfrm>
                <a:custGeom>
                  <a:avLst/>
                  <a:gdLst>
                    <a:gd name="T0" fmla="*/ 0 w 4"/>
                    <a:gd name="T1" fmla="*/ 1 h 1"/>
                    <a:gd name="T2" fmla="*/ 4 w 4"/>
                    <a:gd name="T3" fmla="*/ 0 h 1"/>
                  </a:gdLst>
                  <a:ahLst/>
                  <a:cxnLst>
                    <a:cxn ang="0">
                      <a:pos x="T0" y="T1"/>
                    </a:cxn>
                    <a:cxn ang="0">
                      <a:pos x="T2" y="T3"/>
                    </a:cxn>
                  </a:cxnLst>
                  <a:rect l="0" t="0" r="r" b="b"/>
                  <a:pathLst>
                    <a:path w="4" h="1">
                      <a:moveTo>
                        <a:pt x="0" y="1"/>
                      </a:moveTo>
                      <a:cubicBezTo>
                        <a:pt x="0" y="1"/>
                        <a:pt x="4" y="0"/>
                        <a:pt x="4"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27" name="Freeform 468"/>
                <p:cNvSpPr>
                  <a:spLocks/>
                </p:cNvSpPr>
                <p:nvPr/>
              </p:nvSpPr>
              <p:spPr bwMode="auto">
                <a:xfrm>
                  <a:off x="2334" y="3935"/>
                  <a:ext cx="12" cy="3"/>
                </a:xfrm>
                <a:custGeom>
                  <a:avLst/>
                  <a:gdLst>
                    <a:gd name="T0" fmla="*/ 0 w 4"/>
                    <a:gd name="T1" fmla="*/ 1 h 1"/>
                    <a:gd name="T2" fmla="*/ 4 w 4"/>
                    <a:gd name="T3" fmla="*/ 0 h 1"/>
                  </a:gdLst>
                  <a:ahLst/>
                  <a:cxnLst>
                    <a:cxn ang="0">
                      <a:pos x="T0" y="T1"/>
                    </a:cxn>
                    <a:cxn ang="0">
                      <a:pos x="T2" y="T3"/>
                    </a:cxn>
                  </a:cxnLst>
                  <a:rect l="0" t="0" r="r" b="b"/>
                  <a:pathLst>
                    <a:path w="4" h="1">
                      <a:moveTo>
                        <a:pt x="0" y="1"/>
                      </a:moveTo>
                      <a:cubicBezTo>
                        <a:pt x="0" y="1"/>
                        <a:pt x="4" y="0"/>
                        <a:pt x="4"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28" name="Freeform 469"/>
                <p:cNvSpPr>
                  <a:spLocks/>
                </p:cNvSpPr>
                <p:nvPr/>
              </p:nvSpPr>
              <p:spPr bwMode="auto">
                <a:xfrm>
                  <a:off x="2343" y="3933"/>
                  <a:ext cx="9" cy="2"/>
                </a:xfrm>
                <a:custGeom>
                  <a:avLst/>
                  <a:gdLst>
                    <a:gd name="T0" fmla="*/ 0 w 3"/>
                    <a:gd name="T1" fmla="*/ 1 h 1"/>
                    <a:gd name="T2" fmla="*/ 3 w 3"/>
                    <a:gd name="T3" fmla="*/ 0 h 1"/>
                  </a:gdLst>
                  <a:ahLst/>
                  <a:cxnLst>
                    <a:cxn ang="0">
                      <a:pos x="T0" y="T1"/>
                    </a:cxn>
                    <a:cxn ang="0">
                      <a:pos x="T2" y="T3"/>
                    </a:cxn>
                  </a:cxnLst>
                  <a:rect l="0" t="0" r="r" b="b"/>
                  <a:pathLst>
                    <a:path w="3" h="1">
                      <a:moveTo>
                        <a:pt x="0" y="1"/>
                      </a:moveTo>
                      <a:cubicBezTo>
                        <a:pt x="0" y="1"/>
                        <a:pt x="2" y="0"/>
                        <a:pt x="3"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29" name="Freeform 470"/>
                <p:cNvSpPr>
                  <a:spLocks/>
                </p:cNvSpPr>
                <p:nvPr/>
              </p:nvSpPr>
              <p:spPr bwMode="auto">
                <a:xfrm>
                  <a:off x="2343" y="3933"/>
                  <a:ext cx="9" cy="2"/>
                </a:xfrm>
                <a:custGeom>
                  <a:avLst/>
                  <a:gdLst>
                    <a:gd name="T0" fmla="*/ 0 w 3"/>
                    <a:gd name="T1" fmla="*/ 1 h 1"/>
                    <a:gd name="T2" fmla="*/ 3 w 3"/>
                    <a:gd name="T3" fmla="*/ 0 h 1"/>
                  </a:gdLst>
                  <a:ahLst/>
                  <a:cxnLst>
                    <a:cxn ang="0">
                      <a:pos x="T0" y="T1"/>
                    </a:cxn>
                    <a:cxn ang="0">
                      <a:pos x="T2" y="T3"/>
                    </a:cxn>
                  </a:cxnLst>
                  <a:rect l="0" t="0" r="r" b="b"/>
                  <a:pathLst>
                    <a:path w="3" h="1">
                      <a:moveTo>
                        <a:pt x="0" y="1"/>
                      </a:moveTo>
                      <a:cubicBezTo>
                        <a:pt x="0" y="1"/>
                        <a:pt x="2" y="0"/>
                        <a:pt x="3"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30" name="Freeform 471"/>
                <p:cNvSpPr>
                  <a:spLocks/>
                </p:cNvSpPr>
                <p:nvPr/>
              </p:nvSpPr>
              <p:spPr bwMode="auto">
                <a:xfrm>
                  <a:off x="2349" y="3930"/>
                  <a:ext cx="6" cy="0"/>
                </a:xfrm>
                <a:custGeom>
                  <a:avLst/>
                  <a:gdLst>
                    <a:gd name="T0" fmla="*/ 0 w 2"/>
                    <a:gd name="T1" fmla="*/ 2 w 2"/>
                  </a:gdLst>
                  <a:ahLst/>
                  <a:cxnLst>
                    <a:cxn ang="0">
                      <a:pos x="T0" y="0"/>
                    </a:cxn>
                    <a:cxn ang="0">
                      <a:pos x="T1" y="0"/>
                    </a:cxn>
                  </a:cxnLst>
                  <a:rect l="0" t="0" r="r" b="b"/>
                  <a:pathLst>
                    <a:path w="2">
                      <a:moveTo>
                        <a:pt x="0" y="0"/>
                      </a:moveTo>
                      <a:cubicBezTo>
                        <a:pt x="0" y="0"/>
                        <a:pt x="1" y="0"/>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31" name="Freeform 472"/>
                <p:cNvSpPr>
                  <a:spLocks/>
                </p:cNvSpPr>
                <p:nvPr/>
              </p:nvSpPr>
              <p:spPr bwMode="auto">
                <a:xfrm>
                  <a:off x="2349" y="3930"/>
                  <a:ext cx="6" cy="0"/>
                </a:xfrm>
                <a:custGeom>
                  <a:avLst/>
                  <a:gdLst>
                    <a:gd name="T0" fmla="*/ 0 w 2"/>
                    <a:gd name="T1" fmla="*/ 2 w 2"/>
                  </a:gdLst>
                  <a:ahLst/>
                  <a:cxnLst>
                    <a:cxn ang="0">
                      <a:pos x="T0" y="0"/>
                    </a:cxn>
                    <a:cxn ang="0">
                      <a:pos x="T1" y="0"/>
                    </a:cxn>
                  </a:cxnLst>
                  <a:rect l="0" t="0" r="r" b="b"/>
                  <a:pathLst>
                    <a:path w="2">
                      <a:moveTo>
                        <a:pt x="0" y="0"/>
                      </a:moveTo>
                      <a:cubicBezTo>
                        <a:pt x="0" y="0"/>
                        <a:pt x="1" y="0"/>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32" name="Freeform 473"/>
                <p:cNvSpPr>
                  <a:spLocks/>
                </p:cNvSpPr>
                <p:nvPr/>
              </p:nvSpPr>
              <p:spPr bwMode="auto">
                <a:xfrm>
                  <a:off x="2352" y="3921"/>
                  <a:ext cx="9" cy="6"/>
                </a:xfrm>
                <a:custGeom>
                  <a:avLst/>
                  <a:gdLst>
                    <a:gd name="T0" fmla="*/ 0 w 3"/>
                    <a:gd name="T1" fmla="*/ 2 h 2"/>
                    <a:gd name="T2" fmla="*/ 3 w 3"/>
                    <a:gd name="T3" fmla="*/ 0 h 2"/>
                  </a:gdLst>
                  <a:ahLst/>
                  <a:cxnLst>
                    <a:cxn ang="0">
                      <a:pos x="T0" y="T1"/>
                    </a:cxn>
                    <a:cxn ang="0">
                      <a:pos x="T2" y="T3"/>
                    </a:cxn>
                  </a:cxnLst>
                  <a:rect l="0" t="0" r="r" b="b"/>
                  <a:pathLst>
                    <a:path w="3" h="2">
                      <a:moveTo>
                        <a:pt x="0" y="2"/>
                      </a:moveTo>
                      <a:cubicBezTo>
                        <a:pt x="0" y="2"/>
                        <a:pt x="2" y="1"/>
                        <a:pt x="3"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33" name="Freeform 474"/>
                <p:cNvSpPr>
                  <a:spLocks/>
                </p:cNvSpPr>
                <p:nvPr/>
              </p:nvSpPr>
              <p:spPr bwMode="auto">
                <a:xfrm>
                  <a:off x="2352" y="3921"/>
                  <a:ext cx="9" cy="6"/>
                </a:xfrm>
                <a:custGeom>
                  <a:avLst/>
                  <a:gdLst>
                    <a:gd name="T0" fmla="*/ 0 w 3"/>
                    <a:gd name="T1" fmla="*/ 2 h 2"/>
                    <a:gd name="T2" fmla="*/ 3 w 3"/>
                    <a:gd name="T3" fmla="*/ 0 h 2"/>
                  </a:gdLst>
                  <a:ahLst/>
                  <a:cxnLst>
                    <a:cxn ang="0">
                      <a:pos x="T0" y="T1"/>
                    </a:cxn>
                    <a:cxn ang="0">
                      <a:pos x="T2" y="T3"/>
                    </a:cxn>
                  </a:cxnLst>
                  <a:rect l="0" t="0" r="r" b="b"/>
                  <a:pathLst>
                    <a:path w="3" h="2">
                      <a:moveTo>
                        <a:pt x="0" y="2"/>
                      </a:moveTo>
                      <a:cubicBezTo>
                        <a:pt x="0" y="2"/>
                        <a:pt x="2" y="1"/>
                        <a:pt x="3"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34" name="Freeform 475"/>
                <p:cNvSpPr>
                  <a:spLocks/>
                </p:cNvSpPr>
                <p:nvPr/>
              </p:nvSpPr>
              <p:spPr bwMode="auto">
                <a:xfrm>
                  <a:off x="2329" y="3906"/>
                  <a:ext cx="8" cy="15"/>
                </a:xfrm>
                <a:custGeom>
                  <a:avLst/>
                  <a:gdLst>
                    <a:gd name="T0" fmla="*/ 2 w 3"/>
                    <a:gd name="T1" fmla="*/ 0 h 5"/>
                    <a:gd name="T2" fmla="*/ 1 w 3"/>
                    <a:gd name="T3" fmla="*/ 2 h 5"/>
                    <a:gd name="T4" fmla="*/ 0 w 3"/>
                    <a:gd name="T5" fmla="*/ 5 h 5"/>
                    <a:gd name="T6" fmla="*/ 2 w 3"/>
                    <a:gd name="T7" fmla="*/ 2 h 5"/>
                    <a:gd name="T8" fmla="*/ 3 w 3"/>
                    <a:gd name="T9" fmla="*/ 1 h 5"/>
                    <a:gd name="T10" fmla="*/ 2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2" y="0"/>
                      </a:moveTo>
                      <a:cubicBezTo>
                        <a:pt x="2" y="0"/>
                        <a:pt x="2" y="1"/>
                        <a:pt x="1" y="2"/>
                      </a:cubicBezTo>
                      <a:cubicBezTo>
                        <a:pt x="1" y="4"/>
                        <a:pt x="0" y="5"/>
                        <a:pt x="0" y="5"/>
                      </a:cubicBezTo>
                      <a:cubicBezTo>
                        <a:pt x="0" y="5"/>
                        <a:pt x="1" y="3"/>
                        <a:pt x="2" y="2"/>
                      </a:cubicBezTo>
                      <a:cubicBezTo>
                        <a:pt x="2" y="2"/>
                        <a:pt x="3" y="1"/>
                        <a:pt x="3" y="1"/>
                      </a:cubicBezTo>
                      <a:cubicBezTo>
                        <a:pt x="2" y="0"/>
                        <a:pt x="2" y="0"/>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35" name="Freeform 476"/>
                <p:cNvSpPr>
                  <a:spLocks/>
                </p:cNvSpPr>
                <p:nvPr/>
              </p:nvSpPr>
              <p:spPr bwMode="auto">
                <a:xfrm>
                  <a:off x="2329" y="3906"/>
                  <a:ext cx="8" cy="15"/>
                </a:xfrm>
                <a:custGeom>
                  <a:avLst/>
                  <a:gdLst>
                    <a:gd name="T0" fmla="*/ 2 w 3"/>
                    <a:gd name="T1" fmla="*/ 0 h 5"/>
                    <a:gd name="T2" fmla="*/ 1 w 3"/>
                    <a:gd name="T3" fmla="*/ 2 h 5"/>
                    <a:gd name="T4" fmla="*/ 0 w 3"/>
                    <a:gd name="T5" fmla="*/ 5 h 5"/>
                    <a:gd name="T6" fmla="*/ 2 w 3"/>
                    <a:gd name="T7" fmla="*/ 2 h 5"/>
                    <a:gd name="T8" fmla="*/ 3 w 3"/>
                    <a:gd name="T9" fmla="*/ 1 h 5"/>
                    <a:gd name="T10" fmla="*/ 2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2" y="0"/>
                      </a:moveTo>
                      <a:cubicBezTo>
                        <a:pt x="2" y="0"/>
                        <a:pt x="2" y="1"/>
                        <a:pt x="1" y="2"/>
                      </a:cubicBezTo>
                      <a:cubicBezTo>
                        <a:pt x="1" y="4"/>
                        <a:pt x="0" y="5"/>
                        <a:pt x="0" y="5"/>
                      </a:cubicBezTo>
                      <a:cubicBezTo>
                        <a:pt x="0" y="5"/>
                        <a:pt x="1" y="3"/>
                        <a:pt x="2" y="2"/>
                      </a:cubicBezTo>
                      <a:cubicBezTo>
                        <a:pt x="2" y="2"/>
                        <a:pt x="3" y="1"/>
                        <a:pt x="3" y="1"/>
                      </a:cubicBezTo>
                      <a:lnTo>
                        <a:pt x="2" y="0"/>
                      </a:ln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36" name="Oval 477"/>
                <p:cNvSpPr>
                  <a:spLocks noChangeArrowheads="1"/>
                </p:cNvSpPr>
                <p:nvPr/>
              </p:nvSpPr>
              <p:spPr bwMode="auto">
                <a:xfrm>
                  <a:off x="2337" y="3897"/>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37" name="Oval 478"/>
                <p:cNvSpPr>
                  <a:spLocks noChangeArrowheads="1"/>
                </p:cNvSpPr>
                <p:nvPr/>
              </p:nvSpPr>
              <p:spPr bwMode="auto">
                <a:xfrm>
                  <a:off x="2337" y="3897"/>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38" name="Oval 479"/>
                <p:cNvSpPr>
                  <a:spLocks noChangeArrowheads="1"/>
                </p:cNvSpPr>
                <p:nvPr/>
              </p:nvSpPr>
              <p:spPr bwMode="auto">
                <a:xfrm>
                  <a:off x="2340" y="3894"/>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39" name="Oval 480"/>
                <p:cNvSpPr>
                  <a:spLocks noChangeArrowheads="1"/>
                </p:cNvSpPr>
                <p:nvPr/>
              </p:nvSpPr>
              <p:spPr bwMode="auto">
                <a:xfrm>
                  <a:off x="2340" y="3894"/>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40" name="Oval 481"/>
                <p:cNvSpPr>
                  <a:spLocks noChangeArrowheads="1"/>
                </p:cNvSpPr>
                <p:nvPr/>
              </p:nvSpPr>
              <p:spPr bwMode="auto">
                <a:xfrm>
                  <a:off x="2343" y="3891"/>
                  <a:ext cx="1"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41" name="Oval 482"/>
                <p:cNvSpPr>
                  <a:spLocks noChangeArrowheads="1"/>
                </p:cNvSpPr>
                <p:nvPr/>
              </p:nvSpPr>
              <p:spPr bwMode="auto">
                <a:xfrm>
                  <a:off x="2343" y="3891"/>
                  <a:ext cx="1"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42" name="Oval 483"/>
                <p:cNvSpPr>
                  <a:spLocks noChangeArrowheads="1"/>
                </p:cNvSpPr>
                <p:nvPr/>
              </p:nvSpPr>
              <p:spPr bwMode="auto">
                <a:xfrm>
                  <a:off x="2343" y="3889"/>
                  <a:ext cx="3" cy="5"/>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43" name="Oval 484"/>
                <p:cNvSpPr>
                  <a:spLocks noChangeArrowheads="1"/>
                </p:cNvSpPr>
                <p:nvPr/>
              </p:nvSpPr>
              <p:spPr bwMode="auto">
                <a:xfrm>
                  <a:off x="2343" y="3889"/>
                  <a:ext cx="3" cy="5"/>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44" name="Oval 485"/>
                <p:cNvSpPr>
                  <a:spLocks noChangeArrowheads="1"/>
                </p:cNvSpPr>
                <p:nvPr/>
              </p:nvSpPr>
              <p:spPr bwMode="auto">
                <a:xfrm>
                  <a:off x="2346" y="3886"/>
                  <a:ext cx="3" cy="8"/>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45" name="Oval 486"/>
                <p:cNvSpPr>
                  <a:spLocks noChangeArrowheads="1"/>
                </p:cNvSpPr>
                <p:nvPr/>
              </p:nvSpPr>
              <p:spPr bwMode="auto">
                <a:xfrm>
                  <a:off x="2346" y="3886"/>
                  <a:ext cx="3" cy="8"/>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46" name="Oval 487"/>
                <p:cNvSpPr>
                  <a:spLocks noChangeArrowheads="1"/>
                </p:cNvSpPr>
                <p:nvPr/>
              </p:nvSpPr>
              <p:spPr bwMode="auto">
                <a:xfrm>
                  <a:off x="2349" y="3886"/>
                  <a:ext cx="3" cy="5"/>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47" name="Oval 488"/>
                <p:cNvSpPr>
                  <a:spLocks noChangeArrowheads="1"/>
                </p:cNvSpPr>
                <p:nvPr/>
              </p:nvSpPr>
              <p:spPr bwMode="auto">
                <a:xfrm>
                  <a:off x="2349" y="3886"/>
                  <a:ext cx="3" cy="5"/>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48" name="Freeform 489"/>
                <p:cNvSpPr>
                  <a:spLocks/>
                </p:cNvSpPr>
                <p:nvPr/>
              </p:nvSpPr>
              <p:spPr bwMode="auto">
                <a:xfrm>
                  <a:off x="2349" y="3883"/>
                  <a:ext cx="3" cy="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2"/>
                        <a:pt x="1" y="2"/>
                        <a:pt x="1" y="2"/>
                      </a:cubicBezTo>
                      <a:cubicBezTo>
                        <a:pt x="0" y="2"/>
                        <a:pt x="0" y="2"/>
                        <a:pt x="0" y="1"/>
                      </a:cubicBezTo>
                      <a:cubicBezTo>
                        <a:pt x="1" y="0"/>
                        <a:pt x="1"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49" name="Freeform 490"/>
                <p:cNvSpPr>
                  <a:spLocks/>
                </p:cNvSpPr>
                <p:nvPr/>
              </p:nvSpPr>
              <p:spPr bwMode="auto">
                <a:xfrm>
                  <a:off x="2349" y="3883"/>
                  <a:ext cx="3" cy="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2"/>
                        <a:pt x="1" y="2"/>
                        <a:pt x="1" y="2"/>
                      </a:cubicBezTo>
                      <a:cubicBezTo>
                        <a:pt x="0" y="2"/>
                        <a:pt x="0" y="2"/>
                        <a:pt x="0" y="1"/>
                      </a:cubicBezTo>
                      <a:cubicBezTo>
                        <a:pt x="1" y="0"/>
                        <a:pt x="1"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50" name="Oval 491"/>
                <p:cNvSpPr>
                  <a:spLocks noChangeArrowheads="1"/>
                </p:cNvSpPr>
                <p:nvPr/>
              </p:nvSpPr>
              <p:spPr bwMode="auto">
                <a:xfrm>
                  <a:off x="2334" y="3897"/>
                  <a:ext cx="3" cy="9"/>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51" name="Oval 492"/>
                <p:cNvSpPr>
                  <a:spLocks noChangeArrowheads="1"/>
                </p:cNvSpPr>
                <p:nvPr/>
              </p:nvSpPr>
              <p:spPr bwMode="auto">
                <a:xfrm>
                  <a:off x="2334" y="3897"/>
                  <a:ext cx="3" cy="9"/>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52" name="Oval 493"/>
                <p:cNvSpPr>
                  <a:spLocks noChangeArrowheads="1"/>
                </p:cNvSpPr>
                <p:nvPr/>
              </p:nvSpPr>
              <p:spPr bwMode="auto">
                <a:xfrm>
                  <a:off x="2334" y="3903"/>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53" name="Oval 494"/>
                <p:cNvSpPr>
                  <a:spLocks noChangeArrowheads="1"/>
                </p:cNvSpPr>
                <p:nvPr/>
              </p:nvSpPr>
              <p:spPr bwMode="auto">
                <a:xfrm>
                  <a:off x="2334" y="3903"/>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54" name="Freeform 495"/>
                <p:cNvSpPr>
                  <a:spLocks/>
                </p:cNvSpPr>
                <p:nvPr/>
              </p:nvSpPr>
              <p:spPr bwMode="auto">
                <a:xfrm>
                  <a:off x="2337" y="3903"/>
                  <a:ext cx="3" cy="3"/>
                </a:xfrm>
                <a:custGeom>
                  <a:avLst/>
                  <a:gdLst>
                    <a:gd name="T0" fmla="*/ 0 w 1"/>
                    <a:gd name="T1" fmla="*/ 0 h 1"/>
                    <a:gd name="T2" fmla="*/ 0 w 1"/>
                    <a:gd name="T3" fmla="*/ 1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0" y="1"/>
                      </a:cubicBezTo>
                      <a:cubicBezTo>
                        <a:pt x="1" y="0"/>
                        <a:pt x="1" y="0"/>
                        <a:pt x="1" y="0"/>
                      </a:cubicBezTo>
                      <a:cubicBezTo>
                        <a:pt x="1"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55" name="Freeform 496"/>
                <p:cNvSpPr>
                  <a:spLocks/>
                </p:cNvSpPr>
                <p:nvPr/>
              </p:nvSpPr>
              <p:spPr bwMode="auto">
                <a:xfrm>
                  <a:off x="2337" y="3903"/>
                  <a:ext cx="3" cy="3"/>
                </a:xfrm>
                <a:custGeom>
                  <a:avLst/>
                  <a:gdLst>
                    <a:gd name="T0" fmla="*/ 0 w 1"/>
                    <a:gd name="T1" fmla="*/ 0 h 1"/>
                    <a:gd name="T2" fmla="*/ 0 w 1"/>
                    <a:gd name="T3" fmla="*/ 1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0" y="1"/>
                      </a:cubicBezTo>
                      <a:cubicBezTo>
                        <a:pt x="1" y="0"/>
                        <a:pt x="1" y="0"/>
                        <a:pt x="1" y="0"/>
                      </a:cubicBezTo>
                      <a:cubicBezTo>
                        <a:pt x="1"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56" name="Freeform 497"/>
                <p:cNvSpPr>
                  <a:spLocks/>
                </p:cNvSpPr>
                <p:nvPr/>
              </p:nvSpPr>
              <p:spPr bwMode="auto">
                <a:xfrm>
                  <a:off x="2337" y="3900"/>
                  <a:ext cx="3" cy="3"/>
                </a:xfrm>
                <a:custGeom>
                  <a:avLst/>
                  <a:gdLst>
                    <a:gd name="T0" fmla="*/ 1 w 1"/>
                    <a:gd name="T1" fmla="*/ 0 h 1"/>
                    <a:gd name="T2" fmla="*/ 1 w 1"/>
                    <a:gd name="T3" fmla="*/ 1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0" y="1"/>
                        <a:pt x="1" y="1"/>
                      </a:cubicBezTo>
                      <a:cubicBezTo>
                        <a:pt x="1" y="1"/>
                        <a:pt x="1" y="1"/>
                        <a:pt x="1" y="1"/>
                      </a:cubicBezTo>
                      <a:cubicBezTo>
                        <a:pt x="1" y="0"/>
                        <a:pt x="1" y="0"/>
                        <a:pt x="1" y="0"/>
                      </a:cubicBezTo>
                      <a:cubicBezTo>
                        <a:pt x="1"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57" name="Freeform 498"/>
                <p:cNvSpPr>
                  <a:spLocks/>
                </p:cNvSpPr>
                <p:nvPr/>
              </p:nvSpPr>
              <p:spPr bwMode="auto">
                <a:xfrm>
                  <a:off x="2337" y="3900"/>
                  <a:ext cx="3" cy="3"/>
                </a:xfrm>
                <a:custGeom>
                  <a:avLst/>
                  <a:gdLst>
                    <a:gd name="T0" fmla="*/ 1 w 1"/>
                    <a:gd name="T1" fmla="*/ 0 h 1"/>
                    <a:gd name="T2" fmla="*/ 1 w 1"/>
                    <a:gd name="T3" fmla="*/ 1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0" y="1"/>
                        <a:pt x="1" y="1"/>
                      </a:cubicBezTo>
                      <a:cubicBezTo>
                        <a:pt x="1" y="1"/>
                        <a:pt x="1" y="1"/>
                        <a:pt x="1" y="1"/>
                      </a:cubicBezTo>
                      <a:cubicBezTo>
                        <a:pt x="1" y="0"/>
                        <a:pt x="1" y="0"/>
                        <a:pt x="1" y="0"/>
                      </a:cubicBezTo>
                      <a:cubicBezTo>
                        <a:pt x="1" y="0"/>
                        <a:pt x="1"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58" name="Freeform 499"/>
                <p:cNvSpPr>
                  <a:spLocks/>
                </p:cNvSpPr>
                <p:nvPr/>
              </p:nvSpPr>
              <p:spPr bwMode="auto">
                <a:xfrm>
                  <a:off x="2343" y="3897"/>
                  <a:ext cx="0" cy="3"/>
                </a:xfrm>
                <a:custGeom>
                  <a:avLst/>
                  <a:gdLst>
                    <a:gd name="T0" fmla="*/ 0 h 1"/>
                    <a:gd name="T1" fmla="*/ 1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0"/>
                        <a:pt x="0" y="0"/>
                        <a:pt x="0" y="0"/>
                      </a:cubicBezTo>
                      <a:cubicBezTo>
                        <a:pt x="0"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59" name="Freeform 500"/>
                <p:cNvSpPr>
                  <a:spLocks/>
                </p:cNvSpPr>
                <p:nvPr/>
              </p:nvSpPr>
              <p:spPr bwMode="auto">
                <a:xfrm>
                  <a:off x="2343" y="3897"/>
                  <a:ext cx="0" cy="3"/>
                </a:xfrm>
                <a:custGeom>
                  <a:avLst/>
                  <a:gdLst>
                    <a:gd name="T0" fmla="*/ 0 h 1"/>
                    <a:gd name="T1" fmla="*/ 1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0"/>
                        <a:pt x="0" y="0"/>
                        <a:pt x="0" y="0"/>
                      </a:cubicBezTo>
                      <a:cubicBezTo>
                        <a:pt x="0"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60" name="Freeform 501"/>
                <p:cNvSpPr>
                  <a:spLocks/>
                </p:cNvSpPr>
                <p:nvPr/>
              </p:nvSpPr>
              <p:spPr bwMode="auto">
                <a:xfrm>
                  <a:off x="2346" y="3894"/>
                  <a:ext cx="3" cy="3"/>
                </a:xfrm>
                <a:custGeom>
                  <a:avLst/>
                  <a:gdLst>
                    <a:gd name="T0" fmla="*/ 0 w 1"/>
                    <a:gd name="T1" fmla="*/ 0 h 1"/>
                    <a:gd name="T2" fmla="*/ 0 w 1"/>
                    <a:gd name="T3" fmla="*/ 1 h 1"/>
                    <a:gd name="T4" fmla="*/ 0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0"/>
                      </a:cubicBezTo>
                      <a:cubicBezTo>
                        <a:pt x="0" y="0"/>
                        <a:pt x="1" y="0"/>
                        <a:pt x="0" y="0"/>
                      </a:cubicBezTo>
                      <a:cubicBezTo>
                        <a:pt x="0"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61" name="Freeform 502"/>
                <p:cNvSpPr>
                  <a:spLocks/>
                </p:cNvSpPr>
                <p:nvPr/>
              </p:nvSpPr>
              <p:spPr bwMode="auto">
                <a:xfrm>
                  <a:off x="2346" y="3894"/>
                  <a:ext cx="3" cy="3"/>
                </a:xfrm>
                <a:custGeom>
                  <a:avLst/>
                  <a:gdLst>
                    <a:gd name="T0" fmla="*/ 0 w 1"/>
                    <a:gd name="T1" fmla="*/ 0 h 1"/>
                    <a:gd name="T2" fmla="*/ 0 w 1"/>
                    <a:gd name="T3" fmla="*/ 1 h 1"/>
                    <a:gd name="T4" fmla="*/ 0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0"/>
                      </a:cubicBezTo>
                      <a:cubicBezTo>
                        <a:pt x="0" y="0"/>
                        <a:pt x="1" y="0"/>
                        <a:pt x="0" y="0"/>
                      </a:cubicBezTo>
                      <a:cubicBezTo>
                        <a:pt x="0"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62" name="Freeform 503"/>
                <p:cNvSpPr>
                  <a:spLocks/>
                </p:cNvSpPr>
                <p:nvPr/>
              </p:nvSpPr>
              <p:spPr bwMode="auto">
                <a:xfrm>
                  <a:off x="2349" y="3891"/>
                  <a:ext cx="3" cy="3"/>
                </a:xfrm>
                <a:custGeom>
                  <a:avLst/>
                  <a:gdLst>
                    <a:gd name="T0" fmla="*/ 0 w 1"/>
                    <a:gd name="T1" fmla="*/ 0 h 1"/>
                    <a:gd name="T2" fmla="*/ 0 w 1"/>
                    <a:gd name="T3" fmla="*/ 1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0"/>
                      </a:cubicBezTo>
                      <a:cubicBezTo>
                        <a:pt x="1" y="0"/>
                        <a:pt x="1" y="0"/>
                        <a:pt x="1" y="0"/>
                      </a:cubicBezTo>
                      <a:cubicBezTo>
                        <a:pt x="0"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63" name="Freeform 504"/>
                <p:cNvSpPr>
                  <a:spLocks/>
                </p:cNvSpPr>
                <p:nvPr/>
              </p:nvSpPr>
              <p:spPr bwMode="auto">
                <a:xfrm>
                  <a:off x="2349" y="3891"/>
                  <a:ext cx="3" cy="3"/>
                </a:xfrm>
                <a:custGeom>
                  <a:avLst/>
                  <a:gdLst>
                    <a:gd name="T0" fmla="*/ 0 w 1"/>
                    <a:gd name="T1" fmla="*/ 0 h 1"/>
                    <a:gd name="T2" fmla="*/ 0 w 1"/>
                    <a:gd name="T3" fmla="*/ 1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0"/>
                      </a:cubicBezTo>
                      <a:cubicBezTo>
                        <a:pt x="1" y="0"/>
                        <a:pt x="1" y="0"/>
                        <a:pt x="1" y="0"/>
                      </a:cubicBezTo>
                      <a:cubicBezTo>
                        <a:pt x="0"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64" name="Freeform 505"/>
                <p:cNvSpPr>
                  <a:spLocks/>
                </p:cNvSpPr>
                <p:nvPr/>
              </p:nvSpPr>
              <p:spPr bwMode="auto">
                <a:xfrm>
                  <a:off x="2352" y="3889"/>
                  <a:ext cx="3" cy="2"/>
                </a:xfrm>
                <a:custGeom>
                  <a:avLst/>
                  <a:gdLst>
                    <a:gd name="T0" fmla="*/ 0 w 1"/>
                    <a:gd name="T1" fmla="*/ 0 h 1"/>
                    <a:gd name="T2" fmla="*/ 0 w 1"/>
                    <a:gd name="T3" fmla="*/ 1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0"/>
                      </a:cubicBezTo>
                      <a:cubicBezTo>
                        <a:pt x="1" y="0"/>
                        <a:pt x="1" y="0"/>
                        <a:pt x="1" y="0"/>
                      </a:cubicBezTo>
                      <a:cubicBezTo>
                        <a:pt x="0"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65" name="Freeform 506"/>
                <p:cNvSpPr>
                  <a:spLocks/>
                </p:cNvSpPr>
                <p:nvPr/>
              </p:nvSpPr>
              <p:spPr bwMode="auto">
                <a:xfrm>
                  <a:off x="2352" y="3889"/>
                  <a:ext cx="3" cy="2"/>
                </a:xfrm>
                <a:custGeom>
                  <a:avLst/>
                  <a:gdLst>
                    <a:gd name="T0" fmla="*/ 0 w 1"/>
                    <a:gd name="T1" fmla="*/ 0 h 1"/>
                    <a:gd name="T2" fmla="*/ 0 w 1"/>
                    <a:gd name="T3" fmla="*/ 1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0"/>
                      </a:cubicBezTo>
                      <a:cubicBezTo>
                        <a:pt x="1" y="0"/>
                        <a:pt x="1" y="0"/>
                        <a:pt x="1" y="0"/>
                      </a:cubicBezTo>
                      <a:cubicBezTo>
                        <a:pt x="0"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66" name="Oval 507"/>
                <p:cNvSpPr>
                  <a:spLocks noChangeArrowheads="1"/>
                </p:cNvSpPr>
                <p:nvPr/>
              </p:nvSpPr>
              <p:spPr bwMode="auto">
                <a:xfrm>
                  <a:off x="2340" y="3903"/>
                  <a:ext cx="6" cy="1"/>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67" name="Oval 508"/>
                <p:cNvSpPr>
                  <a:spLocks noChangeArrowheads="1"/>
                </p:cNvSpPr>
                <p:nvPr/>
              </p:nvSpPr>
              <p:spPr bwMode="auto">
                <a:xfrm>
                  <a:off x="2340" y="3903"/>
                  <a:ext cx="6" cy="1"/>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68" name="Oval 509"/>
                <p:cNvSpPr>
                  <a:spLocks noChangeArrowheads="1"/>
                </p:cNvSpPr>
                <p:nvPr/>
              </p:nvSpPr>
              <p:spPr bwMode="auto">
                <a:xfrm>
                  <a:off x="2343" y="3900"/>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69" name="Oval 510"/>
                <p:cNvSpPr>
                  <a:spLocks noChangeArrowheads="1"/>
                </p:cNvSpPr>
                <p:nvPr/>
              </p:nvSpPr>
              <p:spPr bwMode="auto">
                <a:xfrm>
                  <a:off x="2343" y="3900"/>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70" name="Oval 511"/>
                <p:cNvSpPr>
                  <a:spLocks noChangeArrowheads="1"/>
                </p:cNvSpPr>
                <p:nvPr/>
              </p:nvSpPr>
              <p:spPr bwMode="auto">
                <a:xfrm>
                  <a:off x="2346" y="3897"/>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71" name="Oval 512"/>
                <p:cNvSpPr>
                  <a:spLocks noChangeArrowheads="1"/>
                </p:cNvSpPr>
                <p:nvPr/>
              </p:nvSpPr>
              <p:spPr bwMode="auto">
                <a:xfrm>
                  <a:off x="2346" y="3897"/>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72" name="Oval 513"/>
                <p:cNvSpPr>
                  <a:spLocks noChangeArrowheads="1"/>
                </p:cNvSpPr>
                <p:nvPr/>
              </p:nvSpPr>
              <p:spPr bwMode="auto">
                <a:xfrm>
                  <a:off x="2349" y="3894"/>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73" name="Oval 514"/>
                <p:cNvSpPr>
                  <a:spLocks noChangeArrowheads="1"/>
                </p:cNvSpPr>
                <p:nvPr/>
              </p:nvSpPr>
              <p:spPr bwMode="auto">
                <a:xfrm>
                  <a:off x="2349" y="3894"/>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74" name="Oval 515"/>
                <p:cNvSpPr>
                  <a:spLocks noChangeArrowheads="1"/>
                </p:cNvSpPr>
                <p:nvPr/>
              </p:nvSpPr>
              <p:spPr bwMode="auto">
                <a:xfrm>
                  <a:off x="2349" y="3894"/>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75" name="Oval 516"/>
                <p:cNvSpPr>
                  <a:spLocks noChangeArrowheads="1"/>
                </p:cNvSpPr>
                <p:nvPr/>
              </p:nvSpPr>
              <p:spPr bwMode="auto">
                <a:xfrm>
                  <a:off x="2349" y="3894"/>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76" name="Oval 517"/>
                <p:cNvSpPr>
                  <a:spLocks noChangeArrowheads="1"/>
                </p:cNvSpPr>
                <p:nvPr/>
              </p:nvSpPr>
              <p:spPr bwMode="auto">
                <a:xfrm>
                  <a:off x="2352" y="3891"/>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77" name="Oval 518"/>
                <p:cNvSpPr>
                  <a:spLocks noChangeArrowheads="1"/>
                </p:cNvSpPr>
                <p:nvPr/>
              </p:nvSpPr>
              <p:spPr bwMode="auto">
                <a:xfrm>
                  <a:off x="2352" y="3891"/>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78" name="Freeform 519"/>
                <p:cNvSpPr>
                  <a:spLocks/>
                </p:cNvSpPr>
                <p:nvPr/>
              </p:nvSpPr>
              <p:spPr bwMode="auto">
                <a:xfrm>
                  <a:off x="2355" y="3889"/>
                  <a:ext cx="6" cy="2"/>
                </a:xfrm>
                <a:custGeom>
                  <a:avLst/>
                  <a:gdLst>
                    <a:gd name="T0" fmla="*/ 1 w 2"/>
                    <a:gd name="T1" fmla="*/ 0 h 1"/>
                    <a:gd name="T2" fmla="*/ 0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1"/>
                        <a:pt x="0" y="1"/>
                      </a:cubicBezTo>
                      <a:cubicBezTo>
                        <a:pt x="0" y="1"/>
                        <a:pt x="0" y="1"/>
                        <a:pt x="1" y="1"/>
                      </a:cubicBezTo>
                      <a:cubicBezTo>
                        <a:pt x="1" y="1"/>
                        <a:pt x="2" y="1"/>
                        <a:pt x="2" y="0"/>
                      </a:cubicBezTo>
                      <a:cubicBezTo>
                        <a:pt x="2"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79" name="Freeform 520"/>
                <p:cNvSpPr>
                  <a:spLocks/>
                </p:cNvSpPr>
                <p:nvPr/>
              </p:nvSpPr>
              <p:spPr bwMode="auto">
                <a:xfrm>
                  <a:off x="2355" y="3889"/>
                  <a:ext cx="6" cy="2"/>
                </a:xfrm>
                <a:custGeom>
                  <a:avLst/>
                  <a:gdLst>
                    <a:gd name="T0" fmla="*/ 1 w 2"/>
                    <a:gd name="T1" fmla="*/ 0 h 1"/>
                    <a:gd name="T2" fmla="*/ 0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1"/>
                        <a:pt x="0" y="1"/>
                      </a:cubicBezTo>
                      <a:cubicBezTo>
                        <a:pt x="0" y="1"/>
                        <a:pt x="0" y="1"/>
                        <a:pt x="1" y="1"/>
                      </a:cubicBezTo>
                      <a:cubicBezTo>
                        <a:pt x="1" y="1"/>
                        <a:pt x="2" y="1"/>
                        <a:pt x="2" y="0"/>
                      </a:cubicBezTo>
                      <a:cubicBezTo>
                        <a:pt x="2" y="0"/>
                        <a:pt x="1"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80" name="Oval 521"/>
                <p:cNvSpPr>
                  <a:spLocks noChangeArrowheads="1"/>
                </p:cNvSpPr>
                <p:nvPr/>
              </p:nvSpPr>
              <p:spPr bwMode="auto">
                <a:xfrm>
                  <a:off x="2337" y="3903"/>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81" name="Oval 522"/>
                <p:cNvSpPr>
                  <a:spLocks noChangeArrowheads="1"/>
                </p:cNvSpPr>
                <p:nvPr/>
              </p:nvSpPr>
              <p:spPr bwMode="auto">
                <a:xfrm>
                  <a:off x="2337" y="3903"/>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82" name="Oval 523"/>
                <p:cNvSpPr>
                  <a:spLocks noChangeArrowheads="1"/>
                </p:cNvSpPr>
                <p:nvPr/>
              </p:nvSpPr>
              <p:spPr bwMode="auto">
                <a:xfrm>
                  <a:off x="2334" y="3906"/>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83" name="Oval 524"/>
                <p:cNvSpPr>
                  <a:spLocks noChangeArrowheads="1"/>
                </p:cNvSpPr>
                <p:nvPr/>
              </p:nvSpPr>
              <p:spPr bwMode="auto">
                <a:xfrm>
                  <a:off x="2334" y="3906"/>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84" name="Freeform 525"/>
                <p:cNvSpPr>
                  <a:spLocks/>
                </p:cNvSpPr>
                <p:nvPr/>
              </p:nvSpPr>
              <p:spPr bwMode="auto">
                <a:xfrm>
                  <a:off x="2337" y="3903"/>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0"/>
                        <a:pt x="0" y="0"/>
                      </a:cubicBezTo>
                      <a:cubicBezTo>
                        <a:pt x="1" y="0"/>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85" name="Freeform 526"/>
                <p:cNvSpPr>
                  <a:spLocks/>
                </p:cNvSpPr>
                <p:nvPr/>
              </p:nvSpPr>
              <p:spPr bwMode="auto">
                <a:xfrm>
                  <a:off x="2337" y="3903"/>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0"/>
                        <a:pt x="0" y="0"/>
                      </a:cubicBezTo>
                      <a:cubicBezTo>
                        <a:pt x="1" y="0"/>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86" name="Freeform 527"/>
                <p:cNvSpPr>
                  <a:spLocks/>
                </p:cNvSpPr>
                <p:nvPr/>
              </p:nvSpPr>
              <p:spPr bwMode="auto">
                <a:xfrm>
                  <a:off x="2340" y="3900"/>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1"/>
                        <a:pt x="0" y="0"/>
                      </a:cubicBezTo>
                      <a:cubicBezTo>
                        <a:pt x="1" y="0"/>
                        <a:pt x="1"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87" name="Freeform 528"/>
                <p:cNvSpPr>
                  <a:spLocks/>
                </p:cNvSpPr>
                <p:nvPr/>
              </p:nvSpPr>
              <p:spPr bwMode="auto">
                <a:xfrm>
                  <a:off x="2340" y="3900"/>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1"/>
                        <a:pt x="0" y="0"/>
                      </a:cubicBezTo>
                      <a:cubicBezTo>
                        <a:pt x="1" y="0"/>
                        <a:pt x="1"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88" name="Freeform 529"/>
                <p:cNvSpPr>
                  <a:spLocks/>
                </p:cNvSpPr>
                <p:nvPr/>
              </p:nvSpPr>
              <p:spPr bwMode="auto">
                <a:xfrm>
                  <a:off x="2343" y="3897"/>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1"/>
                        <a:pt x="0" y="0"/>
                      </a:cubicBezTo>
                      <a:cubicBezTo>
                        <a:pt x="1" y="0"/>
                        <a:pt x="1"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89" name="Freeform 530"/>
                <p:cNvSpPr>
                  <a:spLocks/>
                </p:cNvSpPr>
                <p:nvPr/>
              </p:nvSpPr>
              <p:spPr bwMode="auto">
                <a:xfrm>
                  <a:off x="2343" y="3897"/>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1"/>
                        <a:pt x="0" y="0"/>
                      </a:cubicBezTo>
                      <a:cubicBezTo>
                        <a:pt x="1" y="0"/>
                        <a:pt x="1"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90" name="Freeform 531"/>
                <p:cNvSpPr>
                  <a:spLocks/>
                </p:cNvSpPr>
                <p:nvPr/>
              </p:nvSpPr>
              <p:spPr bwMode="auto">
                <a:xfrm>
                  <a:off x="2346" y="3894"/>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1"/>
                        <a:pt x="0" y="0"/>
                      </a:cubicBezTo>
                      <a:cubicBezTo>
                        <a:pt x="1" y="0"/>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91" name="Freeform 532"/>
                <p:cNvSpPr>
                  <a:spLocks/>
                </p:cNvSpPr>
                <p:nvPr/>
              </p:nvSpPr>
              <p:spPr bwMode="auto">
                <a:xfrm>
                  <a:off x="2346" y="3894"/>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1"/>
                        <a:pt x="0" y="0"/>
                      </a:cubicBezTo>
                      <a:cubicBezTo>
                        <a:pt x="1" y="0"/>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92" name="Freeform 533"/>
                <p:cNvSpPr>
                  <a:spLocks/>
                </p:cNvSpPr>
                <p:nvPr/>
              </p:nvSpPr>
              <p:spPr bwMode="auto">
                <a:xfrm>
                  <a:off x="2349" y="3891"/>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0"/>
                        <a:pt x="0" y="0"/>
                      </a:cubicBezTo>
                      <a:cubicBezTo>
                        <a:pt x="1" y="0"/>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93" name="Freeform 534"/>
                <p:cNvSpPr>
                  <a:spLocks/>
                </p:cNvSpPr>
                <p:nvPr/>
              </p:nvSpPr>
              <p:spPr bwMode="auto">
                <a:xfrm>
                  <a:off x="2349" y="3891"/>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0"/>
                        <a:pt x="0" y="0"/>
                      </a:cubicBezTo>
                      <a:cubicBezTo>
                        <a:pt x="1" y="0"/>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94" name="Freeform 535"/>
                <p:cNvSpPr>
                  <a:spLocks/>
                </p:cNvSpPr>
                <p:nvPr/>
              </p:nvSpPr>
              <p:spPr bwMode="auto">
                <a:xfrm>
                  <a:off x="2352" y="3889"/>
                  <a:ext cx="3" cy="2"/>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0"/>
                        <a:pt x="0" y="0"/>
                      </a:cubicBezTo>
                      <a:cubicBezTo>
                        <a:pt x="1" y="0"/>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95" name="Freeform 536"/>
                <p:cNvSpPr>
                  <a:spLocks/>
                </p:cNvSpPr>
                <p:nvPr/>
              </p:nvSpPr>
              <p:spPr bwMode="auto">
                <a:xfrm>
                  <a:off x="2352" y="3889"/>
                  <a:ext cx="3" cy="2"/>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0"/>
                        <a:pt x="0" y="0"/>
                      </a:cubicBezTo>
                      <a:cubicBezTo>
                        <a:pt x="1" y="0"/>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96" name="Freeform 537"/>
                <p:cNvSpPr>
                  <a:spLocks/>
                </p:cNvSpPr>
                <p:nvPr/>
              </p:nvSpPr>
              <p:spPr bwMode="auto">
                <a:xfrm>
                  <a:off x="2334" y="3889"/>
                  <a:ext cx="3" cy="17"/>
                </a:xfrm>
                <a:custGeom>
                  <a:avLst/>
                  <a:gdLst>
                    <a:gd name="T0" fmla="*/ 0 w 1"/>
                    <a:gd name="T1" fmla="*/ 6 h 6"/>
                    <a:gd name="T2" fmla="*/ 1 w 1"/>
                    <a:gd name="T3" fmla="*/ 0 h 6"/>
                  </a:gdLst>
                  <a:ahLst/>
                  <a:cxnLst>
                    <a:cxn ang="0">
                      <a:pos x="T0" y="T1"/>
                    </a:cxn>
                    <a:cxn ang="0">
                      <a:pos x="T2" y="T3"/>
                    </a:cxn>
                  </a:cxnLst>
                  <a:rect l="0" t="0" r="r" b="b"/>
                  <a:pathLst>
                    <a:path w="1" h="6">
                      <a:moveTo>
                        <a:pt x="0" y="6"/>
                      </a:moveTo>
                      <a:cubicBezTo>
                        <a:pt x="0" y="6"/>
                        <a:pt x="1" y="1"/>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97" name="Freeform 538"/>
                <p:cNvSpPr>
                  <a:spLocks/>
                </p:cNvSpPr>
                <p:nvPr/>
              </p:nvSpPr>
              <p:spPr bwMode="auto">
                <a:xfrm>
                  <a:off x="2334" y="3889"/>
                  <a:ext cx="3" cy="17"/>
                </a:xfrm>
                <a:custGeom>
                  <a:avLst/>
                  <a:gdLst>
                    <a:gd name="T0" fmla="*/ 0 w 1"/>
                    <a:gd name="T1" fmla="*/ 6 h 6"/>
                    <a:gd name="T2" fmla="*/ 1 w 1"/>
                    <a:gd name="T3" fmla="*/ 0 h 6"/>
                  </a:gdLst>
                  <a:ahLst/>
                  <a:cxnLst>
                    <a:cxn ang="0">
                      <a:pos x="T0" y="T1"/>
                    </a:cxn>
                    <a:cxn ang="0">
                      <a:pos x="T2" y="T3"/>
                    </a:cxn>
                  </a:cxnLst>
                  <a:rect l="0" t="0" r="r" b="b"/>
                  <a:pathLst>
                    <a:path w="1" h="6">
                      <a:moveTo>
                        <a:pt x="0" y="6"/>
                      </a:moveTo>
                      <a:cubicBezTo>
                        <a:pt x="0" y="6"/>
                        <a:pt x="1" y="1"/>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398" name="Freeform 539"/>
                <p:cNvSpPr>
                  <a:spLocks/>
                </p:cNvSpPr>
                <p:nvPr/>
              </p:nvSpPr>
              <p:spPr bwMode="auto">
                <a:xfrm>
                  <a:off x="2337" y="3883"/>
                  <a:ext cx="6" cy="14"/>
                </a:xfrm>
                <a:custGeom>
                  <a:avLst/>
                  <a:gdLst>
                    <a:gd name="T0" fmla="*/ 0 w 2"/>
                    <a:gd name="T1" fmla="*/ 5 h 5"/>
                    <a:gd name="T2" fmla="*/ 2 w 2"/>
                    <a:gd name="T3" fmla="*/ 0 h 5"/>
                  </a:gdLst>
                  <a:ahLst/>
                  <a:cxnLst>
                    <a:cxn ang="0">
                      <a:pos x="T0" y="T1"/>
                    </a:cxn>
                    <a:cxn ang="0">
                      <a:pos x="T2" y="T3"/>
                    </a:cxn>
                  </a:cxnLst>
                  <a:rect l="0" t="0" r="r" b="b"/>
                  <a:pathLst>
                    <a:path w="2" h="5">
                      <a:moveTo>
                        <a:pt x="0" y="5"/>
                      </a:moveTo>
                      <a:cubicBezTo>
                        <a:pt x="0" y="5"/>
                        <a:pt x="2" y="0"/>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99" name="Freeform 540"/>
                <p:cNvSpPr>
                  <a:spLocks/>
                </p:cNvSpPr>
                <p:nvPr/>
              </p:nvSpPr>
              <p:spPr bwMode="auto">
                <a:xfrm>
                  <a:off x="2337" y="3883"/>
                  <a:ext cx="6" cy="14"/>
                </a:xfrm>
                <a:custGeom>
                  <a:avLst/>
                  <a:gdLst>
                    <a:gd name="T0" fmla="*/ 0 w 2"/>
                    <a:gd name="T1" fmla="*/ 5 h 5"/>
                    <a:gd name="T2" fmla="*/ 2 w 2"/>
                    <a:gd name="T3" fmla="*/ 0 h 5"/>
                  </a:gdLst>
                  <a:ahLst/>
                  <a:cxnLst>
                    <a:cxn ang="0">
                      <a:pos x="T0" y="T1"/>
                    </a:cxn>
                    <a:cxn ang="0">
                      <a:pos x="T2" y="T3"/>
                    </a:cxn>
                  </a:cxnLst>
                  <a:rect l="0" t="0" r="r" b="b"/>
                  <a:pathLst>
                    <a:path w="2" h="5">
                      <a:moveTo>
                        <a:pt x="0" y="5"/>
                      </a:moveTo>
                      <a:cubicBezTo>
                        <a:pt x="0" y="5"/>
                        <a:pt x="2" y="0"/>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400" name="Freeform 541"/>
                <p:cNvSpPr>
                  <a:spLocks/>
                </p:cNvSpPr>
                <p:nvPr/>
              </p:nvSpPr>
              <p:spPr bwMode="auto">
                <a:xfrm>
                  <a:off x="2340" y="3883"/>
                  <a:ext cx="6" cy="11"/>
                </a:xfrm>
                <a:custGeom>
                  <a:avLst/>
                  <a:gdLst>
                    <a:gd name="T0" fmla="*/ 0 w 2"/>
                    <a:gd name="T1" fmla="*/ 4 h 4"/>
                    <a:gd name="T2" fmla="*/ 2 w 2"/>
                    <a:gd name="T3" fmla="*/ 0 h 4"/>
                  </a:gdLst>
                  <a:ahLst/>
                  <a:cxnLst>
                    <a:cxn ang="0">
                      <a:pos x="T0" y="T1"/>
                    </a:cxn>
                    <a:cxn ang="0">
                      <a:pos x="T2" y="T3"/>
                    </a:cxn>
                  </a:cxnLst>
                  <a:rect l="0" t="0" r="r" b="b"/>
                  <a:pathLst>
                    <a:path w="2" h="4">
                      <a:moveTo>
                        <a:pt x="0" y="4"/>
                      </a:moveTo>
                      <a:cubicBezTo>
                        <a:pt x="0" y="4"/>
                        <a:pt x="1"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01" name="Freeform 542"/>
                <p:cNvSpPr>
                  <a:spLocks/>
                </p:cNvSpPr>
                <p:nvPr/>
              </p:nvSpPr>
              <p:spPr bwMode="auto">
                <a:xfrm>
                  <a:off x="2340" y="3883"/>
                  <a:ext cx="6" cy="11"/>
                </a:xfrm>
                <a:custGeom>
                  <a:avLst/>
                  <a:gdLst>
                    <a:gd name="T0" fmla="*/ 0 w 2"/>
                    <a:gd name="T1" fmla="*/ 4 h 4"/>
                    <a:gd name="T2" fmla="*/ 2 w 2"/>
                    <a:gd name="T3" fmla="*/ 0 h 4"/>
                  </a:gdLst>
                  <a:ahLst/>
                  <a:cxnLst>
                    <a:cxn ang="0">
                      <a:pos x="T0" y="T1"/>
                    </a:cxn>
                    <a:cxn ang="0">
                      <a:pos x="T2" y="T3"/>
                    </a:cxn>
                  </a:cxnLst>
                  <a:rect l="0" t="0" r="r" b="b"/>
                  <a:pathLst>
                    <a:path w="2" h="4">
                      <a:moveTo>
                        <a:pt x="0" y="4"/>
                      </a:moveTo>
                      <a:cubicBezTo>
                        <a:pt x="0" y="4"/>
                        <a:pt x="1"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402" name="Freeform 543"/>
                <p:cNvSpPr>
                  <a:spLocks/>
                </p:cNvSpPr>
                <p:nvPr/>
              </p:nvSpPr>
              <p:spPr bwMode="auto">
                <a:xfrm>
                  <a:off x="2346" y="3880"/>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0"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03" name="Freeform 544"/>
                <p:cNvSpPr>
                  <a:spLocks/>
                </p:cNvSpPr>
                <p:nvPr/>
              </p:nvSpPr>
              <p:spPr bwMode="auto">
                <a:xfrm>
                  <a:off x="2346" y="3880"/>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0" y="0"/>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404" name="Freeform 545"/>
                <p:cNvSpPr>
                  <a:spLocks/>
                </p:cNvSpPr>
                <p:nvPr/>
              </p:nvSpPr>
              <p:spPr bwMode="auto">
                <a:xfrm>
                  <a:off x="2349" y="3880"/>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0" y="1"/>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05" name="Freeform 546"/>
                <p:cNvSpPr>
                  <a:spLocks/>
                </p:cNvSpPr>
                <p:nvPr/>
              </p:nvSpPr>
              <p:spPr bwMode="auto">
                <a:xfrm>
                  <a:off x="2349" y="3880"/>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0" y="1"/>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406" name="Freeform 547"/>
                <p:cNvSpPr>
                  <a:spLocks/>
                </p:cNvSpPr>
                <p:nvPr/>
              </p:nvSpPr>
              <p:spPr bwMode="auto">
                <a:xfrm>
                  <a:off x="2355" y="3883"/>
                  <a:ext cx="6" cy="6"/>
                </a:xfrm>
                <a:custGeom>
                  <a:avLst/>
                  <a:gdLst>
                    <a:gd name="T0" fmla="*/ 0 w 6"/>
                    <a:gd name="T1" fmla="*/ 6 h 6"/>
                    <a:gd name="T2" fmla="*/ 6 w 6"/>
                    <a:gd name="T3" fmla="*/ 0 h 6"/>
                    <a:gd name="T4" fmla="*/ 0 w 6"/>
                    <a:gd name="T5" fmla="*/ 6 h 6"/>
                  </a:gdLst>
                  <a:ahLst/>
                  <a:cxnLst>
                    <a:cxn ang="0">
                      <a:pos x="T0" y="T1"/>
                    </a:cxn>
                    <a:cxn ang="0">
                      <a:pos x="T2" y="T3"/>
                    </a:cxn>
                    <a:cxn ang="0">
                      <a:pos x="T4" y="T5"/>
                    </a:cxn>
                  </a:cxnLst>
                  <a:rect l="0" t="0" r="r" b="b"/>
                  <a:pathLst>
                    <a:path w="6" h="6">
                      <a:moveTo>
                        <a:pt x="0" y="6"/>
                      </a:moveTo>
                      <a:lnTo>
                        <a:pt x="6" y="0"/>
                      </a:lnTo>
                      <a:lnTo>
                        <a:pt x="0" y="6"/>
                      </a:lnTo>
                      <a:close/>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07" name="Line 548"/>
                <p:cNvSpPr>
                  <a:spLocks noChangeShapeType="1"/>
                </p:cNvSpPr>
                <p:nvPr/>
              </p:nvSpPr>
              <p:spPr bwMode="auto">
                <a:xfrm flipV="1">
                  <a:off x="2355" y="3883"/>
                  <a:ext cx="6"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08" name="Line 549"/>
                <p:cNvSpPr>
                  <a:spLocks noChangeShapeType="1"/>
                </p:cNvSpPr>
                <p:nvPr/>
              </p:nvSpPr>
              <p:spPr bwMode="auto">
                <a:xfrm flipV="1">
                  <a:off x="2355" y="3883"/>
                  <a:ext cx="6" cy="6"/>
                </a:xfrm>
                <a:prstGeom prst="line">
                  <a:avLst/>
                </a:prstGeom>
                <a:noFill/>
                <a:ln w="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409" name="Freeform 550"/>
                <p:cNvSpPr>
                  <a:spLocks/>
                </p:cNvSpPr>
                <p:nvPr/>
              </p:nvSpPr>
              <p:spPr bwMode="auto">
                <a:xfrm>
                  <a:off x="2337" y="3906"/>
                  <a:ext cx="12" cy="3"/>
                </a:xfrm>
                <a:custGeom>
                  <a:avLst/>
                  <a:gdLst>
                    <a:gd name="T0" fmla="*/ 0 w 4"/>
                    <a:gd name="T1" fmla="*/ 1 h 1"/>
                    <a:gd name="T2" fmla="*/ 4 w 4"/>
                    <a:gd name="T3" fmla="*/ 0 h 1"/>
                  </a:gdLst>
                  <a:ahLst/>
                  <a:cxnLst>
                    <a:cxn ang="0">
                      <a:pos x="T0" y="T1"/>
                    </a:cxn>
                    <a:cxn ang="0">
                      <a:pos x="T2" y="T3"/>
                    </a:cxn>
                  </a:cxnLst>
                  <a:rect l="0" t="0" r="r" b="b"/>
                  <a:pathLst>
                    <a:path w="4" h="1">
                      <a:moveTo>
                        <a:pt x="0" y="1"/>
                      </a:moveTo>
                      <a:cubicBezTo>
                        <a:pt x="0" y="1"/>
                        <a:pt x="3" y="0"/>
                        <a:pt x="4"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10" name="Freeform 551"/>
                <p:cNvSpPr>
                  <a:spLocks/>
                </p:cNvSpPr>
                <p:nvPr/>
              </p:nvSpPr>
              <p:spPr bwMode="auto">
                <a:xfrm>
                  <a:off x="2337" y="3906"/>
                  <a:ext cx="12" cy="3"/>
                </a:xfrm>
                <a:custGeom>
                  <a:avLst/>
                  <a:gdLst>
                    <a:gd name="T0" fmla="*/ 0 w 4"/>
                    <a:gd name="T1" fmla="*/ 1 h 1"/>
                    <a:gd name="T2" fmla="*/ 4 w 4"/>
                    <a:gd name="T3" fmla="*/ 0 h 1"/>
                  </a:gdLst>
                  <a:ahLst/>
                  <a:cxnLst>
                    <a:cxn ang="0">
                      <a:pos x="T0" y="T1"/>
                    </a:cxn>
                    <a:cxn ang="0">
                      <a:pos x="T2" y="T3"/>
                    </a:cxn>
                  </a:cxnLst>
                  <a:rect l="0" t="0" r="r" b="b"/>
                  <a:pathLst>
                    <a:path w="4" h="1">
                      <a:moveTo>
                        <a:pt x="0" y="1"/>
                      </a:moveTo>
                      <a:cubicBezTo>
                        <a:pt x="0" y="1"/>
                        <a:pt x="3" y="0"/>
                        <a:pt x="4"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411" name="Freeform 552"/>
                <p:cNvSpPr>
                  <a:spLocks/>
                </p:cNvSpPr>
                <p:nvPr/>
              </p:nvSpPr>
              <p:spPr bwMode="auto">
                <a:xfrm>
                  <a:off x="2343" y="3900"/>
                  <a:ext cx="9" cy="3"/>
                </a:xfrm>
                <a:custGeom>
                  <a:avLst/>
                  <a:gdLst>
                    <a:gd name="T0" fmla="*/ 0 w 3"/>
                    <a:gd name="T1" fmla="*/ 1 h 1"/>
                    <a:gd name="T2" fmla="*/ 3 w 3"/>
                    <a:gd name="T3" fmla="*/ 0 h 1"/>
                  </a:gdLst>
                  <a:ahLst/>
                  <a:cxnLst>
                    <a:cxn ang="0">
                      <a:pos x="T0" y="T1"/>
                    </a:cxn>
                    <a:cxn ang="0">
                      <a:pos x="T2" y="T3"/>
                    </a:cxn>
                  </a:cxnLst>
                  <a:rect l="0" t="0" r="r" b="b"/>
                  <a:pathLst>
                    <a:path w="3" h="1">
                      <a:moveTo>
                        <a:pt x="0" y="1"/>
                      </a:moveTo>
                      <a:cubicBezTo>
                        <a:pt x="0" y="1"/>
                        <a:pt x="3" y="1"/>
                        <a:pt x="3"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12" name="Freeform 553"/>
                <p:cNvSpPr>
                  <a:spLocks/>
                </p:cNvSpPr>
                <p:nvPr/>
              </p:nvSpPr>
              <p:spPr bwMode="auto">
                <a:xfrm>
                  <a:off x="2343" y="3900"/>
                  <a:ext cx="9" cy="3"/>
                </a:xfrm>
                <a:custGeom>
                  <a:avLst/>
                  <a:gdLst>
                    <a:gd name="T0" fmla="*/ 0 w 3"/>
                    <a:gd name="T1" fmla="*/ 1 h 1"/>
                    <a:gd name="T2" fmla="*/ 3 w 3"/>
                    <a:gd name="T3" fmla="*/ 0 h 1"/>
                  </a:gdLst>
                  <a:ahLst/>
                  <a:cxnLst>
                    <a:cxn ang="0">
                      <a:pos x="T0" y="T1"/>
                    </a:cxn>
                    <a:cxn ang="0">
                      <a:pos x="T2" y="T3"/>
                    </a:cxn>
                  </a:cxnLst>
                  <a:rect l="0" t="0" r="r" b="b"/>
                  <a:pathLst>
                    <a:path w="3" h="1">
                      <a:moveTo>
                        <a:pt x="0" y="1"/>
                      </a:moveTo>
                      <a:cubicBezTo>
                        <a:pt x="0" y="1"/>
                        <a:pt x="3" y="1"/>
                        <a:pt x="3"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413" name="Freeform 554"/>
                <p:cNvSpPr>
                  <a:spLocks/>
                </p:cNvSpPr>
                <p:nvPr/>
              </p:nvSpPr>
              <p:spPr bwMode="auto">
                <a:xfrm>
                  <a:off x="2349" y="3897"/>
                  <a:ext cx="6" cy="3"/>
                </a:xfrm>
                <a:custGeom>
                  <a:avLst/>
                  <a:gdLst>
                    <a:gd name="T0" fmla="*/ 0 w 2"/>
                    <a:gd name="T1" fmla="*/ 1 h 1"/>
                    <a:gd name="T2" fmla="*/ 2 w 2"/>
                    <a:gd name="T3" fmla="*/ 0 h 1"/>
                  </a:gdLst>
                  <a:ahLst/>
                  <a:cxnLst>
                    <a:cxn ang="0">
                      <a:pos x="T0" y="T1"/>
                    </a:cxn>
                    <a:cxn ang="0">
                      <a:pos x="T2" y="T3"/>
                    </a:cxn>
                  </a:cxnLst>
                  <a:rect l="0" t="0" r="r" b="b"/>
                  <a:pathLst>
                    <a:path w="2" h="1">
                      <a:moveTo>
                        <a:pt x="0" y="1"/>
                      </a:moveTo>
                      <a:cubicBezTo>
                        <a:pt x="0" y="1"/>
                        <a:pt x="2"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14" name="Freeform 555"/>
                <p:cNvSpPr>
                  <a:spLocks/>
                </p:cNvSpPr>
                <p:nvPr/>
              </p:nvSpPr>
              <p:spPr bwMode="auto">
                <a:xfrm>
                  <a:off x="2349" y="3897"/>
                  <a:ext cx="6" cy="3"/>
                </a:xfrm>
                <a:custGeom>
                  <a:avLst/>
                  <a:gdLst>
                    <a:gd name="T0" fmla="*/ 0 w 2"/>
                    <a:gd name="T1" fmla="*/ 1 h 1"/>
                    <a:gd name="T2" fmla="*/ 2 w 2"/>
                    <a:gd name="T3" fmla="*/ 0 h 1"/>
                  </a:gdLst>
                  <a:ahLst/>
                  <a:cxnLst>
                    <a:cxn ang="0">
                      <a:pos x="T0" y="T1"/>
                    </a:cxn>
                    <a:cxn ang="0">
                      <a:pos x="T2" y="T3"/>
                    </a:cxn>
                  </a:cxnLst>
                  <a:rect l="0" t="0" r="r" b="b"/>
                  <a:pathLst>
                    <a:path w="2" h="1">
                      <a:moveTo>
                        <a:pt x="0" y="1"/>
                      </a:moveTo>
                      <a:cubicBezTo>
                        <a:pt x="0" y="1"/>
                        <a:pt x="2"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415" name="Freeform 556"/>
                <p:cNvSpPr>
                  <a:spLocks/>
                </p:cNvSpPr>
                <p:nvPr/>
              </p:nvSpPr>
              <p:spPr bwMode="auto">
                <a:xfrm>
                  <a:off x="2355" y="3891"/>
                  <a:ext cx="6" cy="6"/>
                </a:xfrm>
                <a:custGeom>
                  <a:avLst/>
                  <a:gdLst>
                    <a:gd name="T0" fmla="*/ 0 w 2"/>
                    <a:gd name="T1" fmla="*/ 2 h 2"/>
                    <a:gd name="T2" fmla="*/ 2 w 2"/>
                    <a:gd name="T3" fmla="*/ 0 h 2"/>
                  </a:gdLst>
                  <a:ahLst/>
                  <a:cxnLst>
                    <a:cxn ang="0">
                      <a:pos x="T0" y="T1"/>
                    </a:cxn>
                    <a:cxn ang="0">
                      <a:pos x="T2" y="T3"/>
                    </a:cxn>
                  </a:cxnLst>
                  <a:rect l="0" t="0" r="r" b="b"/>
                  <a:pathLst>
                    <a:path w="2" h="2">
                      <a:moveTo>
                        <a:pt x="0" y="2"/>
                      </a:moveTo>
                      <a:cubicBezTo>
                        <a:pt x="0" y="2"/>
                        <a:pt x="2"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16" name="Freeform 557"/>
                <p:cNvSpPr>
                  <a:spLocks/>
                </p:cNvSpPr>
                <p:nvPr/>
              </p:nvSpPr>
              <p:spPr bwMode="auto">
                <a:xfrm>
                  <a:off x="2355" y="3891"/>
                  <a:ext cx="6" cy="6"/>
                </a:xfrm>
                <a:custGeom>
                  <a:avLst/>
                  <a:gdLst>
                    <a:gd name="T0" fmla="*/ 0 w 2"/>
                    <a:gd name="T1" fmla="*/ 2 h 2"/>
                    <a:gd name="T2" fmla="*/ 2 w 2"/>
                    <a:gd name="T3" fmla="*/ 0 h 2"/>
                  </a:gdLst>
                  <a:ahLst/>
                  <a:cxnLst>
                    <a:cxn ang="0">
                      <a:pos x="T0" y="T1"/>
                    </a:cxn>
                    <a:cxn ang="0">
                      <a:pos x="T2" y="T3"/>
                    </a:cxn>
                  </a:cxnLst>
                  <a:rect l="0" t="0" r="r" b="b"/>
                  <a:pathLst>
                    <a:path w="2" h="2">
                      <a:moveTo>
                        <a:pt x="0" y="2"/>
                      </a:moveTo>
                      <a:cubicBezTo>
                        <a:pt x="0" y="2"/>
                        <a:pt x="2"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417" name="Freeform 558"/>
                <p:cNvSpPr>
                  <a:spLocks/>
                </p:cNvSpPr>
                <p:nvPr/>
              </p:nvSpPr>
              <p:spPr bwMode="auto">
                <a:xfrm>
                  <a:off x="2352" y="3877"/>
                  <a:ext cx="9" cy="12"/>
                </a:xfrm>
                <a:custGeom>
                  <a:avLst/>
                  <a:gdLst>
                    <a:gd name="T0" fmla="*/ 9 w 9"/>
                    <a:gd name="T1" fmla="*/ 0 h 12"/>
                    <a:gd name="T2" fmla="*/ 0 w 9"/>
                    <a:gd name="T3" fmla="*/ 12 h 12"/>
                    <a:gd name="T4" fmla="*/ 9 w 9"/>
                    <a:gd name="T5" fmla="*/ 0 h 12"/>
                  </a:gdLst>
                  <a:ahLst/>
                  <a:cxnLst>
                    <a:cxn ang="0">
                      <a:pos x="T0" y="T1"/>
                    </a:cxn>
                    <a:cxn ang="0">
                      <a:pos x="T2" y="T3"/>
                    </a:cxn>
                    <a:cxn ang="0">
                      <a:pos x="T4" y="T5"/>
                    </a:cxn>
                  </a:cxnLst>
                  <a:rect l="0" t="0" r="r" b="b"/>
                  <a:pathLst>
                    <a:path w="9" h="12">
                      <a:moveTo>
                        <a:pt x="9" y="0"/>
                      </a:moveTo>
                      <a:lnTo>
                        <a:pt x="0" y="12"/>
                      </a:lnTo>
                      <a:lnTo>
                        <a:pt x="9" y="0"/>
                      </a:lnTo>
                      <a:close/>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18" name="Line 559"/>
                <p:cNvSpPr>
                  <a:spLocks noChangeShapeType="1"/>
                </p:cNvSpPr>
                <p:nvPr/>
              </p:nvSpPr>
              <p:spPr bwMode="auto">
                <a:xfrm flipH="1">
                  <a:off x="2352" y="3877"/>
                  <a:ext cx="9" cy="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19" name="Line 560"/>
                <p:cNvSpPr>
                  <a:spLocks noChangeShapeType="1"/>
                </p:cNvSpPr>
                <p:nvPr/>
              </p:nvSpPr>
              <p:spPr bwMode="auto">
                <a:xfrm flipH="1">
                  <a:off x="2352" y="3877"/>
                  <a:ext cx="9" cy="12"/>
                </a:xfrm>
                <a:prstGeom prst="line">
                  <a:avLst/>
                </a:prstGeom>
                <a:noFill/>
                <a:ln w="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420" name="Freeform 561"/>
                <p:cNvSpPr>
                  <a:spLocks/>
                </p:cNvSpPr>
                <p:nvPr/>
              </p:nvSpPr>
              <p:spPr bwMode="auto">
                <a:xfrm>
                  <a:off x="2352" y="3877"/>
                  <a:ext cx="3" cy="6"/>
                </a:xfrm>
                <a:custGeom>
                  <a:avLst/>
                  <a:gdLst>
                    <a:gd name="T0" fmla="*/ 0 w 1"/>
                    <a:gd name="T1" fmla="*/ 2 h 2"/>
                    <a:gd name="T2" fmla="*/ 1 w 1"/>
                    <a:gd name="T3" fmla="*/ 0 h 2"/>
                  </a:gdLst>
                  <a:ahLst/>
                  <a:cxnLst>
                    <a:cxn ang="0">
                      <a:pos x="T0" y="T1"/>
                    </a:cxn>
                    <a:cxn ang="0">
                      <a:pos x="T2" y="T3"/>
                    </a:cxn>
                  </a:cxnLst>
                  <a:rect l="0" t="0" r="r" b="b"/>
                  <a:pathLst>
                    <a:path w="1" h="2">
                      <a:moveTo>
                        <a:pt x="0" y="2"/>
                      </a:moveTo>
                      <a:cubicBezTo>
                        <a:pt x="0" y="2"/>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21" name="Freeform 562"/>
                <p:cNvSpPr>
                  <a:spLocks/>
                </p:cNvSpPr>
                <p:nvPr/>
              </p:nvSpPr>
              <p:spPr bwMode="auto">
                <a:xfrm>
                  <a:off x="2352" y="3877"/>
                  <a:ext cx="3" cy="6"/>
                </a:xfrm>
                <a:custGeom>
                  <a:avLst/>
                  <a:gdLst>
                    <a:gd name="T0" fmla="*/ 0 w 1"/>
                    <a:gd name="T1" fmla="*/ 2 h 2"/>
                    <a:gd name="T2" fmla="*/ 1 w 1"/>
                    <a:gd name="T3" fmla="*/ 0 h 2"/>
                  </a:gdLst>
                  <a:ahLst/>
                  <a:cxnLst>
                    <a:cxn ang="0">
                      <a:pos x="T0" y="T1"/>
                    </a:cxn>
                    <a:cxn ang="0">
                      <a:pos x="T2" y="T3"/>
                    </a:cxn>
                  </a:cxnLst>
                  <a:rect l="0" t="0" r="r" b="b"/>
                  <a:pathLst>
                    <a:path w="1" h="2">
                      <a:moveTo>
                        <a:pt x="0" y="2"/>
                      </a:moveTo>
                      <a:cubicBezTo>
                        <a:pt x="0" y="2"/>
                        <a:pt x="1" y="0"/>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422" name="Freeform 563"/>
                <p:cNvSpPr>
                  <a:spLocks/>
                </p:cNvSpPr>
                <p:nvPr/>
              </p:nvSpPr>
              <p:spPr bwMode="auto">
                <a:xfrm>
                  <a:off x="2364" y="3900"/>
                  <a:ext cx="29" cy="79"/>
                </a:xfrm>
                <a:custGeom>
                  <a:avLst/>
                  <a:gdLst>
                    <a:gd name="T0" fmla="*/ 9 w 10"/>
                    <a:gd name="T1" fmla="*/ 18 h 27"/>
                    <a:gd name="T2" fmla="*/ 0 w 10"/>
                    <a:gd name="T3" fmla="*/ 27 h 27"/>
                    <a:gd name="T4" fmla="*/ 1 w 10"/>
                    <a:gd name="T5" fmla="*/ 19 h 27"/>
                    <a:gd name="T6" fmla="*/ 1 w 10"/>
                    <a:gd name="T7" fmla="*/ 3 h 27"/>
                    <a:gd name="T8" fmla="*/ 3 w 10"/>
                    <a:gd name="T9" fmla="*/ 5 h 27"/>
                    <a:gd name="T10" fmla="*/ 6 w 10"/>
                    <a:gd name="T11" fmla="*/ 3 h 27"/>
                    <a:gd name="T12" fmla="*/ 6 w 10"/>
                    <a:gd name="T13" fmla="*/ 3 h 27"/>
                    <a:gd name="T14" fmla="*/ 8 w 10"/>
                    <a:gd name="T15" fmla="*/ 2 h 27"/>
                    <a:gd name="T16" fmla="*/ 8 w 10"/>
                    <a:gd name="T17" fmla="*/ 0 h 27"/>
                    <a:gd name="T18" fmla="*/ 10 w 10"/>
                    <a:gd name="T19" fmla="*/ 3 h 27"/>
                    <a:gd name="T20" fmla="*/ 8 w 10"/>
                    <a:gd name="T21" fmla="*/ 5 h 27"/>
                    <a:gd name="T22" fmla="*/ 8 w 10"/>
                    <a:gd name="T23" fmla="*/ 5 h 27"/>
                    <a:gd name="T24" fmla="*/ 6 w 10"/>
                    <a:gd name="T25" fmla="*/ 8 h 27"/>
                    <a:gd name="T26" fmla="*/ 6 w 10"/>
                    <a:gd name="T27" fmla="*/ 9 h 27"/>
                    <a:gd name="T28" fmla="*/ 5 w 10"/>
                    <a:gd name="T29" fmla="*/ 10 h 27"/>
                    <a:gd name="T30" fmla="*/ 8 w 10"/>
                    <a:gd name="T31" fmla="*/ 9 h 27"/>
                    <a:gd name="T32" fmla="*/ 9 w 10"/>
                    <a:gd name="T33" fmla="*/ 11 h 27"/>
                    <a:gd name="T34" fmla="*/ 9 w 10"/>
                    <a:gd name="T3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7">
                      <a:moveTo>
                        <a:pt x="9" y="18"/>
                      </a:moveTo>
                      <a:cubicBezTo>
                        <a:pt x="0" y="27"/>
                        <a:pt x="0" y="27"/>
                        <a:pt x="0" y="27"/>
                      </a:cubicBezTo>
                      <a:cubicBezTo>
                        <a:pt x="1" y="19"/>
                        <a:pt x="1" y="19"/>
                        <a:pt x="1" y="19"/>
                      </a:cubicBezTo>
                      <a:cubicBezTo>
                        <a:pt x="1" y="3"/>
                        <a:pt x="1" y="3"/>
                        <a:pt x="1" y="3"/>
                      </a:cubicBezTo>
                      <a:cubicBezTo>
                        <a:pt x="3" y="5"/>
                        <a:pt x="3" y="5"/>
                        <a:pt x="3" y="5"/>
                      </a:cubicBezTo>
                      <a:cubicBezTo>
                        <a:pt x="6" y="3"/>
                        <a:pt x="6" y="3"/>
                        <a:pt x="6" y="3"/>
                      </a:cubicBezTo>
                      <a:cubicBezTo>
                        <a:pt x="6" y="3"/>
                        <a:pt x="6" y="3"/>
                        <a:pt x="6" y="3"/>
                      </a:cubicBezTo>
                      <a:cubicBezTo>
                        <a:pt x="8" y="2"/>
                        <a:pt x="8" y="2"/>
                        <a:pt x="8" y="2"/>
                      </a:cubicBezTo>
                      <a:cubicBezTo>
                        <a:pt x="8" y="0"/>
                        <a:pt x="8" y="0"/>
                        <a:pt x="8" y="0"/>
                      </a:cubicBezTo>
                      <a:cubicBezTo>
                        <a:pt x="10" y="3"/>
                        <a:pt x="10" y="3"/>
                        <a:pt x="10" y="3"/>
                      </a:cubicBezTo>
                      <a:cubicBezTo>
                        <a:pt x="8" y="5"/>
                        <a:pt x="8" y="5"/>
                        <a:pt x="8" y="5"/>
                      </a:cubicBezTo>
                      <a:cubicBezTo>
                        <a:pt x="8" y="5"/>
                        <a:pt x="8" y="5"/>
                        <a:pt x="8" y="5"/>
                      </a:cubicBezTo>
                      <a:cubicBezTo>
                        <a:pt x="6" y="8"/>
                        <a:pt x="6" y="8"/>
                        <a:pt x="6" y="8"/>
                      </a:cubicBezTo>
                      <a:cubicBezTo>
                        <a:pt x="6" y="9"/>
                        <a:pt x="6" y="9"/>
                        <a:pt x="6" y="9"/>
                      </a:cubicBezTo>
                      <a:cubicBezTo>
                        <a:pt x="5" y="10"/>
                        <a:pt x="5" y="10"/>
                        <a:pt x="5" y="10"/>
                      </a:cubicBezTo>
                      <a:cubicBezTo>
                        <a:pt x="8" y="9"/>
                        <a:pt x="8" y="9"/>
                        <a:pt x="8" y="9"/>
                      </a:cubicBezTo>
                      <a:cubicBezTo>
                        <a:pt x="9" y="11"/>
                        <a:pt x="9" y="11"/>
                        <a:pt x="9" y="11"/>
                      </a:cubicBezTo>
                      <a:cubicBezTo>
                        <a:pt x="9" y="11"/>
                        <a:pt x="6" y="14"/>
                        <a:pt x="9"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23" name="Freeform 564"/>
                <p:cNvSpPr>
                  <a:spLocks/>
                </p:cNvSpPr>
                <p:nvPr/>
              </p:nvSpPr>
              <p:spPr bwMode="auto">
                <a:xfrm>
                  <a:off x="2364" y="3900"/>
                  <a:ext cx="29" cy="79"/>
                </a:xfrm>
                <a:custGeom>
                  <a:avLst/>
                  <a:gdLst>
                    <a:gd name="T0" fmla="*/ 9 w 10"/>
                    <a:gd name="T1" fmla="*/ 18 h 27"/>
                    <a:gd name="T2" fmla="*/ 0 w 10"/>
                    <a:gd name="T3" fmla="*/ 27 h 27"/>
                    <a:gd name="T4" fmla="*/ 1 w 10"/>
                    <a:gd name="T5" fmla="*/ 19 h 27"/>
                    <a:gd name="T6" fmla="*/ 1 w 10"/>
                    <a:gd name="T7" fmla="*/ 3 h 27"/>
                    <a:gd name="T8" fmla="*/ 3 w 10"/>
                    <a:gd name="T9" fmla="*/ 5 h 27"/>
                    <a:gd name="T10" fmla="*/ 6 w 10"/>
                    <a:gd name="T11" fmla="*/ 3 h 27"/>
                    <a:gd name="T12" fmla="*/ 6 w 10"/>
                    <a:gd name="T13" fmla="*/ 3 h 27"/>
                    <a:gd name="T14" fmla="*/ 8 w 10"/>
                    <a:gd name="T15" fmla="*/ 2 h 27"/>
                    <a:gd name="T16" fmla="*/ 8 w 10"/>
                    <a:gd name="T17" fmla="*/ 0 h 27"/>
                    <a:gd name="T18" fmla="*/ 10 w 10"/>
                    <a:gd name="T19" fmla="*/ 3 h 27"/>
                    <a:gd name="T20" fmla="*/ 8 w 10"/>
                    <a:gd name="T21" fmla="*/ 5 h 27"/>
                    <a:gd name="T22" fmla="*/ 8 w 10"/>
                    <a:gd name="T23" fmla="*/ 5 h 27"/>
                    <a:gd name="T24" fmla="*/ 6 w 10"/>
                    <a:gd name="T25" fmla="*/ 8 h 27"/>
                    <a:gd name="T26" fmla="*/ 6 w 10"/>
                    <a:gd name="T27" fmla="*/ 9 h 27"/>
                    <a:gd name="T28" fmla="*/ 5 w 10"/>
                    <a:gd name="T29" fmla="*/ 10 h 27"/>
                    <a:gd name="T30" fmla="*/ 8 w 10"/>
                    <a:gd name="T31" fmla="*/ 9 h 27"/>
                    <a:gd name="T32" fmla="*/ 9 w 10"/>
                    <a:gd name="T33" fmla="*/ 11 h 27"/>
                    <a:gd name="T34" fmla="*/ 9 w 10"/>
                    <a:gd name="T3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7">
                      <a:moveTo>
                        <a:pt x="9" y="18"/>
                      </a:moveTo>
                      <a:cubicBezTo>
                        <a:pt x="0" y="27"/>
                        <a:pt x="0" y="27"/>
                        <a:pt x="0" y="27"/>
                      </a:cubicBezTo>
                      <a:cubicBezTo>
                        <a:pt x="1" y="19"/>
                        <a:pt x="1" y="19"/>
                        <a:pt x="1" y="19"/>
                      </a:cubicBezTo>
                      <a:cubicBezTo>
                        <a:pt x="1" y="3"/>
                        <a:pt x="1" y="3"/>
                        <a:pt x="1" y="3"/>
                      </a:cubicBezTo>
                      <a:cubicBezTo>
                        <a:pt x="3" y="5"/>
                        <a:pt x="3" y="5"/>
                        <a:pt x="3" y="5"/>
                      </a:cubicBezTo>
                      <a:cubicBezTo>
                        <a:pt x="6" y="3"/>
                        <a:pt x="6" y="3"/>
                        <a:pt x="6" y="3"/>
                      </a:cubicBezTo>
                      <a:cubicBezTo>
                        <a:pt x="6" y="3"/>
                        <a:pt x="6" y="3"/>
                        <a:pt x="6" y="3"/>
                      </a:cubicBezTo>
                      <a:cubicBezTo>
                        <a:pt x="8" y="2"/>
                        <a:pt x="8" y="2"/>
                        <a:pt x="8" y="2"/>
                      </a:cubicBezTo>
                      <a:cubicBezTo>
                        <a:pt x="8" y="0"/>
                        <a:pt x="8" y="0"/>
                        <a:pt x="8" y="0"/>
                      </a:cubicBezTo>
                      <a:cubicBezTo>
                        <a:pt x="10" y="3"/>
                        <a:pt x="10" y="3"/>
                        <a:pt x="10" y="3"/>
                      </a:cubicBezTo>
                      <a:cubicBezTo>
                        <a:pt x="8" y="5"/>
                        <a:pt x="8" y="5"/>
                        <a:pt x="8" y="5"/>
                      </a:cubicBezTo>
                      <a:cubicBezTo>
                        <a:pt x="8" y="5"/>
                        <a:pt x="8" y="5"/>
                        <a:pt x="8" y="5"/>
                      </a:cubicBezTo>
                      <a:cubicBezTo>
                        <a:pt x="6" y="8"/>
                        <a:pt x="6" y="8"/>
                        <a:pt x="6" y="8"/>
                      </a:cubicBezTo>
                      <a:cubicBezTo>
                        <a:pt x="6" y="9"/>
                        <a:pt x="6" y="9"/>
                        <a:pt x="6" y="9"/>
                      </a:cubicBezTo>
                      <a:cubicBezTo>
                        <a:pt x="5" y="10"/>
                        <a:pt x="5" y="10"/>
                        <a:pt x="5" y="10"/>
                      </a:cubicBezTo>
                      <a:cubicBezTo>
                        <a:pt x="8" y="9"/>
                        <a:pt x="8" y="9"/>
                        <a:pt x="8" y="9"/>
                      </a:cubicBezTo>
                      <a:cubicBezTo>
                        <a:pt x="9" y="11"/>
                        <a:pt x="9" y="11"/>
                        <a:pt x="9" y="11"/>
                      </a:cubicBezTo>
                      <a:cubicBezTo>
                        <a:pt x="9" y="11"/>
                        <a:pt x="6" y="14"/>
                        <a:pt x="9" y="18"/>
                      </a:cubicBez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424" name="Freeform 565"/>
                <p:cNvSpPr>
                  <a:spLocks noEditPoints="1"/>
                </p:cNvSpPr>
                <p:nvPr/>
              </p:nvSpPr>
              <p:spPr bwMode="auto">
                <a:xfrm>
                  <a:off x="2367" y="3900"/>
                  <a:ext cx="26" cy="71"/>
                </a:xfrm>
                <a:custGeom>
                  <a:avLst/>
                  <a:gdLst>
                    <a:gd name="T0" fmla="*/ 7 w 9"/>
                    <a:gd name="T1" fmla="*/ 5 h 24"/>
                    <a:gd name="T2" fmla="*/ 5 w 9"/>
                    <a:gd name="T3" fmla="*/ 3 h 24"/>
                    <a:gd name="T4" fmla="*/ 5 w 9"/>
                    <a:gd name="T5" fmla="*/ 8 h 24"/>
                    <a:gd name="T6" fmla="*/ 7 w 9"/>
                    <a:gd name="T7" fmla="*/ 6 h 24"/>
                    <a:gd name="T8" fmla="*/ 7 w 9"/>
                    <a:gd name="T9" fmla="*/ 5 h 24"/>
                    <a:gd name="T10" fmla="*/ 9 w 9"/>
                    <a:gd name="T11" fmla="*/ 3 h 24"/>
                    <a:gd name="T12" fmla="*/ 7 w 9"/>
                    <a:gd name="T13" fmla="*/ 0 h 24"/>
                    <a:gd name="T14" fmla="*/ 7 w 9"/>
                    <a:gd name="T15" fmla="*/ 2 h 24"/>
                    <a:gd name="T16" fmla="*/ 5 w 9"/>
                    <a:gd name="T17" fmla="*/ 3 h 24"/>
                    <a:gd name="T18" fmla="*/ 4 w 9"/>
                    <a:gd name="T19" fmla="*/ 3 h 24"/>
                    <a:gd name="T20" fmla="*/ 2 w 9"/>
                    <a:gd name="T21" fmla="*/ 5 h 24"/>
                    <a:gd name="T22" fmla="*/ 3 w 9"/>
                    <a:gd name="T23" fmla="*/ 6 h 24"/>
                    <a:gd name="T24" fmla="*/ 4 w 9"/>
                    <a:gd name="T25" fmla="*/ 4 h 24"/>
                    <a:gd name="T26" fmla="*/ 5 w 9"/>
                    <a:gd name="T27" fmla="*/ 5 h 24"/>
                    <a:gd name="T28" fmla="*/ 3 w 9"/>
                    <a:gd name="T29" fmla="*/ 7 h 24"/>
                    <a:gd name="T30" fmla="*/ 3 w 9"/>
                    <a:gd name="T31" fmla="*/ 6 h 24"/>
                    <a:gd name="T32" fmla="*/ 0 w 9"/>
                    <a:gd name="T33" fmla="*/ 13 h 24"/>
                    <a:gd name="T34" fmla="*/ 0 w 9"/>
                    <a:gd name="T35" fmla="*/ 15 h 24"/>
                    <a:gd name="T36" fmla="*/ 1 w 9"/>
                    <a:gd name="T37" fmla="*/ 17 h 24"/>
                    <a:gd name="T38" fmla="*/ 0 w 9"/>
                    <a:gd name="T39" fmla="*/ 20 h 24"/>
                    <a:gd name="T40" fmla="*/ 2 w 9"/>
                    <a:gd name="T41" fmla="*/ 22 h 24"/>
                    <a:gd name="T42" fmla="*/ 2 w 9"/>
                    <a:gd name="T43" fmla="*/ 24 h 24"/>
                    <a:gd name="T44" fmla="*/ 4 w 9"/>
                    <a:gd name="T45" fmla="*/ 16 h 24"/>
                    <a:gd name="T46" fmla="*/ 4 w 9"/>
                    <a:gd name="T47" fmla="*/ 18 h 24"/>
                    <a:gd name="T48" fmla="*/ 5 w 9"/>
                    <a:gd name="T49" fmla="*/ 19 h 24"/>
                    <a:gd name="T50" fmla="*/ 5 w 9"/>
                    <a:gd name="T51" fmla="*/ 21 h 24"/>
                    <a:gd name="T52" fmla="*/ 0 w 9"/>
                    <a:gd name="T53" fmla="*/ 2 h 24"/>
                    <a:gd name="T54" fmla="*/ 5 w 9"/>
                    <a:gd name="T55" fmla="*/ 9 h 24"/>
                    <a:gd name="T56" fmla="*/ 3 w 9"/>
                    <a:gd name="T57" fmla="*/ 15 h 24"/>
                    <a:gd name="T58" fmla="*/ 3 w 9"/>
                    <a:gd name="T59" fmla="*/ 24 h 24"/>
                    <a:gd name="T60" fmla="*/ 5 w 9"/>
                    <a:gd name="T61" fmla="*/ 9 h 24"/>
                    <a:gd name="T62" fmla="*/ 7 w 9"/>
                    <a:gd name="T63" fmla="*/ 9 h 24"/>
                    <a:gd name="T64" fmla="*/ 8 w 9"/>
                    <a:gd name="T65" fmla="*/ 11 h 24"/>
                    <a:gd name="T66" fmla="*/ 7 w 9"/>
                    <a:gd name="T67" fmla="*/ 15 h 24"/>
                    <a:gd name="T68" fmla="*/ 9 w 9"/>
                    <a:gd name="T69" fmla="*/ 18 h 24"/>
                    <a:gd name="T70" fmla="*/ 1 w 9"/>
                    <a:gd name="T71" fmla="*/ 8 h 24"/>
                    <a:gd name="T72" fmla="*/ 2 w 9"/>
                    <a:gd name="T73" fmla="*/ 10 h 24"/>
                    <a:gd name="T74" fmla="*/ 2 w 9"/>
                    <a:gd name="T75" fmla="*/ 11 h 24"/>
                    <a:gd name="T76" fmla="*/ 5 w 9"/>
                    <a:gd name="T77" fmla="*/ 14 h 24"/>
                    <a:gd name="T78" fmla="*/ 4 w 9"/>
                    <a:gd name="T79" fmla="*/ 14 h 24"/>
                    <a:gd name="T80" fmla="*/ 5 w 9"/>
                    <a:gd name="T81" fmla="*/ 15 h 24"/>
                    <a:gd name="T82" fmla="*/ 5 w 9"/>
                    <a:gd name="T83" fmla="*/ 15 h 24"/>
                    <a:gd name="T84" fmla="*/ 6 w 9"/>
                    <a:gd name="T85" fmla="*/ 16 h 24"/>
                    <a:gd name="T86" fmla="*/ 6 w 9"/>
                    <a:gd name="T87" fmla="*/ 18 h 24"/>
                    <a:gd name="T88" fmla="*/ 6 w 9"/>
                    <a:gd name="T89" fmla="*/ 12 h 24"/>
                    <a:gd name="T90" fmla="*/ 5 w 9"/>
                    <a:gd name="T91" fmla="*/ 12 h 24"/>
                    <a:gd name="T92" fmla="*/ 6 w 9"/>
                    <a:gd name="T93" fmla="*/ 13 h 24"/>
                    <a:gd name="T94" fmla="*/ 7 w 9"/>
                    <a:gd name="T95" fmla="*/ 14 h 24"/>
                    <a:gd name="T96" fmla="*/ 7 w 9"/>
                    <a:gd name="T97" fmla="*/ 2 h 24"/>
                    <a:gd name="T98" fmla="*/ 8 w 9"/>
                    <a:gd name="T99"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 h="24">
                      <a:moveTo>
                        <a:pt x="7" y="5"/>
                      </a:moveTo>
                      <a:cubicBezTo>
                        <a:pt x="5" y="3"/>
                        <a:pt x="5" y="3"/>
                        <a:pt x="5" y="3"/>
                      </a:cubicBezTo>
                      <a:moveTo>
                        <a:pt x="5" y="8"/>
                      </a:moveTo>
                      <a:cubicBezTo>
                        <a:pt x="7" y="6"/>
                        <a:pt x="7" y="6"/>
                        <a:pt x="7" y="6"/>
                      </a:cubicBezTo>
                      <a:cubicBezTo>
                        <a:pt x="7" y="5"/>
                        <a:pt x="7" y="5"/>
                        <a:pt x="7" y="5"/>
                      </a:cubicBezTo>
                      <a:cubicBezTo>
                        <a:pt x="9" y="3"/>
                        <a:pt x="9" y="3"/>
                        <a:pt x="9" y="3"/>
                      </a:cubicBezTo>
                      <a:cubicBezTo>
                        <a:pt x="7" y="0"/>
                        <a:pt x="7" y="0"/>
                        <a:pt x="7" y="0"/>
                      </a:cubicBezTo>
                      <a:cubicBezTo>
                        <a:pt x="7" y="2"/>
                        <a:pt x="7" y="2"/>
                        <a:pt x="7" y="2"/>
                      </a:cubicBezTo>
                      <a:cubicBezTo>
                        <a:pt x="5" y="3"/>
                        <a:pt x="5" y="3"/>
                        <a:pt x="5" y="3"/>
                      </a:cubicBezTo>
                      <a:cubicBezTo>
                        <a:pt x="4" y="3"/>
                        <a:pt x="4" y="3"/>
                        <a:pt x="4" y="3"/>
                      </a:cubicBezTo>
                      <a:cubicBezTo>
                        <a:pt x="2" y="5"/>
                        <a:pt x="2" y="5"/>
                        <a:pt x="2" y="5"/>
                      </a:cubicBezTo>
                      <a:moveTo>
                        <a:pt x="3" y="6"/>
                      </a:moveTo>
                      <a:cubicBezTo>
                        <a:pt x="4" y="4"/>
                        <a:pt x="4" y="4"/>
                        <a:pt x="4" y="4"/>
                      </a:cubicBezTo>
                      <a:cubicBezTo>
                        <a:pt x="5" y="5"/>
                        <a:pt x="5" y="5"/>
                        <a:pt x="5" y="5"/>
                      </a:cubicBezTo>
                      <a:cubicBezTo>
                        <a:pt x="3" y="7"/>
                        <a:pt x="3" y="7"/>
                        <a:pt x="3" y="7"/>
                      </a:cubicBezTo>
                      <a:lnTo>
                        <a:pt x="3" y="6"/>
                      </a:lnTo>
                      <a:close/>
                      <a:moveTo>
                        <a:pt x="0" y="13"/>
                      </a:moveTo>
                      <a:cubicBezTo>
                        <a:pt x="0" y="13"/>
                        <a:pt x="0" y="14"/>
                        <a:pt x="0" y="15"/>
                      </a:cubicBezTo>
                      <a:cubicBezTo>
                        <a:pt x="1" y="15"/>
                        <a:pt x="1" y="16"/>
                        <a:pt x="1" y="17"/>
                      </a:cubicBezTo>
                      <a:moveTo>
                        <a:pt x="0" y="20"/>
                      </a:moveTo>
                      <a:cubicBezTo>
                        <a:pt x="0" y="20"/>
                        <a:pt x="1" y="21"/>
                        <a:pt x="2" y="22"/>
                      </a:cubicBezTo>
                      <a:cubicBezTo>
                        <a:pt x="2" y="22"/>
                        <a:pt x="2" y="24"/>
                        <a:pt x="2" y="24"/>
                      </a:cubicBezTo>
                      <a:moveTo>
                        <a:pt x="4" y="16"/>
                      </a:moveTo>
                      <a:cubicBezTo>
                        <a:pt x="4" y="16"/>
                        <a:pt x="4" y="18"/>
                        <a:pt x="4" y="18"/>
                      </a:cubicBezTo>
                      <a:cubicBezTo>
                        <a:pt x="4" y="19"/>
                        <a:pt x="5" y="19"/>
                        <a:pt x="5" y="19"/>
                      </a:cubicBezTo>
                      <a:cubicBezTo>
                        <a:pt x="5" y="20"/>
                        <a:pt x="5" y="21"/>
                        <a:pt x="5" y="21"/>
                      </a:cubicBezTo>
                      <a:moveTo>
                        <a:pt x="0" y="2"/>
                      </a:moveTo>
                      <a:cubicBezTo>
                        <a:pt x="5" y="9"/>
                        <a:pt x="5" y="9"/>
                        <a:pt x="5" y="9"/>
                      </a:cubicBezTo>
                      <a:cubicBezTo>
                        <a:pt x="5" y="9"/>
                        <a:pt x="2" y="13"/>
                        <a:pt x="3" y="15"/>
                      </a:cubicBezTo>
                      <a:cubicBezTo>
                        <a:pt x="3" y="18"/>
                        <a:pt x="3" y="24"/>
                        <a:pt x="3" y="24"/>
                      </a:cubicBezTo>
                      <a:moveTo>
                        <a:pt x="5" y="9"/>
                      </a:moveTo>
                      <a:cubicBezTo>
                        <a:pt x="7" y="9"/>
                        <a:pt x="7" y="9"/>
                        <a:pt x="7" y="9"/>
                      </a:cubicBezTo>
                      <a:cubicBezTo>
                        <a:pt x="8" y="11"/>
                        <a:pt x="8" y="11"/>
                        <a:pt x="8" y="11"/>
                      </a:cubicBezTo>
                      <a:cubicBezTo>
                        <a:pt x="8" y="11"/>
                        <a:pt x="7" y="12"/>
                        <a:pt x="7" y="15"/>
                      </a:cubicBezTo>
                      <a:cubicBezTo>
                        <a:pt x="7" y="17"/>
                        <a:pt x="9" y="18"/>
                        <a:pt x="9" y="18"/>
                      </a:cubicBezTo>
                      <a:moveTo>
                        <a:pt x="1" y="8"/>
                      </a:moveTo>
                      <a:cubicBezTo>
                        <a:pt x="1" y="8"/>
                        <a:pt x="3" y="10"/>
                        <a:pt x="2" y="10"/>
                      </a:cubicBezTo>
                      <a:cubicBezTo>
                        <a:pt x="2" y="10"/>
                        <a:pt x="2" y="11"/>
                        <a:pt x="2" y="11"/>
                      </a:cubicBezTo>
                      <a:moveTo>
                        <a:pt x="5" y="14"/>
                      </a:moveTo>
                      <a:cubicBezTo>
                        <a:pt x="4" y="14"/>
                        <a:pt x="4" y="14"/>
                        <a:pt x="4" y="14"/>
                      </a:cubicBezTo>
                      <a:cubicBezTo>
                        <a:pt x="5" y="15"/>
                        <a:pt x="5" y="15"/>
                        <a:pt x="5" y="15"/>
                      </a:cubicBezTo>
                      <a:cubicBezTo>
                        <a:pt x="5" y="15"/>
                        <a:pt x="5" y="15"/>
                        <a:pt x="5" y="15"/>
                      </a:cubicBezTo>
                      <a:cubicBezTo>
                        <a:pt x="6" y="16"/>
                        <a:pt x="6" y="16"/>
                        <a:pt x="6" y="16"/>
                      </a:cubicBezTo>
                      <a:cubicBezTo>
                        <a:pt x="6" y="18"/>
                        <a:pt x="6" y="18"/>
                        <a:pt x="6" y="18"/>
                      </a:cubicBezTo>
                      <a:moveTo>
                        <a:pt x="6" y="12"/>
                      </a:moveTo>
                      <a:cubicBezTo>
                        <a:pt x="5" y="12"/>
                        <a:pt x="5" y="12"/>
                        <a:pt x="5" y="12"/>
                      </a:cubicBezTo>
                      <a:cubicBezTo>
                        <a:pt x="5" y="12"/>
                        <a:pt x="6" y="12"/>
                        <a:pt x="6" y="13"/>
                      </a:cubicBezTo>
                      <a:cubicBezTo>
                        <a:pt x="6" y="13"/>
                        <a:pt x="7" y="14"/>
                        <a:pt x="7" y="14"/>
                      </a:cubicBezTo>
                      <a:moveTo>
                        <a:pt x="7" y="2"/>
                      </a:moveTo>
                      <a:cubicBezTo>
                        <a:pt x="8" y="3"/>
                        <a:pt x="8" y="3"/>
                        <a:pt x="8" y="3"/>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425" name="Freeform 566"/>
                <p:cNvSpPr>
                  <a:spLocks/>
                </p:cNvSpPr>
                <p:nvPr/>
              </p:nvSpPr>
              <p:spPr bwMode="auto">
                <a:xfrm>
                  <a:off x="2150" y="3906"/>
                  <a:ext cx="44" cy="47"/>
                </a:xfrm>
                <a:custGeom>
                  <a:avLst/>
                  <a:gdLst>
                    <a:gd name="T0" fmla="*/ 10 w 15"/>
                    <a:gd name="T1" fmla="*/ 14 h 16"/>
                    <a:gd name="T2" fmla="*/ 9 w 15"/>
                    <a:gd name="T3" fmla="*/ 13 h 16"/>
                    <a:gd name="T4" fmla="*/ 9 w 15"/>
                    <a:gd name="T5" fmla="*/ 11 h 16"/>
                    <a:gd name="T6" fmla="*/ 12 w 15"/>
                    <a:gd name="T7" fmla="*/ 10 h 16"/>
                    <a:gd name="T8" fmla="*/ 14 w 15"/>
                    <a:gd name="T9" fmla="*/ 12 h 16"/>
                    <a:gd name="T10" fmla="*/ 13 w 15"/>
                    <a:gd name="T11" fmla="*/ 14 h 16"/>
                    <a:gd name="T12" fmla="*/ 15 w 15"/>
                    <a:gd name="T13" fmla="*/ 13 h 16"/>
                    <a:gd name="T14" fmla="*/ 14 w 15"/>
                    <a:gd name="T15" fmla="*/ 9 h 16"/>
                    <a:gd name="T16" fmla="*/ 11 w 15"/>
                    <a:gd name="T17" fmla="*/ 6 h 16"/>
                    <a:gd name="T18" fmla="*/ 12 w 15"/>
                    <a:gd name="T19" fmla="*/ 6 h 16"/>
                    <a:gd name="T20" fmla="*/ 14 w 15"/>
                    <a:gd name="T21" fmla="*/ 4 h 16"/>
                    <a:gd name="T22" fmla="*/ 10 w 15"/>
                    <a:gd name="T23" fmla="*/ 4 h 16"/>
                    <a:gd name="T24" fmla="*/ 12 w 15"/>
                    <a:gd name="T25" fmla="*/ 7 h 16"/>
                    <a:gd name="T26" fmla="*/ 11 w 15"/>
                    <a:gd name="T27" fmla="*/ 8 h 16"/>
                    <a:gd name="T28" fmla="*/ 8 w 15"/>
                    <a:gd name="T29" fmla="*/ 6 h 16"/>
                    <a:gd name="T30" fmla="*/ 8 w 15"/>
                    <a:gd name="T31" fmla="*/ 5 h 16"/>
                    <a:gd name="T32" fmla="*/ 8 w 15"/>
                    <a:gd name="T33" fmla="*/ 3 h 16"/>
                    <a:gd name="T34" fmla="*/ 7 w 15"/>
                    <a:gd name="T35" fmla="*/ 0 h 16"/>
                    <a:gd name="T36" fmla="*/ 3 w 15"/>
                    <a:gd name="T37" fmla="*/ 4 h 16"/>
                    <a:gd name="T38" fmla="*/ 5 w 15"/>
                    <a:gd name="T39" fmla="*/ 5 h 16"/>
                    <a:gd name="T40" fmla="*/ 4 w 15"/>
                    <a:gd name="T41" fmla="*/ 6 h 16"/>
                    <a:gd name="T42" fmla="*/ 5 w 15"/>
                    <a:gd name="T43" fmla="*/ 6 h 16"/>
                    <a:gd name="T44" fmla="*/ 4 w 15"/>
                    <a:gd name="T45" fmla="*/ 7 h 16"/>
                    <a:gd name="T46" fmla="*/ 2 w 15"/>
                    <a:gd name="T47" fmla="*/ 6 h 16"/>
                    <a:gd name="T48" fmla="*/ 1 w 15"/>
                    <a:gd name="T49" fmla="*/ 6 h 16"/>
                    <a:gd name="T50" fmla="*/ 1 w 15"/>
                    <a:gd name="T51" fmla="*/ 7 h 16"/>
                    <a:gd name="T52" fmla="*/ 3 w 15"/>
                    <a:gd name="T53" fmla="*/ 8 h 16"/>
                    <a:gd name="T54" fmla="*/ 3 w 15"/>
                    <a:gd name="T55" fmla="*/ 10 h 16"/>
                    <a:gd name="T56" fmla="*/ 2 w 15"/>
                    <a:gd name="T57" fmla="*/ 11 h 16"/>
                    <a:gd name="T58" fmla="*/ 1 w 15"/>
                    <a:gd name="T59" fmla="*/ 12 h 16"/>
                    <a:gd name="T60" fmla="*/ 2 w 15"/>
                    <a:gd name="T61" fmla="*/ 12 h 16"/>
                    <a:gd name="T62" fmla="*/ 3 w 15"/>
                    <a:gd name="T63" fmla="*/ 12 h 16"/>
                    <a:gd name="T64" fmla="*/ 3 w 15"/>
                    <a:gd name="T65" fmla="*/ 11 h 16"/>
                    <a:gd name="T66" fmla="*/ 6 w 15"/>
                    <a:gd name="T67" fmla="*/ 10 h 16"/>
                    <a:gd name="T68" fmla="*/ 6 w 15"/>
                    <a:gd name="T69" fmla="*/ 12 h 16"/>
                    <a:gd name="T70" fmla="*/ 8 w 15"/>
                    <a:gd name="T7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16">
                      <a:moveTo>
                        <a:pt x="8" y="16"/>
                      </a:moveTo>
                      <a:cubicBezTo>
                        <a:pt x="10" y="14"/>
                        <a:pt x="10" y="14"/>
                        <a:pt x="10" y="14"/>
                      </a:cubicBezTo>
                      <a:cubicBezTo>
                        <a:pt x="10" y="14"/>
                        <a:pt x="10" y="14"/>
                        <a:pt x="10" y="14"/>
                      </a:cubicBezTo>
                      <a:cubicBezTo>
                        <a:pt x="10" y="13"/>
                        <a:pt x="9" y="13"/>
                        <a:pt x="9" y="13"/>
                      </a:cubicBezTo>
                      <a:cubicBezTo>
                        <a:pt x="8" y="12"/>
                        <a:pt x="8" y="12"/>
                        <a:pt x="8" y="12"/>
                      </a:cubicBezTo>
                      <a:cubicBezTo>
                        <a:pt x="9" y="11"/>
                        <a:pt x="9" y="11"/>
                        <a:pt x="9" y="11"/>
                      </a:cubicBezTo>
                      <a:cubicBezTo>
                        <a:pt x="9" y="11"/>
                        <a:pt x="9" y="11"/>
                        <a:pt x="10" y="11"/>
                      </a:cubicBezTo>
                      <a:cubicBezTo>
                        <a:pt x="12" y="11"/>
                        <a:pt x="12" y="10"/>
                        <a:pt x="12" y="10"/>
                      </a:cubicBezTo>
                      <a:cubicBezTo>
                        <a:pt x="12" y="10"/>
                        <a:pt x="12" y="10"/>
                        <a:pt x="12" y="11"/>
                      </a:cubicBezTo>
                      <a:cubicBezTo>
                        <a:pt x="12" y="11"/>
                        <a:pt x="14" y="12"/>
                        <a:pt x="14" y="12"/>
                      </a:cubicBezTo>
                      <a:cubicBezTo>
                        <a:pt x="14" y="12"/>
                        <a:pt x="14" y="12"/>
                        <a:pt x="14" y="12"/>
                      </a:cubicBezTo>
                      <a:cubicBezTo>
                        <a:pt x="13" y="14"/>
                        <a:pt x="13" y="14"/>
                        <a:pt x="13" y="14"/>
                      </a:cubicBezTo>
                      <a:cubicBezTo>
                        <a:pt x="13" y="14"/>
                        <a:pt x="13" y="14"/>
                        <a:pt x="14" y="14"/>
                      </a:cubicBezTo>
                      <a:cubicBezTo>
                        <a:pt x="14" y="14"/>
                        <a:pt x="15" y="13"/>
                        <a:pt x="15" y="13"/>
                      </a:cubicBezTo>
                      <a:cubicBezTo>
                        <a:pt x="15" y="11"/>
                        <a:pt x="15" y="11"/>
                        <a:pt x="15" y="11"/>
                      </a:cubicBezTo>
                      <a:cubicBezTo>
                        <a:pt x="15" y="11"/>
                        <a:pt x="14" y="10"/>
                        <a:pt x="14" y="9"/>
                      </a:cubicBezTo>
                      <a:cubicBezTo>
                        <a:pt x="14" y="8"/>
                        <a:pt x="14" y="7"/>
                        <a:pt x="13" y="7"/>
                      </a:cubicBezTo>
                      <a:cubicBezTo>
                        <a:pt x="12" y="6"/>
                        <a:pt x="11" y="7"/>
                        <a:pt x="11" y="6"/>
                      </a:cubicBezTo>
                      <a:cubicBezTo>
                        <a:pt x="10" y="6"/>
                        <a:pt x="10" y="4"/>
                        <a:pt x="11" y="4"/>
                      </a:cubicBezTo>
                      <a:cubicBezTo>
                        <a:pt x="11" y="4"/>
                        <a:pt x="12" y="5"/>
                        <a:pt x="12" y="6"/>
                      </a:cubicBezTo>
                      <a:cubicBezTo>
                        <a:pt x="13" y="6"/>
                        <a:pt x="14" y="6"/>
                        <a:pt x="14" y="5"/>
                      </a:cubicBezTo>
                      <a:cubicBezTo>
                        <a:pt x="14" y="4"/>
                        <a:pt x="14" y="4"/>
                        <a:pt x="14" y="4"/>
                      </a:cubicBezTo>
                      <a:cubicBezTo>
                        <a:pt x="14" y="4"/>
                        <a:pt x="14" y="5"/>
                        <a:pt x="13" y="5"/>
                      </a:cubicBezTo>
                      <a:cubicBezTo>
                        <a:pt x="11" y="4"/>
                        <a:pt x="11" y="3"/>
                        <a:pt x="10" y="4"/>
                      </a:cubicBezTo>
                      <a:cubicBezTo>
                        <a:pt x="10" y="4"/>
                        <a:pt x="10" y="6"/>
                        <a:pt x="10" y="6"/>
                      </a:cubicBezTo>
                      <a:cubicBezTo>
                        <a:pt x="11" y="7"/>
                        <a:pt x="12" y="7"/>
                        <a:pt x="12" y="7"/>
                      </a:cubicBezTo>
                      <a:cubicBezTo>
                        <a:pt x="13" y="8"/>
                        <a:pt x="13" y="9"/>
                        <a:pt x="13" y="9"/>
                      </a:cubicBezTo>
                      <a:cubicBezTo>
                        <a:pt x="13" y="9"/>
                        <a:pt x="12" y="9"/>
                        <a:pt x="11" y="8"/>
                      </a:cubicBezTo>
                      <a:cubicBezTo>
                        <a:pt x="10" y="8"/>
                        <a:pt x="9" y="7"/>
                        <a:pt x="9" y="7"/>
                      </a:cubicBezTo>
                      <a:cubicBezTo>
                        <a:pt x="8" y="6"/>
                        <a:pt x="8" y="6"/>
                        <a:pt x="8" y="6"/>
                      </a:cubicBezTo>
                      <a:cubicBezTo>
                        <a:pt x="8" y="5"/>
                        <a:pt x="8" y="5"/>
                        <a:pt x="8" y="5"/>
                      </a:cubicBezTo>
                      <a:cubicBezTo>
                        <a:pt x="8" y="5"/>
                        <a:pt x="8" y="5"/>
                        <a:pt x="8" y="5"/>
                      </a:cubicBezTo>
                      <a:cubicBezTo>
                        <a:pt x="8" y="4"/>
                        <a:pt x="8" y="4"/>
                        <a:pt x="8" y="4"/>
                      </a:cubicBezTo>
                      <a:cubicBezTo>
                        <a:pt x="8" y="4"/>
                        <a:pt x="8" y="3"/>
                        <a:pt x="8" y="3"/>
                      </a:cubicBezTo>
                      <a:cubicBezTo>
                        <a:pt x="8" y="3"/>
                        <a:pt x="7" y="3"/>
                        <a:pt x="7" y="2"/>
                      </a:cubicBezTo>
                      <a:cubicBezTo>
                        <a:pt x="7" y="2"/>
                        <a:pt x="7" y="0"/>
                        <a:pt x="7" y="0"/>
                      </a:cubicBezTo>
                      <a:cubicBezTo>
                        <a:pt x="7" y="0"/>
                        <a:pt x="6" y="2"/>
                        <a:pt x="6" y="2"/>
                      </a:cubicBezTo>
                      <a:cubicBezTo>
                        <a:pt x="5" y="3"/>
                        <a:pt x="3" y="3"/>
                        <a:pt x="3" y="4"/>
                      </a:cubicBezTo>
                      <a:cubicBezTo>
                        <a:pt x="4" y="4"/>
                        <a:pt x="4" y="5"/>
                        <a:pt x="4" y="5"/>
                      </a:cubicBezTo>
                      <a:cubicBezTo>
                        <a:pt x="4" y="5"/>
                        <a:pt x="5" y="5"/>
                        <a:pt x="5" y="5"/>
                      </a:cubicBezTo>
                      <a:cubicBezTo>
                        <a:pt x="5" y="5"/>
                        <a:pt x="5" y="5"/>
                        <a:pt x="5" y="5"/>
                      </a:cubicBezTo>
                      <a:cubicBezTo>
                        <a:pt x="5" y="5"/>
                        <a:pt x="4" y="5"/>
                        <a:pt x="4" y="6"/>
                      </a:cubicBezTo>
                      <a:cubicBezTo>
                        <a:pt x="4" y="6"/>
                        <a:pt x="5" y="6"/>
                        <a:pt x="5" y="6"/>
                      </a:cubicBezTo>
                      <a:cubicBezTo>
                        <a:pt x="5" y="6"/>
                        <a:pt x="5" y="6"/>
                        <a:pt x="5" y="6"/>
                      </a:cubicBezTo>
                      <a:cubicBezTo>
                        <a:pt x="5" y="7"/>
                        <a:pt x="5" y="7"/>
                        <a:pt x="5" y="7"/>
                      </a:cubicBezTo>
                      <a:cubicBezTo>
                        <a:pt x="4" y="7"/>
                        <a:pt x="4" y="7"/>
                        <a:pt x="4" y="7"/>
                      </a:cubicBezTo>
                      <a:cubicBezTo>
                        <a:pt x="4" y="7"/>
                        <a:pt x="3" y="5"/>
                        <a:pt x="2" y="5"/>
                      </a:cubicBezTo>
                      <a:cubicBezTo>
                        <a:pt x="2" y="5"/>
                        <a:pt x="2" y="6"/>
                        <a:pt x="2" y="6"/>
                      </a:cubicBezTo>
                      <a:cubicBezTo>
                        <a:pt x="2" y="6"/>
                        <a:pt x="1" y="6"/>
                        <a:pt x="1" y="6"/>
                      </a:cubicBezTo>
                      <a:cubicBezTo>
                        <a:pt x="1" y="6"/>
                        <a:pt x="1" y="6"/>
                        <a:pt x="1" y="6"/>
                      </a:cubicBezTo>
                      <a:cubicBezTo>
                        <a:pt x="0" y="7"/>
                        <a:pt x="0" y="7"/>
                        <a:pt x="0" y="7"/>
                      </a:cubicBezTo>
                      <a:cubicBezTo>
                        <a:pt x="1" y="7"/>
                        <a:pt x="1" y="7"/>
                        <a:pt x="1" y="7"/>
                      </a:cubicBezTo>
                      <a:cubicBezTo>
                        <a:pt x="1" y="8"/>
                        <a:pt x="1" y="8"/>
                        <a:pt x="1" y="8"/>
                      </a:cubicBezTo>
                      <a:cubicBezTo>
                        <a:pt x="1" y="8"/>
                        <a:pt x="2" y="8"/>
                        <a:pt x="3" y="8"/>
                      </a:cubicBezTo>
                      <a:cubicBezTo>
                        <a:pt x="3" y="8"/>
                        <a:pt x="4" y="9"/>
                        <a:pt x="4" y="9"/>
                      </a:cubicBezTo>
                      <a:cubicBezTo>
                        <a:pt x="4" y="9"/>
                        <a:pt x="4" y="10"/>
                        <a:pt x="3" y="10"/>
                      </a:cubicBezTo>
                      <a:cubicBezTo>
                        <a:pt x="3" y="10"/>
                        <a:pt x="2" y="10"/>
                        <a:pt x="2" y="10"/>
                      </a:cubicBezTo>
                      <a:cubicBezTo>
                        <a:pt x="2" y="11"/>
                        <a:pt x="2" y="11"/>
                        <a:pt x="2" y="11"/>
                      </a:cubicBezTo>
                      <a:cubicBezTo>
                        <a:pt x="2" y="11"/>
                        <a:pt x="2" y="11"/>
                        <a:pt x="2" y="11"/>
                      </a:cubicBezTo>
                      <a:cubicBezTo>
                        <a:pt x="2" y="11"/>
                        <a:pt x="1" y="12"/>
                        <a:pt x="1" y="12"/>
                      </a:cubicBezTo>
                      <a:cubicBezTo>
                        <a:pt x="2" y="12"/>
                        <a:pt x="2" y="12"/>
                        <a:pt x="2" y="12"/>
                      </a:cubicBezTo>
                      <a:cubicBezTo>
                        <a:pt x="2" y="12"/>
                        <a:pt x="2" y="12"/>
                        <a:pt x="2" y="12"/>
                      </a:cubicBezTo>
                      <a:cubicBezTo>
                        <a:pt x="3" y="12"/>
                        <a:pt x="3" y="12"/>
                        <a:pt x="3" y="12"/>
                      </a:cubicBezTo>
                      <a:cubicBezTo>
                        <a:pt x="3" y="12"/>
                        <a:pt x="3" y="12"/>
                        <a:pt x="3" y="12"/>
                      </a:cubicBezTo>
                      <a:cubicBezTo>
                        <a:pt x="3" y="12"/>
                        <a:pt x="3" y="12"/>
                        <a:pt x="3" y="12"/>
                      </a:cubicBezTo>
                      <a:cubicBezTo>
                        <a:pt x="3" y="11"/>
                        <a:pt x="3" y="11"/>
                        <a:pt x="3" y="11"/>
                      </a:cubicBezTo>
                      <a:cubicBezTo>
                        <a:pt x="3" y="11"/>
                        <a:pt x="5" y="11"/>
                        <a:pt x="5" y="10"/>
                      </a:cubicBezTo>
                      <a:cubicBezTo>
                        <a:pt x="6" y="10"/>
                        <a:pt x="6" y="10"/>
                        <a:pt x="6" y="10"/>
                      </a:cubicBezTo>
                      <a:cubicBezTo>
                        <a:pt x="7" y="10"/>
                        <a:pt x="7" y="10"/>
                        <a:pt x="7" y="10"/>
                      </a:cubicBezTo>
                      <a:cubicBezTo>
                        <a:pt x="7" y="10"/>
                        <a:pt x="6" y="11"/>
                        <a:pt x="6" y="12"/>
                      </a:cubicBezTo>
                      <a:cubicBezTo>
                        <a:pt x="7" y="12"/>
                        <a:pt x="8" y="14"/>
                        <a:pt x="8" y="14"/>
                      </a:cubicBezTo>
                      <a:cubicBezTo>
                        <a:pt x="8" y="14"/>
                        <a:pt x="8" y="15"/>
                        <a:pt x="8" y="15"/>
                      </a:cubicBezTo>
                      <a:cubicBezTo>
                        <a:pt x="8" y="15"/>
                        <a:pt x="8" y="16"/>
                        <a:pt x="8" y="16"/>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26" name="Freeform 567"/>
                <p:cNvSpPr>
                  <a:spLocks/>
                </p:cNvSpPr>
                <p:nvPr/>
              </p:nvSpPr>
              <p:spPr bwMode="auto">
                <a:xfrm>
                  <a:off x="2150" y="3906"/>
                  <a:ext cx="44" cy="47"/>
                </a:xfrm>
                <a:custGeom>
                  <a:avLst/>
                  <a:gdLst>
                    <a:gd name="T0" fmla="*/ 10 w 15"/>
                    <a:gd name="T1" fmla="*/ 14 h 16"/>
                    <a:gd name="T2" fmla="*/ 9 w 15"/>
                    <a:gd name="T3" fmla="*/ 13 h 16"/>
                    <a:gd name="T4" fmla="*/ 9 w 15"/>
                    <a:gd name="T5" fmla="*/ 11 h 16"/>
                    <a:gd name="T6" fmla="*/ 12 w 15"/>
                    <a:gd name="T7" fmla="*/ 10 h 16"/>
                    <a:gd name="T8" fmla="*/ 14 w 15"/>
                    <a:gd name="T9" fmla="*/ 12 h 16"/>
                    <a:gd name="T10" fmla="*/ 13 w 15"/>
                    <a:gd name="T11" fmla="*/ 14 h 16"/>
                    <a:gd name="T12" fmla="*/ 15 w 15"/>
                    <a:gd name="T13" fmla="*/ 13 h 16"/>
                    <a:gd name="T14" fmla="*/ 14 w 15"/>
                    <a:gd name="T15" fmla="*/ 9 h 16"/>
                    <a:gd name="T16" fmla="*/ 11 w 15"/>
                    <a:gd name="T17" fmla="*/ 6 h 16"/>
                    <a:gd name="T18" fmla="*/ 12 w 15"/>
                    <a:gd name="T19" fmla="*/ 6 h 16"/>
                    <a:gd name="T20" fmla="*/ 14 w 15"/>
                    <a:gd name="T21" fmla="*/ 4 h 16"/>
                    <a:gd name="T22" fmla="*/ 10 w 15"/>
                    <a:gd name="T23" fmla="*/ 4 h 16"/>
                    <a:gd name="T24" fmla="*/ 12 w 15"/>
                    <a:gd name="T25" fmla="*/ 7 h 16"/>
                    <a:gd name="T26" fmla="*/ 11 w 15"/>
                    <a:gd name="T27" fmla="*/ 8 h 16"/>
                    <a:gd name="T28" fmla="*/ 8 w 15"/>
                    <a:gd name="T29" fmla="*/ 6 h 16"/>
                    <a:gd name="T30" fmla="*/ 8 w 15"/>
                    <a:gd name="T31" fmla="*/ 5 h 16"/>
                    <a:gd name="T32" fmla="*/ 8 w 15"/>
                    <a:gd name="T33" fmla="*/ 3 h 16"/>
                    <a:gd name="T34" fmla="*/ 7 w 15"/>
                    <a:gd name="T35" fmla="*/ 0 h 16"/>
                    <a:gd name="T36" fmla="*/ 3 w 15"/>
                    <a:gd name="T37" fmla="*/ 4 h 16"/>
                    <a:gd name="T38" fmla="*/ 5 w 15"/>
                    <a:gd name="T39" fmla="*/ 5 h 16"/>
                    <a:gd name="T40" fmla="*/ 4 w 15"/>
                    <a:gd name="T41" fmla="*/ 6 h 16"/>
                    <a:gd name="T42" fmla="*/ 5 w 15"/>
                    <a:gd name="T43" fmla="*/ 6 h 16"/>
                    <a:gd name="T44" fmla="*/ 4 w 15"/>
                    <a:gd name="T45" fmla="*/ 7 h 16"/>
                    <a:gd name="T46" fmla="*/ 2 w 15"/>
                    <a:gd name="T47" fmla="*/ 6 h 16"/>
                    <a:gd name="T48" fmla="*/ 1 w 15"/>
                    <a:gd name="T49" fmla="*/ 6 h 16"/>
                    <a:gd name="T50" fmla="*/ 1 w 15"/>
                    <a:gd name="T51" fmla="*/ 7 h 16"/>
                    <a:gd name="T52" fmla="*/ 3 w 15"/>
                    <a:gd name="T53" fmla="*/ 8 h 16"/>
                    <a:gd name="T54" fmla="*/ 3 w 15"/>
                    <a:gd name="T55" fmla="*/ 10 h 16"/>
                    <a:gd name="T56" fmla="*/ 2 w 15"/>
                    <a:gd name="T57" fmla="*/ 11 h 16"/>
                    <a:gd name="T58" fmla="*/ 1 w 15"/>
                    <a:gd name="T59" fmla="*/ 12 h 16"/>
                    <a:gd name="T60" fmla="*/ 2 w 15"/>
                    <a:gd name="T61" fmla="*/ 12 h 16"/>
                    <a:gd name="T62" fmla="*/ 3 w 15"/>
                    <a:gd name="T63" fmla="*/ 12 h 16"/>
                    <a:gd name="T64" fmla="*/ 3 w 15"/>
                    <a:gd name="T65" fmla="*/ 11 h 16"/>
                    <a:gd name="T66" fmla="*/ 6 w 15"/>
                    <a:gd name="T67" fmla="*/ 10 h 16"/>
                    <a:gd name="T68" fmla="*/ 6 w 15"/>
                    <a:gd name="T69" fmla="*/ 12 h 16"/>
                    <a:gd name="T70" fmla="*/ 8 w 15"/>
                    <a:gd name="T7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16">
                      <a:moveTo>
                        <a:pt x="8" y="16"/>
                      </a:moveTo>
                      <a:cubicBezTo>
                        <a:pt x="10" y="14"/>
                        <a:pt x="10" y="14"/>
                        <a:pt x="10" y="14"/>
                      </a:cubicBezTo>
                      <a:cubicBezTo>
                        <a:pt x="10" y="14"/>
                        <a:pt x="10" y="14"/>
                        <a:pt x="10" y="14"/>
                      </a:cubicBezTo>
                      <a:cubicBezTo>
                        <a:pt x="10" y="13"/>
                        <a:pt x="9" y="13"/>
                        <a:pt x="9" y="13"/>
                      </a:cubicBezTo>
                      <a:cubicBezTo>
                        <a:pt x="8" y="12"/>
                        <a:pt x="8" y="12"/>
                        <a:pt x="8" y="12"/>
                      </a:cubicBezTo>
                      <a:cubicBezTo>
                        <a:pt x="9" y="11"/>
                        <a:pt x="9" y="11"/>
                        <a:pt x="9" y="11"/>
                      </a:cubicBezTo>
                      <a:cubicBezTo>
                        <a:pt x="9" y="11"/>
                        <a:pt x="9" y="11"/>
                        <a:pt x="10" y="11"/>
                      </a:cubicBezTo>
                      <a:cubicBezTo>
                        <a:pt x="12" y="11"/>
                        <a:pt x="12" y="10"/>
                        <a:pt x="12" y="10"/>
                      </a:cubicBezTo>
                      <a:cubicBezTo>
                        <a:pt x="12" y="10"/>
                        <a:pt x="12" y="10"/>
                        <a:pt x="12" y="11"/>
                      </a:cubicBezTo>
                      <a:cubicBezTo>
                        <a:pt x="12" y="11"/>
                        <a:pt x="14" y="12"/>
                        <a:pt x="14" y="12"/>
                      </a:cubicBezTo>
                      <a:cubicBezTo>
                        <a:pt x="14" y="12"/>
                        <a:pt x="14" y="12"/>
                        <a:pt x="14" y="12"/>
                      </a:cubicBezTo>
                      <a:cubicBezTo>
                        <a:pt x="13" y="14"/>
                        <a:pt x="13" y="14"/>
                        <a:pt x="13" y="14"/>
                      </a:cubicBezTo>
                      <a:cubicBezTo>
                        <a:pt x="13" y="14"/>
                        <a:pt x="13" y="14"/>
                        <a:pt x="14" y="14"/>
                      </a:cubicBezTo>
                      <a:cubicBezTo>
                        <a:pt x="14" y="14"/>
                        <a:pt x="15" y="13"/>
                        <a:pt x="15" y="13"/>
                      </a:cubicBezTo>
                      <a:cubicBezTo>
                        <a:pt x="15" y="11"/>
                        <a:pt x="15" y="11"/>
                        <a:pt x="15" y="11"/>
                      </a:cubicBezTo>
                      <a:cubicBezTo>
                        <a:pt x="15" y="11"/>
                        <a:pt x="14" y="10"/>
                        <a:pt x="14" y="9"/>
                      </a:cubicBezTo>
                      <a:cubicBezTo>
                        <a:pt x="14" y="8"/>
                        <a:pt x="14" y="7"/>
                        <a:pt x="13" y="7"/>
                      </a:cubicBezTo>
                      <a:cubicBezTo>
                        <a:pt x="12" y="6"/>
                        <a:pt x="11" y="7"/>
                        <a:pt x="11" y="6"/>
                      </a:cubicBezTo>
                      <a:cubicBezTo>
                        <a:pt x="10" y="6"/>
                        <a:pt x="10" y="4"/>
                        <a:pt x="11" y="4"/>
                      </a:cubicBezTo>
                      <a:cubicBezTo>
                        <a:pt x="11" y="4"/>
                        <a:pt x="12" y="5"/>
                        <a:pt x="12" y="6"/>
                      </a:cubicBezTo>
                      <a:cubicBezTo>
                        <a:pt x="13" y="6"/>
                        <a:pt x="14" y="6"/>
                        <a:pt x="14" y="5"/>
                      </a:cubicBezTo>
                      <a:cubicBezTo>
                        <a:pt x="14" y="4"/>
                        <a:pt x="14" y="4"/>
                        <a:pt x="14" y="4"/>
                      </a:cubicBezTo>
                      <a:cubicBezTo>
                        <a:pt x="14" y="4"/>
                        <a:pt x="14" y="5"/>
                        <a:pt x="13" y="5"/>
                      </a:cubicBezTo>
                      <a:cubicBezTo>
                        <a:pt x="11" y="4"/>
                        <a:pt x="11" y="3"/>
                        <a:pt x="10" y="4"/>
                      </a:cubicBezTo>
                      <a:cubicBezTo>
                        <a:pt x="10" y="4"/>
                        <a:pt x="10" y="6"/>
                        <a:pt x="10" y="6"/>
                      </a:cubicBezTo>
                      <a:cubicBezTo>
                        <a:pt x="11" y="7"/>
                        <a:pt x="12" y="7"/>
                        <a:pt x="12" y="7"/>
                      </a:cubicBezTo>
                      <a:cubicBezTo>
                        <a:pt x="13" y="8"/>
                        <a:pt x="13" y="9"/>
                        <a:pt x="13" y="9"/>
                      </a:cubicBezTo>
                      <a:cubicBezTo>
                        <a:pt x="13" y="9"/>
                        <a:pt x="12" y="9"/>
                        <a:pt x="11" y="8"/>
                      </a:cubicBezTo>
                      <a:cubicBezTo>
                        <a:pt x="10" y="8"/>
                        <a:pt x="9" y="7"/>
                        <a:pt x="9" y="7"/>
                      </a:cubicBezTo>
                      <a:cubicBezTo>
                        <a:pt x="8" y="6"/>
                        <a:pt x="8" y="6"/>
                        <a:pt x="8" y="6"/>
                      </a:cubicBezTo>
                      <a:cubicBezTo>
                        <a:pt x="8" y="5"/>
                        <a:pt x="8" y="5"/>
                        <a:pt x="8" y="5"/>
                      </a:cubicBezTo>
                      <a:cubicBezTo>
                        <a:pt x="8" y="5"/>
                        <a:pt x="8" y="5"/>
                        <a:pt x="8" y="5"/>
                      </a:cubicBezTo>
                      <a:cubicBezTo>
                        <a:pt x="8" y="4"/>
                        <a:pt x="8" y="4"/>
                        <a:pt x="8" y="4"/>
                      </a:cubicBezTo>
                      <a:cubicBezTo>
                        <a:pt x="8" y="4"/>
                        <a:pt x="8" y="3"/>
                        <a:pt x="8" y="3"/>
                      </a:cubicBezTo>
                      <a:cubicBezTo>
                        <a:pt x="8" y="3"/>
                        <a:pt x="7" y="3"/>
                        <a:pt x="7" y="2"/>
                      </a:cubicBezTo>
                      <a:cubicBezTo>
                        <a:pt x="7" y="2"/>
                        <a:pt x="7" y="0"/>
                        <a:pt x="7" y="0"/>
                      </a:cubicBezTo>
                      <a:cubicBezTo>
                        <a:pt x="7" y="0"/>
                        <a:pt x="6" y="2"/>
                        <a:pt x="6" y="2"/>
                      </a:cubicBezTo>
                      <a:cubicBezTo>
                        <a:pt x="5" y="3"/>
                        <a:pt x="3" y="3"/>
                        <a:pt x="3" y="4"/>
                      </a:cubicBezTo>
                      <a:cubicBezTo>
                        <a:pt x="4" y="4"/>
                        <a:pt x="4" y="5"/>
                        <a:pt x="4" y="5"/>
                      </a:cubicBezTo>
                      <a:cubicBezTo>
                        <a:pt x="4" y="5"/>
                        <a:pt x="5" y="5"/>
                        <a:pt x="5" y="5"/>
                      </a:cubicBezTo>
                      <a:cubicBezTo>
                        <a:pt x="5" y="5"/>
                        <a:pt x="5" y="5"/>
                        <a:pt x="5" y="5"/>
                      </a:cubicBezTo>
                      <a:cubicBezTo>
                        <a:pt x="5" y="5"/>
                        <a:pt x="4" y="5"/>
                        <a:pt x="4" y="6"/>
                      </a:cubicBezTo>
                      <a:cubicBezTo>
                        <a:pt x="4" y="6"/>
                        <a:pt x="5" y="6"/>
                        <a:pt x="5" y="6"/>
                      </a:cubicBezTo>
                      <a:cubicBezTo>
                        <a:pt x="5" y="6"/>
                        <a:pt x="5" y="6"/>
                        <a:pt x="5" y="6"/>
                      </a:cubicBezTo>
                      <a:cubicBezTo>
                        <a:pt x="5" y="7"/>
                        <a:pt x="5" y="7"/>
                        <a:pt x="5" y="7"/>
                      </a:cubicBezTo>
                      <a:cubicBezTo>
                        <a:pt x="4" y="7"/>
                        <a:pt x="4" y="7"/>
                        <a:pt x="4" y="7"/>
                      </a:cubicBezTo>
                      <a:cubicBezTo>
                        <a:pt x="4" y="7"/>
                        <a:pt x="3" y="5"/>
                        <a:pt x="2" y="5"/>
                      </a:cubicBezTo>
                      <a:cubicBezTo>
                        <a:pt x="2" y="5"/>
                        <a:pt x="2" y="6"/>
                        <a:pt x="2" y="6"/>
                      </a:cubicBezTo>
                      <a:cubicBezTo>
                        <a:pt x="2" y="6"/>
                        <a:pt x="1" y="6"/>
                        <a:pt x="1" y="6"/>
                      </a:cubicBezTo>
                      <a:cubicBezTo>
                        <a:pt x="1" y="6"/>
                        <a:pt x="1" y="6"/>
                        <a:pt x="1" y="6"/>
                      </a:cubicBezTo>
                      <a:cubicBezTo>
                        <a:pt x="0" y="7"/>
                        <a:pt x="0" y="7"/>
                        <a:pt x="0" y="7"/>
                      </a:cubicBezTo>
                      <a:cubicBezTo>
                        <a:pt x="1" y="7"/>
                        <a:pt x="1" y="7"/>
                        <a:pt x="1" y="7"/>
                      </a:cubicBezTo>
                      <a:cubicBezTo>
                        <a:pt x="1" y="8"/>
                        <a:pt x="1" y="8"/>
                        <a:pt x="1" y="8"/>
                      </a:cubicBezTo>
                      <a:cubicBezTo>
                        <a:pt x="1" y="8"/>
                        <a:pt x="2" y="8"/>
                        <a:pt x="3" y="8"/>
                      </a:cubicBezTo>
                      <a:cubicBezTo>
                        <a:pt x="3" y="8"/>
                        <a:pt x="4" y="9"/>
                        <a:pt x="4" y="9"/>
                      </a:cubicBezTo>
                      <a:cubicBezTo>
                        <a:pt x="4" y="9"/>
                        <a:pt x="4" y="10"/>
                        <a:pt x="3" y="10"/>
                      </a:cubicBezTo>
                      <a:cubicBezTo>
                        <a:pt x="3" y="10"/>
                        <a:pt x="2" y="10"/>
                        <a:pt x="2" y="10"/>
                      </a:cubicBezTo>
                      <a:cubicBezTo>
                        <a:pt x="2" y="11"/>
                        <a:pt x="2" y="11"/>
                        <a:pt x="2" y="11"/>
                      </a:cubicBezTo>
                      <a:cubicBezTo>
                        <a:pt x="2" y="11"/>
                        <a:pt x="2" y="11"/>
                        <a:pt x="2" y="11"/>
                      </a:cubicBezTo>
                      <a:cubicBezTo>
                        <a:pt x="2" y="11"/>
                        <a:pt x="1" y="12"/>
                        <a:pt x="1" y="12"/>
                      </a:cubicBezTo>
                      <a:cubicBezTo>
                        <a:pt x="2" y="12"/>
                        <a:pt x="2" y="12"/>
                        <a:pt x="2" y="12"/>
                      </a:cubicBezTo>
                      <a:cubicBezTo>
                        <a:pt x="2" y="12"/>
                        <a:pt x="2" y="12"/>
                        <a:pt x="2" y="12"/>
                      </a:cubicBezTo>
                      <a:cubicBezTo>
                        <a:pt x="3" y="12"/>
                        <a:pt x="3" y="12"/>
                        <a:pt x="3" y="12"/>
                      </a:cubicBezTo>
                      <a:cubicBezTo>
                        <a:pt x="3" y="12"/>
                        <a:pt x="3" y="12"/>
                        <a:pt x="3" y="12"/>
                      </a:cubicBezTo>
                      <a:cubicBezTo>
                        <a:pt x="3" y="12"/>
                        <a:pt x="3" y="12"/>
                        <a:pt x="3" y="12"/>
                      </a:cubicBezTo>
                      <a:cubicBezTo>
                        <a:pt x="3" y="11"/>
                        <a:pt x="3" y="11"/>
                        <a:pt x="3" y="11"/>
                      </a:cubicBezTo>
                      <a:cubicBezTo>
                        <a:pt x="3" y="11"/>
                        <a:pt x="5" y="11"/>
                        <a:pt x="5" y="10"/>
                      </a:cubicBezTo>
                      <a:cubicBezTo>
                        <a:pt x="6" y="10"/>
                        <a:pt x="6" y="10"/>
                        <a:pt x="6" y="10"/>
                      </a:cubicBezTo>
                      <a:cubicBezTo>
                        <a:pt x="7" y="10"/>
                        <a:pt x="7" y="10"/>
                        <a:pt x="7" y="10"/>
                      </a:cubicBezTo>
                      <a:cubicBezTo>
                        <a:pt x="7" y="10"/>
                        <a:pt x="6" y="11"/>
                        <a:pt x="6" y="12"/>
                      </a:cubicBezTo>
                      <a:cubicBezTo>
                        <a:pt x="7" y="12"/>
                        <a:pt x="8" y="14"/>
                        <a:pt x="8" y="14"/>
                      </a:cubicBezTo>
                      <a:cubicBezTo>
                        <a:pt x="8" y="14"/>
                        <a:pt x="8" y="15"/>
                        <a:pt x="8" y="15"/>
                      </a:cubicBezTo>
                      <a:cubicBezTo>
                        <a:pt x="8" y="15"/>
                        <a:pt x="8" y="16"/>
                        <a:pt x="8" y="16"/>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427" name="Freeform 568"/>
                <p:cNvSpPr>
                  <a:spLocks/>
                </p:cNvSpPr>
                <p:nvPr/>
              </p:nvSpPr>
              <p:spPr bwMode="auto">
                <a:xfrm>
                  <a:off x="2162" y="3933"/>
                  <a:ext cx="5" cy="2"/>
                </a:xfrm>
                <a:custGeom>
                  <a:avLst/>
                  <a:gdLst>
                    <a:gd name="T0" fmla="*/ 0 w 2"/>
                    <a:gd name="T1" fmla="*/ 0 h 1"/>
                    <a:gd name="T2" fmla="*/ 1 w 2"/>
                    <a:gd name="T3" fmla="*/ 0 h 1"/>
                    <a:gd name="T4" fmla="*/ 2 w 2"/>
                    <a:gd name="T5" fmla="*/ 1 h 1"/>
                    <a:gd name="T6" fmla="*/ 2 w 2"/>
                    <a:gd name="T7" fmla="*/ 0 h 1"/>
                    <a:gd name="T8" fmla="*/ 1 w 2"/>
                    <a:gd name="T9" fmla="*/ 0 h 1"/>
                    <a:gd name="T10" fmla="*/ 0 w 2"/>
                    <a:gd name="T11" fmla="*/ 0 h 1"/>
                    <a:gd name="T12" fmla="*/ 0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0"/>
                      </a:moveTo>
                      <a:cubicBezTo>
                        <a:pt x="0" y="0"/>
                        <a:pt x="0" y="0"/>
                        <a:pt x="1" y="0"/>
                      </a:cubicBezTo>
                      <a:cubicBezTo>
                        <a:pt x="1" y="0"/>
                        <a:pt x="2" y="1"/>
                        <a:pt x="2" y="1"/>
                      </a:cubicBezTo>
                      <a:cubicBezTo>
                        <a:pt x="2" y="1"/>
                        <a:pt x="2" y="0"/>
                        <a:pt x="2" y="0"/>
                      </a:cubicBezTo>
                      <a:cubicBezTo>
                        <a:pt x="2" y="0"/>
                        <a:pt x="1" y="0"/>
                        <a:pt x="1" y="0"/>
                      </a:cubicBezTo>
                      <a:cubicBezTo>
                        <a:pt x="1"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28" name="Freeform 569"/>
                <p:cNvSpPr>
                  <a:spLocks/>
                </p:cNvSpPr>
                <p:nvPr/>
              </p:nvSpPr>
              <p:spPr bwMode="auto">
                <a:xfrm>
                  <a:off x="2162" y="3927"/>
                  <a:ext cx="8" cy="3"/>
                </a:xfrm>
                <a:custGeom>
                  <a:avLst/>
                  <a:gdLst>
                    <a:gd name="T0" fmla="*/ 0 w 3"/>
                    <a:gd name="T1" fmla="*/ 1 h 1"/>
                    <a:gd name="T2" fmla="*/ 1 w 3"/>
                    <a:gd name="T3" fmla="*/ 1 h 1"/>
                    <a:gd name="T4" fmla="*/ 3 w 3"/>
                    <a:gd name="T5" fmla="*/ 1 h 1"/>
                    <a:gd name="T6" fmla="*/ 3 w 3"/>
                    <a:gd name="T7" fmla="*/ 1 h 1"/>
                    <a:gd name="T8" fmla="*/ 1 w 3"/>
                    <a:gd name="T9" fmla="*/ 0 h 1"/>
                    <a:gd name="T10" fmla="*/ 0 w 3"/>
                    <a:gd name="T11" fmla="*/ 0 h 1"/>
                    <a:gd name="T12" fmla="*/ 0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0" y="1"/>
                      </a:moveTo>
                      <a:cubicBezTo>
                        <a:pt x="1" y="1"/>
                        <a:pt x="1" y="1"/>
                        <a:pt x="1" y="1"/>
                      </a:cubicBezTo>
                      <a:cubicBezTo>
                        <a:pt x="2" y="1"/>
                        <a:pt x="3" y="1"/>
                        <a:pt x="3" y="1"/>
                      </a:cubicBezTo>
                      <a:cubicBezTo>
                        <a:pt x="3" y="1"/>
                        <a:pt x="3" y="1"/>
                        <a:pt x="3" y="1"/>
                      </a:cubicBezTo>
                      <a:cubicBezTo>
                        <a:pt x="3" y="0"/>
                        <a:pt x="2" y="0"/>
                        <a:pt x="1" y="0"/>
                      </a:cubicBezTo>
                      <a:cubicBezTo>
                        <a:pt x="1" y="0"/>
                        <a:pt x="1" y="0"/>
                        <a:pt x="0" y="0"/>
                      </a:cubicBezTo>
                      <a:cubicBezTo>
                        <a:pt x="0" y="0"/>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29" name="Freeform 570"/>
                <p:cNvSpPr>
                  <a:spLocks/>
                </p:cNvSpPr>
                <p:nvPr/>
              </p:nvSpPr>
              <p:spPr bwMode="auto">
                <a:xfrm>
                  <a:off x="2170" y="3921"/>
                  <a:ext cx="3" cy="3"/>
                </a:xfrm>
                <a:custGeom>
                  <a:avLst/>
                  <a:gdLst>
                    <a:gd name="T0" fmla="*/ 1 w 1"/>
                    <a:gd name="T1" fmla="*/ 1 h 1"/>
                    <a:gd name="T2" fmla="*/ 1 w 1"/>
                    <a:gd name="T3" fmla="*/ 0 h 1"/>
                    <a:gd name="T4" fmla="*/ 0 w 1"/>
                    <a:gd name="T5" fmla="*/ 0 h 1"/>
                    <a:gd name="T6" fmla="*/ 0 w 1"/>
                    <a:gd name="T7" fmla="*/ 0 h 1"/>
                    <a:gd name="T8" fmla="*/ 1 w 1"/>
                    <a:gd name="T9" fmla="*/ 0 h 1"/>
                    <a:gd name="T10" fmla="*/ 1 w 1"/>
                    <a:gd name="T11" fmla="*/ 1 h 1"/>
                    <a:gd name="T12" fmla="*/ 1 w 1"/>
                    <a:gd name="T13" fmla="*/ 1 h 1"/>
                    <a:gd name="T14" fmla="*/ 1 w 1"/>
                    <a:gd name="T15" fmla="*/ 1 h 1"/>
                    <a:gd name="T16" fmla="*/ 1 w 1"/>
                    <a:gd name="T17" fmla="*/ 1 h 1"/>
                    <a:gd name="T18" fmla="*/ 1 w 1"/>
                    <a:gd name="T19" fmla="*/ 1 h 1"/>
                    <a:gd name="T20" fmla="*/ 1 w 1"/>
                    <a:gd name="T2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1">
                      <a:moveTo>
                        <a:pt x="1" y="1"/>
                      </a:moveTo>
                      <a:cubicBezTo>
                        <a:pt x="1" y="1"/>
                        <a:pt x="1" y="0"/>
                        <a:pt x="1" y="0"/>
                      </a:cubicBezTo>
                      <a:cubicBezTo>
                        <a:pt x="1" y="0"/>
                        <a:pt x="0" y="0"/>
                        <a:pt x="0" y="0"/>
                      </a:cubicBezTo>
                      <a:cubicBezTo>
                        <a:pt x="0" y="0"/>
                        <a:pt x="0" y="0"/>
                        <a:pt x="0" y="0"/>
                      </a:cubicBezTo>
                      <a:cubicBezTo>
                        <a:pt x="0"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30" name="Freeform 571"/>
                <p:cNvSpPr>
                  <a:spLocks/>
                </p:cNvSpPr>
                <p:nvPr/>
              </p:nvSpPr>
              <p:spPr bwMode="auto">
                <a:xfrm>
                  <a:off x="2170" y="3915"/>
                  <a:ext cx="3" cy="3"/>
                </a:xfrm>
                <a:custGeom>
                  <a:avLst/>
                  <a:gdLst>
                    <a:gd name="T0" fmla="*/ 1 w 1"/>
                    <a:gd name="T1" fmla="*/ 1 h 1"/>
                    <a:gd name="T2" fmla="*/ 1 w 1"/>
                    <a:gd name="T3" fmla="*/ 1 h 1"/>
                    <a:gd name="T4" fmla="*/ 0 w 1"/>
                    <a:gd name="T5" fmla="*/ 0 h 1"/>
                    <a:gd name="T6" fmla="*/ 0 w 1"/>
                    <a:gd name="T7" fmla="*/ 1 h 1"/>
                    <a:gd name="T8" fmla="*/ 1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0" y="0"/>
                        <a:pt x="0" y="0"/>
                        <a:pt x="0" y="0"/>
                      </a:cubicBezTo>
                      <a:cubicBezTo>
                        <a:pt x="0" y="0"/>
                        <a:pt x="0" y="1"/>
                        <a:pt x="0" y="1"/>
                      </a:cubicBezTo>
                      <a:cubicBezTo>
                        <a:pt x="0" y="1"/>
                        <a:pt x="0" y="1"/>
                        <a:pt x="1" y="1"/>
                      </a:cubicBezTo>
                      <a:cubicBezTo>
                        <a:pt x="1" y="1"/>
                        <a:pt x="1" y="1"/>
                        <a:pt x="1" y="1"/>
                      </a:cubicBezTo>
                      <a:cubicBezTo>
                        <a:pt x="1"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31" name="Freeform 572"/>
                <p:cNvSpPr>
                  <a:spLocks/>
                </p:cNvSpPr>
                <p:nvPr/>
              </p:nvSpPr>
              <p:spPr bwMode="auto">
                <a:xfrm>
                  <a:off x="2170" y="3933"/>
                  <a:ext cx="6" cy="5"/>
                </a:xfrm>
                <a:custGeom>
                  <a:avLst/>
                  <a:gdLst>
                    <a:gd name="T0" fmla="*/ 0 w 2"/>
                    <a:gd name="T1" fmla="*/ 1 h 2"/>
                    <a:gd name="T2" fmla="*/ 1 w 2"/>
                    <a:gd name="T3" fmla="*/ 0 h 2"/>
                    <a:gd name="T4" fmla="*/ 1 w 2"/>
                    <a:gd name="T5" fmla="*/ 0 h 2"/>
                    <a:gd name="T6" fmla="*/ 1 w 2"/>
                    <a:gd name="T7" fmla="*/ 0 h 2"/>
                    <a:gd name="T8" fmla="*/ 1 w 2"/>
                    <a:gd name="T9" fmla="*/ 0 h 2"/>
                    <a:gd name="T10" fmla="*/ 1 w 2"/>
                    <a:gd name="T11" fmla="*/ 0 h 2"/>
                    <a:gd name="T12" fmla="*/ 1 w 2"/>
                    <a:gd name="T13" fmla="*/ 0 h 2"/>
                    <a:gd name="T14" fmla="*/ 1 w 2"/>
                    <a:gd name="T15" fmla="*/ 0 h 2"/>
                    <a:gd name="T16" fmla="*/ 1 w 2"/>
                    <a:gd name="T17" fmla="*/ 0 h 2"/>
                    <a:gd name="T18" fmla="*/ 1 w 2"/>
                    <a:gd name="T19" fmla="*/ 1 h 2"/>
                    <a:gd name="T20" fmla="*/ 2 w 2"/>
                    <a:gd name="T21" fmla="*/ 2 h 2"/>
                    <a:gd name="T22" fmla="*/ 2 w 2"/>
                    <a:gd name="T23" fmla="*/ 2 h 2"/>
                    <a:gd name="T24" fmla="*/ 1 w 2"/>
                    <a:gd name="T25" fmla="*/ 0 h 2"/>
                    <a:gd name="T26" fmla="*/ 1 w 2"/>
                    <a:gd name="T27" fmla="*/ 0 h 2"/>
                    <a:gd name="T28" fmla="*/ 1 w 2"/>
                    <a:gd name="T29" fmla="*/ 0 h 2"/>
                    <a:gd name="T30" fmla="*/ 1 w 2"/>
                    <a:gd name="T31" fmla="*/ 0 h 2"/>
                    <a:gd name="T32" fmla="*/ 1 w 2"/>
                    <a:gd name="T33" fmla="*/ 0 h 2"/>
                    <a:gd name="T34" fmla="*/ 0 w 2"/>
                    <a:gd name="T35" fmla="*/ 0 h 2"/>
                    <a:gd name="T36" fmla="*/ 0 w 2"/>
                    <a:gd name="T37" fmla="*/ 0 h 2"/>
                    <a:gd name="T38" fmla="*/ 0 w 2"/>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0" y="1"/>
                      </a:moveTo>
                      <a:cubicBezTo>
                        <a:pt x="0" y="1"/>
                        <a:pt x="0" y="1"/>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1"/>
                      </a:cubicBezTo>
                      <a:cubicBezTo>
                        <a:pt x="1" y="1"/>
                        <a:pt x="1" y="2"/>
                        <a:pt x="2" y="2"/>
                      </a:cubicBezTo>
                      <a:cubicBezTo>
                        <a:pt x="2" y="2"/>
                        <a:pt x="2" y="2"/>
                        <a:pt x="2" y="2"/>
                      </a:cubicBezTo>
                      <a:cubicBezTo>
                        <a:pt x="1" y="1"/>
                        <a:pt x="1" y="1"/>
                        <a:pt x="1" y="0"/>
                      </a:cubicBezTo>
                      <a:cubicBezTo>
                        <a:pt x="1" y="0"/>
                        <a:pt x="1" y="0"/>
                        <a:pt x="1" y="0"/>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cubicBezTo>
                        <a:pt x="0" y="0"/>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32" name="Freeform 573"/>
                <p:cNvSpPr>
                  <a:spLocks/>
                </p:cNvSpPr>
                <p:nvPr/>
              </p:nvSpPr>
              <p:spPr bwMode="auto">
                <a:xfrm>
                  <a:off x="2141" y="3933"/>
                  <a:ext cx="15" cy="8"/>
                </a:xfrm>
                <a:custGeom>
                  <a:avLst/>
                  <a:gdLst>
                    <a:gd name="T0" fmla="*/ 0 w 15"/>
                    <a:gd name="T1" fmla="*/ 0 h 8"/>
                    <a:gd name="T2" fmla="*/ 6 w 15"/>
                    <a:gd name="T3" fmla="*/ 0 h 8"/>
                    <a:gd name="T4" fmla="*/ 15 w 15"/>
                    <a:gd name="T5" fmla="*/ 5 h 8"/>
                    <a:gd name="T6" fmla="*/ 12 w 15"/>
                    <a:gd name="T7" fmla="*/ 8 h 8"/>
                    <a:gd name="T8" fmla="*/ 3 w 15"/>
                    <a:gd name="T9" fmla="*/ 5 h 8"/>
                    <a:gd name="T10" fmla="*/ 0 w 15"/>
                    <a:gd name="T11" fmla="*/ 0 h 8"/>
                  </a:gdLst>
                  <a:ahLst/>
                  <a:cxnLst>
                    <a:cxn ang="0">
                      <a:pos x="T0" y="T1"/>
                    </a:cxn>
                    <a:cxn ang="0">
                      <a:pos x="T2" y="T3"/>
                    </a:cxn>
                    <a:cxn ang="0">
                      <a:pos x="T4" y="T5"/>
                    </a:cxn>
                    <a:cxn ang="0">
                      <a:pos x="T6" y="T7"/>
                    </a:cxn>
                    <a:cxn ang="0">
                      <a:pos x="T8" y="T9"/>
                    </a:cxn>
                    <a:cxn ang="0">
                      <a:pos x="T10" y="T11"/>
                    </a:cxn>
                  </a:cxnLst>
                  <a:rect l="0" t="0" r="r" b="b"/>
                  <a:pathLst>
                    <a:path w="15" h="8">
                      <a:moveTo>
                        <a:pt x="0" y="0"/>
                      </a:moveTo>
                      <a:lnTo>
                        <a:pt x="6" y="0"/>
                      </a:lnTo>
                      <a:lnTo>
                        <a:pt x="15" y="5"/>
                      </a:lnTo>
                      <a:lnTo>
                        <a:pt x="12" y="8"/>
                      </a:lnTo>
                      <a:lnTo>
                        <a:pt x="3" y="5"/>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33" name="Freeform 574"/>
                <p:cNvSpPr>
                  <a:spLocks/>
                </p:cNvSpPr>
                <p:nvPr/>
              </p:nvSpPr>
              <p:spPr bwMode="auto">
                <a:xfrm>
                  <a:off x="2141" y="3933"/>
                  <a:ext cx="15" cy="8"/>
                </a:xfrm>
                <a:custGeom>
                  <a:avLst/>
                  <a:gdLst>
                    <a:gd name="T0" fmla="*/ 0 w 15"/>
                    <a:gd name="T1" fmla="*/ 0 h 8"/>
                    <a:gd name="T2" fmla="*/ 6 w 15"/>
                    <a:gd name="T3" fmla="*/ 0 h 8"/>
                    <a:gd name="T4" fmla="*/ 15 w 15"/>
                    <a:gd name="T5" fmla="*/ 5 h 8"/>
                    <a:gd name="T6" fmla="*/ 12 w 15"/>
                    <a:gd name="T7" fmla="*/ 8 h 8"/>
                    <a:gd name="T8" fmla="*/ 3 w 15"/>
                    <a:gd name="T9" fmla="*/ 5 h 8"/>
                    <a:gd name="T10" fmla="*/ 0 w 15"/>
                    <a:gd name="T11" fmla="*/ 0 h 8"/>
                  </a:gdLst>
                  <a:ahLst/>
                  <a:cxnLst>
                    <a:cxn ang="0">
                      <a:pos x="T0" y="T1"/>
                    </a:cxn>
                    <a:cxn ang="0">
                      <a:pos x="T2" y="T3"/>
                    </a:cxn>
                    <a:cxn ang="0">
                      <a:pos x="T4" y="T5"/>
                    </a:cxn>
                    <a:cxn ang="0">
                      <a:pos x="T6" y="T7"/>
                    </a:cxn>
                    <a:cxn ang="0">
                      <a:pos x="T8" y="T9"/>
                    </a:cxn>
                    <a:cxn ang="0">
                      <a:pos x="T10" y="T11"/>
                    </a:cxn>
                  </a:cxnLst>
                  <a:rect l="0" t="0" r="r" b="b"/>
                  <a:pathLst>
                    <a:path w="15" h="8">
                      <a:moveTo>
                        <a:pt x="0" y="0"/>
                      </a:moveTo>
                      <a:lnTo>
                        <a:pt x="6" y="0"/>
                      </a:lnTo>
                      <a:lnTo>
                        <a:pt x="15" y="5"/>
                      </a:lnTo>
                      <a:lnTo>
                        <a:pt x="12" y="8"/>
                      </a:lnTo>
                      <a:lnTo>
                        <a:pt x="3"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34" name="Freeform 575"/>
                <p:cNvSpPr>
                  <a:spLocks/>
                </p:cNvSpPr>
                <p:nvPr/>
              </p:nvSpPr>
              <p:spPr bwMode="auto">
                <a:xfrm>
                  <a:off x="2141" y="3933"/>
                  <a:ext cx="15" cy="8"/>
                </a:xfrm>
                <a:custGeom>
                  <a:avLst/>
                  <a:gdLst>
                    <a:gd name="T0" fmla="*/ 0 w 5"/>
                    <a:gd name="T1" fmla="*/ 0 h 3"/>
                    <a:gd name="T2" fmla="*/ 2 w 5"/>
                    <a:gd name="T3" fmla="*/ 0 h 3"/>
                    <a:gd name="T4" fmla="*/ 2 w 5"/>
                    <a:gd name="T5" fmla="*/ 0 h 3"/>
                    <a:gd name="T6" fmla="*/ 5 w 5"/>
                    <a:gd name="T7" fmla="*/ 2 h 3"/>
                    <a:gd name="T8" fmla="*/ 5 w 5"/>
                    <a:gd name="T9" fmla="*/ 2 h 3"/>
                    <a:gd name="T10" fmla="*/ 4 w 5"/>
                    <a:gd name="T11" fmla="*/ 3 h 3"/>
                    <a:gd name="T12" fmla="*/ 4 w 5"/>
                    <a:gd name="T13" fmla="*/ 3 h 3"/>
                    <a:gd name="T14" fmla="*/ 2 w 5"/>
                    <a:gd name="T15" fmla="*/ 2 h 3"/>
                    <a:gd name="T16" fmla="*/ 1 w 5"/>
                    <a:gd name="T17" fmla="*/ 2 h 3"/>
                    <a:gd name="T18" fmla="*/ 1 w 5"/>
                    <a:gd name="T19" fmla="*/ 2 h 3"/>
                    <a:gd name="T20" fmla="*/ 1 w 5"/>
                    <a:gd name="T21" fmla="*/ 2 h 3"/>
                    <a:gd name="T22" fmla="*/ 1 w 5"/>
                    <a:gd name="T23" fmla="*/ 1 h 3"/>
                    <a:gd name="T24" fmla="*/ 0 w 5"/>
                    <a:gd name="T25" fmla="*/ 0 h 3"/>
                    <a:gd name="T26" fmla="*/ 0 w 5"/>
                    <a:gd name="T27" fmla="*/ 0 h 3"/>
                    <a:gd name="T28" fmla="*/ 1 w 5"/>
                    <a:gd name="T29" fmla="*/ 2 h 3"/>
                    <a:gd name="T30" fmla="*/ 1 w 5"/>
                    <a:gd name="T31" fmla="*/ 2 h 3"/>
                    <a:gd name="T32" fmla="*/ 2 w 5"/>
                    <a:gd name="T33" fmla="*/ 2 h 3"/>
                    <a:gd name="T34" fmla="*/ 3 w 5"/>
                    <a:gd name="T35" fmla="*/ 3 h 3"/>
                    <a:gd name="T36" fmla="*/ 4 w 5"/>
                    <a:gd name="T37" fmla="*/ 3 h 3"/>
                    <a:gd name="T38" fmla="*/ 4 w 5"/>
                    <a:gd name="T39" fmla="*/ 3 h 3"/>
                    <a:gd name="T40" fmla="*/ 5 w 5"/>
                    <a:gd name="T41" fmla="*/ 2 h 3"/>
                    <a:gd name="T42" fmla="*/ 5 w 5"/>
                    <a:gd name="T43" fmla="*/ 2 h 3"/>
                    <a:gd name="T44" fmla="*/ 3 w 5"/>
                    <a:gd name="T45" fmla="*/ 1 h 3"/>
                    <a:gd name="T46" fmla="*/ 2 w 5"/>
                    <a:gd name="T47" fmla="*/ 0 h 3"/>
                    <a:gd name="T48" fmla="*/ 2 w 5"/>
                    <a:gd name="T49" fmla="*/ 0 h 3"/>
                    <a:gd name="T50" fmla="*/ 2 w 5"/>
                    <a:gd name="T51" fmla="*/ 0 h 3"/>
                    <a:gd name="T52" fmla="*/ 0 w 5"/>
                    <a:gd name="T53" fmla="*/ 0 h 3"/>
                    <a:gd name="T54" fmla="*/ 0 w 5"/>
                    <a:gd name="T5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3">
                      <a:moveTo>
                        <a:pt x="0" y="0"/>
                      </a:moveTo>
                      <a:cubicBezTo>
                        <a:pt x="1" y="0"/>
                        <a:pt x="1" y="0"/>
                        <a:pt x="2" y="0"/>
                      </a:cubicBezTo>
                      <a:cubicBezTo>
                        <a:pt x="2" y="0"/>
                        <a:pt x="2" y="0"/>
                        <a:pt x="2" y="0"/>
                      </a:cubicBezTo>
                      <a:cubicBezTo>
                        <a:pt x="3" y="1"/>
                        <a:pt x="4" y="1"/>
                        <a:pt x="5" y="2"/>
                      </a:cubicBezTo>
                      <a:cubicBezTo>
                        <a:pt x="5" y="2"/>
                        <a:pt x="5" y="2"/>
                        <a:pt x="5" y="2"/>
                      </a:cubicBezTo>
                      <a:cubicBezTo>
                        <a:pt x="4" y="2"/>
                        <a:pt x="4" y="2"/>
                        <a:pt x="4" y="3"/>
                      </a:cubicBezTo>
                      <a:cubicBezTo>
                        <a:pt x="4" y="3"/>
                        <a:pt x="4" y="3"/>
                        <a:pt x="4" y="3"/>
                      </a:cubicBezTo>
                      <a:cubicBezTo>
                        <a:pt x="4" y="2"/>
                        <a:pt x="3" y="2"/>
                        <a:pt x="2" y="2"/>
                      </a:cubicBezTo>
                      <a:cubicBezTo>
                        <a:pt x="2" y="2"/>
                        <a:pt x="2" y="2"/>
                        <a:pt x="1" y="2"/>
                      </a:cubicBezTo>
                      <a:cubicBezTo>
                        <a:pt x="1" y="2"/>
                        <a:pt x="1" y="2"/>
                        <a:pt x="1" y="2"/>
                      </a:cubicBezTo>
                      <a:cubicBezTo>
                        <a:pt x="1" y="2"/>
                        <a:pt x="1" y="2"/>
                        <a:pt x="1" y="2"/>
                      </a:cubicBezTo>
                      <a:cubicBezTo>
                        <a:pt x="1" y="1"/>
                        <a:pt x="1" y="1"/>
                        <a:pt x="1" y="1"/>
                      </a:cubicBezTo>
                      <a:cubicBezTo>
                        <a:pt x="1" y="1"/>
                        <a:pt x="0" y="0"/>
                        <a:pt x="0" y="0"/>
                      </a:cubicBezTo>
                      <a:cubicBezTo>
                        <a:pt x="0" y="0"/>
                        <a:pt x="0" y="0"/>
                        <a:pt x="0" y="0"/>
                      </a:cubicBezTo>
                      <a:cubicBezTo>
                        <a:pt x="0" y="1"/>
                        <a:pt x="1" y="1"/>
                        <a:pt x="1" y="2"/>
                      </a:cubicBezTo>
                      <a:cubicBezTo>
                        <a:pt x="1" y="2"/>
                        <a:pt x="1" y="2"/>
                        <a:pt x="1" y="2"/>
                      </a:cubicBezTo>
                      <a:cubicBezTo>
                        <a:pt x="2" y="2"/>
                        <a:pt x="2" y="2"/>
                        <a:pt x="2" y="2"/>
                      </a:cubicBezTo>
                      <a:cubicBezTo>
                        <a:pt x="2" y="2"/>
                        <a:pt x="3" y="2"/>
                        <a:pt x="3" y="3"/>
                      </a:cubicBezTo>
                      <a:cubicBezTo>
                        <a:pt x="4" y="3"/>
                        <a:pt x="4" y="3"/>
                        <a:pt x="4" y="3"/>
                      </a:cubicBezTo>
                      <a:cubicBezTo>
                        <a:pt x="4" y="3"/>
                        <a:pt x="4" y="3"/>
                        <a:pt x="4" y="3"/>
                      </a:cubicBezTo>
                      <a:cubicBezTo>
                        <a:pt x="5" y="3"/>
                        <a:pt x="5" y="2"/>
                        <a:pt x="5" y="2"/>
                      </a:cubicBezTo>
                      <a:cubicBezTo>
                        <a:pt x="5" y="2"/>
                        <a:pt x="5" y="2"/>
                        <a:pt x="5" y="2"/>
                      </a:cubicBezTo>
                      <a:cubicBezTo>
                        <a:pt x="4" y="1"/>
                        <a:pt x="4" y="1"/>
                        <a:pt x="3" y="1"/>
                      </a:cubicBezTo>
                      <a:cubicBezTo>
                        <a:pt x="3" y="0"/>
                        <a:pt x="2" y="0"/>
                        <a:pt x="2" y="0"/>
                      </a:cubicBezTo>
                      <a:cubicBezTo>
                        <a:pt x="2" y="0"/>
                        <a:pt x="2" y="0"/>
                        <a:pt x="2" y="0"/>
                      </a:cubicBezTo>
                      <a:cubicBezTo>
                        <a:pt x="2" y="0"/>
                        <a:pt x="2" y="0"/>
                        <a:pt x="2" y="0"/>
                      </a:cubicBezTo>
                      <a:cubicBezTo>
                        <a:pt x="1" y="0"/>
                        <a:pt x="1"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35" name="Freeform 576"/>
                <p:cNvSpPr>
                  <a:spLocks/>
                </p:cNvSpPr>
                <p:nvPr/>
              </p:nvSpPr>
              <p:spPr bwMode="auto">
                <a:xfrm>
                  <a:off x="2159" y="3941"/>
                  <a:ext cx="5" cy="3"/>
                </a:xfrm>
                <a:custGeom>
                  <a:avLst/>
                  <a:gdLst>
                    <a:gd name="T0" fmla="*/ 0 w 2"/>
                    <a:gd name="T1" fmla="*/ 1 h 1"/>
                    <a:gd name="T2" fmla="*/ 1 w 2"/>
                    <a:gd name="T3" fmla="*/ 1 h 1"/>
                    <a:gd name="T4" fmla="*/ 2 w 2"/>
                    <a:gd name="T5" fmla="*/ 1 h 1"/>
                    <a:gd name="T6" fmla="*/ 2 w 2"/>
                    <a:gd name="T7" fmla="*/ 0 h 1"/>
                    <a:gd name="T8" fmla="*/ 0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1" y="1"/>
                        <a:pt x="1" y="1"/>
                        <a:pt x="1" y="1"/>
                      </a:cubicBezTo>
                      <a:cubicBezTo>
                        <a:pt x="1" y="1"/>
                        <a:pt x="2" y="1"/>
                        <a:pt x="2" y="1"/>
                      </a:cubicBezTo>
                      <a:cubicBezTo>
                        <a:pt x="2" y="1"/>
                        <a:pt x="2" y="0"/>
                        <a:pt x="2" y="0"/>
                      </a:cubicBezTo>
                      <a:cubicBezTo>
                        <a:pt x="0" y="0"/>
                        <a:pt x="0" y="0"/>
                        <a:pt x="0" y="0"/>
                      </a:cubicBezTo>
                      <a:cubicBezTo>
                        <a:pt x="0" y="1"/>
                        <a:pt x="0" y="1"/>
                        <a:pt x="0" y="1"/>
                      </a:cubicBezTo>
                    </a:path>
                  </a:pathLst>
                </a:custGeom>
                <a:solidFill>
                  <a:srgbClr val="77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36" name="Freeform 577"/>
                <p:cNvSpPr>
                  <a:spLocks/>
                </p:cNvSpPr>
                <p:nvPr/>
              </p:nvSpPr>
              <p:spPr bwMode="auto">
                <a:xfrm>
                  <a:off x="2156" y="3941"/>
                  <a:ext cx="8" cy="3"/>
                </a:xfrm>
                <a:custGeom>
                  <a:avLst/>
                  <a:gdLst>
                    <a:gd name="T0" fmla="*/ 1 w 3"/>
                    <a:gd name="T1" fmla="*/ 1 h 1"/>
                    <a:gd name="T2" fmla="*/ 2 w 3"/>
                    <a:gd name="T3" fmla="*/ 1 h 1"/>
                    <a:gd name="T4" fmla="*/ 2 w 3"/>
                    <a:gd name="T5" fmla="*/ 1 h 1"/>
                    <a:gd name="T6" fmla="*/ 2 w 3"/>
                    <a:gd name="T7" fmla="*/ 1 h 1"/>
                    <a:gd name="T8" fmla="*/ 3 w 3"/>
                    <a:gd name="T9" fmla="*/ 1 h 1"/>
                    <a:gd name="T10" fmla="*/ 3 w 3"/>
                    <a:gd name="T11" fmla="*/ 0 h 1"/>
                    <a:gd name="T12" fmla="*/ 3 w 3"/>
                    <a:gd name="T13" fmla="*/ 0 h 1"/>
                    <a:gd name="T14" fmla="*/ 2 w 3"/>
                    <a:gd name="T15" fmla="*/ 0 h 1"/>
                    <a:gd name="T16" fmla="*/ 1 w 3"/>
                    <a:gd name="T17" fmla="*/ 0 h 1"/>
                    <a:gd name="T18" fmla="*/ 1 w 3"/>
                    <a:gd name="T19" fmla="*/ 0 h 1"/>
                    <a:gd name="T20" fmla="*/ 1 w 3"/>
                    <a:gd name="T21" fmla="*/ 1 h 1"/>
                    <a:gd name="T22" fmla="*/ 2 w 3"/>
                    <a:gd name="T23" fmla="*/ 0 h 1"/>
                    <a:gd name="T24" fmla="*/ 1 w 3"/>
                    <a:gd name="T25" fmla="*/ 0 h 1"/>
                    <a:gd name="T26" fmla="*/ 3 w 3"/>
                    <a:gd name="T27" fmla="*/ 1 h 1"/>
                    <a:gd name="T28" fmla="*/ 3 w 3"/>
                    <a:gd name="T29" fmla="*/ 0 h 1"/>
                    <a:gd name="T30" fmla="*/ 3 w 3"/>
                    <a:gd name="T31" fmla="*/ 1 h 1"/>
                    <a:gd name="T32" fmla="*/ 2 w 3"/>
                    <a:gd name="T33" fmla="*/ 1 h 1"/>
                    <a:gd name="T34" fmla="*/ 2 w 3"/>
                    <a:gd name="T35" fmla="*/ 1 h 1"/>
                    <a:gd name="T36" fmla="*/ 2 w 3"/>
                    <a:gd name="T37" fmla="*/ 1 h 1"/>
                    <a:gd name="T38" fmla="*/ 2 w 3"/>
                    <a:gd name="T39" fmla="*/ 1 h 1"/>
                    <a:gd name="T40" fmla="*/ 1 w 3"/>
                    <a:gd name="T41" fmla="*/ 0 h 1"/>
                    <a:gd name="T42" fmla="*/ 1 w 3"/>
                    <a:gd name="T4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1">
                      <a:moveTo>
                        <a:pt x="1" y="1"/>
                      </a:moveTo>
                      <a:cubicBezTo>
                        <a:pt x="1" y="1"/>
                        <a:pt x="2" y="1"/>
                        <a:pt x="2" y="1"/>
                      </a:cubicBezTo>
                      <a:cubicBezTo>
                        <a:pt x="2" y="1"/>
                        <a:pt x="2" y="1"/>
                        <a:pt x="2" y="1"/>
                      </a:cubicBezTo>
                      <a:cubicBezTo>
                        <a:pt x="2" y="1"/>
                        <a:pt x="2" y="1"/>
                        <a:pt x="2" y="1"/>
                      </a:cubicBezTo>
                      <a:cubicBezTo>
                        <a:pt x="3" y="1"/>
                        <a:pt x="3" y="1"/>
                        <a:pt x="3" y="1"/>
                      </a:cubicBezTo>
                      <a:cubicBezTo>
                        <a:pt x="3" y="1"/>
                        <a:pt x="3" y="1"/>
                        <a:pt x="3" y="0"/>
                      </a:cubicBezTo>
                      <a:cubicBezTo>
                        <a:pt x="3" y="0"/>
                        <a:pt x="3" y="0"/>
                        <a:pt x="3" y="0"/>
                      </a:cubicBezTo>
                      <a:cubicBezTo>
                        <a:pt x="2" y="0"/>
                        <a:pt x="2" y="0"/>
                        <a:pt x="2" y="0"/>
                      </a:cubicBezTo>
                      <a:cubicBezTo>
                        <a:pt x="1" y="0"/>
                        <a:pt x="1" y="0"/>
                        <a:pt x="1" y="0"/>
                      </a:cubicBezTo>
                      <a:cubicBezTo>
                        <a:pt x="1" y="0"/>
                        <a:pt x="1" y="0"/>
                        <a:pt x="1" y="0"/>
                      </a:cubicBezTo>
                      <a:cubicBezTo>
                        <a:pt x="0" y="1"/>
                        <a:pt x="1" y="1"/>
                        <a:pt x="1" y="1"/>
                      </a:cubicBezTo>
                      <a:cubicBezTo>
                        <a:pt x="1" y="0"/>
                        <a:pt x="1" y="0"/>
                        <a:pt x="2" y="0"/>
                      </a:cubicBezTo>
                      <a:cubicBezTo>
                        <a:pt x="1" y="0"/>
                        <a:pt x="1" y="0"/>
                        <a:pt x="1" y="0"/>
                      </a:cubicBezTo>
                      <a:cubicBezTo>
                        <a:pt x="2" y="0"/>
                        <a:pt x="2" y="0"/>
                        <a:pt x="3" y="1"/>
                      </a:cubicBezTo>
                      <a:cubicBezTo>
                        <a:pt x="3" y="1"/>
                        <a:pt x="3" y="0"/>
                        <a:pt x="3" y="0"/>
                      </a:cubicBezTo>
                      <a:cubicBezTo>
                        <a:pt x="3" y="1"/>
                        <a:pt x="3" y="1"/>
                        <a:pt x="3" y="1"/>
                      </a:cubicBezTo>
                      <a:cubicBezTo>
                        <a:pt x="3" y="1"/>
                        <a:pt x="2" y="1"/>
                        <a:pt x="2" y="1"/>
                      </a:cubicBezTo>
                      <a:cubicBezTo>
                        <a:pt x="2" y="1"/>
                        <a:pt x="2" y="1"/>
                        <a:pt x="2" y="1"/>
                      </a:cubicBezTo>
                      <a:cubicBezTo>
                        <a:pt x="2" y="1"/>
                        <a:pt x="2" y="1"/>
                        <a:pt x="2" y="1"/>
                      </a:cubicBezTo>
                      <a:cubicBezTo>
                        <a:pt x="2" y="1"/>
                        <a:pt x="2" y="1"/>
                        <a:pt x="2" y="1"/>
                      </a:cubicBezTo>
                      <a:cubicBezTo>
                        <a:pt x="2" y="1"/>
                        <a:pt x="1" y="1"/>
                        <a:pt x="1" y="0"/>
                      </a:cubicBezTo>
                      <a:cubicBezTo>
                        <a:pt x="1" y="0"/>
                        <a:pt x="0"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37" name="Freeform 578"/>
                <p:cNvSpPr>
                  <a:spLocks/>
                </p:cNvSpPr>
                <p:nvPr/>
              </p:nvSpPr>
              <p:spPr bwMode="auto">
                <a:xfrm>
                  <a:off x="2156" y="3956"/>
                  <a:ext cx="17" cy="18"/>
                </a:xfrm>
                <a:custGeom>
                  <a:avLst/>
                  <a:gdLst>
                    <a:gd name="T0" fmla="*/ 2 w 6"/>
                    <a:gd name="T1" fmla="*/ 6 h 6"/>
                    <a:gd name="T2" fmla="*/ 5 w 6"/>
                    <a:gd name="T3" fmla="*/ 2 h 6"/>
                    <a:gd name="T4" fmla="*/ 5 w 6"/>
                    <a:gd name="T5" fmla="*/ 2 h 6"/>
                    <a:gd name="T6" fmla="*/ 5 w 6"/>
                    <a:gd name="T7" fmla="*/ 2 h 6"/>
                    <a:gd name="T8" fmla="*/ 5 w 6"/>
                    <a:gd name="T9" fmla="*/ 2 h 6"/>
                    <a:gd name="T10" fmla="*/ 5 w 6"/>
                    <a:gd name="T11" fmla="*/ 1 h 6"/>
                    <a:gd name="T12" fmla="*/ 5 w 6"/>
                    <a:gd name="T13" fmla="*/ 0 h 6"/>
                    <a:gd name="T14" fmla="*/ 4 w 6"/>
                    <a:gd name="T15" fmla="*/ 0 h 6"/>
                    <a:gd name="T16" fmla="*/ 4 w 6"/>
                    <a:gd name="T17" fmla="*/ 0 h 6"/>
                    <a:gd name="T18" fmla="*/ 4 w 6"/>
                    <a:gd name="T19" fmla="*/ 1 h 6"/>
                    <a:gd name="T20" fmla="*/ 4 w 6"/>
                    <a:gd name="T21" fmla="*/ 1 h 6"/>
                    <a:gd name="T22" fmla="*/ 3 w 6"/>
                    <a:gd name="T23" fmla="*/ 1 h 6"/>
                    <a:gd name="T24" fmla="*/ 3 w 6"/>
                    <a:gd name="T25" fmla="*/ 1 h 6"/>
                    <a:gd name="T26" fmla="*/ 3 w 6"/>
                    <a:gd name="T27" fmla="*/ 2 h 6"/>
                    <a:gd name="T28" fmla="*/ 3 w 6"/>
                    <a:gd name="T29" fmla="*/ 2 h 6"/>
                    <a:gd name="T30" fmla="*/ 2 w 6"/>
                    <a:gd name="T31" fmla="*/ 2 h 6"/>
                    <a:gd name="T32" fmla="*/ 2 w 6"/>
                    <a:gd name="T33" fmla="*/ 2 h 6"/>
                    <a:gd name="T34" fmla="*/ 2 w 6"/>
                    <a:gd name="T35" fmla="*/ 3 h 6"/>
                    <a:gd name="T36" fmla="*/ 2 w 6"/>
                    <a:gd name="T37" fmla="*/ 3 h 6"/>
                    <a:gd name="T38" fmla="*/ 0 w 6"/>
                    <a:gd name="T39" fmla="*/ 3 h 6"/>
                    <a:gd name="T40" fmla="*/ 0 w 6"/>
                    <a:gd name="T41" fmla="*/ 3 h 6"/>
                    <a:gd name="T42" fmla="*/ 0 w 6"/>
                    <a:gd name="T43" fmla="*/ 4 h 6"/>
                    <a:gd name="T44" fmla="*/ 0 w 6"/>
                    <a:gd name="T45" fmla="*/ 4 h 6"/>
                    <a:gd name="T46" fmla="*/ 1 w 6"/>
                    <a:gd name="T47" fmla="*/ 4 h 6"/>
                    <a:gd name="T48" fmla="*/ 1 w 6"/>
                    <a:gd name="T49" fmla="*/ 4 h 6"/>
                    <a:gd name="T50" fmla="*/ 0 w 6"/>
                    <a:gd name="T51" fmla="*/ 4 h 6"/>
                    <a:gd name="T52" fmla="*/ 0 w 6"/>
                    <a:gd name="T53" fmla="*/ 5 h 6"/>
                    <a:gd name="T54" fmla="*/ 0 w 6"/>
                    <a:gd name="T55" fmla="*/ 5 h 6"/>
                    <a:gd name="T56" fmla="*/ 1 w 6"/>
                    <a:gd name="T57" fmla="*/ 5 h 6"/>
                    <a:gd name="T58" fmla="*/ 2 w 6"/>
                    <a:gd name="T59" fmla="*/ 6 h 6"/>
                    <a:gd name="T60" fmla="*/ 2 w 6"/>
                    <a:gd name="T61" fmla="*/ 5 h 6"/>
                    <a:gd name="T62" fmla="*/ 1 w 6"/>
                    <a:gd name="T63" fmla="*/ 5 h 6"/>
                    <a:gd name="T64" fmla="*/ 0 w 6"/>
                    <a:gd name="T65" fmla="*/ 5 h 6"/>
                    <a:gd name="T66" fmla="*/ 0 w 6"/>
                    <a:gd name="T67" fmla="*/ 5 h 6"/>
                    <a:gd name="T68" fmla="*/ 1 w 6"/>
                    <a:gd name="T69" fmla="*/ 4 h 6"/>
                    <a:gd name="T70" fmla="*/ 1 w 6"/>
                    <a:gd name="T71" fmla="*/ 4 h 6"/>
                    <a:gd name="T72" fmla="*/ 1 w 6"/>
                    <a:gd name="T73" fmla="*/ 4 h 6"/>
                    <a:gd name="T74" fmla="*/ 0 w 6"/>
                    <a:gd name="T75" fmla="*/ 3 h 6"/>
                    <a:gd name="T76" fmla="*/ 0 w 6"/>
                    <a:gd name="T77" fmla="*/ 4 h 6"/>
                    <a:gd name="T78" fmla="*/ 0 w 6"/>
                    <a:gd name="T79" fmla="*/ 3 h 6"/>
                    <a:gd name="T80" fmla="*/ 0 w 6"/>
                    <a:gd name="T81" fmla="*/ 3 h 6"/>
                    <a:gd name="T82" fmla="*/ 2 w 6"/>
                    <a:gd name="T83" fmla="*/ 3 h 6"/>
                    <a:gd name="T84" fmla="*/ 2 w 6"/>
                    <a:gd name="T85" fmla="*/ 3 h 6"/>
                    <a:gd name="T86" fmla="*/ 2 w 6"/>
                    <a:gd name="T87" fmla="*/ 2 h 6"/>
                    <a:gd name="T88" fmla="*/ 2 w 6"/>
                    <a:gd name="T89" fmla="*/ 2 h 6"/>
                    <a:gd name="T90" fmla="*/ 3 w 6"/>
                    <a:gd name="T91" fmla="*/ 2 h 6"/>
                    <a:gd name="T92" fmla="*/ 3 w 6"/>
                    <a:gd name="T93" fmla="*/ 2 h 6"/>
                    <a:gd name="T94" fmla="*/ 3 w 6"/>
                    <a:gd name="T95" fmla="*/ 1 h 6"/>
                    <a:gd name="T96" fmla="*/ 3 w 6"/>
                    <a:gd name="T97" fmla="*/ 1 h 6"/>
                    <a:gd name="T98" fmla="*/ 4 w 6"/>
                    <a:gd name="T99" fmla="*/ 1 h 6"/>
                    <a:gd name="T100" fmla="*/ 4 w 6"/>
                    <a:gd name="T101" fmla="*/ 1 h 6"/>
                    <a:gd name="T102" fmla="*/ 4 w 6"/>
                    <a:gd name="T103" fmla="*/ 1 h 6"/>
                    <a:gd name="T104" fmla="*/ 4 w 6"/>
                    <a:gd name="T105" fmla="*/ 1 h 6"/>
                    <a:gd name="T106" fmla="*/ 5 w 6"/>
                    <a:gd name="T107" fmla="*/ 1 h 6"/>
                    <a:gd name="T108" fmla="*/ 5 w 6"/>
                    <a:gd name="T109" fmla="*/ 1 h 6"/>
                    <a:gd name="T110" fmla="*/ 5 w 6"/>
                    <a:gd name="T111" fmla="*/ 2 h 6"/>
                    <a:gd name="T112" fmla="*/ 5 w 6"/>
                    <a:gd name="T113" fmla="*/ 2 h 6"/>
                    <a:gd name="T114" fmla="*/ 5 w 6"/>
                    <a:gd name="T115" fmla="*/ 2 h 6"/>
                    <a:gd name="T116" fmla="*/ 3 w 6"/>
                    <a:gd name="T117" fmla="*/ 4 h 6"/>
                    <a:gd name="T118" fmla="*/ 2 w 6"/>
                    <a:gd name="T119" fmla="*/ 5 h 6"/>
                    <a:gd name="T120" fmla="*/ 2 w 6"/>
                    <a:gd name="T1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6">
                      <a:moveTo>
                        <a:pt x="2" y="6"/>
                      </a:moveTo>
                      <a:cubicBezTo>
                        <a:pt x="3" y="4"/>
                        <a:pt x="4" y="3"/>
                        <a:pt x="5" y="2"/>
                      </a:cubicBezTo>
                      <a:cubicBezTo>
                        <a:pt x="5" y="2"/>
                        <a:pt x="5" y="2"/>
                        <a:pt x="5" y="2"/>
                      </a:cubicBezTo>
                      <a:cubicBezTo>
                        <a:pt x="5" y="2"/>
                        <a:pt x="5" y="2"/>
                        <a:pt x="5" y="2"/>
                      </a:cubicBezTo>
                      <a:cubicBezTo>
                        <a:pt x="5" y="2"/>
                        <a:pt x="5" y="2"/>
                        <a:pt x="5" y="2"/>
                      </a:cubicBezTo>
                      <a:cubicBezTo>
                        <a:pt x="5" y="1"/>
                        <a:pt x="6" y="1"/>
                        <a:pt x="5" y="1"/>
                      </a:cubicBezTo>
                      <a:cubicBezTo>
                        <a:pt x="5" y="1"/>
                        <a:pt x="5" y="1"/>
                        <a:pt x="5" y="0"/>
                      </a:cubicBezTo>
                      <a:cubicBezTo>
                        <a:pt x="5" y="0"/>
                        <a:pt x="4" y="0"/>
                        <a:pt x="4" y="0"/>
                      </a:cubicBezTo>
                      <a:cubicBezTo>
                        <a:pt x="4" y="0"/>
                        <a:pt x="4" y="0"/>
                        <a:pt x="4" y="0"/>
                      </a:cubicBezTo>
                      <a:cubicBezTo>
                        <a:pt x="4" y="1"/>
                        <a:pt x="4" y="1"/>
                        <a:pt x="4" y="1"/>
                      </a:cubicBezTo>
                      <a:cubicBezTo>
                        <a:pt x="4" y="1"/>
                        <a:pt x="4" y="1"/>
                        <a:pt x="4" y="1"/>
                      </a:cubicBezTo>
                      <a:cubicBezTo>
                        <a:pt x="4" y="1"/>
                        <a:pt x="3" y="1"/>
                        <a:pt x="3" y="1"/>
                      </a:cubicBezTo>
                      <a:cubicBezTo>
                        <a:pt x="3" y="1"/>
                        <a:pt x="3" y="1"/>
                        <a:pt x="3" y="1"/>
                      </a:cubicBezTo>
                      <a:cubicBezTo>
                        <a:pt x="3" y="1"/>
                        <a:pt x="3" y="2"/>
                        <a:pt x="3" y="2"/>
                      </a:cubicBezTo>
                      <a:cubicBezTo>
                        <a:pt x="3" y="2"/>
                        <a:pt x="3" y="2"/>
                        <a:pt x="3" y="2"/>
                      </a:cubicBezTo>
                      <a:cubicBezTo>
                        <a:pt x="2" y="2"/>
                        <a:pt x="2" y="2"/>
                        <a:pt x="2" y="2"/>
                      </a:cubicBezTo>
                      <a:cubicBezTo>
                        <a:pt x="2" y="2"/>
                        <a:pt x="2" y="2"/>
                        <a:pt x="2" y="2"/>
                      </a:cubicBezTo>
                      <a:cubicBezTo>
                        <a:pt x="2" y="2"/>
                        <a:pt x="2" y="3"/>
                        <a:pt x="2" y="3"/>
                      </a:cubicBezTo>
                      <a:cubicBezTo>
                        <a:pt x="2" y="3"/>
                        <a:pt x="2" y="3"/>
                        <a:pt x="2" y="3"/>
                      </a:cubicBezTo>
                      <a:cubicBezTo>
                        <a:pt x="1" y="3"/>
                        <a:pt x="1" y="3"/>
                        <a:pt x="0" y="3"/>
                      </a:cubicBezTo>
                      <a:cubicBezTo>
                        <a:pt x="0" y="3"/>
                        <a:pt x="0" y="3"/>
                        <a:pt x="0" y="3"/>
                      </a:cubicBezTo>
                      <a:cubicBezTo>
                        <a:pt x="0" y="3"/>
                        <a:pt x="0" y="3"/>
                        <a:pt x="0" y="4"/>
                      </a:cubicBezTo>
                      <a:cubicBezTo>
                        <a:pt x="0" y="4"/>
                        <a:pt x="0" y="4"/>
                        <a:pt x="0" y="4"/>
                      </a:cubicBezTo>
                      <a:cubicBezTo>
                        <a:pt x="0" y="4"/>
                        <a:pt x="1" y="4"/>
                        <a:pt x="1" y="4"/>
                      </a:cubicBezTo>
                      <a:cubicBezTo>
                        <a:pt x="1" y="4"/>
                        <a:pt x="1" y="4"/>
                        <a:pt x="1" y="4"/>
                      </a:cubicBezTo>
                      <a:cubicBezTo>
                        <a:pt x="1" y="4"/>
                        <a:pt x="0" y="4"/>
                        <a:pt x="0" y="4"/>
                      </a:cubicBezTo>
                      <a:cubicBezTo>
                        <a:pt x="0" y="4"/>
                        <a:pt x="0" y="4"/>
                        <a:pt x="0" y="5"/>
                      </a:cubicBezTo>
                      <a:cubicBezTo>
                        <a:pt x="0" y="5"/>
                        <a:pt x="0" y="5"/>
                        <a:pt x="0" y="5"/>
                      </a:cubicBezTo>
                      <a:cubicBezTo>
                        <a:pt x="0" y="5"/>
                        <a:pt x="1" y="5"/>
                        <a:pt x="1" y="5"/>
                      </a:cubicBezTo>
                      <a:cubicBezTo>
                        <a:pt x="1" y="6"/>
                        <a:pt x="2" y="6"/>
                        <a:pt x="2" y="6"/>
                      </a:cubicBezTo>
                      <a:cubicBezTo>
                        <a:pt x="2" y="6"/>
                        <a:pt x="2" y="5"/>
                        <a:pt x="2" y="5"/>
                      </a:cubicBezTo>
                      <a:cubicBezTo>
                        <a:pt x="2" y="5"/>
                        <a:pt x="1" y="5"/>
                        <a:pt x="1" y="5"/>
                      </a:cubicBezTo>
                      <a:cubicBezTo>
                        <a:pt x="1" y="5"/>
                        <a:pt x="0" y="5"/>
                        <a:pt x="0" y="5"/>
                      </a:cubicBezTo>
                      <a:cubicBezTo>
                        <a:pt x="0" y="5"/>
                        <a:pt x="0" y="5"/>
                        <a:pt x="0" y="5"/>
                      </a:cubicBezTo>
                      <a:cubicBezTo>
                        <a:pt x="0" y="5"/>
                        <a:pt x="1" y="4"/>
                        <a:pt x="1" y="4"/>
                      </a:cubicBezTo>
                      <a:cubicBezTo>
                        <a:pt x="1" y="4"/>
                        <a:pt x="1" y="4"/>
                        <a:pt x="1" y="4"/>
                      </a:cubicBezTo>
                      <a:cubicBezTo>
                        <a:pt x="1" y="4"/>
                        <a:pt x="1" y="4"/>
                        <a:pt x="1" y="4"/>
                      </a:cubicBezTo>
                      <a:cubicBezTo>
                        <a:pt x="1" y="4"/>
                        <a:pt x="1" y="4"/>
                        <a:pt x="0" y="3"/>
                      </a:cubicBezTo>
                      <a:cubicBezTo>
                        <a:pt x="0" y="4"/>
                        <a:pt x="0" y="4"/>
                        <a:pt x="0" y="4"/>
                      </a:cubicBezTo>
                      <a:cubicBezTo>
                        <a:pt x="0" y="3"/>
                        <a:pt x="0" y="3"/>
                        <a:pt x="0" y="3"/>
                      </a:cubicBezTo>
                      <a:cubicBezTo>
                        <a:pt x="0" y="3"/>
                        <a:pt x="0" y="3"/>
                        <a:pt x="0" y="3"/>
                      </a:cubicBezTo>
                      <a:cubicBezTo>
                        <a:pt x="1" y="3"/>
                        <a:pt x="1" y="3"/>
                        <a:pt x="2" y="3"/>
                      </a:cubicBezTo>
                      <a:cubicBezTo>
                        <a:pt x="2" y="3"/>
                        <a:pt x="2" y="3"/>
                        <a:pt x="2" y="3"/>
                      </a:cubicBezTo>
                      <a:cubicBezTo>
                        <a:pt x="2" y="3"/>
                        <a:pt x="2" y="2"/>
                        <a:pt x="2" y="2"/>
                      </a:cubicBezTo>
                      <a:cubicBezTo>
                        <a:pt x="2" y="2"/>
                        <a:pt x="2" y="2"/>
                        <a:pt x="2" y="2"/>
                      </a:cubicBezTo>
                      <a:cubicBezTo>
                        <a:pt x="2" y="2"/>
                        <a:pt x="2" y="2"/>
                        <a:pt x="3" y="2"/>
                      </a:cubicBezTo>
                      <a:cubicBezTo>
                        <a:pt x="3" y="2"/>
                        <a:pt x="3" y="2"/>
                        <a:pt x="3" y="2"/>
                      </a:cubicBezTo>
                      <a:cubicBezTo>
                        <a:pt x="3" y="2"/>
                        <a:pt x="3" y="1"/>
                        <a:pt x="3" y="1"/>
                      </a:cubicBezTo>
                      <a:cubicBezTo>
                        <a:pt x="3" y="1"/>
                        <a:pt x="3" y="1"/>
                        <a:pt x="3" y="1"/>
                      </a:cubicBezTo>
                      <a:cubicBezTo>
                        <a:pt x="3" y="1"/>
                        <a:pt x="4" y="1"/>
                        <a:pt x="4" y="1"/>
                      </a:cubicBezTo>
                      <a:cubicBezTo>
                        <a:pt x="4" y="1"/>
                        <a:pt x="4" y="1"/>
                        <a:pt x="4" y="1"/>
                      </a:cubicBezTo>
                      <a:cubicBezTo>
                        <a:pt x="4" y="1"/>
                        <a:pt x="4" y="1"/>
                        <a:pt x="4" y="1"/>
                      </a:cubicBezTo>
                      <a:cubicBezTo>
                        <a:pt x="4" y="1"/>
                        <a:pt x="4" y="1"/>
                        <a:pt x="4" y="1"/>
                      </a:cubicBezTo>
                      <a:cubicBezTo>
                        <a:pt x="5" y="1"/>
                        <a:pt x="5" y="1"/>
                        <a:pt x="5" y="1"/>
                      </a:cubicBezTo>
                      <a:cubicBezTo>
                        <a:pt x="5" y="1"/>
                        <a:pt x="5" y="1"/>
                        <a:pt x="5" y="1"/>
                      </a:cubicBezTo>
                      <a:cubicBezTo>
                        <a:pt x="5" y="2"/>
                        <a:pt x="5" y="2"/>
                        <a:pt x="5" y="2"/>
                      </a:cubicBezTo>
                      <a:cubicBezTo>
                        <a:pt x="5" y="2"/>
                        <a:pt x="5" y="2"/>
                        <a:pt x="5" y="2"/>
                      </a:cubicBezTo>
                      <a:cubicBezTo>
                        <a:pt x="5" y="2"/>
                        <a:pt x="5" y="2"/>
                        <a:pt x="5" y="2"/>
                      </a:cubicBezTo>
                      <a:cubicBezTo>
                        <a:pt x="5" y="3"/>
                        <a:pt x="4" y="3"/>
                        <a:pt x="3" y="4"/>
                      </a:cubicBezTo>
                      <a:cubicBezTo>
                        <a:pt x="3" y="4"/>
                        <a:pt x="2" y="5"/>
                        <a:pt x="2" y="5"/>
                      </a:cubicBezTo>
                      <a:cubicBezTo>
                        <a:pt x="2" y="5"/>
                        <a:pt x="2" y="6"/>
                        <a:pt x="2" y="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38" name="Freeform 579"/>
                <p:cNvSpPr>
                  <a:spLocks/>
                </p:cNvSpPr>
                <p:nvPr/>
              </p:nvSpPr>
              <p:spPr bwMode="auto">
                <a:xfrm>
                  <a:off x="2159" y="3968"/>
                  <a:ext cx="5" cy="3"/>
                </a:xfrm>
                <a:custGeom>
                  <a:avLst/>
                  <a:gdLst>
                    <a:gd name="T0" fmla="*/ 0 w 2"/>
                    <a:gd name="T1" fmla="*/ 0 h 1"/>
                    <a:gd name="T2" fmla="*/ 1 w 2"/>
                    <a:gd name="T3" fmla="*/ 1 h 1"/>
                    <a:gd name="T4" fmla="*/ 1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1" y="0"/>
                        <a:pt x="1" y="1"/>
                      </a:cubicBezTo>
                      <a:cubicBezTo>
                        <a:pt x="1" y="1"/>
                        <a:pt x="2" y="1"/>
                        <a:pt x="1" y="1"/>
                      </a:cubicBezTo>
                      <a:cubicBezTo>
                        <a:pt x="1" y="0"/>
                        <a:pt x="1" y="0"/>
                        <a:pt x="0" y="0"/>
                      </a:cubicBezTo>
                      <a:cubicBezTo>
                        <a:pt x="0" y="0"/>
                        <a:pt x="0" y="0"/>
                        <a:pt x="0" y="0"/>
                      </a:cubicBezTo>
                    </a:path>
                  </a:pathLst>
                </a:custGeom>
                <a:solidFill>
                  <a:srgbClr val="E430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39" name="Freeform 580"/>
                <p:cNvSpPr>
                  <a:spLocks/>
                </p:cNvSpPr>
                <p:nvPr/>
              </p:nvSpPr>
              <p:spPr bwMode="auto">
                <a:xfrm>
                  <a:off x="2159" y="3965"/>
                  <a:ext cx="5" cy="6"/>
                </a:xfrm>
                <a:custGeom>
                  <a:avLst/>
                  <a:gdLst>
                    <a:gd name="T0" fmla="*/ 1 w 2"/>
                    <a:gd name="T1" fmla="*/ 0 h 2"/>
                    <a:gd name="T2" fmla="*/ 2 w 2"/>
                    <a:gd name="T3" fmla="*/ 1 h 2"/>
                    <a:gd name="T4" fmla="*/ 2 w 2"/>
                    <a:gd name="T5" fmla="*/ 1 h 2"/>
                    <a:gd name="T6" fmla="*/ 1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1"/>
                        <a:pt x="2" y="1"/>
                      </a:cubicBezTo>
                      <a:cubicBezTo>
                        <a:pt x="2" y="2"/>
                        <a:pt x="2" y="1"/>
                        <a:pt x="2" y="1"/>
                      </a:cubicBezTo>
                      <a:cubicBezTo>
                        <a:pt x="2" y="1"/>
                        <a:pt x="1" y="0"/>
                        <a:pt x="1" y="0"/>
                      </a:cubicBezTo>
                      <a:cubicBezTo>
                        <a:pt x="1" y="0"/>
                        <a:pt x="0" y="0"/>
                        <a:pt x="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40" name="Freeform 581"/>
                <p:cNvSpPr>
                  <a:spLocks/>
                </p:cNvSpPr>
                <p:nvPr/>
              </p:nvSpPr>
              <p:spPr bwMode="auto">
                <a:xfrm>
                  <a:off x="2164" y="3962"/>
                  <a:ext cx="3" cy="6"/>
                </a:xfrm>
                <a:custGeom>
                  <a:avLst/>
                  <a:gdLst>
                    <a:gd name="T0" fmla="*/ 0 w 1"/>
                    <a:gd name="T1" fmla="*/ 0 h 2"/>
                    <a:gd name="T2" fmla="*/ 1 w 1"/>
                    <a:gd name="T3" fmla="*/ 1 h 2"/>
                    <a:gd name="T4" fmla="*/ 1 w 1"/>
                    <a:gd name="T5" fmla="*/ 1 h 2"/>
                    <a:gd name="T6" fmla="*/ 0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0" y="1"/>
                        <a:pt x="1" y="1"/>
                      </a:cubicBezTo>
                      <a:cubicBezTo>
                        <a:pt x="1" y="2"/>
                        <a:pt x="1" y="1"/>
                        <a:pt x="1" y="1"/>
                      </a:cubicBezTo>
                      <a:cubicBezTo>
                        <a:pt x="1" y="1"/>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41" name="Freeform 582"/>
                <p:cNvSpPr>
                  <a:spLocks/>
                </p:cNvSpPr>
                <p:nvPr/>
              </p:nvSpPr>
              <p:spPr bwMode="auto">
                <a:xfrm>
                  <a:off x="2167" y="3956"/>
                  <a:ext cx="3" cy="9"/>
                </a:xfrm>
                <a:custGeom>
                  <a:avLst/>
                  <a:gdLst>
                    <a:gd name="T0" fmla="*/ 0 w 1"/>
                    <a:gd name="T1" fmla="*/ 1 h 3"/>
                    <a:gd name="T2" fmla="*/ 0 w 1"/>
                    <a:gd name="T3" fmla="*/ 2 h 3"/>
                    <a:gd name="T4" fmla="*/ 0 w 1"/>
                    <a:gd name="T5" fmla="*/ 3 h 3"/>
                    <a:gd name="T6" fmla="*/ 1 w 1"/>
                    <a:gd name="T7" fmla="*/ 3 h 3"/>
                    <a:gd name="T8" fmla="*/ 0 w 1"/>
                    <a:gd name="T9" fmla="*/ 2 h 3"/>
                    <a:gd name="T10" fmla="*/ 0 w 1"/>
                    <a:gd name="T11" fmla="*/ 1 h 3"/>
                    <a:gd name="T12" fmla="*/ 0 w 1"/>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1"/>
                      </a:moveTo>
                      <a:cubicBezTo>
                        <a:pt x="0" y="1"/>
                        <a:pt x="0" y="1"/>
                        <a:pt x="0" y="2"/>
                      </a:cubicBezTo>
                      <a:cubicBezTo>
                        <a:pt x="0" y="2"/>
                        <a:pt x="0" y="3"/>
                        <a:pt x="0" y="3"/>
                      </a:cubicBezTo>
                      <a:cubicBezTo>
                        <a:pt x="1" y="3"/>
                        <a:pt x="1" y="3"/>
                        <a:pt x="1" y="3"/>
                      </a:cubicBezTo>
                      <a:cubicBezTo>
                        <a:pt x="0" y="2"/>
                        <a:pt x="0" y="2"/>
                        <a:pt x="0" y="2"/>
                      </a:cubicBezTo>
                      <a:cubicBezTo>
                        <a:pt x="0" y="1"/>
                        <a:pt x="0" y="1"/>
                        <a:pt x="0" y="1"/>
                      </a:cubicBezTo>
                      <a:cubicBezTo>
                        <a:pt x="0" y="0"/>
                        <a:pt x="0" y="0"/>
                        <a:pt x="0" y="1"/>
                      </a:cubicBezTo>
                    </a:path>
                  </a:pathLst>
                </a:custGeom>
                <a:solidFill>
                  <a:srgbClr val="E430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42" name="Freeform 583"/>
                <p:cNvSpPr>
                  <a:spLocks/>
                </p:cNvSpPr>
                <p:nvPr/>
              </p:nvSpPr>
              <p:spPr bwMode="auto">
                <a:xfrm>
                  <a:off x="2162" y="3962"/>
                  <a:ext cx="5" cy="6"/>
                </a:xfrm>
                <a:custGeom>
                  <a:avLst/>
                  <a:gdLst>
                    <a:gd name="T0" fmla="*/ 2 w 2"/>
                    <a:gd name="T1" fmla="*/ 1 h 2"/>
                    <a:gd name="T2" fmla="*/ 1 w 2"/>
                    <a:gd name="T3" fmla="*/ 0 h 2"/>
                    <a:gd name="T4" fmla="*/ 0 w 2"/>
                    <a:gd name="T5" fmla="*/ 0 h 2"/>
                    <a:gd name="T6" fmla="*/ 0 w 2"/>
                    <a:gd name="T7" fmla="*/ 0 h 2"/>
                    <a:gd name="T8" fmla="*/ 0 w 2"/>
                    <a:gd name="T9" fmla="*/ 0 h 2"/>
                    <a:gd name="T10" fmla="*/ 0 w 2"/>
                    <a:gd name="T11" fmla="*/ 0 h 2"/>
                    <a:gd name="T12" fmla="*/ 0 w 2"/>
                    <a:gd name="T13" fmla="*/ 0 h 2"/>
                    <a:gd name="T14" fmla="*/ 0 w 2"/>
                    <a:gd name="T15" fmla="*/ 0 h 2"/>
                    <a:gd name="T16" fmla="*/ 0 w 2"/>
                    <a:gd name="T17" fmla="*/ 0 h 2"/>
                    <a:gd name="T18" fmla="*/ 1 w 2"/>
                    <a:gd name="T19" fmla="*/ 1 h 2"/>
                    <a:gd name="T20" fmla="*/ 2 w 2"/>
                    <a:gd name="T21" fmla="*/ 1 h 2"/>
                    <a:gd name="T22" fmla="*/ 2 w 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2" y="1"/>
                      </a:moveTo>
                      <a:cubicBezTo>
                        <a:pt x="2" y="1"/>
                        <a:pt x="1" y="1"/>
                        <a:pt x="1" y="0"/>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1" y="0"/>
                        <a:pt x="1" y="1"/>
                      </a:cubicBezTo>
                      <a:cubicBezTo>
                        <a:pt x="1" y="1"/>
                        <a:pt x="1" y="1"/>
                        <a:pt x="2" y="1"/>
                      </a:cubicBezTo>
                      <a:cubicBezTo>
                        <a:pt x="2" y="2"/>
                        <a:pt x="2" y="1"/>
                        <a:pt x="2"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43" name="Freeform 584"/>
                <p:cNvSpPr>
                  <a:spLocks/>
                </p:cNvSpPr>
                <p:nvPr/>
              </p:nvSpPr>
              <p:spPr bwMode="auto">
                <a:xfrm>
                  <a:off x="2162" y="3962"/>
                  <a:ext cx="2" cy="6"/>
                </a:xfrm>
                <a:custGeom>
                  <a:avLst/>
                  <a:gdLst>
                    <a:gd name="T0" fmla="*/ 1 w 1"/>
                    <a:gd name="T1" fmla="*/ 2 h 2"/>
                    <a:gd name="T2" fmla="*/ 1 w 1"/>
                    <a:gd name="T3" fmla="*/ 2 h 2"/>
                    <a:gd name="T4" fmla="*/ 0 w 1"/>
                    <a:gd name="T5" fmla="*/ 0 h 2"/>
                    <a:gd name="T6" fmla="*/ 0 w 1"/>
                    <a:gd name="T7" fmla="*/ 0 h 2"/>
                    <a:gd name="T8" fmla="*/ 0 w 1"/>
                    <a:gd name="T9" fmla="*/ 2 h 2"/>
                    <a:gd name="T10" fmla="*/ 1 w 1"/>
                    <a:gd name="T11" fmla="*/ 2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2"/>
                        <a:pt x="1" y="2"/>
                        <a:pt x="1" y="2"/>
                      </a:cubicBezTo>
                      <a:cubicBezTo>
                        <a:pt x="0" y="1"/>
                        <a:pt x="0" y="1"/>
                        <a:pt x="0" y="0"/>
                      </a:cubicBezTo>
                      <a:cubicBezTo>
                        <a:pt x="0" y="0"/>
                        <a:pt x="0" y="0"/>
                        <a:pt x="0" y="0"/>
                      </a:cubicBezTo>
                      <a:cubicBezTo>
                        <a:pt x="0" y="1"/>
                        <a:pt x="0" y="1"/>
                        <a:pt x="0" y="2"/>
                      </a:cubicBezTo>
                      <a:cubicBezTo>
                        <a:pt x="1" y="2"/>
                        <a:pt x="1" y="2"/>
                        <a:pt x="1" y="2"/>
                      </a:cubicBezTo>
                      <a:cubicBezTo>
                        <a:pt x="1" y="2"/>
                        <a:pt x="1" y="2"/>
                        <a:pt x="1"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44" name="Freeform 585"/>
                <p:cNvSpPr>
                  <a:spLocks/>
                </p:cNvSpPr>
                <p:nvPr/>
              </p:nvSpPr>
              <p:spPr bwMode="auto">
                <a:xfrm>
                  <a:off x="2156" y="3968"/>
                  <a:ext cx="6" cy="3"/>
                </a:xfrm>
                <a:custGeom>
                  <a:avLst/>
                  <a:gdLst>
                    <a:gd name="T0" fmla="*/ 1 w 2"/>
                    <a:gd name="T1" fmla="*/ 0 h 1"/>
                    <a:gd name="T2" fmla="*/ 1 w 2"/>
                    <a:gd name="T3" fmla="*/ 0 h 1"/>
                    <a:gd name="T4" fmla="*/ 1 w 2"/>
                    <a:gd name="T5" fmla="*/ 0 h 1"/>
                    <a:gd name="T6" fmla="*/ 0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1" y="0"/>
                      </a:cubicBezTo>
                      <a:cubicBezTo>
                        <a:pt x="2" y="0"/>
                        <a:pt x="2" y="0"/>
                        <a:pt x="1" y="0"/>
                      </a:cubicBezTo>
                      <a:cubicBezTo>
                        <a:pt x="1" y="0"/>
                        <a:pt x="1" y="0"/>
                        <a:pt x="0" y="0"/>
                      </a:cubicBezTo>
                      <a:cubicBezTo>
                        <a:pt x="0" y="0"/>
                        <a:pt x="0" y="1"/>
                        <a:pt x="1" y="0"/>
                      </a:cubicBezTo>
                    </a:path>
                  </a:pathLst>
                </a:custGeom>
                <a:solidFill>
                  <a:srgbClr val="E430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45" name="Freeform 586"/>
                <p:cNvSpPr>
                  <a:spLocks/>
                </p:cNvSpPr>
                <p:nvPr/>
              </p:nvSpPr>
              <p:spPr bwMode="auto">
                <a:xfrm>
                  <a:off x="2156" y="3965"/>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0" y="0"/>
                      </a:cubicBezTo>
                      <a:cubicBezTo>
                        <a:pt x="0" y="0"/>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46" name="Freeform 587"/>
                <p:cNvSpPr>
                  <a:spLocks/>
                </p:cNvSpPr>
                <p:nvPr/>
              </p:nvSpPr>
              <p:spPr bwMode="auto">
                <a:xfrm>
                  <a:off x="2162" y="3962"/>
                  <a:ext cx="11" cy="12"/>
                </a:xfrm>
                <a:custGeom>
                  <a:avLst/>
                  <a:gdLst>
                    <a:gd name="T0" fmla="*/ 0 w 4"/>
                    <a:gd name="T1" fmla="*/ 3 h 4"/>
                    <a:gd name="T2" fmla="*/ 0 w 4"/>
                    <a:gd name="T3" fmla="*/ 4 h 4"/>
                    <a:gd name="T4" fmla="*/ 1 w 4"/>
                    <a:gd name="T5" fmla="*/ 4 h 4"/>
                    <a:gd name="T6" fmla="*/ 3 w 4"/>
                    <a:gd name="T7" fmla="*/ 2 h 4"/>
                    <a:gd name="T8" fmla="*/ 4 w 4"/>
                    <a:gd name="T9" fmla="*/ 1 h 4"/>
                    <a:gd name="T10" fmla="*/ 4 w 4"/>
                    <a:gd name="T11" fmla="*/ 1 h 4"/>
                    <a:gd name="T12" fmla="*/ 4 w 4"/>
                    <a:gd name="T13" fmla="*/ 0 h 4"/>
                    <a:gd name="T14" fmla="*/ 3 w 4"/>
                    <a:gd name="T15" fmla="*/ 0 h 4"/>
                    <a:gd name="T16" fmla="*/ 2 w 4"/>
                    <a:gd name="T17" fmla="*/ 1 h 4"/>
                    <a:gd name="T18" fmla="*/ 0 w 4"/>
                    <a:gd name="T19" fmla="*/ 3 h 4"/>
                    <a:gd name="T20" fmla="*/ 0 w 4"/>
                    <a:gd name="T21" fmla="*/ 4 h 4"/>
                    <a:gd name="T22" fmla="*/ 3 w 4"/>
                    <a:gd name="T23" fmla="*/ 1 h 4"/>
                    <a:gd name="T24" fmla="*/ 4 w 4"/>
                    <a:gd name="T25" fmla="*/ 0 h 4"/>
                    <a:gd name="T26" fmla="*/ 4 w 4"/>
                    <a:gd name="T27" fmla="*/ 0 h 4"/>
                    <a:gd name="T28" fmla="*/ 4 w 4"/>
                    <a:gd name="T29" fmla="*/ 1 h 4"/>
                    <a:gd name="T30" fmla="*/ 4 w 4"/>
                    <a:gd name="T31" fmla="*/ 1 h 4"/>
                    <a:gd name="T32" fmla="*/ 2 w 4"/>
                    <a:gd name="T33" fmla="*/ 3 h 4"/>
                    <a:gd name="T34" fmla="*/ 1 w 4"/>
                    <a:gd name="T35" fmla="*/ 4 h 4"/>
                    <a:gd name="T36" fmla="*/ 0 w 4"/>
                    <a:gd name="T37" fmla="*/ 4 h 4"/>
                    <a:gd name="T38" fmla="*/ 0 w 4"/>
                    <a:gd name="T39" fmla="*/ 3 h 4"/>
                    <a:gd name="T40" fmla="*/ 0 w 4"/>
                    <a:gd name="T4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 h="4">
                      <a:moveTo>
                        <a:pt x="0" y="3"/>
                      </a:moveTo>
                      <a:cubicBezTo>
                        <a:pt x="0" y="4"/>
                        <a:pt x="0" y="4"/>
                        <a:pt x="0" y="4"/>
                      </a:cubicBezTo>
                      <a:cubicBezTo>
                        <a:pt x="0" y="4"/>
                        <a:pt x="1" y="4"/>
                        <a:pt x="1" y="4"/>
                      </a:cubicBezTo>
                      <a:cubicBezTo>
                        <a:pt x="2" y="3"/>
                        <a:pt x="3" y="2"/>
                        <a:pt x="3" y="2"/>
                      </a:cubicBezTo>
                      <a:cubicBezTo>
                        <a:pt x="4" y="1"/>
                        <a:pt x="4" y="1"/>
                        <a:pt x="4" y="1"/>
                      </a:cubicBezTo>
                      <a:cubicBezTo>
                        <a:pt x="4" y="1"/>
                        <a:pt x="4" y="1"/>
                        <a:pt x="4" y="1"/>
                      </a:cubicBezTo>
                      <a:cubicBezTo>
                        <a:pt x="4" y="1"/>
                        <a:pt x="4" y="0"/>
                        <a:pt x="4" y="0"/>
                      </a:cubicBezTo>
                      <a:cubicBezTo>
                        <a:pt x="4" y="0"/>
                        <a:pt x="3" y="0"/>
                        <a:pt x="3" y="0"/>
                      </a:cubicBezTo>
                      <a:cubicBezTo>
                        <a:pt x="3" y="0"/>
                        <a:pt x="3" y="1"/>
                        <a:pt x="2" y="1"/>
                      </a:cubicBezTo>
                      <a:cubicBezTo>
                        <a:pt x="2" y="2"/>
                        <a:pt x="1" y="3"/>
                        <a:pt x="0" y="3"/>
                      </a:cubicBezTo>
                      <a:cubicBezTo>
                        <a:pt x="0" y="3"/>
                        <a:pt x="0" y="4"/>
                        <a:pt x="0" y="4"/>
                      </a:cubicBezTo>
                      <a:cubicBezTo>
                        <a:pt x="1" y="3"/>
                        <a:pt x="2" y="2"/>
                        <a:pt x="3" y="1"/>
                      </a:cubicBezTo>
                      <a:cubicBezTo>
                        <a:pt x="3" y="0"/>
                        <a:pt x="3" y="0"/>
                        <a:pt x="4" y="0"/>
                      </a:cubicBezTo>
                      <a:cubicBezTo>
                        <a:pt x="4" y="0"/>
                        <a:pt x="4" y="0"/>
                        <a:pt x="4" y="0"/>
                      </a:cubicBezTo>
                      <a:cubicBezTo>
                        <a:pt x="4" y="1"/>
                        <a:pt x="4" y="1"/>
                        <a:pt x="4" y="1"/>
                      </a:cubicBezTo>
                      <a:cubicBezTo>
                        <a:pt x="4" y="1"/>
                        <a:pt x="4" y="1"/>
                        <a:pt x="4" y="1"/>
                      </a:cubicBezTo>
                      <a:cubicBezTo>
                        <a:pt x="3" y="1"/>
                        <a:pt x="3" y="2"/>
                        <a:pt x="2" y="3"/>
                      </a:cubicBezTo>
                      <a:cubicBezTo>
                        <a:pt x="1" y="3"/>
                        <a:pt x="1" y="3"/>
                        <a:pt x="1" y="4"/>
                      </a:cubicBezTo>
                      <a:cubicBezTo>
                        <a:pt x="0" y="4"/>
                        <a:pt x="0" y="4"/>
                        <a:pt x="0" y="4"/>
                      </a:cubicBezTo>
                      <a:cubicBezTo>
                        <a:pt x="0" y="4"/>
                        <a:pt x="0" y="4"/>
                        <a:pt x="0" y="3"/>
                      </a:cubicBezTo>
                      <a:cubicBezTo>
                        <a:pt x="0" y="3"/>
                        <a:pt x="0" y="3"/>
                        <a:pt x="0" y="3"/>
                      </a:cubicBezTo>
                    </a:path>
                  </a:pathLst>
                </a:custGeom>
                <a:solidFill>
                  <a:srgbClr val="E1D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47" name="Freeform 588"/>
                <p:cNvSpPr>
                  <a:spLocks/>
                </p:cNvSpPr>
                <p:nvPr/>
              </p:nvSpPr>
              <p:spPr bwMode="auto">
                <a:xfrm>
                  <a:off x="2164" y="3965"/>
                  <a:ext cx="12" cy="12"/>
                </a:xfrm>
                <a:custGeom>
                  <a:avLst/>
                  <a:gdLst>
                    <a:gd name="T0" fmla="*/ 0 w 4"/>
                    <a:gd name="T1" fmla="*/ 3 h 4"/>
                    <a:gd name="T2" fmla="*/ 1 w 4"/>
                    <a:gd name="T3" fmla="*/ 3 h 4"/>
                    <a:gd name="T4" fmla="*/ 2 w 4"/>
                    <a:gd name="T5" fmla="*/ 4 h 4"/>
                    <a:gd name="T6" fmla="*/ 2 w 4"/>
                    <a:gd name="T7" fmla="*/ 4 h 4"/>
                    <a:gd name="T8" fmla="*/ 3 w 4"/>
                    <a:gd name="T9" fmla="*/ 3 h 4"/>
                    <a:gd name="T10" fmla="*/ 4 w 4"/>
                    <a:gd name="T11" fmla="*/ 2 h 4"/>
                    <a:gd name="T12" fmla="*/ 4 w 4"/>
                    <a:gd name="T13" fmla="*/ 1 h 4"/>
                    <a:gd name="T14" fmla="*/ 4 w 4"/>
                    <a:gd name="T15" fmla="*/ 1 h 4"/>
                    <a:gd name="T16" fmla="*/ 4 w 4"/>
                    <a:gd name="T17" fmla="*/ 0 h 4"/>
                    <a:gd name="T18" fmla="*/ 3 w 4"/>
                    <a:gd name="T19" fmla="*/ 0 h 4"/>
                    <a:gd name="T20" fmla="*/ 3 w 4"/>
                    <a:gd name="T21" fmla="*/ 0 h 4"/>
                    <a:gd name="T22" fmla="*/ 0 w 4"/>
                    <a:gd name="T23" fmla="*/ 2 h 4"/>
                    <a:gd name="T24" fmla="*/ 0 w 4"/>
                    <a:gd name="T25" fmla="*/ 3 h 4"/>
                    <a:gd name="T26" fmla="*/ 0 w 4"/>
                    <a:gd name="T27" fmla="*/ 3 h 4"/>
                    <a:gd name="T28" fmla="*/ 2 w 4"/>
                    <a:gd name="T29" fmla="*/ 1 h 4"/>
                    <a:gd name="T30" fmla="*/ 3 w 4"/>
                    <a:gd name="T31" fmla="*/ 0 h 4"/>
                    <a:gd name="T32" fmla="*/ 3 w 4"/>
                    <a:gd name="T33" fmla="*/ 0 h 4"/>
                    <a:gd name="T34" fmla="*/ 4 w 4"/>
                    <a:gd name="T35" fmla="*/ 1 h 4"/>
                    <a:gd name="T36" fmla="*/ 4 w 4"/>
                    <a:gd name="T37" fmla="*/ 1 h 4"/>
                    <a:gd name="T38" fmla="*/ 4 w 4"/>
                    <a:gd name="T39" fmla="*/ 1 h 4"/>
                    <a:gd name="T40" fmla="*/ 3 w 4"/>
                    <a:gd name="T41" fmla="*/ 3 h 4"/>
                    <a:gd name="T42" fmla="*/ 2 w 4"/>
                    <a:gd name="T43" fmla="*/ 4 h 4"/>
                    <a:gd name="T44" fmla="*/ 2 w 4"/>
                    <a:gd name="T45" fmla="*/ 4 h 4"/>
                    <a:gd name="T46" fmla="*/ 1 w 4"/>
                    <a:gd name="T47" fmla="*/ 3 h 4"/>
                    <a:gd name="T48" fmla="*/ 0 w 4"/>
                    <a:gd name="T49" fmla="*/ 3 h 4"/>
                    <a:gd name="T50" fmla="*/ 0 w 4"/>
                    <a:gd name="T5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4">
                      <a:moveTo>
                        <a:pt x="0" y="3"/>
                      </a:moveTo>
                      <a:cubicBezTo>
                        <a:pt x="0" y="3"/>
                        <a:pt x="1" y="3"/>
                        <a:pt x="1" y="3"/>
                      </a:cubicBezTo>
                      <a:cubicBezTo>
                        <a:pt x="1" y="4"/>
                        <a:pt x="2" y="4"/>
                        <a:pt x="2" y="4"/>
                      </a:cubicBezTo>
                      <a:cubicBezTo>
                        <a:pt x="2" y="4"/>
                        <a:pt x="2" y="4"/>
                        <a:pt x="2" y="4"/>
                      </a:cubicBezTo>
                      <a:cubicBezTo>
                        <a:pt x="2" y="3"/>
                        <a:pt x="3" y="3"/>
                        <a:pt x="3" y="3"/>
                      </a:cubicBezTo>
                      <a:cubicBezTo>
                        <a:pt x="3" y="3"/>
                        <a:pt x="3" y="2"/>
                        <a:pt x="4" y="2"/>
                      </a:cubicBezTo>
                      <a:cubicBezTo>
                        <a:pt x="4" y="2"/>
                        <a:pt x="4" y="1"/>
                        <a:pt x="4" y="1"/>
                      </a:cubicBezTo>
                      <a:cubicBezTo>
                        <a:pt x="4" y="1"/>
                        <a:pt x="4" y="1"/>
                        <a:pt x="4" y="1"/>
                      </a:cubicBezTo>
                      <a:cubicBezTo>
                        <a:pt x="4" y="1"/>
                        <a:pt x="4" y="0"/>
                        <a:pt x="4" y="0"/>
                      </a:cubicBezTo>
                      <a:cubicBezTo>
                        <a:pt x="3" y="0"/>
                        <a:pt x="3" y="0"/>
                        <a:pt x="3" y="0"/>
                      </a:cubicBezTo>
                      <a:cubicBezTo>
                        <a:pt x="3" y="0"/>
                        <a:pt x="3" y="0"/>
                        <a:pt x="3" y="0"/>
                      </a:cubicBezTo>
                      <a:cubicBezTo>
                        <a:pt x="2" y="1"/>
                        <a:pt x="1" y="2"/>
                        <a:pt x="0" y="2"/>
                      </a:cubicBezTo>
                      <a:cubicBezTo>
                        <a:pt x="0" y="2"/>
                        <a:pt x="0" y="2"/>
                        <a:pt x="0" y="3"/>
                      </a:cubicBezTo>
                      <a:cubicBezTo>
                        <a:pt x="0" y="3"/>
                        <a:pt x="0" y="3"/>
                        <a:pt x="0" y="3"/>
                      </a:cubicBezTo>
                      <a:cubicBezTo>
                        <a:pt x="1" y="2"/>
                        <a:pt x="1" y="2"/>
                        <a:pt x="2" y="1"/>
                      </a:cubicBezTo>
                      <a:cubicBezTo>
                        <a:pt x="2" y="1"/>
                        <a:pt x="3" y="1"/>
                        <a:pt x="3" y="0"/>
                      </a:cubicBezTo>
                      <a:cubicBezTo>
                        <a:pt x="3" y="0"/>
                        <a:pt x="3" y="0"/>
                        <a:pt x="3" y="0"/>
                      </a:cubicBezTo>
                      <a:cubicBezTo>
                        <a:pt x="4" y="0"/>
                        <a:pt x="4" y="0"/>
                        <a:pt x="4" y="1"/>
                      </a:cubicBezTo>
                      <a:cubicBezTo>
                        <a:pt x="4" y="1"/>
                        <a:pt x="4" y="1"/>
                        <a:pt x="4" y="1"/>
                      </a:cubicBezTo>
                      <a:cubicBezTo>
                        <a:pt x="4" y="1"/>
                        <a:pt x="4" y="1"/>
                        <a:pt x="4" y="1"/>
                      </a:cubicBezTo>
                      <a:cubicBezTo>
                        <a:pt x="4" y="1"/>
                        <a:pt x="3" y="2"/>
                        <a:pt x="3" y="3"/>
                      </a:cubicBezTo>
                      <a:cubicBezTo>
                        <a:pt x="2" y="3"/>
                        <a:pt x="2" y="3"/>
                        <a:pt x="2" y="4"/>
                      </a:cubicBezTo>
                      <a:cubicBezTo>
                        <a:pt x="2" y="4"/>
                        <a:pt x="2" y="4"/>
                        <a:pt x="2" y="4"/>
                      </a:cubicBezTo>
                      <a:cubicBezTo>
                        <a:pt x="1" y="4"/>
                        <a:pt x="1" y="3"/>
                        <a:pt x="1" y="3"/>
                      </a:cubicBezTo>
                      <a:cubicBezTo>
                        <a:pt x="1" y="3"/>
                        <a:pt x="0" y="3"/>
                        <a:pt x="0" y="3"/>
                      </a:cubicBezTo>
                      <a:cubicBezTo>
                        <a:pt x="0" y="2"/>
                        <a:pt x="0" y="3"/>
                        <a:pt x="0" y="3"/>
                      </a:cubicBezTo>
                    </a:path>
                  </a:pathLst>
                </a:custGeom>
                <a:solidFill>
                  <a:srgbClr val="E95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48" name="Freeform 589"/>
                <p:cNvSpPr>
                  <a:spLocks/>
                </p:cNvSpPr>
                <p:nvPr/>
              </p:nvSpPr>
              <p:spPr bwMode="auto">
                <a:xfrm>
                  <a:off x="2167" y="3971"/>
                  <a:ext cx="6" cy="3"/>
                </a:xfrm>
                <a:custGeom>
                  <a:avLst/>
                  <a:gdLst>
                    <a:gd name="T0" fmla="*/ 0 w 2"/>
                    <a:gd name="T1" fmla="*/ 0 h 1"/>
                    <a:gd name="T2" fmla="*/ 1 w 2"/>
                    <a:gd name="T3" fmla="*/ 1 h 1"/>
                    <a:gd name="T4" fmla="*/ 1 w 2"/>
                    <a:gd name="T5" fmla="*/ 1 h 1"/>
                    <a:gd name="T6" fmla="*/ 1 w 2"/>
                    <a:gd name="T7" fmla="*/ 1 h 1"/>
                    <a:gd name="T8" fmla="*/ 1 w 2"/>
                    <a:gd name="T9" fmla="*/ 1 h 1"/>
                    <a:gd name="T10" fmla="*/ 1 w 2"/>
                    <a:gd name="T11" fmla="*/ 1 h 1"/>
                    <a:gd name="T12" fmla="*/ 1 w 2"/>
                    <a:gd name="T13" fmla="*/ 1 h 1"/>
                    <a:gd name="T14" fmla="*/ 1 w 2"/>
                    <a:gd name="T15" fmla="*/ 1 h 1"/>
                    <a:gd name="T16" fmla="*/ 1 w 2"/>
                    <a:gd name="T17" fmla="*/ 1 h 1"/>
                    <a:gd name="T18" fmla="*/ 1 w 2"/>
                    <a:gd name="T19" fmla="*/ 0 h 1"/>
                    <a:gd name="T20" fmla="*/ 0 w 2"/>
                    <a:gd name="T21" fmla="*/ 0 h 1"/>
                    <a:gd name="T22" fmla="*/ 0 w 2"/>
                    <a:gd name="T2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
                      <a:moveTo>
                        <a:pt x="0" y="0"/>
                      </a:moveTo>
                      <a:cubicBezTo>
                        <a:pt x="0" y="0"/>
                        <a:pt x="0" y="1"/>
                        <a:pt x="1" y="1"/>
                      </a:cubicBezTo>
                      <a:cubicBezTo>
                        <a:pt x="1" y="1"/>
                        <a:pt x="1" y="1"/>
                        <a:pt x="1" y="1"/>
                      </a:cubicBezTo>
                      <a:cubicBezTo>
                        <a:pt x="1" y="1"/>
                        <a:pt x="1" y="1"/>
                        <a:pt x="1" y="1"/>
                      </a:cubicBezTo>
                      <a:cubicBezTo>
                        <a:pt x="2"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0"/>
                      </a:cubicBezTo>
                      <a:cubicBezTo>
                        <a:pt x="0" y="0"/>
                        <a:pt x="0" y="0"/>
                        <a:pt x="0" y="0"/>
                      </a:cubicBezTo>
                      <a:cubicBezTo>
                        <a:pt x="0" y="0"/>
                        <a:pt x="0" y="0"/>
                        <a:pt x="0" y="0"/>
                      </a:cubicBezTo>
                    </a:path>
                  </a:pathLst>
                </a:custGeom>
                <a:solidFill>
                  <a:srgbClr val="E95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49" name="Freeform 590"/>
                <p:cNvSpPr>
                  <a:spLocks/>
                </p:cNvSpPr>
                <p:nvPr/>
              </p:nvSpPr>
              <p:spPr bwMode="auto">
                <a:xfrm>
                  <a:off x="2170" y="3968"/>
                  <a:ext cx="6" cy="3"/>
                </a:xfrm>
                <a:custGeom>
                  <a:avLst/>
                  <a:gdLst>
                    <a:gd name="T0" fmla="*/ 0 w 2"/>
                    <a:gd name="T1" fmla="*/ 0 h 1"/>
                    <a:gd name="T2" fmla="*/ 0 w 2"/>
                    <a:gd name="T3" fmla="*/ 1 h 1"/>
                    <a:gd name="T4" fmla="*/ 1 w 2"/>
                    <a:gd name="T5" fmla="*/ 1 h 1"/>
                    <a:gd name="T6" fmla="*/ 1 w 2"/>
                    <a:gd name="T7" fmla="*/ 1 h 1"/>
                    <a:gd name="T8" fmla="*/ 1 w 2"/>
                    <a:gd name="T9" fmla="*/ 1 h 1"/>
                    <a:gd name="T10" fmla="*/ 1 w 2"/>
                    <a:gd name="T11" fmla="*/ 1 h 1"/>
                    <a:gd name="T12" fmla="*/ 1 w 2"/>
                    <a:gd name="T13" fmla="*/ 1 h 1"/>
                    <a:gd name="T14" fmla="*/ 1 w 2"/>
                    <a:gd name="T15" fmla="*/ 1 h 1"/>
                    <a:gd name="T16" fmla="*/ 1 w 2"/>
                    <a:gd name="T17" fmla="*/ 1 h 1"/>
                    <a:gd name="T18" fmla="*/ 0 w 2"/>
                    <a:gd name="T19" fmla="*/ 0 h 1"/>
                    <a:gd name="T20" fmla="*/ 0 w 2"/>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
                      <a:moveTo>
                        <a:pt x="0" y="0"/>
                      </a:moveTo>
                      <a:cubicBezTo>
                        <a:pt x="0" y="0"/>
                        <a:pt x="0" y="1"/>
                        <a:pt x="0" y="1"/>
                      </a:cubicBezTo>
                      <a:cubicBezTo>
                        <a:pt x="1" y="1"/>
                        <a:pt x="1" y="1"/>
                        <a:pt x="1" y="1"/>
                      </a:cubicBezTo>
                      <a:cubicBezTo>
                        <a:pt x="1" y="1"/>
                        <a:pt x="1" y="1"/>
                        <a:pt x="1" y="1"/>
                      </a:cubicBezTo>
                      <a:cubicBezTo>
                        <a:pt x="2" y="1"/>
                        <a:pt x="1" y="1"/>
                        <a:pt x="1" y="1"/>
                      </a:cubicBezTo>
                      <a:cubicBezTo>
                        <a:pt x="1" y="1"/>
                        <a:pt x="1" y="1"/>
                        <a:pt x="1" y="1"/>
                      </a:cubicBezTo>
                      <a:cubicBezTo>
                        <a:pt x="1" y="1"/>
                        <a:pt x="1" y="1"/>
                        <a:pt x="1" y="1"/>
                      </a:cubicBezTo>
                      <a:cubicBezTo>
                        <a:pt x="1" y="1"/>
                        <a:pt x="1" y="1"/>
                        <a:pt x="1" y="1"/>
                      </a:cubicBezTo>
                      <a:cubicBezTo>
                        <a:pt x="1" y="1"/>
                        <a:pt x="1" y="1"/>
                        <a:pt x="1" y="1"/>
                      </a:cubicBezTo>
                      <a:cubicBezTo>
                        <a:pt x="0" y="0"/>
                        <a:pt x="0" y="0"/>
                        <a:pt x="0" y="0"/>
                      </a:cubicBezTo>
                      <a:cubicBezTo>
                        <a:pt x="0" y="0"/>
                        <a:pt x="0" y="0"/>
                        <a:pt x="0" y="0"/>
                      </a:cubicBezTo>
                    </a:path>
                  </a:pathLst>
                </a:custGeom>
                <a:solidFill>
                  <a:srgbClr val="E95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50" name="Freeform 591"/>
                <p:cNvSpPr>
                  <a:spLocks/>
                </p:cNvSpPr>
                <p:nvPr/>
              </p:nvSpPr>
              <p:spPr bwMode="auto">
                <a:xfrm>
                  <a:off x="2170" y="3965"/>
                  <a:ext cx="6" cy="6"/>
                </a:xfrm>
                <a:custGeom>
                  <a:avLst/>
                  <a:gdLst>
                    <a:gd name="T0" fmla="*/ 0 w 2"/>
                    <a:gd name="T1" fmla="*/ 1 h 2"/>
                    <a:gd name="T2" fmla="*/ 1 w 2"/>
                    <a:gd name="T3" fmla="*/ 1 h 2"/>
                    <a:gd name="T4" fmla="*/ 2 w 2"/>
                    <a:gd name="T5" fmla="*/ 1 h 2"/>
                    <a:gd name="T6" fmla="*/ 2 w 2"/>
                    <a:gd name="T7" fmla="*/ 1 h 2"/>
                    <a:gd name="T8" fmla="*/ 2 w 2"/>
                    <a:gd name="T9" fmla="*/ 1 h 2"/>
                    <a:gd name="T10" fmla="*/ 2 w 2"/>
                    <a:gd name="T11" fmla="*/ 1 h 2"/>
                    <a:gd name="T12" fmla="*/ 1 w 2"/>
                    <a:gd name="T13" fmla="*/ 1 h 2"/>
                    <a:gd name="T14" fmla="*/ 1 w 2"/>
                    <a:gd name="T15" fmla="*/ 0 h 2"/>
                    <a:gd name="T16" fmla="*/ 0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1"/>
                      </a:moveTo>
                      <a:cubicBezTo>
                        <a:pt x="1" y="1"/>
                        <a:pt x="1" y="1"/>
                        <a:pt x="1" y="1"/>
                      </a:cubicBezTo>
                      <a:cubicBezTo>
                        <a:pt x="1" y="1"/>
                        <a:pt x="2" y="2"/>
                        <a:pt x="2" y="1"/>
                      </a:cubicBezTo>
                      <a:cubicBezTo>
                        <a:pt x="2" y="1"/>
                        <a:pt x="2" y="1"/>
                        <a:pt x="2" y="1"/>
                      </a:cubicBezTo>
                      <a:cubicBezTo>
                        <a:pt x="2" y="1"/>
                        <a:pt x="2" y="1"/>
                        <a:pt x="2" y="1"/>
                      </a:cubicBezTo>
                      <a:cubicBezTo>
                        <a:pt x="2" y="1"/>
                        <a:pt x="2" y="1"/>
                        <a:pt x="2" y="1"/>
                      </a:cubicBezTo>
                      <a:cubicBezTo>
                        <a:pt x="1" y="1"/>
                        <a:pt x="1" y="1"/>
                        <a:pt x="1" y="1"/>
                      </a:cubicBezTo>
                      <a:cubicBezTo>
                        <a:pt x="1" y="1"/>
                        <a:pt x="1" y="1"/>
                        <a:pt x="1" y="0"/>
                      </a:cubicBezTo>
                      <a:cubicBezTo>
                        <a:pt x="0" y="0"/>
                        <a:pt x="0" y="1"/>
                        <a:pt x="0" y="1"/>
                      </a:cubicBezTo>
                    </a:path>
                  </a:pathLst>
                </a:custGeom>
                <a:solidFill>
                  <a:srgbClr val="E95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51" name="Freeform 592"/>
                <p:cNvSpPr>
                  <a:spLocks/>
                </p:cNvSpPr>
                <p:nvPr/>
              </p:nvSpPr>
              <p:spPr bwMode="auto">
                <a:xfrm>
                  <a:off x="2170" y="3968"/>
                  <a:ext cx="12" cy="11"/>
                </a:xfrm>
                <a:custGeom>
                  <a:avLst/>
                  <a:gdLst>
                    <a:gd name="T0" fmla="*/ 0 w 4"/>
                    <a:gd name="T1" fmla="*/ 3 h 4"/>
                    <a:gd name="T2" fmla="*/ 2 w 4"/>
                    <a:gd name="T3" fmla="*/ 4 h 4"/>
                    <a:gd name="T4" fmla="*/ 3 w 4"/>
                    <a:gd name="T5" fmla="*/ 3 h 4"/>
                    <a:gd name="T6" fmla="*/ 4 w 4"/>
                    <a:gd name="T7" fmla="*/ 1 h 4"/>
                    <a:gd name="T8" fmla="*/ 4 w 4"/>
                    <a:gd name="T9" fmla="*/ 0 h 4"/>
                    <a:gd name="T10" fmla="*/ 4 w 4"/>
                    <a:gd name="T11" fmla="*/ 0 h 4"/>
                    <a:gd name="T12" fmla="*/ 2 w 4"/>
                    <a:gd name="T13" fmla="*/ 0 h 4"/>
                    <a:gd name="T14" fmla="*/ 2 w 4"/>
                    <a:gd name="T15" fmla="*/ 0 h 4"/>
                    <a:gd name="T16" fmla="*/ 2 w 4"/>
                    <a:gd name="T17" fmla="*/ 1 h 4"/>
                    <a:gd name="T18" fmla="*/ 1 w 4"/>
                    <a:gd name="T19" fmla="*/ 2 h 4"/>
                    <a:gd name="T20" fmla="*/ 0 w 4"/>
                    <a:gd name="T21" fmla="*/ 2 h 4"/>
                    <a:gd name="T22" fmla="*/ 0 w 4"/>
                    <a:gd name="T23" fmla="*/ 3 h 4"/>
                    <a:gd name="T24" fmla="*/ 0 w 4"/>
                    <a:gd name="T25" fmla="*/ 3 h 4"/>
                    <a:gd name="T26" fmla="*/ 0 w 4"/>
                    <a:gd name="T27" fmla="*/ 3 h 4"/>
                    <a:gd name="T28" fmla="*/ 0 w 4"/>
                    <a:gd name="T29" fmla="*/ 3 h 4"/>
                    <a:gd name="T30" fmla="*/ 2 w 4"/>
                    <a:gd name="T31" fmla="*/ 1 h 4"/>
                    <a:gd name="T32" fmla="*/ 2 w 4"/>
                    <a:gd name="T33" fmla="*/ 0 h 4"/>
                    <a:gd name="T34" fmla="*/ 3 w 4"/>
                    <a:gd name="T35" fmla="*/ 0 h 4"/>
                    <a:gd name="T36" fmla="*/ 4 w 4"/>
                    <a:gd name="T37" fmla="*/ 0 h 4"/>
                    <a:gd name="T38" fmla="*/ 4 w 4"/>
                    <a:gd name="T39" fmla="*/ 0 h 4"/>
                    <a:gd name="T40" fmla="*/ 3 w 4"/>
                    <a:gd name="T41" fmla="*/ 0 h 4"/>
                    <a:gd name="T42" fmla="*/ 3 w 4"/>
                    <a:gd name="T43" fmla="*/ 1 h 4"/>
                    <a:gd name="T44" fmla="*/ 3 w 4"/>
                    <a:gd name="T45" fmla="*/ 2 h 4"/>
                    <a:gd name="T46" fmla="*/ 3 w 4"/>
                    <a:gd name="T47" fmla="*/ 3 h 4"/>
                    <a:gd name="T48" fmla="*/ 1 w 4"/>
                    <a:gd name="T49" fmla="*/ 3 h 4"/>
                    <a:gd name="T50" fmla="*/ 0 w 4"/>
                    <a:gd name="T51" fmla="*/ 3 h 4"/>
                    <a:gd name="T52" fmla="*/ 0 w 4"/>
                    <a:gd name="T53" fmla="*/ 3 h 4"/>
                    <a:gd name="T54" fmla="*/ 0 w 4"/>
                    <a:gd name="T5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4">
                      <a:moveTo>
                        <a:pt x="0" y="3"/>
                      </a:moveTo>
                      <a:cubicBezTo>
                        <a:pt x="0" y="3"/>
                        <a:pt x="1" y="4"/>
                        <a:pt x="2" y="4"/>
                      </a:cubicBezTo>
                      <a:cubicBezTo>
                        <a:pt x="3" y="4"/>
                        <a:pt x="3" y="3"/>
                        <a:pt x="3" y="3"/>
                      </a:cubicBezTo>
                      <a:cubicBezTo>
                        <a:pt x="4" y="2"/>
                        <a:pt x="4" y="1"/>
                        <a:pt x="4" y="1"/>
                      </a:cubicBezTo>
                      <a:cubicBezTo>
                        <a:pt x="4" y="1"/>
                        <a:pt x="4" y="0"/>
                        <a:pt x="4" y="0"/>
                      </a:cubicBezTo>
                      <a:cubicBezTo>
                        <a:pt x="4" y="0"/>
                        <a:pt x="4" y="0"/>
                        <a:pt x="4" y="0"/>
                      </a:cubicBezTo>
                      <a:cubicBezTo>
                        <a:pt x="3" y="0"/>
                        <a:pt x="3" y="0"/>
                        <a:pt x="2" y="0"/>
                      </a:cubicBezTo>
                      <a:cubicBezTo>
                        <a:pt x="2" y="0"/>
                        <a:pt x="2" y="0"/>
                        <a:pt x="2" y="0"/>
                      </a:cubicBezTo>
                      <a:cubicBezTo>
                        <a:pt x="2" y="0"/>
                        <a:pt x="2" y="1"/>
                        <a:pt x="2" y="1"/>
                      </a:cubicBezTo>
                      <a:cubicBezTo>
                        <a:pt x="1" y="1"/>
                        <a:pt x="1" y="2"/>
                        <a:pt x="1" y="2"/>
                      </a:cubicBezTo>
                      <a:cubicBezTo>
                        <a:pt x="0" y="2"/>
                        <a:pt x="0" y="2"/>
                        <a:pt x="0" y="2"/>
                      </a:cubicBezTo>
                      <a:cubicBezTo>
                        <a:pt x="0" y="2"/>
                        <a:pt x="0" y="3"/>
                        <a:pt x="0" y="3"/>
                      </a:cubicBezTo>
                      <a:cubicBezTo>
                        <a:pt x="0" y="3"/>
                        <a:pt x="0" y="3"/>
                        <a:pt x="0" y="3"/>
                      </a:cubicBezTo>
                      <a:cubicBezTo>
                        <a:pt x="0" y="3"/>
                        <a:pt x="0" y="3"/>
                        <a:pt x="0" y="3"/>
                      </a:cubicBezTo>
                      <a:cubicBezTo>
                        <a:pt x="0" y="3"/>
                        <a:pt x="0" y="3"/>
                        <a:pt x="0" y="3"/>
                      </a:cubicBezTo>
                      <a:cubicBezTo>
                        <a:pt x="1" y="2"/>
                        <a:pt x="1" y="2"/>
                        <a:pt x="2" y="1"/>
                      </a:cubicBezTo>
                      <a:cubicBezTo>
                        <a:pt x="2" y="1"/>
                        <a:pt x="2" y="0"/>
                        <a:pt x="2" y="0"/>
                      </a:cubicBezTo>
                      <a:cubicBezTo>
                        <a:pt x="2" y="0"/>
                        <a:pt x="3" y="0"/>
                        <a:pt x="3" y="0"/>
                      </a:cubicBezTo>
                      <a:cubicBezTo>
                        <a:pt x="3" y="0"/>
                        <a:pt x="3" y="0"/>
                        <a:pt x="4" y="0"/>
                      </a:cubicBezTo>
                      <a:cubicBezTo>
                        <a:pt x="4" y="0"/>
                        <a:pt x="4" y="0"/>
                        <a:pt x="4" y="0"/>
                      </a:cubicBezTo>
                      <a:cubicBezTo>
                        <a:pt x="3" y="0"/>
                        <a:pt x="3" y="0"/>
                        <a:pt x="3" y="0"/>
                      </a:cubicBezTo>
                      <a:cubicBezTo>
                        <a:pt x="4" y="1"/>
                        <a:pt x="4" y="1"/>
                        <a:pt x="3" y="1"/>
                      </a:cubicBezTo>
                      <a:cubicBezTo>
                        <a:pt x="3" y="2"/>
                        <a:pt x="3" y="2"/>
                        <a:pt x="3" y="2"/>
                      </a:cubicBezTo>
                      <a:cubicBezTo>
                        <a:pt x="3" y="3"/>
                        <a:pt x="3" y="3"/>
                        <a:pt x="3" y="3"/>
                      </a:cubicBezTo>
                      <a:cubicBezTo>
                        <a:pt x="2" y="4"/>
                        <a:pt x="2" y="4"/>
                        <a:pt x="1" y="3"/>
                      </a:cubicBezTo>
                      <a:cubicBezTo>
                        <a:pt x="1" y="3"/>
                        <a:pt x="0" y="3"/>
                        <a:pt x="0" y="3"/>
                      </a:cubicBezTo>
                      <a:cubicBezTo>
                        <a:pt x="0" y="3"/>
                        <a:pt x="0" y="3"/>
                        <a:pt x="0" y="3"/>
                      </a:cubicBezTo>
                      <a:cubicBezTo>
                        <a:pt x="0" y="3"/>
                        <a:pt x="0" y="3"/>
                        <a:pt x="0" y="3"/>
                      </a:cubicBezTo>
                    </a:path>
                  </a:pathLst>
                </a:custGeom>
                <a:solidFill>
                  <a:srgbClr val="E95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52" name="Freeform 593"/>
                <p:cNvSpPr>
                  <a:spLocks/>
                </p:cNvSpPr>
                <p:nvPr/>
              </p:nvSpPr>
              <p:spPr bwMode="auto">
                <a:xfrm>
                  <a:off x="2179" y="3968"/>
                  <a:ext cx="9" cy="9"/>
                </a:xfrm>
                <a:custGeom>
                  <a:avLst/>
                  <a:gdLst>
                    <a:gd name="T0" fmla="*/ 1 w 3"/>
                    <a:gd name="T1" fmla="*/ 0 h 3"/>
                    <a:gd name="T2" fmla="*/ 1 w 3"/>
                    <a:gd name="T3" fmla="*/ 0 h 3"/>
                    <a:gd name="T4" fmla="*/ 1 w 3"/>
                    <a:gd name="T5" fmla="*/ 0 h 3"/>
                    <a:gd name="T6" fmla="*/ 2 w 3"/>
                    <a:gd name="T7" fmla="*/ 0 h 3"/>
                    <a:gd name="T8" fmla="*/ 2 w 3"/>
                    <a:gd name="T9" fmla="*/ 0 h 3"/>
                    <a:gd name="T10" fmla="*/ 2 w 3"/>
                    <a:gd name="T11" fmla="*/ 0 h 3"/>
                    <a:gd name="T12" fmla="*/ 2 w 3"/>
                    <a:gd name="T13" fmla="*/ 0 h 3"/>
                    <a:gd name="T14" fmla="*/ 2 w 3"/>
                    <a:gd name="T15" fmla="*/ 0 h 3"/>
                    <a:gd name="T16" fmla="*/ 2 w 3"/>
                    <a:gd name="T17" fmla="*/ 1 h 3"/>
                    <a:gd name="T18" fmla="*/ 2 w 3"/>
                    <a:gd name="T19" fmla="*/ 1 h 3"/>
                    <a:gd name="T20" fmla="*/ 2 w 3"/>
                    <a:gd name="T21" fmla="*/ 2 h 3"/>
                    <a:gd name="T22" fmla="*/ 2 w 3"/>
                    <a:gd name="T23" fmla="*/ 2 h 3"/>
                    <a:gd name="T24" fmla="*/ 2 w 3"/>
                    <a:gd name="T25" fmla="*/ 2 h 3"/>
                    <a:gd name="T26" fmla="*/ 2 w 3"/>
                    <a:gd name="T27" fmla="*/ 2 h 3"/>
                    <a:gd name="T28" fmla="*/ 1 w 3"/>
                    <a:gd name="T29" fmla="*/ 3 h 3"/>
                    <a:gd name="T30" fmla="*/ 1 w 3"/>
                    <a:gd name="T31" fmla="*/ 3 h 3"/>
                    <a:gd name="T32" fmla="*/ 1 w 3"/>
                    <a:gd name="T33" fmla="*/ 3 h 3"/>
                    <a:gd name="T34" fmla="*/ 0 w 3"/>
                    <a:gd name="T35" fmla="*/ 3 h 3"/>
                    <a:gd name="T36" fmla="*/ 0 w 3"/>
                    <a:gd name="T37" fmla="*/ 3 h 3"/>
                    <a:gd name="T38" fmla="*/ 0 w 3"/>
                    <a:gd name="T39" fmla="*/ 3 h 3"/>
                    <a:gd name="T40" fmla="*/ 0 w 3"/>
                    <a:gd name="T41" fmla="*/ 2 h 3"/>
                    <a:gd name="T42" fmla="*/ 0 w 3"/>
                    <a:gd name="T43" fmla="*/ 1 h 3"/>
                    <a:gd name="T44" fmla="*/ 0 w 3"/>
                    <a:gd name="T45" fmla="*/ 1 h 3"/>
                    <a:gd name="T46" fmla="*/ 0 w 3"/>
                    <a:gd name="T47" fmla="*/ 1 h 3"/>
                    <a:gd name="T48" fmla="*/ 1 w 3"/>
                    <a:gd name="T49" fmla="*/ 0 h 3"/>
                    <a:gd name="T50" fmla="*/ 0 w 3"/>
                    <a:gd name="T51" fmla="*/ 0 h 3"/>
                    <a:gd name="T52" fmla="*/ 0 w 3"/>
                    <a:gd name="T53" fmla="*/ 1 h 3"/>
                    <a:gd name="T54" fmla="*/ 0 w 3"/>
                    <a:gd name="T55" fmla="*/ 2 h 3"/>
                    <a:gd name="T56" fmla="*/ 0 w 3"/>
                    <a:gd name="T57" fmla="*/ 3 h 3"/>
                    <a:gd name="T58" fmla="*/ 0 w 3"/>
                    <a:gd name="T59" fmla="*/ 3 h 3"/>
                    <a:gd name="T60" fmla="*/ 1 w 3"/>
                    <a:gd name="T61" fmla="*/ 3 h 3"/>
                    <a:gd name="T62" fmla="*/ 2 w 3"/>
                    <a:gd name="T63" fmla="*/ 2 h 3"/>
                    <a:gd name="T64" fmla="*/ 2 w 3"/>
                    <a:gd name="T65" fmla="*/ 1 h 3"/>
                    <a:gd name="T66" fmla="*/ 3 w 3"/>
                    <a:gd name="T67" fmla="*/ 1 h 3"/>
                    <a:gd name="T68" fmla="*/ 3 w 3"/>
                    <a:gd name="T69" fmla="*/ 0 h 3"/>
                    <a:gd name="T70" fmla="*/ 2 w 3"/>
                    <a:gd name="T71" fmla="*/ 0 h 3"/>
                    <a:gd name="T72" fmla="*/ 1 w 3"/>
                    <a:gd name="T73" fmla="*/ 0 h 3"/>
                    <a:gd name="T74" fmla="*/ 1 w 3"/>
                    <a:gd name="T75" fmla="*/ 0 h 3"/>
                    <a:gd name="T76" fmla="*/ 0 w 3"/>
                    <a:gd name="T77" fmla="*/ 0 h 3"/>
                    <a:gd name="T78" fmla="*/ 1 w 3"/>
                    <a:gd name="T7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 h="3">
                      <a:moveTo>
                        <a:pt x="1" y="0"/>
                      </a:moveTo>
                      <a:cubicBezTo>
                        <a:pt x="1" y="0"/>
                        <a:pt x="1" y="0"/>
                        <a:pt x="1" y="0"/>
                      </a:cubicBezTo>
                      <a:cubicBezTo>
                        <a:pt x="1" y="0"/>
                        <a:pt x="1" y="0"/>
                        <a:pt x="1" y="0"/>
                      </a:cubicBezTo>
                      <a:cubicBezTo>
                        <a:pt x="1"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1"/>
                        <a:pt x="2" y="1"/>
                      </a:cubicBezTo>
                      <a:cubicBezTo>
                        <a:pt x="2" y="1"/>
                        <a:pt x="2" y="1"/>
                        <a:pt x="2" y="1"/>
                      </a:cubicBezTo>
                      <a:cubicBezTo>
                        <a:pt x="2" y="1"/>
                        <a:pt x="2" y="1"/>
                        <a:pt x="2" y="2"/>
                      </a:cubicBezTo>
                      <a:cubicBezTo>
                        <a:pt x="2" y="2"/>
                        <a:pt x="2" y="2"/>
                        <a:pt x="2" y="2"/>
                      </a:cubicBezTo>
                      <a:cubicBezTo>
                        <a:pt x="2" y="2"/>
                        <a:pt x="2" y="2"/>
                        <a:pt x="2" y="2"/>
                      </a:cubicBezTo>
                      <a:cubicBezTo>
                        <a:pt x="2" y="2"/>
                        <a:pt x="2" y="2"/>
                        <a:pt x="2" y="2"/>
                      </a:cubicBezTo>
                      <a:cubicBezTo>
                        <a:pt x="2" y="2"/>
                        <a:pt x="2" y="2"/>
                        <a:pt x="1" y="3"/>
                      </a:cubicBezTo>
                      <a:cubicBezTo>
                        <a:pt x="1" y="3"/>
                        <a:pt x="1" y="3"/>
                        <a:pt x="1" y="3"/>
                      </a:cubicBezTo>
                      <a:cubicBezTo>
                        <a:pt x="1" y="3"/>
                        <a:pt x="1" y="3"/>
                        <a:pt x="1" y="3"/>
                      </a:cubicBezTo>
                      <a:cubicBezTo>
                        <a:pt x="0" y="3"/>
                        <a:pt x="0" y="3"/>
                        <a:pt x="0" y="3"/>
                      </a:cubicBezTo>
                      <a:cubicBezTo>
                        <a:pt x="0" y="3"/>
                        <a:pt x="0" y="3"/>
                        <a:pt x="0" y="3"/>
                      </a:cubicBezTo>
                      <a:cubicBezTo>
                        <a:pt x="0" y="3"/>
                        <a:pt x="0" y="3"/>
                        <a:pt x="0" y="3"/>
                      </a:cubicBezTo>
                      <a:cubicBezTo>
                        <a:pt x="0" y="3"/>
                        <a:pt x="0" y="2"/>
                        <a:pt x="0" y="2"/>
                      </a:cubicBezTo>
                      <a:cubicBezTo>
                        <a:pt x="0" y="2"/>
                        <a:pt x="0" y="2"/>
                        <a:pt x="0" y="1"/>
                      </a:cubicBezTo>
                      <a:cubicBezTo>
                        <a:pt x="0" y="1"/>
                        <a:pt x="0" y="1"/>
                        <a:pt x="0" y="1"/>
                      </a:cubicBezTo>
                      <a:cubicBezTo>
                        <a:pt x="0" y="1"/>
                        <a:pt x="0" y="1"/>
                        <a:pt x="0" y="1"/>
                      </a:cubicBezTo>
                      <a:cubicBezTo>
                        <a:pt x="1" y="1"/>
                        <a:pt x="1" y="1"/>
                        <a:pt x="1" y="0"/>
                      </a:cubicBezTo>
                      <a:cubicBezTo>
                        <a:pt x="1" y="0"/>
                        <a:pt x="0" y="0"/>
                        <a:pt x="0" y="0"/>
                      </a:cubicBezTo>
                      <a:cubicBezTo>
                        <a:pt x="0" y="1"/>
                        <a:pt x="0" y="1"/>
                        <a:pt x="0" y="1"/>
                      </a:cubicBezTo>
                      <a:cubicBezTo>
                        <a:pt x="0" y="1"/>
                        <a:pt x="0" y="1"/>
                        <a:pt x="0" y="2"/>
                      </a:cubicBezTo>
                      <a:cubicBezTo>
                        <a:pt x="0" y="2"/>
                        <a:pt x="0" y="2"/>
                        <a:pt x="0" y="3"/>
                      </a:cubicBezTo>
                      <a:cubicBezTo>
                        <a:pt x="0" y="3"/>
                        <a:pt x="0" y="3"/>
                        <a:pt x="0" y="3"/>
                      </a:cubicBezTo>
                      <a:cubicBezTo>
                        <a:pt x="0" y="3"/>
                        <a:pt x="1" y="3"/>
                        <a:pt x="1" y="3"/>
                      </a:cubicBezTo>
                      <a:cubicBezTo>
                        <a:pt x="1" y="3"/>
                        <a:pt x="2" y="3"/>
                        <a:pt x="2" y="2"/>
                      </a:cubicBezTo>
                      <a:cubicBezTo>
                        <a:pt x="2" y="2"/>
                        <a:pt x="2" y="2"/>
                        <a:pt x="2" y="1"/>
                      </a:cubicBezTo>
                      <a:cubicBezTo>
                        <a:pt x="2" y="1"/>
                        <a:pt x="3" y="1"/>
                        <a:pt x="3" y="1"/>
                      </a:cubicBezTo>
                      <a:cubicBezTo>
                        <a:pt x="3" y="1"/>
                        <a:pt x="3" y="0"/>
                        <a:pt x="3" y="0"/>
                      </a:cubicBezTo>
                      <a:cubicBezTo>
                        <a:pt x="2" y="0"/>
                        <a:pt x="2" y="0"/>
                        <a:pt x="2" y="0"/>
                      </a:cubicBezTo>
                      <a:cubicBezTo>
                        <a:pt x="2" y="0"/>
                        <a:pt x="2" y="0"/>
                        <a:pt x="1" y="0"/>
                      </a:cubicBezTo>
                      <a:cubicBezTo>
                        <a:pt x="1" y="0"/>
                        <a:pt x="1" y="0"/>
                        <a:pt x="1" y="0"/>
                      </a:cubicBezTo>
                      <a:cubicBezTo>
                        <a:pt x="1" y="0"/>
                        <a:pt x="1" y="0"/>
                        <a:pt x="0" y="0"/>
                      </a:cubicBezTo>
                      <a:cubicBezTo>
                        <a:pt x="0" y="0"/>
                        <a:pt x="1" y="1"/>
                        <a:pt x="1" y="0"/>
                      </a:cubicBezTo>
                    </a:path>
                  </a:pathLst>
                </a:custGeom>
                <a:solidFill>
                  <a:srgbClr val="E1D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53" name="Freeform 594"/>
                <p:cNvSpPr>
                  <a:spLocks/>
                </p:cNvSpPr>
                <p:nvPr/>
              </p:nvSpPr>
              <p:spPr bwMode="auto">
                <a:xfrm>
                  <a:off x="2182" y="3962"/>
                  <a:ext cx="12" cy="15"/>
                </a:xfrm>
                <a:custGeom>
                  <a:avLst/>
                  <a:gdLst>
                    <a:gd name="T0" fmla="*/ 0 w 4"/>
                    <a:gd name="T1" fmla="*/ 0 h 5"/>
                    <a:gd name="T2" fmla="*/ 1 w 4"/>
                    <a:gd name="T3" fmla="*/ 1 h 5"/>
                    <a:gd name="T4" fmla="*/ 3 w 4"/>
                    <a:gd name="T5" fmla="*/ 1 h 5"/>
                    <a:gd name="T6" fmla="*/ 3 w 4"/>
                    <a:gd name="T7" fmla="*/ 1 h 5"/>
                    <a:gd name="T8" fmla="*/ 3 w 4"/>
                    <a:gd name="T9" fmla="*/ 1 h 5"/>
                    <a:gd name="T10" fmla="*/ 3 w 4"/>
                    <a:gd name="T11" fmla="*/ 1 h 5"/>
                    <a:gd name="T12" fmla="*/ 3 w 4"/>
                    <a:gd name="T13" fmla="*/ 2 h 5"/>
                    <a:gd name="T14" fmla="*/ 3 w 4"/>
                    <a:gd name="T15" fmla="*/ 2 h 5"/>
                    <a:gd name="T16" fmla="*/ 3 w 4"/>
                    <a:gd name="T17" fmla="*/ 2 h 5"/>
                    <a:gd name="T18" fmla="*/ 3 w 4"/>
                    <a:gd name="T19" fmla="*/ 3 h 5"/>
                    <a:gd name="T20" fmla="*/ 2 w 4"/>
                    <a:gd name="T21" fmla="*/ 4 h 5"/>
                    <a:gd name="T22" fmla="*/ 2 w 4"/>
                    <a:gd name="T23" fmla="*/ 5 h 5"/>
                    <a:gd name="T24" fmla="*/ 2 w 4"/>
                    <a:gd name="T25" fmla="*/ 5 h 5"/>
                    <a:gd name="T26" fmla="*/ 1 w 4"/>
                    <a:gd name="T27" fmla="*/ 4 h 5"/>
                    <a:gd name="T28" fmla="*/ 1 w 4"/>
                    <a:gd name="T29" fmla="*/ 4 h 5"/>
                    <a:gd name="T30" fmla="*/ 2 w 4"/>
                    <a:gd name="T31" fmla="*/ 2 h 5"/>
                    <a:gd name="T32" fmla="*/ 2 w 4"/>
                    <a:gd name="T33" fmla="*/ 2 h 5"/>
                    <a:gd name="T34" fmla="*/ 0 w 4"/>
                    <a:gd name="T35" fmla="*/ 2 h 5"/>
                    <a:gd name="T36" fmla="*/ 1 w 4"/>
                    <a:gd name="T37" fmla="*/ 2 h 5"/>
                    <a:gd name="T38" fmla="*/ 0 w 4"/>
                    <a:gd name="T39" fmla="*/ 0 h 5"/>
                    <a:gd name="T40" fmla="*/ 0 w 4"/>
                    <a:gd name="T41" fmla="*/ 0 h 5"/>
                    <a:gd name="T42" fmla="*/ 0 w 4"/>
                    <a:gd name="T43" fmla="*/ 2 h 5"/>
                    <a:gd name="T44" fmla="*/ 1 w 4"/>
                    <a:gd name="T45" fmla="*/ 2 h 5"/>
                    <a:gd name="T46" fmla="*/ 1 w 4"/>
                    <a:gd name="T47" fmla="*/ 2 h 5"/>
                    <a:gd name="T48" fmla="*/ 1 w 4"/>
                    <a:gd name="T49" fmla="*/ 2 h 5"/>
                    <a:gd name="T50" fmla="*/ 1 w 4"/>
                    <a:gd name="T51" fmla="*/ 4 h 5"/>
                    <a:gd name="T52" fmla="*/ 1 w 4"/>
                    <a:gd name="T53" fmla="*/ 4 h 5"/>
                    <a:gd name="T54" fmla="*/ 2 w 4"/>
                    <a:gd name="T55" fmla="*/ 5 h 5"/>
                    <a:gd name="T56" fmla="*/ 2 w 4"/>
                    <a:gd name="T57" fmla="*/ 5 h 5"/>
                    <a:gd name="T58" fmla="*/ 3 w 4"/>
                    <a:gd name="T59" fmla="*/ 4 h 5"/>
                    <a:gd name="T60" fmla="*/ 3 w 4"/>
                    <a:gd name="T61" fmla="*/ 3 h 5"/>
                    <a:gd name="T62" fmla="*/ 4 w 4"/>
                    <a:gd name="T63" fmla="*/ 2 h 5"/>
                    <a:gd name="T64" fmla="*/ 4 w 4"/>
                    <a:gd name="T65" fmla="*/ 2 h 5"/>
                    <a:gd name="T66" fmla="*/ 4 w 4"/>
                    <a:gd name="T67" fmla="*/ 1 h 5"/>
                    <a:gd name="T68" fmla="*/ 4 w 4"/>
                    <a:gd name="T69" fmla="*/ 1 h 5"/>
                    <a:gd name="T70" fmla="*/ 3 w 4"/>
                    <a:gd name="T71" fmla="*/ 1 h 5"/>
                    <a:gd name="T72" fmla="*/ 3 w 4"/>
                    <a:gd name="T73" fmla="*/ 1 h 5"/>
                    <a:gd name="T74" fmla="*/ 3 w 4"/>
                    <a:gd name="T75" fmla="*/ 1 h 5"/>
                    <a:gd name="T76" fmla="*/ 3 w 4"/>
                    <a:gd name="T77" fmla="*/ 1 h 5"/>
                    <a:gd name="T78" fmla="*/ 2 w 4"/>
                    <a:gd name="T79" fmla="*/ 1 h 5"/>
                    <a:gd name="T80" fmla="*/ 1 w 4"/>
                    <a:gd name="T81" fmla="*/ 1 h 5"/>
                    <a:gd name="T82" fmla="*/ 1 w 4"/>
                    <a:gd name="T83" fmla="*/ 1 h 5"/>
                    <a:gd name="T84" fmla="*/ 0 w 4"/>
                    <a:gd name="T85" fmla="*/ 0 h 5"/>
                    <a:gd name="T86" fmla="*/ 0 w 4"/>
                    <a:gd name="T8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 h="5">
                      <a:moveTo>
                        <a:pt x="0" y="0"/>
                      </a:moveTo>
                      <a:cubicBezTo>
                        <a:pt x="0" y="1"/>
                        <a:pt x="1" y="1"/>
                        <a:pt x="1" y="1"/>
                      </a:cubicBezTo>
                      <a:cubicBezTo>
                        <a:pt x="2" y="1"/>
                        <a:pt x="2" y="1"/>
                        <a:pt x="3" y="1"/>
                      </a:cubicBezTo>
                      <a:cubicBezTo>
                        <a:pt x="3" y="1"/>
                        <a:pt x="3" y="1"/>
                        <a:pt x="3" y="1"/>
                      </a:cubicBezTo>
                      <a:cubicBezTo>
                        <a:pt x="3" y="1"/>
                        <a:pt x="3" y="1"/>
                        <a:pt x="3" y="1"/>
                      </a:cubicBezTo>
                      <a:cubicBezTo>
                        <a:pt x="3" y="1"/>
                        <a:pt x="3" y="1"/>
                        <a:pt x="3" y="1"/>
                      </a:cubicBezTo>
                      <a:cubicBezTo>
                        <a:pt x="3" y="1"/>
                        <a:pt x="3" y="2"/>
                        <a:pt x="3" y="2"/>
                      </a:cubicBezTo>
                      <a:cubicBezTo>
                        <a:pt x="3" y="2"/>
                        <a:pt x="3" y="2"/>
                        <a:pt x="3" y="2"/>
                      </a:cubicBezTo>
                      <a:cubicBezTo>
                        <a:pt x="3" y="2"/>
                        <a:pt x="3" y="2"/>
                        <a:pt x="3" y="2"/>
                      </a:cubicBezTo>
                      <a:cubicBezTo>
                        <a:pt x="3" y="2"/>
                        <a:pt x="3" y="3"/>
                        <a:pt x="3" y="3"/>
                      </a:cubicBezTo>
                      <a:cubicBezTo>
                        <a:pt x="3" y="3"/>
                        <a:pt x="3" y="3"/>
                        <a:pt x="2" y="4"/>
                      </a:cubicBezTo>
                      <a:cubicBezTo>
                        <a:pt x="2" y="4"/>
                        <a:pt x="2" y="5"/>
                        <a:pt x="2" y="5"/>
                      </a:cubicBezTo>
                      <a:cubicBezTo>
                        <a:pt x="2" y="5"/>
                        <a:pt x="2" y="5"/>
                        <a:pt x="2" y="5"/>
                      </a:cubicBezTo>
                      <a:cubicBezTo>
                        <a:pt x="2" y="5"/>
                        <a:pt x="1" y="4"/>
                        <a:pt x="1" y="4"/>
                      </a:cubicBezTo>
                      <a:cubicBezTo>
                        <a:pt x="1" y="4"/>
                        <a:pt x="1" y="4"/>
                        <a:pt x="1" y="4"/>
                      </a:cubicBezTo>
                      <a:cubicBezTo>
                        <a:pt x="1" y="4"/>
                        <a:pt x="1" y="3"/>
                        <a:pt x="2" y="2"/>
                      </a:cubicBezTo>
                      <a:cubicBezTo>
                        <a:pt x="2" y="2"/>
                        <a:pt x="2" y="2"/>
                        <a:pt x="2" y="2"/>
                      </a:cubicBezTo>
                      <a:cubicBezTo>
                        <a:pt x="1" y="2"/>
                        <a:pt x="1" y="2"/>
                        <a:pt x="0" y="2"/>
                      </a:cubicBezTo>
                      <a:cubicBezTo>
                        <a:pt x="0" y="2"/>
                        <a:pt x="0" y="2"/>
                        <a:pt x="1" y="2"/>
                      </a:cubicBezTo>
                      <a:cubicBezTo>
                        <a:pt x="0" y="1"/>
                        <a:pt x="0" y="1"/>
                        <a:pt x="0" y="0"/>
                      </a:cubicBezTo>
                      <a:cubicBezTo>
                        <a:pt x="0" y="0"/>
                        <a:pt x="0" y="0"/>
                        <a:pt x="0" y="0"/>
                      </a:cubicBezTo>
                      <a:cubicBezTo>
                        <a:pt x="0" y="1"/>
                        <a:pt x="0" y="1"/>
                        <a:pt x="0" y="2"/>
                      </a:cubicBezTo>
                      <a:cubicBezTo>
                        <a:pt x="0" y="2"/>
                        <a:pt x="1" y="2"/>
                        <a:pt x="1" y="2"/>
                      </a:cubicBezTo>
                      <a:cubicBezTo>
                        <a:pt x="1" y="2"/>
                        <a:pt x="1" y="2"/>
                        <a:pt x="1" y="2"/>
                      </a:cubicBezTo>
                      <a:cubicBezTo>
                        <a:pt x="1" y="2"/>
                        <a:pt x="1" y="2"/>
                        <a:pt x="1" y="2"/>
                      </a:cubicBezTo>
                      <a:cubicBezTo>
                        <a:pt x="1" y="3"/>
                        <a:pt x="1" y="4"/>
                        <a:pt x="1" y="4"/>
                      </a:cubicBezTo>
                      <a:cubicBezTo>
                        <a:pt x="1" y="4"/>
                        <a:pt x="1" y="4"/>
                        <a:pt x="1" y="4"/>
                      </a:cubicBezTo>
                      <a:cubicBezTo>
                        <a:pt x="1" y="5"/>
                        <a:pt x="2" y="5"/>
                        <a:pt x="2" y="5"/>
                      </a:cubicBezTo>
                      <a:cubicBezTo>
                        <a:pt x="2" y="5"/>
                        <a:pt x="2" y="5"/>
                        <a:pt x="2" y="5"/>
                      </a:cubicBezTo>
                      <a:cubicBezTo>
                        <a:pt x="2" y="5"/>
                        <a:pt x="2" y="4"/>
                        <a:pt x="3" y="4"/>
                      </a:cubicBezTo>
                      <a:cubicBezTo>
                        <a:pt x="3" y="4"/>
                        <a:pt x="3" y="3"/>
                        <a:pt x="3" y="3"/>
                      </a:cubicBezTo>
                      <a:cubicBezTo>
                        <a:pt x="3" y="3"/>
                        <a:pt x="4" y="3"/>
                        <a:pt x="4" y="2"/>
                      </a:cubicBezTo>
                      <a:cubicBezTo>
                        <a:pt x="4" y="2"/>
                        <a:pt x="4" y="2"/>
                        <a:pt x="4" y="2"/>
                      </a:cubicBezTo>
                      <a:cubicBezTo>
                        <a:pt x="4" y="2"/>
                        <a:pt x="4" y="1"/>
                        <a:pt x="4" y="1"/>
                      </a:cubicBezTo>
                      <a:cubicBezTo>
                        <a:pt x="4" y="1"/>
                        <a:pt x="4" y="1"/>
                        <a:pt x="4" y="1"/>
                      </a:cubicBezTo>
                      <a:cubicBezTo>
                        <a:pt x="3" y="1"/>
                        <a:pt x="3" y="1"/>
                        <a:pt x="3" y="1"/>
                      </a:cubicBezTo>
                      <a:cubicBezTo>
                        <a:pt x="3" y="1"/>
                        <a:pt x="3" y="1"/>
                        <a:pt x="3" y="1"/>
                      </a:cubicBezTo>
                      <a:cubicBezTo>
                        <a:pt x="3" y="1"/>
                        <a:pt x="3" y="1"/>
                        <a:pt x="3" y="1"/>
                      </a:cubicBezTo>
                      <a:cubicBezTo>
                        <a:pt x="3" y="1"/>
                        <a:pt x="3" y="1"/>
                        <a:pt x="3" y="1"/>
                      </a:cubicBezTo>
                      <a:cubicBezTo>
                        <a:pt x="2" y="1"/>
                        <a:pt x="2" y="1"/>
                        <a:pt x="2" y="1"/>
                      </a:cubicBezTo>
                      <a:cubicBezTo>
                        <a:pt x="2" y="1"/>
                        <a:pt x="2" y="1"/>
                        <a:pt x="1" y="1"/>
                      </a:cubicBezTo>
                      <a:cubicBezTo>
                        <a:pt x="1" y="1"/>
                        <a:pt x="1" y="1"/>
                        <a:pt x="1" y="1"/>
                      </a:cubicBezTo>
                      <a:cubicBezTo>
                        <a:pt x="0" y="0"/>
                        <a:pt x="0" y="0"/>
                        <a:pt x="0" y="0"/>
                      </a:cubicBezTo>
                      <a:cubicBezTo>
                        <a:pt x="0" y="0"/>
                        <a:pt x="0" y="0"/>
                        <a:pt x="0" y="0"/>
                      </a:cubicBezTo>
                    </a:path>
                  </a:pathLst>
                </a:custGeom>
                <a:solidFill>
                  <a:srgbClr val="EE7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54" name="Freeform 595"/>
                <p:cNvSpPr>
                  <a:spLocks/>
                </p:cNvSpPr>
                <p:nvPr/>
              </p:nvSpPr>
              <p:spPr bwMode="auto">
                <a:xfrm>
                  <a:off x="2188" y="3962"/>
                  <a:ext cx="12" cy="9"/>
                </a:xfrm>
                <a:custGeom>
                  <a:avLst/>
                  <a:gdLst>
                    <a:gd name="T0" fmla="*/ 1 w 4"/>
                    <a:gd name="T1" fmla="*/ 0 h 3"/>
                    <a:gd name="T2" fmla="*/ 0 w 4"/>
                    <a:gd name="T3" fmla="*/ 0 h 3"/>
                    <a:gd name="T4" fmla="*/ 0 w 4"/>
                    <a:gd name="T5" fmla="*/ 0 h 3"/>
                    <a:gd name="T6" fmla="*/ 1 w 4"/>
                    <a:gd name="T7" fmla="*/ 0 h 3"/>
                    <a:gd name="T8" fmla="*/ 3 w 4"/>
                    <a:gd name="T9" fmla="*/ 0 h 3"/>
                    <a:gd name="T10" fmla="*/ 3 w 4"/>
                    <a:gd name="T11" fmla="*/ 0 h 3"/>
                    <a:gd name="T12" fmla="*/ 3 w 4"/>
                    <a:gd name="T13" fmla="*/ 0 h 3"/>
                    <a:gd name="T14" fmla="*/ 3 w 4"/>
                    <a:gd name="T15" fmla="*/ 1 h 3"/>
                    <a:gd name="T16" fmla="*/ 3 w 4"/>
                    <a:gd name="T17" fmla="*/ 1 h 3"/>
                    <a:gd name="T18" fmla="*/ 3 w 4"/>
                    <a:gd name="T19" fmla="*/ 1 h 3"/>
                    <a:gd name="T20" fmla="*/ 2 w 4"/>
                    <a:gd name="T21" fmla="*/ 2 h 3"/>
                    <a:gd name="T22" fmla="*/ 2 w 4"/>
                    <a:gd name="T23" fmla="*/ 3 h 3"/>
                    <a:gd name="T24" fmla="*/ 2 w 4"/>
                    <a:gd name="T25" fmla="*/ 3 h 3"/>
                    <a:gd name="T26" fmla="*/ 2 w 4"/>
                    <a:gd name="T27" fmla="*/ 2 h 3"/>
                    <a:gd name="T28" fmla="*/ 2 w 4"/>
                    <a:gd name="T29" fmla="*/ 2 h 3"/>
                    <a:gd name="T30" fmla="*/ 2 w 4"/>
                    <a:gd name="T31" fmla="*/ 2 h 3"/>
                    <a:gd name="T32" fmla="*/ 2 w 4"/>
                    <a:gd name="T33" fmla="*/ 1 h 3"/>
                    <a:gd name="T34" fmla="*/ 2 w 4"/>
                    <a:gd name="T35" fmla="*/ 1 h 3"/>
                    <a:gd name="T36" fmla="*/ 1 w 4"/>
                    <a:gd name="T37" fmla="*/ 1 h 3"/>
                    <a:gd name="T38" fmla="*/ 1 w 4"/>
                    <a:gd name="T39" fmla="*/ 1 h 3"/>
                    <a:gd name="T40" fmla="*/ 1 w 4"/>
                    <a:gd name="T41" fmla="*/ 0 h 3"/>
                    <a:gd name="T42" fmla="*/ 0 w 4"/>
                    <a:gd name="T43" fmla="*/ 1 h 3"/>
                    <a:gd name="T44" fmla="*/ 1 w 4"/>
                    <a:gd name="T45" fmla="*/ 1 h 3"/>
                    <a:gd name="T46" fmla="*/ 1 w 4"/>
                    <a:gd name="T47" fmla="*/ 1 h 3"/>
                    <a:gd name="T48" fmla="*/ 1 w 4"/>
                    <a:gd name="T49" fmla="*/ 2 h 3"/>
                    <a:gd name="T50" fmla="*/ 2 w 4"/>
                    <a:gd name="T51" fmla="*/ 3 h 3"/>
                    <a:gd name="T52" fmla="*/ 2 w 4"/>
                    <a:gd name="T53" fmla="*/ 3 h 3"/>
                    <a:gd name="T54" fmla="*/ 2 w 4"/>
                    <a:gd name="T55" fmla="*/ 3 h 3"/>
                    <a:gd name="T56" fmla="*/ 3 w 4"/>
                    <a:gd name="T57" fmla="*/ 2 h 3"/>
                    <a:gd name="T58" fmla="*/ 3 w 4"/>
                    <a:gd name="T59" fmla="*/ 1 h 3"/>
                    <a:gd name="T60" fmla="*/ 4 w 4"/>
                    <a:gd name="T61" fmla="*/ 1 h 3"/>
                    <a:gd name="T62" fmla="*/ 4 w 4"/>
                    <a:gd name="T63" fmla="*/ 1 h 3"/>
                    <a:gd name="T64" fmla="*/ 4 w 4"/>
                    <a:gd name="T65" fmla="*/ 0 h 3"/>
                    <a:gd name="T66" fmla="*/ 3 w 4"/>
                    <a:gd name="T67" fmla="*/ 0 h 3"/>
                    <a:gd name="T68" fmla="*/ 3 w 4"/>
                    <a:gd name="T69" fmla="*/ 0 h 3"/>
                    <a:gd name="T70" fmla="*/ 2 w 4"/>
                    <a:gd name="T71" fmla="*/ 0 h 3"/>
                    <a:gd name="T72" fmla="*/ 0 w 4"/>
                    <a:gd name="T73" fmla="*/ 0 h 3"/>
                    <a:gd name="T74" fmla="*/ 0 w 4"/>
                    <a:gd name="T75" fmla="*/ 0 h 3"/>
                    <a:gd name="T76" fmla="*/ 0 w 4"/>
                    <a:gd name="T77" fmla="*/ 1 h 3"/>
                    <a:gd name="T78" fmla="*/ 1 w 4"/>
                    <a:gd name="T7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 h="3">
                      <a:moveTo>
                        <a:pt x="1" y="0"/>
                      </a:moveTo>
                      <a:cubicBezTo>
                        <a:pt x="0" y="0"/>
                        <a:pt x="0" y="0"/>
                        <a:pt x="0" y="0"/>
                      </a:cubicBezTo>
                      <a:cubicBezTo>
                        <a:pt x="0" y="0"/>
                        <a:pt x="0" y="0"/>
                        <a:pt x="0" y="0"/>
                      </a:cubicBezTo>
                      <a:cubicBezTo>
                        <a:pt x="0" y="0"/>
                        <a:pt x="1" y="0"/>
                        <a:pt x="1" y="0"/>
                      </a:cubicBezTo>
                      <a:cubicBezTo>
                        <a:pt x="2" y="1"/>
                        <a:pt x="2" y="0"/>
                        <a:pt x="3" y="0"/>
                      </a:cubicBezTo>
                      <a:cubicBezTo>
                        <a:pt x="3" y="0"/>
                        <a:pt x="3" y="0"/>
                        <a:pt x="3" y="0"/>
                      </a:cubicBezTo>
                      <a:cubicBezTo>
                        <a:pt x="3" y="0"/>
                        <a:pt x="3" y="0"/>
                        <a:pt x="3" y="0"/>
                      </a:cubicBezTo>
                      <a:cubicBezTo>
                        <a:pt x="3" y="0"/>
                        <a:pt x="3" y="1"/>
                        <a:pt x="3" y="1"/>
                      </a:cubicBezTo>
                      <a:cubicBezTo>
                        <a:pt x="3" y="1"/>
                        <a:pt x="3" y="1"/>
                        <a:pt x="3" y="1"/>
                      </a:cubicBezTo>
                      <a:cubicBezTo>
                        <a:pt x="3" y="1"/>
                        <a:pt x="3" y="1"/>
                        <a:pt x="3" y="1"/>
                      </a:cubicBezTo>
                      <a:cubicBezTo>
                        <a:pt x="3" y="1"/>
                        <a:pt x="3" y="1"/>
                        <a:pt x="2" y="2"/>
                      </a:cubicBezTo>
                      <a:cubicBezTo>
                        <a:pt x="2" y="2"/>
                        <a:pt x="2" y="3"/>
                        <a:pt x="2" y="3"/>
                      </a:cubicBezTo>
                      <a:cubicBezTo>
                        <a:pt x="2" y="3"/>
                        <a:pt x="2" y="3"/>
                        <a:pt x="2" y="3"/>
                      </a:cubicBezTo>
                      <a:cubicBezTo>
                        <a:pt x="2" y="3"/>
                        <a:pt x="2" y="2"/>
                        <a:pt x="2" y="2"/>
                      </a:cubicBezTo>
                      <a:cubicBezTo>
                        <a:pt x="2" y="2"/>
                        <a:pt x="2" y="2"/>
                        <a:pt x="2" y="2"/>
                      </a:cubicBezTo>
                      <a:cubicBezTo>
                        <a:pt x="2" y="2"/>
                        <a:pt x="2" y="2"/>
                        <a:pt x="2" y="2"/>
                      </a:cubicBezTo>
                      <a:cubicBezTo>
                        <a:pt x="2" y="2"/>
                        <a:pt x="2" y="2"/>
                        <a:pt x="2" y="1"/>
                      </a:cubicBezTo>
                      <a:cubicBezTo>
                        <a:pt x="2" y="1"/>
                        <a:pt x="2" y="1"/>
                        <a:pt x="2" y="1"/>
                      </a:cubicBezTo>
                      <a:cubicBezTo>
                        <a:pt x="2" y="1"/>
                        <a:pt x="2" y="1"/>
                        <a:pt x="1" y="1"/>
                      </a:cubicBezTo>
                      <a:cubicBezTo>
                        <a:pt x="1" y="1"/>
                        <a:pt x="1" y="1"/>
                        <a:pt x="1" y="1"/>
                      </a:cubicBezTo>
                      <a:cubicBezTo>
                        <a:pt x="1" y="1"/>
                        <a:pt x="1" y="1"/>
                        <a:pt x="1" y="0"/>
                      </a:cubicBezTo>
                      <a:cubicBezTo>
                        <a:pt x="1" y="0"/>
                        <a:pt x="0" y="1"/>
                        <a:pt x="0" y="1"/>
                      </a:cubicBezTo>
                      <a:cubicBezTo>
                        <a:pt x="1" y="1"/>
                        <a:pt x="1" y="1"/>
                        <a:pt x="1" y="1"/>
                      </a:cubicBezTo>
                      <a:cubicBezTo>
                        <a:pt x="1" y="1"/>
                        <a:pt x="1" y="1"/>
                        <a:pt x="1" y="1"/>
                      </a:cubicBezTo>
                      <a:cubicBezTo>
                        <a:pt x="1" y="2"/>
                        <a:pt x="1" y="2"/>
                        <a:pt x="1" y="2"/>
                      </a:cubicBezTo>
                      <a:cubicBezTo>
                        <a:pt x="1" y="2"/>
                        <a:pt x="2" y="3"/>
                        <a:pt x="2" y="3"/>
                      </a:cubicBezTo>
                      <a:cubicBezTo>
                        <a:pt x="2" y="3"/>
                        <a:pt x="2" y="3"/>
                        <a:pt x="2" y="3"/>
                      </a:cubicBezTo>
                      <a:cubicBezTo>
                        <a:pt x="2" y="3"/>
                        <a:pt x="2" y="3"/>
                        <a:pt x="2" y="3"/>
                      </a:cubicBezTo>
                      <a:cubicBezTo>
                        <a:pt x="2" y="3"/>
                        <a:pt x="3" y="2"/>
                        <a:pt x="3" y="2"/>
                      </a:cubicBezTo>
                      <a:cubicBezTo>
                        <a:pt x="3" y="2"/>
                        <a:pt x="3" y="1"/>
                        <a:pt x="3" y="1"/>
                      </a:cubicBezTo>
                      <a:cubicBezTo>
                        <a:pt x="3" y="1"/>
                        <a:pt x="4" y="1"/>
                        <a:pt x="4" y="1"/>
                      </a:cubicBezTo>
                      <a:cubicBezTo>
                        <a:pt x="4" y="1"/>
                        <a:pt x="4" y="1"/>
                        <a:pt x="4" y="1"/>
                      </a:cubicBezTo>
                      <a:cubicBezTo>
                        <a:pt x="4" y="1"/>
                        <a:pt x="4" y="0"/>
                        <a:pt x="4" y="0"/>
                      </a:cubicBezTo>
                      <a:cubicBezTo>
                        <a:pt x="4" y="0"/>
                        <a:pt x="3" y="0"/>
                        <a:pt x="3" y="0"/>
                      </a:cubicBezTo>
                      <a:cubicBezTo>
                        <a:pt x="3" y="0"/>
                        <a:pt x="3" y="0"/>
                        <a:pt x="3" y="0"/>
                      </a:cubicBezTo>
                      <a:cubicBezTo>
                        <a:pt x="2" y="0"/>
                        <a:pt x="2" y="0"/>
                        <a:pt x="2" y="0"/>
                      </a:cubicBezTo>
                      <a:cubicBezTo>
                        <a:pt x="1" y="0"/>
                        <a:pt x="0" y="0"/>
                        <a:pt x="0" y="0"/>
                      </a:cubicBezTo>
                      <a:cubicBezTo>
                        <a:pt x="0" y="0"/>
                        <a:pt x="0" y="0"/>
                        <a:pt x="0" y="0"/>
                      </a:cubicBezTo>
                      <a:cubicBezTo>
                        <a:pt x="0" y="0"/>
                        <a:pt x="0" y="0"/>
                        <a:pt x="0" y="1"/>
                      </a:cubicBezTo>
                      <a:cubicBezTo>
                        <a:pt x="1" y="1"/>
                        <a:pt x="1" y="1"/>
                        <a:pt x="1" y="0"/>
                      </a:cubicBezTo>
                    </a:path>
                  </a:pathLst>
                </a:custGeom>
                <a:solidFill>
                  <a:srgbClr val="E74A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55" name="Freeform 596"/>
                <p:cNvSpPr>
                  <a:spLocks/>
                </p:cNvSpPr>
                <p:nvPr/>
              </p:nvSpPr>
              <p:spPr bwMode="auto">
                <a:xfrm>
                  <a:off x="2156" y="3959"/>
                  <a:ext cx="17" cy="12"/>
                </a:xfrm>
                <a:custGeom>
                  <a:avLst/>
                  <a:gdLst>
                    <a:gd name="T0" fmla="*/ 2 w 6"/>
                    <a:gd name="T1" fmla="*/ 4 h 4"/>
                    <a:gd name="T2" fmla="*/ 5 w 6"/>
                    <a:gd name="T3" fmla="*/ 1 h 4"/>
                    <a:gd name="T4" fmla="*/ 5 w 6"/>
                    <a:gd name="T5" fmla="*/ 0 h 4"/>
                    <a:gd name="T6" fmla="*/ 4 w 6"/>
                    <a:gd name="T7" fmla="*/ 0 h 4"/>
                    <a:gd name="T8" fmla="*/ 4 w 6"/>
                    <a:gd name="T9" fmla="*/ 0 h 4"/>
                    <a:gd name="T10" fmla="*/ 3 w 6"/>
                    <a:gd name="T11" fmla="*/ 0 h 4"/>
                    <a:gd name="T12" fmla="*/ 3 w 6"/>
                    <a:gd name="T13" fmla="*/ 1 h 4"/>
                    <a:gd name="T14" fmla="*/ 2 w 6"/>
                    <a:gd name="T15" fmla="*/ 1 h 4"/>
                    <a:gd name="T16" fmla="*/ 2 w 6"/>
                    <a:gd name="T17" fmla="*/ 2 h 4"/>
                    <a:gd name="T18" fmla="*/ 0 w 6"/>
                    <a:gd name="T19" fmla="*/ 2 h 4"/>
                    <a:gd name="T20" fmla="*/ 0 w 6"/>
                    <a:gd name="T21" fmla="*/ 3 h 4"/>
                    <a:gd name="T22" fmla="*/ 1 w 6"/>
                    <a:gd name="T23" fmla="*/ 3 h 4"/>
                    <a:gd name="T24" fmla="*/ 0 w 6"/>
                    <a:gd name="T25" fmla="*/ 4 h 4"/>
                    <a:gd name="T26" fmla="*/ 1 w 6"/>
                    <a:gd name="T27" fmla="*/ 4 h 4"/>
                    <a:gd name="T28" fmla="*/ 2 w 6"/>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4">
                      <a:moveTo>
                        <a:pt x="2" y="4"/>
                      </a:moveTo>
                      <a:cubicBezTo>
                        <a:pt x="5" y="1"/>
                        <a:pt x="5" y="1"/>
                        <a:pt x="5" y="1"/>
                      </a:cubicBezTo>
                      <a:cubicBezTo>
                        <a:pt x="5" y="1"/>
                        <a:pt x="6" y="0"/>
                        <a:pt x="5" y="0"/>
                      </a:cubicBezTo>
                      <a:cubicBezTo>
                        <a:pt x="5" y="0"/>
                        <a:pt x="4" y="0"/>
                        <a:pt x="4" y="0"/>
                      </a:cubicBezTo>
                      <a:cubicBezTo>
                        <a:pt x="4" y="0"/>
                        <a:pt x="4" y="0"/>
                        <a:pt x="4" y="0"/>
                      </a:cubicBezTo>
                      <a:cubicBezTo>
                        <a:pt x="3" y="0"/>
                        <a:pt x="3" y="0"/>
                        <a:pt x="3" y="0"/>
                      </a:cubicBezTo>
                      <a:cubicBezTo>
                        <a:pt x="3" y="1"/>
                        <a:pt x="3" y="1"/>
                        <a:pt x="3" y="1"/>
                      </a:cubicBezTo>
                      <a:cubicBezTo>
                        <a:pt x="2" y="1"/>
                        <a:pt x="2" y="1"/>
                        <a:pt x="2" y="1"/>
                      </a:cubicBezTo>
                      <a:cubicBezTo>
                        <a:pt x="2" y="2"/>
                        <a:pt x="2" y="2"/>
                        <a:pt x="2" y="2"/>
                      </a:cubicBezTo>
                      <a:cubicBezTo>
                        <a:pt x="0" y="2"/>
                        <a:pt x="0" y="2"/>
                        <a:pt x="0" y="2"/>
                      </a:cubicBezTo>
                      <a:cubicBezTo>
                        <a:pt x="0" y="3"/>
                        <a:pt x="0" y="3"/>
                        <a:pt x="0" y="3"/>
                      </a:cubicBezTo>
                      <a:cubicBezTo>
                        <a:pt x="1" y="3"/>
                        <a:pt x="1" y="3"/>
                        <a:pt x="1" y="3"/>
                      </a:cubicBezTo>
                      <a:cubicBezTo>
                        <a:pt x="1" y="3"/>
                        <a:pt x="0" y="3"/>
                        <a:pt x="0" y="4"/>
                      </a:cubicBezTo>
                      <a:cubicBezTo>
                        <a:pt x="0" y="4"/>
                        <a:pt x="0" y="4"/>
                        <a:pt x="1" y="4"/>
                      </a:cubicBezTo>
                      <a:cubicBezTo>
                        <a:pt x="1" y="4"/>
                        <a:pt x="2" y="4"/>
                        <a:pt x="2" y="4"/>
                      </a:cubicBezTo>
                    </a:path>
                  </a:pathLst>
                </a:custGeom>
                <a:solidFill>
                  <a:srgbClr val="EE7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56" name="Freeform 597"/>
                <p:cNvSpPr>
                  <a:spLocks/>
                </p:cNvSpPr>
                <p:nvPr/>
              </p:nvSpPr>
              <p:spPr bwMode="auto">
                <a:xfrm>
                  <a:off x="2156" y="3956"/>
                  <a:ext cx="17" cy="18"/>
                </a:xfrm>
                <a:custGeom>
                  <a:avLst/>
                  <a:gdLst>
                    <a:gd name="T0" fmla="*/ 2 w 6"/>
                    <a:gd name="T1" fmla="*/ 6 h 6"/>
                    <a:gd name="T2" fmla="*/ 5 w 6"/>
                    <a:gd name="T3" fmla="*/ 2 h 6"/>
                    <a:gd name="T4" fmla="*/ 5 w 6"/>
                    <a:gd name="T5" fmla="*/ 2 h 6"/>
                    <a:gd name="T6" fmla="*/ 5 w 6"/>
                    <a:gd name="T7" fmla="*/ 2 h 6"/>
                    <a:gd name="T8" fmla="*/ 5 w 6"/>
                    <a:gd name="T9" fmla="*/ 2 h 6"/>
                    <a:gd name="T10" fmla="*/ 5 w 6"/>
                    <a:gd name="T11" fmla="*/ 1 h 6"/>
                    <a:gd name="T12" fmla="*/ 5 w 6"/>
                    <a:gd name="T13" fmla="*/ 0 h 6"/>
                    <a:gd name="T14" fmla="*/ 4 w 6"/>
                    <a:gd name="T15" fmla="*/ 0 h 6"/>
                    <a:gd name="T16" fmla="*/ 4 w 6"/>
                    <a:gd name="T17" fmla="*/ 0 h 6"/>
                    <a:gd name="T18" fmla="*/ 4 w 6"/>
                    <a:gd name="T19" fmla="*/ 1 h 6"/>
                    <a:gd name="T20" fmla="*/ 4 w 6"/>
                    <a:gd name="T21" fmla="*/ 1 h 6"/>
                    <a:gd name="T22" fmla="*/ 3 w 6"/>
                    <a:gd name="T23" fmla="*/ 1 h 6"/>
                    <a:gd name="T24" fmla="*/ 3 w 6"/>
                    <a:gd name="T25" fmla="*/ 1 h 6"/>
                    <a:gd name="T26" fmla="*/ 3 w 6"/>
                    <a:gd name="T27" fmla="*/ 2 h 6"/>
                    <a:gd name="T28" fmla="*/ 3 w 6"/>
                    <a:gd name="T29" fmla="*/ 2 h 6"/>
                    <a:gd name="T30" fmla="*/ 2 w 6"/>
                    <a:gd name="T31" fmla="*/ 2 h 6"/>
                    <a:gd name="T32" fmla="*/ 2 w 6"/>
                    <a:gd name="T33" fmla="*/ 2 h 6"/>
                    <a:gd name="T34" fmla="*/ 2 w 6"/>
                    <a:gd name="T35" fmla="*/ 3 h 6"/>
                    <a:gd name="T36" fmla="*/ 2 w 6"/>
                    <a:gd name="T37" fmla="*/ 3 h 6"/>
                    <a:gd name="T38" fmla="*/ 0 w 6"/>
                    <a:gd name="T39" fmla="*/ 3 h 6"/>
                    <a:gd name="T40" fmla="*/ 0 w 6"/>
                    <a:gd name="T41" fmla="*/ 3 h 6"/>
                    <a:gd name="T42" fmla="*/ 0 w 6"/>
                    <a:gd name="T43" fmla="*/ 4 h 6"/>
                    <a:gd name="T44" fmla="*/ 0 w 6"/>
                    <a:gd name="T45" fmla="*/ 4 h 6"/>
                    <a:gd name="T46" fmla="*/ 1 w 6"/>
                    <a:gd name="T47" fmla="*/ 4 h 6"/>
                    <a:gd name="T48" fmla="*/ 1 w 6"/>
                    <a:gd name="T49" fmla="*/ 4 h 6"/>
                    <a:gd name="T50" fmla="*/ 0 w 6"/>
                    <a:gd name="T51" fmla="*/ 4 h 6"/>
                    <a:gd name="T52" fmla="*/ 0 w 6"/>
                    <a:gd name="T53" fmla="*/ 5 h 6"/>
                    <a:gd name="T54" fmla="*/ 0 w 6"/>
                    <a:gd name="T55" fmla="*/ 5 h 6"/>
                    <a:gd name="T56" fmla="*/ 1 w 6"/>
                    <a:gd name="T57" fmla="*/ 5 h 6"/>
                    <a:gd name="T58" fmla="*/ 2 w 6"/>
                    <a:gd name="T59" fmla="*/ 6 h 6"/>
                    <a:gd name="T60" fmla="*/ 2 w 6"/>
                    <a:gd name="T61" fmla="*/ 5 h 6"/>
                    <a:gd name="T62" fmla="*/ 1 w 6"/>
                    <a:gd name="T63" fmla="*/ 5 h 6"/>
                    <a:gd name="T64" fmla="*/ 0 w 6"/>
                    <a:gd name="T65" fmla="*/ 5 h 6"/>
                    <a:gd name="T66" fmla="*/ 0 w 6"/>
                    <a:gd name="T67" fmla="*/ 5 h 6"/>
                    <a:gd name="T68" fmla="*/ 1 w 6"/>
                    <a:gd name="T69" fmla="*/ 4 h 6"/>
                    <a:gd name="T70" fmla="*/ 1 w 6"/>
                    <a:gd name="T71" fmla="*/ 4 h 6"/>
                    <a:gd name="T72" fmla="*/ 1 w 6"/>
                    <a:gd name="T73" fmla="*/ 4 h 6"/>
                    <a:gd name="T74" fmla="*/ 0 w 6"/>
                    <a:gd name="T75" fmla="*/ 3 h 6"/>
                    <a:gd name="T76" fmla="*/ 0 w 6"/>
                    <a:gd name="T77" fmla="*/ 4 h 6"/>
                    <a:gd name="T78" fmla="*/ 0 w 6"/>
                    <a:gd name="T79" fmla="*/ 3 h 6"/>
                    <a:gd name="T80" fmla="*/ 0 w 6"/>
                    <a:gd name="T81" fmla="*/ 3 h 6"/>
                    <a:gd name="T82" fmla="*/ 2 w 6"/>
                    <a:gd name="T83" fmla="*/ 3 h 6"/>
                    <a:gd name="T84" fmla="*/ 2 w 6"/>
                    <a:gd name="T85" fmla="*/ 3 h 6"/>
                    <a:gd name="T86" fmla="*/ 2 w 6"/>
                    <a:gd name="T87" fmla="*/ 2 h 6"/>
                    <a:gd name="T88" fmla="*/ 2 w 6"/>
                    <a:gd name="T89" fmla="*/ 2 h 6"/>
                    <a:gd name="T90" fmla="*/ 3 w 6"/>
                    <a:gd name="T91" fmla="*/ 2 h 6"/>
                    <a:gd name="T92" fmla="*/ 3 w 6"/>
                    <a:gd name="T93" fmla="*/ 2 h 6"/>
                    <a:gd name="T94" fmla="*/ 3 w 6"/>
                    <a:gd name="T95" fmla="*/ 1 h 6"/>
                    <a:gd name="T96" fmla="*/ 3 w 6"/>
                    <a:gd name="T97" fmla="*/ 1 h 6"/>
                    <a:gd name="T98" fmla="*/ 4 w 6"/>
                    <a:gd name="T99" fmla="*/ 1 h 6"/>
                    <a:gd name="T100" fmla="*/ 4 w 6"/>
                    <a:gd name="T101" fmla="*/ 1 h 6"/>
                    <a:gd name="T102" fmla="*/ 4 w 6"/>
                    <a:gd name="T103" fmla="*/ 1 h 6"/>
                    <a:gd name="T104" fmla="*/ 4 w 6"/>
                    <a:gd name="T105" fmla="*/ 1 h 6"/>
                    <a:gd name="T106" fmla="*/ 5 w 6"/>
                    <a:gd name="T107" fmla="*/ 1 h 6"/>
                    <a:gd name="T108" fmla="*/ 5 w 6"/>
                    <a:gd name="T109" fmla="*/ 1 h 6"/>
                    <a:gd name="T110" fmla="*/ 5 w 6"/>
                    <a:gd name="T111" fmla="*/ 2 h 6"/>
                    <a:gd name="T112" fmla="*/ 5 w 6"/>
                    <a:gd name="T113" fmla="*/ 2 h 6"/>
                    <a:gd name="T114" fmla="*/ 5 w 6"/>
                    <a:gd name="T115" fmla="*/ 2 h 6"/>
                    <a:gd name="T116" fmla="*/ 3 w 6"/>
                    <a:gd name="T117" fmla="*/ 4 h 6"/>
                    <a:gd name="T118" fmla="*/ 2 w 6"/>
                    <a:gd name="T119" fmla="*/ 5 h 6"/>
                    <a:gd name="T120" fmla="*/ 2 w 6"/>
                    <a:gd name="T1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6">
                      <a:moveTo>
                        <a:pt x="2" y="6"/>
                      </a:moveTo>
                      <a:cubicBezTo>
                        <a:pt x="3" y="4"/>
                        <a:pt x="4" y="3"/>
                        <a:pt x="5" y="2"/>
                      </a:cubicBezTo>
                      <a:cubicBezTo>
                        <a:pt x="5" y="2"/>
                        <a:pt x="5" y="2"/>
                        <a:pt x="5" y="2"/>
                      </a:cubicBezTo>
                      <a:cubicBezTo>
                        <a:pt x="5" y="2"/>
                        <a:pt x="5" y="2"/>
                        <a:pt x="5" y="2"/>
                      </a:cubicBezTo>
                      <a:cubicBezTo>
                        <a:pt x="5" y="2"/>
                        <a:pt x="5" y="2"/>
                        <a:pt x="5" y="2"/>
                      </a:cubicBezTo>
                      <a:cubicBezTo>
                        <a:pt x="5" y="1"/>
                        <a:pt x="6" y="1"/>
                        <a:pt x="5" y="1"/>
                      </a:cubicBezTo>
                      <a:cubicBezTo>
                        <a:pt x="5" y="1"/>
                        <a:pt x="5" y="1"/>
                        <a:pt x="5" y="0"/>
                      </a:cubicBezTo>
                      <a:cubicBezTo>
                        <a:pt x="5" y="0"/>
                        <a:pt x="4" y="0"/>
                        <a:pt x="4" y="0"/>
                      </a:cubicBezTo>
                      <a:cubicBezTo>
                        <a:pt x="4" y="0"/>
                        <a:pt x="4" y="0"/>
                        <a:pt x="4" y="0"/>
                      </a:cubicBezTo>
                      <a:cubicBezTo>
                        <a:pt x="4" y="1"/>
                        <a:pt x="4" y="1"/>
                        <a:pt x="4" y="1"/>
                      </a:cubicBezTo>
                      <a:cubicBezTo>
                        <a:pt x="4" y="1"/>
                        <a:pt x="4" y="1"/>
                        <a:pt x="4" y="1"/>
                      </a:cubicBezTo>
                      <a:cubicBezTo>
                        <a:pt x="4" y="1"/>
                        <a:pt x="3" y="1"/>
                        <a:pt x="3" y="1"/>
                      </a:cubicBezTo>
                      <a:cubicBezTo>
                        <a:pt x="3" y="1"/>
                        <a:pt x="3" y="1"/>
                        <a:pt x="3" y="1"/>
                      </a:cubicBezTo>
                      <a:cubicBezTo>
                        <a:pt x="3" y="1"/>
                        <a:pt x="3" y="2"/>
                        <a:pt x="3" y="2"/>
                      </a:cubicBezTo>
                      <a:cubicBezTo>
                        <a:pt x="3" y="2"/>
                        <a:pt x="3" y="2"/>
                        <a:pt x="3" y="2"/>
                      </a:cubicBezTo>
                      <a:cubicBezTo>
                        <a:pt x="2" y="2"/>
                        <a:pt x="2" y="2"/>
                        <a:pt x="2" y="2"/>
                      </a:cubicBezTo>
                      <a:cubicBezTo>
                        <a:pt x="2" y="2"/>
                        <a:pt x="2" y="2"/>
                        <a:pt x="2" y="2"/>
                      </a:cubicBezTo>
                      <a:cubicBezTo>
                        <a:pt x="2" y="2"/>
                        <a:pt x="2" y="3"/>
                        <a:pt x="2" y="3"/>
                      </a:cubicBezTo>
                      <a:cubicBezTo>
                        <a:pt x="2" y="3"/>
                        <a:pt x="2" y="3"/>
                        <a:pt x="2" y="3"/>
                      </a:cubicBezTo>
                      <a:cubicBezTo>
                        <a:pt x="1" y="3"/>
                        <a:pt x="1" y="3"/>
                        <a:pt x="0" y="3"/>
                      </a:cubicBezTo>
                      <a:cubicBezTo>
                        <a:pt x="0" y="3"/>
                        <a:pt x="0" y="3"/>
                        <a:pt x="0" y="3"/>
                      </a:cubicBezTo>
                      <a:cubicBezTo>
                        <a:pt x="0" y="3"/>
                        <a:pt x="0" y="3"/>
                        <a:pt x="0" y="4"/>
                      </a:cubicBezTo>
                      <a:cubicBezTo>
                        <a:pt x="0" y="4"/>
                        <a:pt x="0" y="4"/>
                        <a:pt x="0" y="4"/>
                      </a:cubicBezTo>
                      <a:cubicBezTo>
                        <a:pt x="0" y="4"/>
                        <a:pt x="1" y="4"/>
                        <a:pt x="1" y="4"/>
                      </a:cubicBezTo>
                      <a:cubicBezTo>
                        <a:pt x="1" y="4"/>
                        <a:pt x="1" y="4"/>
                        <a:pt x="1" y="4"/>
                      </a:cubicBezTo>
                      <a:cubicBezTo>
                        <a:pt x="1" y="4"/>
                        <a:pt x="0" y="4"/>
                        <a:pt x="0" y="4"/>
                      </a:cubicBezTo>
                      <a:cubicBezTo>
                        <a:pt x="0" y="4"/>
                        <a:pt x="0" y="4"/>
                        <a:pt x="0" y="5"/>
                      </a:cubicBezTo>
                      <a:cubicBezTo>
                        <a:pt x="0" y="5"/>
                        <a:pt x="0" y="5"/>
                        <a:pt x="0" y="5"/>
                      </a:cubicBezTo>
                      <a:cubicBezTo>
                        <a:pt x="0" y="5"/>
                        <a:pt x="1" y="5"/>
                        <a:pt x="1" y="5"/>
                      </a:cubicBezTo>
                      <a:cubicBezTo>
                        <a:pt x="1" y="6"/>
                        <a:pt x="2" y="6"/>
                        <a:pt x="2" y="6"/>
                      </a:cubicBezTo>
                      <a:cubicBezTo>
                        <a:pt x="2" y="6"/>
                        <a:pt x="2" y="5"/>
                        <a:pt x="2" y="5"/>
                      </a:cubicBezTo>
                      <a:cubicBezTo>
                        <a:pt x="2" y="5"/>
                        <a:pt x="1" y="5"/>
                        <a:pt x="1" y="5"/>
                      </a:cubicBezTo>
                      <a:cubicBezTo>
                        <a:pt x="1" y="5"/>
                        <a:pt x="0" y="5"/>
                        <a:pt x="0" y="5"/>
                      </a:cubicBezTo>
                      <a:cubicBezTo>
                        <a:pt x="0" y="5"/>
                        <a:pt x="0" y="5"/>
                        <a:pt x="0" y="5"/>
                      </a:cubicBezTo>
                      <a:cubicBezTo>
                        <a:pt x="0" y="5"/>
                        <a:pt x="1" y="4"/>
                        <a:pt x="1" y="4"/>
                      </a:cubicBezTo>
                      <a:cubicBezTo>
                        <a:pt x="1" y="4"/>
                        <a:pt x="1" y="4"/>
                        <a:pt x="1" y="4"/>
                      </a:cubicBezTo>
                      <a:cubicBezTo>
                        <a:pt x="1" y="4"/>
                        <a:pt x="1" y="4"/>
                        <a:pt x="1" y="4"/>
                      </a:cubicBezTo>
                      <a:cubicBezTo>
                        <a:pt x="1" y="4"/>
                        <a:pt x="1" y="4"/>
                        <a:pt x="0" y="3"/>
                      </a:cubicBezTo>
                      <a:cubicBezTo>
                        <a:pt x="0" y="4"/>
                        <a:pt x="0" y="4"/>
                        <a:pt x="0" y="4"/>
                      </a:cubicBezTo>
                      <a:cubicBezTo>
                        <a:pt x="0" y="3"/>
                        <a:pt x="0" y="3"/>
                        <a:pt x="0" y="3"/>
                      </a:cubicBezTo>
                      <a:cubicBezTo>
                        <a:pt x="0" y="3"/>
                        <a:pt x="0" y="3"/>
                        <a:pt x="0" y="3"/>
                      </a:cubicBezTo>
                      <a:cubicBezTo>
                        <a:pt x="1" y="3"/>
                        <a:pt x="1" y="3"/>
                        <a:pt x="2" y="3"/>
                      </a:cubicBezTo>
                      <a:cubicBezTo>
                        <a:pt x="2" y="3"/>
                        <a:pt x="2" y="3"/>
                        <a:pt x="2" y="3"/>
                      </a:cubicBezTo>
                      <a:cubicBezTo>
                        <a:pt x="2" y="3"/>
                        <a:pt x="2" y="2"/>
                        <a:pt x="2" y="2"/>
                      </a:cubicBezTo>
                      <a:cubicBezTo>
                        <a:pt x="2" y="2"/>
                        <a:pt x="2" y="2"/>
                        <a:pt x="2" y="2"/>
                      </a:cubicBezTo>
                      <a:cubicBezTo>
                        <a:pt x="2" y="2"/>
                        <a:pt x="2" y="2"/>
                        <a:pt x="3" y="2"/>
                      </a:cubicBezTo>
                      <a:cubicBezTo>
                        <a:pt x="3" y="2"/>
                        <a:pt x="3" y="2"/>
                        <a:pt x="3" y="2"/>
                      </a:cubicBezTo>
                      <a:cubicBezTo>
                        <a:pt x="3" y="2"/>
                        <a:pt x="3" y="1"/>
                        <a:pt x="3" y="1"/>
                      </a:cubicBezTo>
                      <a:cubicBezTo>
                        <a:pt x="3" y="1"/>
                        <a:pt x="3" y="1"/>
                        <a:pt x="3" y="1"/>
                      </a:cubicBezTo>
                      <a:cubicBezTo>
                        <a:pt x="3" y="1"/>
                        <a:pt x="4" y="1"/>
                        <a:pt x="4" y="1"/>
                      </a:cubicBezTo>
                      <a:cubicBezTo>
                        <a:pt x="4" y="1"/>
                        <a:pt x="4" y="1"/>
                        <a:pt x="4" y="1"/>
                      </a:cubicBezTo>
                      <a:cubicBezTo>
                        <a:pt x="4" y="1"/>
                        <a:pt x="4" y="1"/>
                        <a:pt x="4" y="1"/>
                      </a:cubicBezTo>
                      <a:cubicBezTo>
                        <a:pt x="4" y="1"/>
                        <a:pt x="4" y="1"/>
                        <a:pt x="4" y="1"/>
                      </a:cubicBezTo>
                      <a:cubicBezTo>
                        <a:pt x="5" y="1"/>
                        <a:pt x="5" y="1"/>
                        <a:pt x="5" y="1"/>
                      </a:cubicBezTo>
                      <a:cubicBezTo>
                        <a:pt x="5" y="1"/>
                        <a:pt x="5" y="1"/>
                        <a:pt x="5" y="1"/>
                      </a:cubicBezTo>
                      <a:cubicBezTo>
                        <a:pt x="5" y="2"/>
                        <a:pt x="5" y="2"/>
                        <a:pt x="5" y="2"/>
                      </a:cubicBezTo>
                      <a:cubicBezTo>
                        <a:pt x="5" y="2"/>
                        <a:pt x="5" y="2"/>
                        <a:pt x="5" y="2"/>
                      </a:cubicBezTo>
                      <a:cubicBezTo>
                        <a:pt x="5" y="2"/>
                        <a:pt x="5" y="2"/>
                        <a:pt x="5" y="2"/>
                      </a:cubicBezTo>
                      <a:cubicBezTo>
                        <a:pt x="5" y="3"/>
                        <a:pt x="4" y="3"/>
                        <a:pt x="3" y="4"/>
                      </a:cubicBezTo>
                      <a:cubicBezTo>
                        <a:pt x="3" y="4"/>
                        <a:pt x="2" y="5"/>
                        <a:pt x="2" y="5"/>
                      </a:cubicBezTo>
                      <a:cubicBezTo>
                        <a:pt x="2" y="5"/>
                        <a:pt x="2" y="6"/>
                        <a:pt x="2" y="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57" name="Freeform 598"/>
                <p:cNvSpPr>
                  <a:spLocks/>
                </p:cNvSpPr>
                <p:nvPr/>
              </p:nvSpPr>
              <p:spPr bwMode="auto">
                <a:xfrm>
                  <a:off x="2159" y="3968"/>
                  <a:ext cx="5" cy="3"/>
                </a:xfrm>
                <a:custGeom>
                  <a:avLst/>
                  <a:gdLst>
                    <a:gd name="T0" fmla="*/ 0 w 2"/>
                    <a:gd name="T1" fmla="*/ 0 h 1"/>
                    <a:gd name="T2" fmla="*/ 1 w 2"/>
                    <a:gd name="T3" fmla="*/ 1 h 1"/>
                    <a:gd name="T4" fmla="*/ 1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1" y="0"/>
                        <a:pt x="1" y="1"/>
                      </a:cubicBezTo>
                      <a:cubicBezTo>
                        <a:pt x="1" y="1"/>
                        <a:pt x="2" y="1"/>
                        <a:pt x="1" y="1"/>
                      </a:cubicBezTo>
                      <a:cubicBezTo>
                        <a:pt x="1" y="0"/>
                        <a:pt x="1"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58" name="Freeform 599"/>
                <p:cNvSpPr>
                  <a:spLocks/>
                </p:cNvSpPr>
                <p:nvPr/>
              </p:nvSpPr>
              <p:spPr bwMode="auto">
                <a:xfrm>
                  <a:off x="2159" y="3965"/>
                  <a:ext cx="5" cy="6"/>
                </a:xfrm>
                <a:custGeom>
                  <a:avLst/>
                  <a:gdLst>
                    <a:gd name="T0" fmla="*/ 1 w 2"/>
                    <a:gd name="T1" fmla="*/ 0 h 2"/>
                    <a:gd name="T2" fmla="*/ 2 w 2"/>
                    <a:gd name="T3" fmla="*/ 1 h 2"/>
                    <a:gd name="T4" fmla="*/ 2 w 2"/>
                    <a:gd name="T5" fmla="*/ 1 h 2"/>
                    <a:gd name="T6" fmla="*/ 1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1"/>
                        <a:pt x="2" y="1"/>
                      </a:cubicBezTo>
                      <a:cubicBezTo>
                        <a:pt x="2" y="2"/>
                        <a:pt x="2" y="1"/>
                        <a:pt x="2" y="1"/>
                      </a:cubicBezTo>
                      <a:cubicBezTo>
                        <a:pt x="2" y="1"/>
                        <a:pt x="1" y="0"/>
                        <a:pt x="1" y="0"/>
                      </a:cubicBezTo>
                      <a:cubicBezTo>
                        <a:pt x="1" y="0"/>
                        <a:pt x="0" y="0"/>
                        <a:pt x="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59" name="Freeform 600"/>
                <p:cNvSpPr>
                  <a:spLocks/>
                </p:cNvSpPr>
                <p:nvPr/>
              </p:nvSpPr>
              <p:spPr bwMode="auto">
                <a:xfrm>
                  <a:off x="2164" y="3962"/>
                  <a:ext cx="3" cy="6"/>
                </a:xfrm>
                <a:custGeom>
                  <a:avLst/>
                  <a:gdLst>
                    <a:gd name="T0" fmla="*/ 0 w 1"/>
                    <a:gd name="T1" fmla="*/ 0 h 2"/>
                    <a:gd name="T2" fmla="*/ 1 w 1"/>
                    <a:gd name="T3" fmla="*/ 1 h 2"/>
                    <a:gd name="T4" fmla="*/ 1 w 1"/>
                    <a:gd name="T5" fmla="*/ 1 h 2"/>
                    <a:gd name="T6" fmla="*/ 0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0" y="1"/>
                        <a:pt x="1" y="1"/>
                      </a:cubicBezTo>
                      <a:cubicBezTo>
                        <a:pt x="1" y="2"/>
                        <a:pt x="1" y="1"/>
                        <a:pt x="1" y="1"/>
                      </a:cubicBezTo>
                      <a:cubicBezTo>
                        <a:pt x="1" y="1"/>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60" name="Freeform 601"/>
                <p:cNvSpPr>
                  <a:spLocks/>
                </p:cNvSpPr>
                <p:nvPr/>
              </p:nvSpPr>
              <p:spPr bwMode="auto">
                <a:xfrm>
                  <a:off x="2167" y="3956"/>
                  <a:ext cx="3" cy="9"/>
                </a:xfrm>
                <a:custGeom>
                  <a:avLst/>
                  <a:gdLst>
                    <a:gd name="T0" fmla="*/ 0 w 1"/>
                    <a:gd name="T1" fmla="*/ 1 h 3"/>
                    <a:gd name="T2" fmla="*/ 0 w 1"/>
                    <a:gd name="T3" fmla="*/ 2 h 3"/>
                    <a:gd name="T4" fmla="*/ 0 w 1"/>
                    <a:gd name="T5" fmla="*/ 3 h 3"/>
                    <a:gd name="T6" fmla="*/ 1 w 1"/>
                    <a:gd name="T7" fmla="*/ 3 h 3"/>
                    <a:gd name="T8" fmla="*/ 0 w 1"/>
                    <a:gd name="T9" fmla="*/ 2 h 3"/>
                    <a:gd name="T10" fmla="*/ 0 w 1"/>
                    <a:gd name="T11" fmla="*/ 1 h 3"/>
                    <a:gd name="T12" fmla="*/ 0 w 1"/>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1"/>
                      </a:moveTo>
                      <a:cubicBezTo>
                        <a:pt x="0" y="1"/>
                        <a:pt x="0" y="1"/>
                        <a:pt x="0" y="2"/>
                      </a:cubicBezTo>
                      <a:cubicBezTo>
                        <a:pt x="0" y="2"/>
                        <a:pt x="0" y="3"/>
                        <a:pt x="0" y="3"/>
                      </a:cubicBezTo>
                      <a:cubicBezTo>
                        <a:pt x="1" y="3"/>
                        <a:pt x="1" y="3"/>
                        <a:pt x="1" y="3"/>
                      </a:cubicBezTo>
                      <a:cubicBezTo>
                        <a:pt x="0" y="2"/>
                        <a:pt x="0" y="2"/>
                        <a:pt x="0" y="2"/>
                      </a:cubicBezTo>
                      <a:cubicBezTo>
                        <a:pt x="0" y="1"/>
                        <a:pt x="0" y="1"/>
                        <a:pt x="0" y="1"/>
                      </a:cubicBezTo>
                      <a:cubicBezTo>
                        <a:pt x="0" y="0"/>
                        <a:pt x="0" y="0"/>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61" name="Freeform 602"/>
                <p:cNvSpPr>
                  <a:spLocks/>
                </p:cNvSpPr>
                <p:nvPr/>
              </p:nvSpPr>
              <p:spPr bwMode="auto">
                <a:xfrm>
                  <a:off x="2162" y="3962"/>
                  <a:ext cx="5" cy="6"/>
                </a:xfrm>
                <a:custGeom>
                  <a:avLst/>
                  <a:gdLst>
                    <a:gd name="T0" fmla="*/ 2 w 2"/>
                    <a:gd name="T1" fmla="*/ 1 h 2"/>
                    <a:gd name="T2" fmla="*/ 1 w 2"/>
                    <a:gd name="T3" fmla="*/ 0 h 2"/>
                    <a:gd name="T4" fmla="*/ 0 w 2"/>
                    <a:gd name="T5" fmla="*/ 0 h 2"/>
                    <a:gd name="T6" fmla="*/ 0 w 2"/>
                    <a:gd name="T7" fmla="*/ 0 h 2"/>
                    <a:gd name="T8" fmla="*/ 0 w 2"/>
                    <a:gd name="T9" fmla="*/ 0 h 2"/>
                    <a:gd name="T10" fmla="*/ 0 w 2"/>
                    <a:gd name="T11" fmla="*/ 0 h 2"/>
                    <a:gd name="T12" fmla="*/ 0 w 2"/>
                    <a:gd name="T13" fmla="*/ 0 h 2"/>
                    <a:gd name="T14" fmla="*/ 0 w 2"/>
                    <a:gd name="T15" fmla="*/ 0 h 2"/>
                    <a:gd name="T16" fmla="*/ 0 w 2"/>
                    <a:gd name="T17" fmla="*/ 0 h 2"/>
                    <a:gd name="T18" fmla="*/ 1 w 2"/>
                    <a:gd name="T19" fmla="*/ 1 h 2"/>
                    <a:gd name="T20" fmla="*/ 2 w 2"/>
                    <a:gd name="T21" fmla="*/ 1 h 2"/>
                    <a:gd name="T22" fmla="*/ 2 w 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2" y="1"/>
                      </a:moveTo>
                      <a:cubicBezTo>
                        <a:pt x="2" y="1"/>
                        <a:pt x="1" y="1"/>
                        <a:pt x="1" y="0"/>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1" y="0"/>
                        <a:pt x="1" y="1"/>
                      </a:cubicBezTo>
                      <a:cubicBezTo>
                        <a:pt x="1" y="1"/>
                        <a:pt x="1" y="1"/>
                        <a:pt x="2" y="1"/>
                      </a:cubicBezTo>
                      <a:cubicBezTo>
                        <a:pt x="2" y="2"/>
                        <a:pt x="2" y="1"/>
                        <a:pt x="2"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62" name="Freeform 603"/>
                <p:cNvSpPr>
                  <a:spLocks/>
                </p:cNvSpPr>
                <p:nvPr/>
              </p:nvSpPr>
              <p:spPr bwMode="auto">
                <a:xfrm>
                  <a:off x="2162" y="3962"/>
                  <a:ext cx="2" cy="6"/>
                </a:xfrm>
                <a:custGeom>
                  <a:avLst/>
                  <a:gdLst>
                    <a:gd name="T0" fmla="*/ 1 w 1"/>
                    <a:gd name="T1" fmla="*/ 2 h 2"/>
                    <a:gd name="T2" fmla="*/ 1 w 1"/>
                    <a:gd name="T3" fmla="*/ 2 h 2"/>
                    <a:gd name="T4" fmla="*/ 0 w 1"/>
                    <a:gd name="T5" fmla="*/ 0 h 2"/>
                    <a:gd name="T6" fmla="*/ 0 w 1"/>
                    <a:gd name="T7" fmla="*/ 0 h 2"/>
                    <a:gd name="T8" fmla="*/ 0 w 1"/>
                    <a:gd name="T9" fmla="*/ 2 h 2"/>
                    <a:gd name="T10" fmla="*/ 1 w 1"/>
                    <a:gd name="T11" fmla="*/ 2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2"/>
                        <a:pt x="1" y="2"/>
                        <a:pt x="1" y="2"/>
                      </a:cubicBezTo>
                      <a:cubicBezTo>
                        <a:pt x="0" y="1"/>
                        <a:pt x="0" y="1"/>
                        <a:pt x="0" y="0"/>
                      </a:cubicBezTo>
                      <a:cubicBezTo>
                        <a:pt x="0" y="0"/>
                        <a:pt x="0" y="0"/>
                        <a:pt x="0" y="0"/>
                      </a:cubicBezTo>
                      <a:cubicBezTo>
                        <a:pt x="0" y="1"/>
                        <a:pt x="0" y="1"/>
                        <a:pt x="0" y="2"/>
                      </a:cubicBezTo>
                      <a:cubicBezTo>
                        <a:pt x="1" y="2"/>
                        <a:pt x="1" y="2"/>
                        <a:pt x="1" y="2"/>
                      </a:cubicBezTo>
                      <a:cubicBezTo>
                        <a:pt x="1" y="2"/>
                        <a:pt x="1" y="2"/>
                        <a:pt x="1"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63" name="Freeform 604"/>
                <p:cNvSpPr>
                  <a:spLocks/>
                </p:cNvSpPr>
                <p:nvPr/>
              </p:nvSpPr>
              <p:spPr bwMode="auto">
                <a:xfrm>
                  <a:off x="2156" y="3968"/>
                  <a:ext cx="6" cy="3"/>
                </a:xfrm>
                <a:custGeom>
                  <a:avLst/>
                  <a:gdLst>
                    <a:gd name="T0" fmla="*/ 1 w 2"/>
                    <a:gd name="T1" fmla="*/ 0 h 1"/>
                    <a:gd name="T2" fmla="*/ 1 w 2"/>
                    <a:gd name="T3" fmla="*/ 0 h 1"/>
                    <a:gd name="T4" fmla="*/ 1 w 2"/>
                    <a:gd name="T5" fmla="*/ 0 h 1"/>
                    <a:gd name="T6" fmla="*/ 0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1" y="0"/>
                      </a:cubicBezTo>
                      <a:cubicBezTo>
                        <a:pt x="2" y="0"/>
                        <a:pt x="2" y="0"/>
                        <a:pt x="1" y="0"/>
                      </a:cubicBezTo>
                      <a:cubicBezTo>
                        <a:pt x="1" y="0"/>
                        <a:pt x="1" y="0"/>
                        <a:pt x="0" y="0"/>
                      </a:cubicBezTo>
                      <a:cubicBezTo>
                        <a:pt x="0" y="0"/>
                        <a:pt x="0" y="1"/>
                        <a:pt x="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64" name="Freeform 605"/>
                <p:cNvSpPr>
                  <a:spLocks/>
                </p:cNvSpPr>
                <p:nvPr/>
              </p:nvSpPr>
              <p:spPr bwMode="auto">
                <a:xfrm>
                  <a:off x="2156" y="3965"/>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0" y="0"/>
                      </a:cubicBezTo>
                      <a:cubicBezTo>
                        <a:pt x="0" y="0"/>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465" name="Freeform 606"/>
                <p:cNvSpPr>
                  <a:spLocks/>
                </p:cNvSpPr>
                <p:nvPr/>
              </p:nvSpPr>
              <p:spPr bwMode="auto">
                <a:xfrm>
                  <a:off x="2162" y="3962"/>
                  <a:ext cx="11" cy="12"/>
                </a:xfrm>
                <a:custGeom>
                  <a:avLst/>
                  <a:gdLst>
                    <a:gd name="T0" fmla="*/ 0 w 4"/>
                    <a:gd name="T1" fmla="*/ 3 h 4"/>
                    <a:gd name="T2" fmla="*/ 1 w 4"/>
                    <a:gd name="T3" fmla="*/ 4 h 4"/>
                    <a:gd name="T4" fmla="*/ 4 w 4"/>
                    <a:gd name="T5" fmla="*/ 1 h 4"/>
                    <a:gd name="T6" fmla="*/ 4 w 4"/>
                    <a:gd name="T7" fmla="*/ 0 h 4"/>
                    <a:gd name="T8" fmla="*/ 3 w 4"/>
                    <a:gd name="T9" fmla="*/ 0 h 4"/>
                    <a:gd name="T10" fmla="*/ 0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0" y="3"/>
                      </a:moveTo>
                      <a:cubicBezTo>
                        <a:pt x="0" y="3"/>
                        <a:pt x="0" y="4"/>
                        <a:pt x="1" y="4"/>
                      </a:cubicBezTo>
                      <a:cubicBezTo>
                        <a:pt x="1" y="4"/>
                        <a:pt x="4" y="1"/>
                        <a:pt x="4" y="1"/>
                      </a:cubicBezTo>
                      <a:cubicBezTo>
                        <a:pt x="4" y="1"/>
                        <a:pt x="4" y="1"/>
                        <a:pt x="4" y="0"/>
                      </a:cubicBezTo>
                      <a:cubicBezTo>
                        <a:pt x="4" y="0"/>
                        <a:pt x="3" y="0"/>
                        <a:pt x="3" y="0"/>
                      </a:cubicBezTo>
                      <a:cubicBezTo>
                        <a:pt x="0" y="3"/>
                        <a:pt x="0" y="3"/>
                        <a:pt x="0" y="3"/>
                      </a:cubicBezTo>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grpSp>
          <p:sp>
            <p:nvSpPr>
              <p:cNvPr id="88" name="Freeform 608"/>
              <p:cNvSpPr>
                <a:spLocks/>
              </p:cNvSpPr>
              <p:nvPr/>
            </p:nvSpPr>
            <p:spPr bwMode="auto">
              <a:xfrm>
                <a:off x="3432175" y="6289675"/>
                <a:ext cx="17463" cy="19050"/>
              </a:xfrm>
              <a:custGeom>
                <a:avLst/>
                <a:gdLst>
                  <a:gd name="T0" fmla="*/ 0 w 4"/>
                  <a:gd name="T1" fmla="*/ 3 h 4"/>
                  <a:gd name="T2" fmla="*/ 1 w 4"/>
                  <a:gd name="T3" fmla="*/ 4 h 4"/>
                  <a:gd name="T4" fmla="*/ 4 w 4"/>
                  <a:gd name="T5" fmla="*/ 1 h 4"/>
                  <a:gd name="T6" fmla="*/ 4 w 4"/>
                  <a:gd name="T7" fmla="*/ 0 h 4"/>
                  <a:gd name="T8" fmla="*/ 3 w 4"/>
                  <a:gd name="T9" fmla="*/ 0 h 4"/>
                  <a:gd name="T10" fmla="*/ 0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0" y="3"/>
                    </a:moveTo>
                    <a:cubicBezTo>
                      <a:pt x="0" y="3"/>
                      <a:pt x="0" y="4"/>
                      <a:pt x="1" y="4"/>
                    </a:cubicBezTo>
                    <a:cubicBezTo>
                      <a:pt x="1" y="4"/>
                      <a:pt x="4" y="1"/>
                      <a:pt x="4" y="1"/>
                    </a:cubicBezTo>
                    <a:cubicBezTo>
                      <a:pt x="4" y="1"/>
                      <a:pt x="4" y="1"/>
                      <a:pt x="4" y="0"/>
                    </a:cubicBezTo>
                    <a:cubicBezTo>
                      <a:pt x="4" y="0"/>
                      <a:pt x="3" y="0"/>
                      <a:pt x="3" y="0"/>
                    </a:cubicBezTo>
                    <a:lnTo>
                      <a:pt x="0" y="3"/>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9" name="Freeform 609"/>
              <p:cNvSpPr>
                <a:spLocks/>
              </p:cNvSpPr>
              <p:nvPr/>
            </p:nvSpPr>
            <p:spPr bwMode="auto">
              <a:xfrm>
                <a:off x="3435350" y="6294438"/>
                <a:ext cx="19050" cy="19050"/>
              </a:xfrm>
              <a:custGeom>
                <a:avLst/>
                <a:gdLst>
                  <a:gd name="T0" fmla="*/ 0 w 4"/>
                  <a:gd name="T1" fmla="*/ 3 h 4"/>
                  <a:gd name="T2" fmla="*/ 2 w 4"/>
                  <a:gd name="T3" fmla="*/ 4 h 4"/>
                  <a:gd name="T4" fmla="*/ 4 w 4"/>
                  <a:gd name="T5" fmla="*/ 1 h 4"/>
                  <a:gd name="T6" fmla="*/ 3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cubicBezTo>
                      <a:pt x="0" y="3"/>
                      <a:pt x="1" y="4"/>
                      <a:pt x="2" y="4"/>
                    </a:cubicBezTo>
                    <a:cubicBezTo>
                      <a:pt x="2" y="3"/>
                      <a:pt x="4" y="1"/>
                      <a:pt x="4" y="1"/>
                    </a:cubicBezTo>
                    <a:cubicBezTo>
                      <a:pt x="4" y="1"/>
                      <a:pt x="3" y="0"/>
                      <a:pt x="3" y="0"/>
                    </a:cubicBezTo>
                    <a:cubicBezTo>
                      <a:pt x="2" y="1"/>
                      <a:pt x="0" y="3"/>
                      <a:pt x="0" y="3"/>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0" name="Freeform 610"/>
              <p:cNvSpPr>
                <a:spLocks/>
              </p:cNvSpPr>
              <p:nvPr/>
            </p:nvSpPr>
            <p:spPr bwMode="auto">
              <a:xfrm>
                <a:off x="3435350" y="6294438"/>
                <a:ext cx="19050" cy="19050"/>
              </a:xfrm>
              <a:custGeom>
                <a:avLst/>
                <a:gdLst>
                  <a:gd name="T0" fmla="*/ 0 w 4"/>
                  <a:gd name="T1" fmla="*/ 3 h 4"/>
                  <a:gd name="T2" fmla="*/ 2 w 4"/>
                  <a:gd name="T3" fmla="*/ 4 h 4"/>
                  <a:gd name="T4" fmla="*/ 4 w 4"/>
                  <a:gd name="T5" fmla="*/ 1 h 4"/>
                  <a:gd name="T6" fmla="*/ 3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cubicBezTo>
                      <a:pt x="0" y="3"/>
                      <a:pt x="1" y="4"/>
                      <a:pt x="2" y="4"/>
                    </a:cubicBezTo>
                    <a:cubicBezTo>
                      <a:pt x="2" y="3"/>
                      <a:pt x="4" y="1"/>
                      <a:pt x="4" y="1"/>
                    </a:cubicBezTo>
                    <a:cubicBezTo>
                      <a:pt x="4" y="1"/>
                      <a:pt x="3" y="0"/>
                      <a:pt x="3" y="0"/>
                    </a:cubicBezTo>
                    <a:cubicBezTo>
                      <a:pt x="2" y="1"/>
                      <a:pt x="0" y="3"/>
                      <a:pt x="0" y="3"/>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1" name="Freeform 611"/>
              <p:cNvSpPr>
                <a:spLocks/>
              </p:cNvSpPr>
              <p:nvPr/>
            </p:nvSpPr>
            <p:spPr bwMode="auto">
              <a:xfrm>
                <a:off x="3440113" y="6303963"/>
                <a:ext cx="9525" cy="4763"/>
              </a:xfrm>
              <a:custGeom>
                <a:avLst/>
                <a:gdLst>
                  <a:gd name="T0" fmla="*/ 0 w 2"/>
                  <a:gd name="T1" fmla="*/ 0 h 1"/>
                  <a:gd name="T2" fmla="*/ 1 w 2"/>
                  <a:gd name="T3" fmla="*/ 1 h 1"/>
                  <a:gd name="T4" fmla="*/ 1 w 2"/>
                  <a:gd name="T5" fmla="*/ 1 h 1"/>
                  <a:gd name="T6" fmla="*/ 1 w 2"/>
                  <a:gd name="T7" fmla="*/ 1 h 1"/>
                  <a:gd name="T8" fmla="*/ 1 w 2"/>
                  <a:gd name="T9" fmla="*/ 1 h 1"/>
                  <a:gd name="T10" fmla="*/ 1 w 2"/>
                  <a:gd name="T11" fmla="*/ 1 h 1"/>
                  <a:gd name="T12" fmla="*/ 1 w 2"/>
                  <a:gd name="T13" fmla="*/ 1 h 1"/>
                  <a:gd name="T14" fmla="*/ 1 w 2"/>
                  <a:gd name="T15" fmla="*/ 1 h 1"/>
                  <a:gd name="T16" fmla="*/ 1 w 2"/>
                  <a:gd name="T17" fmla="*/ 1 h 1"/>
                  <a:gd name="T18" fmla="*/ 1 w 2"/>
                  <a:gd name="T19" fmla="*/ 0 h 1"/>
                  <a:gd name="T20" fmla="*/ 0 w 2"/>
                  <a:gd name="T21" fmla="*/ 0 h 1"/>
                  <a:gd name="T22" fmla="*/ 0 w 2"/>
                  <a:gd name="T2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
                    <a:moveTo>
                      <a:pt x="0" y="0"/>
                    </a:moveTo>
                    <a:cubicBezTo>
                      <a:pt x="0" y="0"/>
                      <a:pt x="0" y="1"/>
                      <a:pt x="1" y="1"/>
                    </a:cubicBezTo>
                    <a:cubicBezTo>
                      <a:pt x="1" y="1"/>
                      <a:pt x="1" y="1"/>
                      <a:pt x="1" y="1"/>
                    </a:cubicBezTo>
                    <a:cubicBezTo>
                      <a:pt x="1" y="1"/>
                      <a:pt x="1" y="1"/>
                      <a:pt x="1" y="1"/>
                    </a:cubicBezTo>
                    <a:cubicBezTo>
                      <a:pt x="2"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0"/>
                    </a:cubicBezTo>
                    <a:cubicBezTo>
                      <a:pt x="0"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2" name="Freeform 612"/>
              <p:cNvSpPr>
                <a:spLocks/>
              </p:cNvSpPr>
              <p:nvPr/>
            </p:nvSpPr>
            <p:spPr bwMode="auto">
              <a:xfrm>
                <a:off x="3444875" y="6299200"/>
                <a:ext cx="9525" cy="4763"/>
              </a:xfrm>
              <a:custGeom>
                <a:avLst/>
                <a:gdLst>
                  <a:gd name="T0" fmla="*/ 0 w 2"/>
                  <a:gd name="T1" fmla="*/ 0 h 1"/>
                  <a:gd name="T2" fmla="*/ 0 w 2"/>
                  <a:gd name="T3" fmla="*/ 1 h 1"/>
                  <a:gd name="T4" fmla="*/ 1 w 2"/>
                  <a:gd name="T5" fmla="*/ 1 h 1"/>
                  <a:gd name="T6" fmla="*/ 1 w 2"/>
                  <a:gd name="T7" fmla="*/ 1 h 1"/>
                  <a:gd name="T8" fmla="*/ 1 w 2"/>
                  <a:gd name="T9" fmla="*/ 1 h 1"/>
                  <a:gd name="T10" fmla="*/ 1 w 2"/>
                  <a:gd name="T11" fmla="*/ 1 h 1"/>
                  <a:gd name="T12" fmla="*/ 1 w 2"/>
                  <a:gd name="T13" fmla="*/ 1 h 1"/>
                  <a:gd name="T14" fmla="*/ 1 w 2"/>
                  <a:gd name="T15" fmla="*/ 1 h 1"/>
                  <a:gd name="T16" fmla="*/ 1 w 2"/>
                  <a:gd name="T17" fmla="*/ 1 h 1"/>
                  <a:gd name="T18" fmla="*/ 0 w 2"/>
                  <a:gd name="T19" fmla="*/ 0 h 1"/>
                  <a:gd name="T20" fmla="*/ 0 w 2"/>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
                    <a:moveTo>
                      <a:pt x="0" y="0"/>
                    </a:moveTo>
                    <a:cubicBezTo>
                      <a:pt x="0" y="0"/>
                      <a:pt x="0" y="1"/>
                      <a:pt x="0" y="1"/>
                    </a:cubicBezTo>
                    <a:cubicBezTo>
                      <a:pt x="1" y="1"/>
                      <a:pt x="1" y="1"/>
                      <a:pt x="1" y="1"/>
                    </a:cubicBezTo>
                    <a:cubicBezTo>
                      <a:pt x="1" y="1"/>
                      <a:pt x="1" y="1"/>
                      <a:pt x="1" y="1"/>
                    </a:cubicBezTo>
                    <a:cubicBezTo>
                      <a:pt x="2" y="1"/>
                      <a:pt x="1" y="1"/>
                      <a:pt x="1" y="1"/>
                    </a:cubicBezTo>
                    <a:cubicBezTo>
                      <a:pt x="1" y="1"/>
                      <a:pt x="1" y="1"/>
                      <a:pt x="1" y="1"/>
                    </a:cubicBezTo>
                    <a:cubicBezTo>
                      <a:pt x="1" y="1"/>
                      <a:pt x="1" y="1"/>
                      <a:pt x="1" y="1"/>
                    </a:cubicBezTo>
                    <a:cubicBezTo>
                      <a:pt x="1" y="1"/>
                      <a:pt x="1" y="1"/>
                      <a:pt x="1" y="1"/>
                    </a:cubicBezTo>
                    <a:cubicBezTo>
                      <a:pt x="1" y="1"/>
                      <a:pt x="1" y="1"/>
                      <a:pt x="1" y="1"/>
                    </a:cubicBezTo>
                    <a:cubicBezTo>
                      <a:pt x="0"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3" name="Freeform 613"/>
              <p:cNvSpPr>
                <a:spLocks/>
              </p:cNvSpPr>
              <p:nvPr/>
            </p:nvSpPr>
            <p:spPr bwMode="auto">
              <a:xfrm>
                <a:off x="3444875" y="6294438"/>
                <a:ext cx="9525" cy="9525"/>
              </a:xfrm>
              <a:custGeom>
                <a:avLst/>
                <a:gdLst>
                  <a:gd name="T0" fmla="*/ 0 w 2"/>
                  <a:gd name="T1" fmla="*/ 1 h 2"/>
                  <a:gd name="T2" fmla="*/ 1 w 2"/>
                  <a:gd name="T3" fmla="*/ 1 h 2"/>
                  <a:gd name="T4" fmla="*/ 2 w 2"/>
                  <a:gd name="T5" fmla="*/ 1 h 2"/>
                  <a:gd name="T6" fmla="*/ 2 w 2"/>
                  <a:gd name="T7" fmla="*/ 1 h 2"/>
                  <a:gd name="T8" fmla="*/ 2 w 2"/>
                  <a:gd name="T9" fmla="*/ 1 h 2"/>
                  <a:gd name="T10" fmla="*/ 2 w 2"/>
                  <a:gd name="T11" fmla="*/ 1 h 2"/>
                  <a:gd name="T12" fmla="*/ 1 w 2"/>
                  <a:gd name="T13" fmla="*/ 1 h 2"/>
                  <a:gd name="T14" fmla="*/ 1 w 2"/>
                  <a:gd name="T15" fmla="*/ 0 h 2"/>
                  <a:gd name="T16" fmla="*/ 0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1"/>
                    </a:moveTo>
                    <a:cubicBezTo>
                      <a:pt x="1" y="1"/>
                      <a:pt x="1" y="1"/>
                      <a:pt x="1" y="1"/>
                    </a:cubicBezTo>
                    <a:cubicBezTo>
                      <a:pt x="1" y="1"/>
                      <a:pt x="2" y="2"/>
                      <a:pt x="2" y="1"/>
                    </a:cubicBezTo>
                    <a:cubicBezTo>
                      <a:pt x="2" y="1"/>
                      <a:pt x="2" y="1"/>
                      <a:pt x="2" y="1"/>
                    </a:cubicBezTo>
                    <a:cubicBezTo>
                      <a:pt x="2" y="1"/>
                      <a:pt x="2" y="1"/>
                      <a:pt x="2" y="1"/>
                    </a:cubicBezTo>
                    <a:cubicBezTo>
                      <a:pt x="2" y="1"/>
                      <a:pt x="2" y="1"/>
                      <a:pt x="2" y="1"/>
                    </a:cubicBezTo>
                    <a:cubicBezTo>
                      <a:pt x="1" y="1"/>
                      <a:pt x="1" y="1"/>
                      <a:pt x="1" y="1"/>
                    </a:cubicBezTo>
                    <a:cubicBezTo>
                      <a:pt x="1" y="1"/>
                      <a:pt x="1" y="1"/>
                      <a:pt x="1" y="0"/>
                    </a:cubicBezTo>
                    <a:cubicBezTo>
                      <a:pt x="0" y="0"/>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4" name="Freeform 614"/>
              <p:cNvSpPr>
                <a:spLocks/>
              </p:cNvSpPr>
              <p:nvPr/>
            </p:nvSpPr>
            <p:spPr bwMode="auto">
              <a:xfrm>
                <a:off x="3444875" y="6299200"/>
                <a:ext cx="19050" cy="22225"/>
              </a:xfrm>
              <a:custGeom>
                <a:avLst/>
                <a:gdLst>
                  <a:gd name="T0" fmla="*/ 0 w 4"/>
                  <a:gd name="T1" fmla="*/ 3 h 5"/>
                  <a:gd name="T2" fmla="*/ 3 w 4"/>
                  <a:gd name="T3" fmla="*/ 3 h 5"/>
                  <a:gd name="T4" fmla="*/ 4 w 4"/>
                  <a:gd name="T5" fmla="*/ 0 h 5"/>
                  <a:gd name="T6" fmla="*/ 2 w 4"/>
                  <a:gd name="T7" fmla="*/ 0 h 5"/>
                  <a:gd name="T8" fmla="*/ 0 w 4"/>
                  <a:gd name="T9" fmla="*/ 3 h 5"/>
                </a:gdLst>
                <a:ahLst/>
                <a:cxnLst>
                  <a:cxn ang="0">
                    <a:pos x="T0" y="T1"/>
                  </a:cxn>
                  <a:cxn ang="0">
                    <a:pos x="T2" y="T3"/>
                  </a:cxn>
                  <a:cxn ang="0">
                    <a:pos x="T4" y="T5"/>
                  </a:cxn>
                  <a:cxn ang="0">
                    <a:pos x="T6" y="T7"/>
                  </a:cxn>
                  <a:cxn ang="0">
                    <a:pos x="T8" y="T9"/>
                  </a:cxn>
                </a:cxnLst>
                <a:rect l="0" t="0" r="r" b="b"/>
                <a:pathLst>
                  <a:path w="4" h="5">
                    <a:moveTo>
                      <a:pt x="0" y="3"/>
                    </a:moveTo>
                    <a:cubicBezTo>
                      <a:pt x="0" y="3"/>
                      <a:pt x="2" y="5"/>
                      <a:pt x="3" y="3"/>
                    </a:cubicBezTo>
                    <a:cubicBezTo>
                      <a:pt x="4" y="1"/>
                      <a:pt x="4" y="0"/>
                      <a:pt x="4" y="0"/>
                    </a:cubicBezTo>
                    <a:cubicBezTo>
                      <a:pt x="4" y="0"/>
                      <a:pt x="2" y="0"/>
                      <a:pt x="2" y="0"/>
                    </a:cubicBezTo>
                    <a:cubicBezTo>
                      <a:pt x="2" y="1"/>
                      <a:pt x="0" y="3"/>
                      <a:pt x="0" y="3"/>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5" name="Freeform 615"/>
              <p:cNvSpPr>
                <a:spLocks/>
              </p:cNvSpPr>
              <p:nvPr/>
            </p:nvSpPr>
            <p:spPr bwMode="auto">
              <a:xfrm>
                <a:off x="3444875" y="6299200"/>
                <a:ext cx="19050" cy="22225"/>
              </a:xfrm>
              <a:custGeom>
                <a:avLst/>
                <a:gdLst>
                  <a:gd name="T0" fmla="*/ 0 w 4"/>
                  <a:gd name="T1" fmla="*/ 3 h 5"/>
                  <a:gd name="T2" fmla="*/ 3 w 4"/>
                  <a:gd name="T3" fmla="*/ 3 h 5"/>
                  <a:gd name="T4" fmla="*/ 4 w 4"/>
                  <a:gd name="T5" fmla="*/ 0 h 5"/>
                  <a:gd name="T6" fmla="*/ 2 w 4"/>
                  <a:gd name="T7" fmla="*/ 0 h 5"/>
                  <a:gd name="T8" fmla="*/ 0 w 4"/>
                  <a:gd name="T9" fmla="*/ 3 h 5"/>
                </a:gdLst>
                <a:ahLst/>
                <a:cxnLst>
                  <a:cxn ang="0">
                    <a:pos x="T0" y="T1"/>
                  </a:cxn>
                  <a:cxn ang="0">
                    <a:pos x="T2" y="T3"/>
                  </a:cxn>
                  <a:cxn ang="0">
                    <a:pos x="T4" y="T5"/>
                  </a:cxn>
                  <a:cxn ang="0">
                    <a:pos x="T6" y="T7"/>
                  </a:cxn>
                  <a:cxn ang="0">
                    <a:pos x="T8" y="T9"/>
                  </a:cxn>
                </a:cxnLst>
                <a:rect l="0" t="0" r="r" b="b"/>
                <a:pathLst>
                  <a:path w="4" h="5">
                    <a:moveTo>
                      <a:pt x="0" y="3"/>
                    </a:moveTo>
                    <a:cubicBezTo>
                      <a:pt x="0" y="3"/>
                      <a:pt x="2" y="5"/>
                      <a:pt x="3" y="3"/>
                    </a:cubicBezTo>
                    <a:cubicBezTo>
                      <a:pt x="4" y="1"/>
                      <a:pt x="4" y="0"/>
                      <a:pt x="4" y="0"/>
                    </a:cubicBezTo>
                    <a:cubicBezTo>
                      <a:pt x="4" y="0"/>
                      <a:pt x="2" y="0"/>
                      <a:pt x="2" y="0"/>
                    </a:cubicBezTo>
                    <a:cubicBezTo>
                      <a:pt x="2" y="1"/>
                      <a:pt x="0" y="3"/>
                      <a:pt x="0" y="3"/>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6" name="Freeform 616"/>
              <p:cNvSpPr>
                <a:spLocks/>
              </p:cNvSpPr>
              <p:nvPr/>
            </p:nvSpPr>
            <p:spPr bwMode="auto">
              <a:xfrm>
                <a:off x="3459163" y="6299200"/>
                <a:ext cx="9525" cy="14288"/>
              </a:xfrm>
              <a:custGeom>
                <a:avLst/>
                <a:gdLst>
                  <a:gd name="T0" fmla="*/ 1 w 2"/>
                  <a:gd name="T1" fmla="*/ 0 h 3"/>
                  <a:gd name="T2" fmla="*/ 1 w 2"/>
                  <a:gd name="T3" fmla="*/ 0 h 3"/>
                  <a:gd name="T4" fmla="*/ 2 w 2"/>
                  <a:gd name="T5" fmla="*/ 0 h 3"/>
                  <a:gd name="T6" fmla="*/ 2 w 2"/>
                  <a:gd name="T7" fmla="*/ 2 h 3"/>
                  <a:gd name="T8" fmla="*/ 1 w 2"/>
                  <a:gd name="T9" fmla="*/ 3 h 3"/>
                  <a:gd name="T10" fmla="*/ 0 w 2"/>
                  <a:gd name="T11" fmla="*/ 3 h 3"/>
                  <a:gd name="T12" fmla="*/ 0 w 2"/>
                  <a:gd name="T13" fmla="*/ 1 h 3"/>
                  <a:gd name="T14" fmla="*/ 1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0"/>
                    </a:moveTo>
                    <a:cubicBezTo>
                      <a:pt x="1" y="0"/>
                      <a:pt x="1" y="0"/>
                      <a:pt x="1" y="0"/>
                    </a:cubicBezTo>
                    <a:cubicBezTo>
                      <a:pt x="2" y="0"/>
                      <a:pt x="2" y="0"/>
                      <a:pt x="2" y="0"/>
                    </a:cubicBezTo>
                    <a:cubicBezTo>
                      <a:pt x="2" y="1"/>
                      <a:pt x="2" y="2"/>
                      <a:pt x="2" y="2"/>
                    </a:cubicBezTo>
                    <a:cubicBezTo>
                      <a:pt x="2" y="2"/>
                      <a:pt x="1" y="3"/>
                      <a:pt x="1" y="3"/>
                    </a:cubicBezTo>
                    <a:cubicBezTo>
                      <a:pt x="0" y="3"/>
                      <a:pt x="0" y="3"/>
                      <a:pt x="0" y="3"/>
                    </a:cubicBezTo>
                    <a:cubicBezTo>
                      <a:pt x="0" y="3"/>
                      <a:pt x="0" y="1"/>
                      <a:pt x="0" y="1"/>
                    </a:cubicBezTo>
                    <a:cubicBezTo>
                      <a:pt x="0" y="1"/>
                      <a:pt x="1" y="0"/>
                      <a:pt x="1" y="0"/>
                    </a:cubicBezTo>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7" name="Freeform 617"/>
              <p:cNvSpPr>
                <a:spLocks/>
              </p:cNvSpPr>
              <p:nvPr/>
            </p:nvSpPr>
            <p:spPr bwMode="auto">
              <a:xfrm>
                <a:off x="3459163" y="6299200"/>
                <a:ext cx="9525" cy="14288"/>
              </a:xfrm>
              <a:custGeom>
                <a:avLst/>
                <a:gdLst>
                  <a:gd name="T0" fmla="*/ 1 w 2"/>
                  <a:gd name="T1" fmla="*/ 0 h 3"/>
                  <a:gd name="T2" fmla="*/ 1 w 2"/>
                  <a:gd name="T3" fmla="*/ 0 h 3"/>
                  <a:gd name="T4" fmla="*/ 2 w 2"/>
                  <a:gd name="T5" fmla="*/ 0 h 3"/>
                  <a:gd name="T6" fmla="*/ 2 w 2"/>
                  <a:gd name="T7" fmla="*/ 2 h 3"/>
                  <a:gd name="T8" fmla="*/ 1 w 2"/>
                  <a:gd name="T9" fmla="*/ 3 h 3"/>
                  <a:gd name="T10" fmla="*/ 0 w 2"/>
                  <a:gd name="T11" fmla="*/ 3 h 3"/>
                  <a:gd name="T12" fmla="*/ 0 w 2"/>
                  <a:gd name="T13" fmla="*/ 1 h 3"/>
                  <a:gd name="T14" fmla="*/ 1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0"/>
                    </a:moveTo>
                    <a:cubicBezTo>
                      <a:pt x="1" y="0"/>
                      <a:pt x="1" y="0"/>
                      <a:pt x="1" y="0"/>
                    </a:cubicBezTo>
                    <a:cubicBezTo>
                      <a:pt x="2" y="0"/>
                      <a:pt x="2" y="0"/>
                      <a:pt x="2" y="0"/>
                    </a:cubicBezTo>
                    <a:cubicBezTo>
                      <a:pt x="2" y="1"/>
                      <a:pt x="2" y="2"/>
                      <a:pt x="2" y="2"/>
                    </a:cubicBezTo>
                    <a:cubicBezTo>
                      <a:pt x="2" y="2"/>
                      <a:pt x="1" y="3"/>
                      <a:pt x="1" y="3"/>
                    </a:cubicBezTo>
                    <a:cubicBezTo>
                      <a:pt x="0" y="3"/>
                      <a:pt x="0" y="3"/>
                      <a:pt x="0" y="3"/>
                    </a:cubicBezTo>
                    <a:cubicBezTo>
                      <a:pt x="0" y="3"/>
                      <a:pt x="0" y="1"/>
                      <a:pt x="0" y="1"/>
                    </a:cubicBezTo>
                    <a:cubicBezTo>
                      <a:pt x="0" y="1"/>
                      <a:pt x="1" y="0"/>
                      <a:pt x="1" y="0"/>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8" name="Freeform 618"/>
              <p:cNvSpPr>
                <a:spLocks/>
              </p:cNvSpPr>
              <p:nvPr/>
            </p:nvSpPr>
            <p:spPr bwMode="auto">
              <a:xfrm>
                <a:off x="3463925" y="6289675"/>
                <a:ext cx="19050" cy="23813"/>
              </a:xfrm>
              <a:custGeom>
                <a:avLst/>
                <a:gdLst>
                  <a:gd name="T0" fmla="*/ 0 w 4"/>
                  <a:gd name="T1" fmla="*/ 0 h 5"/>
                  <a:gd name="T2" fmla="*/ 1 w 4"/>
                  <a:gd name="T3" fmla="*/ 1 h 5"/>
                  <a:gd name="T4" fmla="*/ 3 w 4"/>
                  <a:gd name="T5" fmla="*/ 1 h 5"/>
                  <a:gd name="T6" fmla="*/ 4 w 4"/>
                  <a:gd name="T7" fmla="*/ 1 h 5"/>
                  <a:gd name="T8" fmla="*/ 3 w 4"/>
                  <a:gd name="T9" fmla="*/ 2 h 5"/>
                  <a:gd name="T10" fmla="*/ 3 w 4"/>
                  <a:gd name="T11" fmla="*/ 3 h 5"/>
                  <a:gd name="T12" fmla="*/ 2 w 4"/>
                  <a:gd name="T13" fmla="*/ 5 h 5"/>
                  <a:gd name="T14" fmla="*/ 1 w 4"/>
                  <a:gd name="T15" fmla="*/ 4 h 5"/>
                  <a:gd name="T16" fmla="*/ 1 w 4"/>
                  <a:gd name="T17" fmla="*/ 2 h 5"/>
                  <a:gd name="T18" fmla="*/ 0 w 4"/>
                  <a:gd name="T19" fmla="*/ 2 h 5"/>
                  <a:gd name="T20" fmla="*/ 0 w 4"/>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5">
                    <a:moveTo>
                      <a:pt x="0" y="0"/>
                    </a:moveTo>
                    <a:cubicBezTo>
                      <a:pt x="0" y="0"/>
                      <a:pt x="1" y="1"/>
                      <a:pt x="1" y="1"/>
                    </a:cubicBezTo>
                    <a:cubicBezTo>
                      <a:pt x="2" y="1"/>
                      <a:pt x="3" y="1"/>
                      <a:pt x="3" y="1"/>
                    </a:cubicBezTo>
                    <a:cubicBezTo>
                      <a:pt x="4" y="1"/>
                      <a:pt x="4" y="1"/>
                      <a:pt x="4" y="1"/>
                    </a:cubicBezTo>
                    <a:cubicBezTo>
                      <a:pt x="3" y="2"/>
                      <a:pt x="3" y="2"/>
                      <a:pt x="3" y="2"/>
                    </a:cubicBezTo>
                    <a:cubicBezTo>
                      <a:pt x="3" y="2"/>
                      <a:pt x="3" y="3"/>
                      <a:pt x="3" y="3"/>
                    </a:cubicBezTo>
                    <a:cubicBezTo>
                      <a:pt x="3" y="4"/>
                      <a:pt x="2" y="5"/>
                      <a:pt x="2" y="5"/>
                    </a:cubicBezTo>
                    <a:cubicBezTo>
                      <a:pt x="1" y="4"/>
                      <a:pt x="1" y="4"/>
                      <a:pt x="1" y="4"/>
                    </a:cubicBezTo>
                    <a:cubicBezTo>
                      <a:pt x="1" y="2"/>
                      <a:pt x="1" y="2"/>
                      <a:pt x="1" y="2"/>
                    </a:cubicBezTo>
                    <a:cubicBezTo>
                      <a:pt x="0" y="2"/>
                      <a:pt x="0" y="2"/>
                      <a:pt x="0" y="2"/>
                    </a:cubicBezTo>
                    <a:cubicBezTo>
                      <a:pt x="0" y="0"/>
                      <a:pt x="0" y="0"/>
                      <a:pt x="0" y="0"/>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9" name="Freeform 619"/>
              <p:cNvSpPr>
                <a:spLocks/>
              </p:cNvSpPr>
              <p:nvPr/>
            </p:nvSpPr>
            <p:spPr bwMode="auto">
              <a:xfrm>
                <a:off x="3463925" y="6289675"/>
                <a:ext cx="19050" cy="23813"/>
              </a:xfrm>
              <a:custGeom>
                <a:avLst/>
                <a:gdLst>
                  <a:gd name="T0" fmla="*/ 0 w 4"/>
                  <a:gd name="T1" fmla="*/ 0 h 5"/>
                  <a:gd name="T2" fmla="*/ 1 w 4"/>
                  <a:gd name="T3" fmla="*/ 1 h 5"/>
                  <a:gd name="T4" fmla="*/ 3 w 4"/>
                  <a:gd name="T5" fmla="*/ 1 h 5"/>
                  <a:gd name="T6" fmla="*/ 4 w 4"/>
                  <a:gd name="T7" fmla="*/ 1 h 5"/>
                  <a:gd name="T8" fmla="*/ 3 w 4"/>
                  <a:gd name="T9" fmla="*/ 2 h 5"/>
                  <a:gd name="T10" fmla="*/ 3 w 4"/>
                  <a:gd name="T11" fmla="*/ 3 h 5"/>
                  <a:gd name="T12" fmla="*/ 2 w 4"/>
                  <a:gd name="T13" fmla="*/ 5 h 5"/>
                  <a:gd name="T14" fmla="*/ 1 w 4"/>
                  <a:gd name="T15" fmla="*/ 4 h 5"/>
                  <a:gd name="T16" fmla="*/ 1 w 4"/>
                  <a:gd name="T17" fmla="*/ 2 h 5"/>
                  <a:gd name="T18" fmla="*/ 0 w 4"/>
                  <a:gd name="T19" fmla="*/ 2 h 5"/>
                  <a:gd name="T20" fmla="*/ 0 w 4"/>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5">
                    <a:moveTo>
                      <a:pt x="0" y="0"/>
                    </a:moveTo>
                    <a:cubicBezTo>
                      <a:pt x="0" y="0"/>
                      <a:pt x="1" y="1"/>
                      <a:pt x="1" y="1"/>
                    </a:cubicBezTo>
                    <a:cubicBezTo>
                      <a:pt x="2" y="1"/>
                      <a:pt x="3" y="1"/>
                      <a:pt x="3" y="1"/>
                    </a:cubicBezTo>
                    <a:cubicBezTo>
                      <a:pt x="4" y="1"/>
                      <a:pt x="4" y="1"/>
                      <a:pt x="4" y="1"/>
                    </a:cubicBezTo>
                    <a:cubicBezTo>
                      <a:pt x="3" y="2"/>
                      <a:pt x="3" y="2"/>
                      <a:pt x="3" y="2"/>
                    </a:cubicBezTo>
                    <a:cubicBezTo>
                      <a:pt x="3" y="2"/>
                      <a:pt x="3" y="3"/>
                      <a:pt x="3" y="3"/>
                    </a:cubicBezTo>
                    <a:cubicBezTo>
                      <a:pt x="3" y="4"/>
                      <a:pt x="2" y="5"/>
                      <a:pt x="2" y="5"/>
                    </a:cubicBezTo>
                    <a:cubicBezTo>
                      <a:pt x="1" y="4"/>
                      <a:pt x="1" y="4"/>
                      <a:pt x="1" y="4"/>
                    </a:cubicBezTo>
                    <a:cubicBezTo>
                      <a:pt x="1" y="2"/>
                      <a:pt x="1" y="2"/>
                      <a:pt x="1" y="2"/>
                    </a:cubicBezTo>
                    <a:cubicBezTo>
                      <a:pt x="0" y="2"/>
                      <a:pt x="0" y="2"/>
                      <a:pt x="0" y="2"/>
                    </a:cubicBezTo>
                    <a:lnTo>
                      <a:pt x="0" y="0"/>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0" name="Freeform 620"/>
              <p:cNvSpPr>
                <a:spLocks/>
              </p:cNvSpPr>
              <p:nvPr/>
            </p:nvSpPr>
            <p:spPr bwMode="auto">
              <a:xfrm>
                <a:off x="3473450" y="6289675"/>
                <a:ext cx="19050" cy="14288"/>
              </a:xfrm>
              <a:custGeom>
                <a:avLst/>
                <a:gdLst>
                  <a:gd name="T0" fmla="*/ 1 w 4"/>
                  <a:gd name="T1" fmla="*/ 1 h 3"/>
                  <a:gd name="T2" fmla="*/ 0 w 4"/>
                  <a:gd name="T3" fmla="*/ 0 h 3"/>
                  <a:gd name="T4" fmla="*/ 2 w 4"/>
                  <a:gd name="T5" fmla="*/ 0 h 3"/>
                  <a:gd name="T6" fmla="*/ 3 w 4"/>
                  <a:gd name="T7" fmla="*/ 0 h 3"/>
                  <a:gd name="T8" fmla="*/ 4 w 4"/>
                  <a:gd name="T9" fmla="*/ 1 h 3"/>
                  <a:gd name="T10" fmla="*/ 3 w 4"/>
                  <a:gd name="T11" fmla="*/ 2 h 3"/>
                  <a:gd name="T12" fmla="*/ 2 w 4"/>
                  <a:gd name="T13" fmla="*/ 3 h 3"/>
                  <a:gd name="T14" fmla="*/ 1 w 4"/>
                  <a:gd name="T15" fmla="*/ 2 h 3"/>
                  <a:gd name="T16" fmla="*/ 2 w 4"/>
                  <a:gd name="T17" fmla="*/ 1 h 3"/>
                  <a:gd name="T18" fmla="*/ 1 w 4"/>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1" y="1"/>
                    </a:moveTo>
                    <a:cubicBezTo>
                      <a:pt x="0" y="0"/>
                      <a:pt x="0" y="0"/>
                      <a:pt x="0" y="0"/>
                    </a:cubicBezTo>
                    <a:cubicBezTo>
                      <a:pt x="0" y="0"/>
                      <a:pt x="1" y="0"/>
                      <a:pt x="2" y="0"/>
                    </a:cubicBezTo>
                    <a:cubicBezTo>
                      <a:pt x="3" y="0"/>
                      <a:pt x="3" y="0"/>
                      <a:pt x="3" y="0"/>
                    </a:cubicBezTo>
                    <a:cubicBezTo>
                      <a:pt x="4" y="1"/>
                      <a:pt x="4" y="1"/>
                      <a:pt x="4" y="1"/>
                    </a:cubicBezTo>
                    <a:cubicBezTo>
                      <a:pt x="4" y="1"/>
                      <a:pt x="3" y="1"/>
                      <a:pt x="3" y="2"/>
                    </a:cubicBezTo>
                    <a:cubicBezTo>
                      <a:pt x="2" y="2"/>
                      <a:pt x="2" y="3"/>
                      <a:pt x="2" y="3"/>
                    </a:cubicBezTo>
                    <a:cubicBezTo>
                      <a:pt x="1" y="2"/>
                      <a:pt x="1" y="2"/>
                      <a:pt x="1" y="2"/>
                    </a:cubicBezTo>
                    <a:cubicBezTo>
                      <a:pt x="2" y="1"/>
                      <a:pt x="2" y="1"/>
                      <a:pt x="2" y="1"/>
                    </a:cubicBezTo>
                    <a:cubicBezTo>
                      <a:pt x="1" y="1"/>
                      <a:pt x="1" y="1"/>
                      <a:pt x="1" y="1"/>
                    </a:cubicBezTo>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1" name="Freeform 621"/>
              <p:cNvSpPr>
                <a:spLocks/>
              </p:cNvSpPr>
              <p:nvPr/>
            </p:nvSpPr>
            <p:spPr bwMode="auto">
              <a:xfrm>
                <a:off x="3473450" y="6289675"/>
                <a:ext cx="19050" cy="14288"/>
              </a:xfrm>
              <a:custGeom>
                <a:avLst/>
                <a:gdLst>
                  <a:gd name="T0" fmla="*/ 1 w 4"/>
                  <a:gd name="T1" fmla="*/ 1 h 3"/>
                  <a:gd name="T2" fmla="*/ 0 w 4"/>
                  <a:gd name="T3" fmla="*/ 0 h 3"/>
                  <a:gd name="T4" fmla="*/ 2 w 4"/>
                  <a:gd name="T5" fmla="*/ 0 h 3"/>
                  <a:gd name="T6" fmla="*/ 3 w 4"/>
                  <a:gd name="T7" fmla="*/ 0 h 3"/>
                  <a:gd name="T8" fmla="*/ 4 w 4"/>
                  <a:gd name="T9" fmla="*/ 1 h 3"/>
                  <a:gd name="T10" fmla="*/ 3 w 4"/>
                  <a:gd name="T11" fmla="*/ 2 h 3"/>
                  <a:gd name="T12" fmla="*/ 2 w 4"/>
                  <a:gd name="T13" fmla="*/ 3 h 3"/>
                  <a:gd name="T14" fmla="*/ 1 w 4"/>
                  <a:gd name="T15" fmla="*/ 2 h 3"/>
                  <a:gd name="T16" fmla="*/ 2 w 4"/>
                  <a:gd name="T17" fmla="*/ 1 h 3"/>
                  <a:gd name="T18" fmla="*/ 1 w 4"/>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1" y="1"/>
                    </a:moveTo>
                    <a:cubicBezTo>
                      <a:pt x="0" y="0"/>
                      <a:pt x="0" y="0"/>
                      <a:pt x="0" y="0"/>
                    </a:cubicBezTo>
                    <a:cubicBezTo>
                      <a:pt x="0" y="0"/>
                      <a:pt x="1" y="0"/>
                      <a:pt x="2" y="0"/>
                    </a:cubicBezTo>
                    <a:cubicBezTo>
                      <a:pt x="3" y="0"/>
                      <a:pt x="3" y="0"/>
                      <a:pt x="3" y="0"/>
                    </a:cubicBezTo>
                    <a:cubicBezTo>
                      <a:pt x="4" y="1"/>
                      <a:pt x="4" y="1"/>
                      <a:pt x="4" y="1"/>
                    </a:cubicBezTo>
                    <a:cubicBezTo>
                      <a:pt x="4" y="1"/>
                      <a:pt x="3" y="1"/>
                      <a:pt x="3" y="2"/>
                    </a:cubicBezTo>
                    <a:cubicBezTo>
                      <a:pt x="2" y="2"/>
                      <a:pt x="2" y="3"/>
                      <a:pt x="2" y="3"/>
                    </a:cubicBezTo>
                    <a:cubicBezTo>
                      <a:pt x="1" y="2"/>
                      <a:pt x="1" y="2"/>
                      <a:pt x="1" y="2"/>
                    </a:cubicBezTo>
                    <a:cubicBezTo>
                      <a:pt x="2" y="1"/>
                      <a:pt x="2" y="1"/>
                      <a:pt x="2" y="1"/>
                    </a:cubicBezTo>
                    <a:lnTo>
                      <a:pt x="1" y="1"/>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2" name="Freeform 622"/>
              <p:cNvSpPr>
                <a:spLocks/>
              </p:cNvSpPr>
              <p:nvPr/>
            </p:nvSpPr>
            <p:spPr bwMode="auto">
              <a:xfrm>
                <a:off x="3487738" y="6219825"/>
                <a:ext cx="22225" cy="23813"/>
              </a:xfrm>
              <a:custGeom>
                <a:avLst/>
                <a:gdLst>
                  <a:gd name="T0" fmla="*/ 5 w 5"/>
                  <a:gd name="T1" fmla="*/ 1 h 5"/>
                  <a:gd name="T2" fmla="*/ 2 w 5"/>
                  <a:gd name="T3" fmla="*/ 5 h 5"/>
                  <a:gd name="T4" fmla="*/ 0 w 5"/>
                  <a:gd name="T5" fmla="*/ 5 h 5"/>
                  <a:gd name="T6" fmla="*/ 0 w 5"/>
                  <a:gd name="T7" fmla="*/ 4 h 5"/>
                  <a:gd name="T8" fmla="*/ 1 w 5"/>
                  <a:gd name="T9" fmla="*/ 4 h 5"/>
                  <a:gd name="T10" fmla="*/ 1 w 5"/>
                  <a:gd name="T11" fmla="*/ 2 h 5"/>
                  <a:gd name="T12" fmla="*/ 1 w 5"/>
                  <a:gd name="T13" fmla="*/ 2 h 5"/>
                  <a:gd name="T14" fmla="*/ 1 w 5"/>
                  <a:gd name="T15" fmla="*/ 1 h 5"/>
                  <a:gd name="T16" fmla="*/ 2 w 5"/>
                  <a:gd name="T17" fmla="*/ 1 h 5"/>
                  <a:gd name="T18" fmla="*/ 2 w 5"/>
                  <a:gd name="T19" fmla="*/ 0 h 5"/>
                  <a:gd name="T20" fmla="*/ 3 w 5"/>
                  <a:gd name="T21" fmla="*/ 0 h 5"/>
                  <a:gd name="T22" fmla="*/ 3 w 5"/>
                  <a:gd name="T23" fmla="*/ 0 h 5"/>
                  <a:gd name="T24" fmla="*/ 4 w 5"/>
                  <a:gd name="T25" fmla="*/ 0 h 5"/>
                  <a:gd name="T26" fmla="*/ 5 w 5"/>
                  <a:gd name="T27" fmla="*/ 0 h 5"/>
                  <a:gd name="T28" fmla="*/ 5 w 5"/>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5">
                    <a:moveTo>
                      <a:pt x="5" y="1"/>
                    </a:moveTo>
                    <a:cubicBezTo>
                      <a:pt x="2" y="5"/>
                      <a:pt x="2" y="5"/>
                      <a:pt x="2" y="5"/>
                    </a:cubicBezTo>
                    <a:cubicBezTo>
                      <a:pt x="2" y="5"/>
                      <a:pt x="0" y="5"/>
                      <a:pt x="0" y="5"/>
                    </a:cubicBezTo>
                    <a:cubicBezTo>
                      <a:pt x="0" y="4"/>
                      <a:pt x="0" y="4"/>
                      <a:pt x="0" y="4"/>
                    </a:cubicBezTo>
                    <a:cubicBezTo>
                      <a:pt x="1" y="4"/>
                      <a:pt x="1" y="4"/>
                      <a:pt x="1" y="4"/>
                    </a:cubicBezTo>
                    <a:cubicBezTo>
                      <a:pt x="1" y="2"/>
                      <a:pt x="1" y="2"/>
                      <a:pt x="1" y="2"/>
                    </a:cubicBezTo>
                    <a:cubicBezTo>
                      <a:pt x="1" y="2"/>
                      <a:pt x="1" y="2"/>
                      <a:pt x="1" y="2"/>
                    </a:cubicBezTo>
                    <a:cubicBezTo>
                      <a:pt x="1" y="1"/>
                      <a:pt x="1" y="1"/>
                      <a:pt x="1" y="1"/>
                    </a:cubicBezTo>
                    <a:cubicBezTo>
                      <a:pt x="2" y="1"/>
                      <a:pt x="2" y="1"/>
                      <a:pt x="2" y="1"/>
                    </a:cubicBezTo>
                    <a:cubicBezTo>
                      <a:pt x="2" y="0"/>
                      <a:pt x="2" y="0"/>
                      <a:pt x="2" y="0"/>
                    </a:cubicBezTo>
                    <a:cubicBezTo>
                      <a:pt x="3" y="0"/>
                      <a:pt x="3" y="0"/>
                      <a:pt x="3" y="0"/>
                    </a:cubicBezTo>
                    <a:cubicBezTo>
                      <a:pt x="3" y="0"/>
                      <a:pt x="3" y="0"/>
                      <a:pt x="3" y="0"/>
                    </a:cubicBezTo>
                    <a:cubicBezTo>
                      <a:pt x="3" y="0"/>
                      <a:pt x="4" y="0"/>
                      <a:pt x="4" y="0"/>
                    </a:cubicBezTo>
                    <a:cubicBezTo>
                      <a:pt x="4" y="0"/>
                      <a:pt x="5" y="0"/>
                      <a:pt x="5" y="0"/>
                    </a:cubicBezTo>
                    <a:cubicBezTo>
                      <a:pt x="5" y="1"/>
                      <a:pt x="5" y="1"/>
                      <a:pt x="5" y="1"/>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3" name="Freeform 623"/>
              <p:cNvSpPr>
                <a:spLocks/>
              </p:cNvSpPr>
              <p:nvPr/>
            </p:nvSpPr>
            <p:spPr bwMode="auto">
              <a:xfrm>
                <a:off x="3487738" y="6219825"/>
                <a:ext cx="22225" cy="23813"/>
              </a:xfrm>
              <a:custGeom>
                <a:avLst/>
                <a:gdLst>
                  <a:gd name="T0" fmla="*/ 5 w 5"/>
                  <a:gd name="T1" fmla="*/ 1 h 5"/>
                  <a:gd name="T2" fmla="*/ 2 w 5"/>
                  <a:gd name="T3" fmla="*/ 5 h 5"/>
                  <a:gd name="T4" fmla="*/ 0 w 5"/>
                  <a:gd name="T5" fmla="*/ 5 h 5"/>
                  <a:gd name="T6" fmla="*/ 0 w 5"/>
                  <a:gd name="T7" fmla="*/ 4 h 5"/>
                  <a:gd name="T8" fmla="*/ 1 w 5"/>
                  <a:gd name="T9" fmla="*/ 4 h 5"/>
                  <a:gd name="T10" fmla="*/ 1 w 5"/>
                  <a:gd name="T11" fmla="*/ 2 h 5"/>
                  <a:gd name="T12" fmla="*/ 1 w 5"/>
                  <a:gd name="T13" fmla="*/ 2 h 5"/>
                  <a:gd name="T14" fmla="*/ 1 w 5"/>
                  <a:gd name="T15" fmla="*/ 1 h 5"/>
                  <a:gd name="T16" fmla="*/ 2 w 5"/>
                  <a:gd name="T17" fmla="*/ 1 h 5"/>
                  <a:gd name="T18" fmla="*/ 2 w 5"/>
                  <a:gd name="T19" fmla="*/ 0 h 5"/>
                  <a:gd name="T20" fmla="*/ 3 w 5"/>
                  <a:gd name="T21" fmla="*/ 0 h 5"/>
                  <a:gd name="T22" fmla="*/ 3 w 5"/>
                  <a:gd name="T23" fmla="*/ 0 h 5"/>
                  <a:gd name="T24" fmla="*/ 4 w 5"/>
                  <a:gd name="T25" fmla="*/ 0 h 5"/>
                  <a:gd name="T26" fmla="*/ 5 w 5"/>
                  <a:gd name="T27" fmla="*/ 0 h 5"/>
                  <a:gd name="T28" fmla="*/ 5 w 5"/>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5">
                    <a:moveTo>
                      <a:pt x="5" y="1"/>
                    </a:moveTo>
                    <a:cubicBezTo>
                      <a:pt x="2" y="5"/>
                      <a:pt x="2" y="5"/>
                      <a:pt x="2" y="5"/>
                    </a:cubicBezTo>
                    <a:cubicBezTo>
                      <a:pt x="2" y="5"/>
                      <a:pt x="0" y="5"/>
                      <a:pt x="0" y="5"/>
                    </a:cubicBezTo>
                    <a:cubicBezTo>
                      <a:pt x="0" y="4"/>
                      <a:pt x="0" y="4"/>
                      <a:pt x="0" y="4"/>
                    </a:cubicBezTo>
                    <a:cubicBezTo>
                      <a:pt x="1" y="4"/>
                      <a:pt x="1" y="4"/>
                      <a:pt x="1" y="4"/>
                    </a:cubicBezTo>
                    <a:cubicBezTo>
                      <a:pt x="1" y="2"/>
                      <a:pt x="1" y="2"/>
                      <a:pt x="1" y="2"/>
                    </a:cubicBezTo>
                    <a:cubicBezTo>
                      <a:pt x="1" y="2"/>
                      <a:pt x="1" y="2"/>
                      <a:pt x="1" y="2"/>
                    </a:cubicBezTo>
                    <a:cubicBezTo>
                      <a:pt x="1" y="1"/>
                      <a:pt x="1" y="1"/>
                      <a:pt x="1" y="1"/>
                    </a:cubicBezTo>
                    <a:cubicBezTo>
                      <a:pt x="2" y="1"/>
                      <a:pt x="2" y="1"/>
                      <a:pt x="2" y="1"/>
                    </a:cubicBezTo>
                    <a:cubicBezTo>
                      <a:pt x="2" y="0"/>
                      <a:pt x="2" y="0"/>
                      <a:pt x="2" y="0"/>
                    </a:cubicBezTo>
                    <a:cubicBezTo>
                      <a:pt x="3" y="0"/>
                      <a:pt x="3" y="0"/>
                      <a:pt x="3" y="0"/>
                    </a:cubicBezTo>
                    <a:cubicBezTo>
                      <a:pt x="3" y="0"/>
                      <a:pt x="3" y="0"/>
                      <a:pt x="3" y="0"/>
                    </a:cubicBezTo>
                    <a:cubicBezTo>
                      <a:pt x="3" y="0"/>
                      <a:pt x="4" y="0"/>
                      <a:pt x="4" y="0"/>
                    </a:cubicBezTo>
                    <a:cubicBezTo>
                      <a:pt x="4" y="0"/>
                      <a:pt x="5" y="0"/>
                      <a:pt x="5" y="0"/>
                    </a:cubicBezTo>
                    <a:cubicBezTo>
                      <a:pt x="5" y="1"/>
                      <a:pt x="5" y="1"/>
                      <a:pt x="5" y="1"/>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4" name="Freeform 624"/>
              <p:cNvSpPr>
                <a:spLocks/>
              </p:cNvSpPr>
              <p:nvPr/>
            </p:nvSpPr>
            <p:spPr bwMode="auto">
              <a:xfrm>
                <a:off x="3500438" y="6219825"/>
                <a:ext cx="9525" cy="9525"/>
              </a:xfrm>
              <a:custGeom>
                <a:avLst/>
                <a:gdLst>
                  <a:gd name="T0" fmla="*/ 0 w 2"/>
                  <a:gd name="T1" fmla="*/ 0 h 2"/>
                  <a:gd name="T2" fmla="*/ 1 w 2"/>
                  <a:gd name="T3" fmla="*/ 2 h 2"/>
                  <a:gd name="T4" fmla="*/ 1 w 2"/>
                  <a:gd name="T5" fmla="*/ 2 h 2"/>
                  <a:gd name="T6" fmla="*/ 1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1" y="2"/>
                      <a:pt x="1" y="2"/>
                    </a:cubicBezTo>
                    <a:cubicBezTo>
                      <a:pt x="2" y="2"/>
                      <a:pt x="2" y="2"/>
                      <a:pt x="1" y="2"/>
                    </a:cubicBezTo>
                    <a:cubicBezTo>
                      <a:pt x="1" y="1"/>
                      <a:pt x="1" y="1"/>
                      <a:pt x="1" y="0"/>
                    </a:cubicBezTo>
                    <a:cubicBezTo>
                      <a:pt x="1"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5" name="Freeform 625"/>
              <p:cNvSpPr>
                <a:spLocks/>
              </p:cNvSpPr>
              <p:nvPr/>
            </p:nvSpPr>
            <p:spPr bwMode="auto">
              <a:xfrm>
                <a:off x="3497263" y="6224588"/>
                <a:ext cx="7938" cy="9525"/>
              </a:xfrm>
              <a:custGeom>
                <a:avLst/>
                <a:gdLst>
                  <a:gd name="T0" fmla="*/ 0 w 2"/>
                  <a:gd name="T1" fmla="*/ 0 h 2"/>
                  <a:gd name="T2" fmla="*/ 2 w 2"/>
                  <a:gd name="T3" fmla="*/ 2 h 2"/>
                  <a:gd name="T4" fmla="*/ 2 w 2"/>
                  <a:gd name="T5" fmla="*/ 1 h 2"/>
                  <a:gd name="T6" fmla="*/ 0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1"/>
                      <a:pt x="1" y="1"/>
                      <a:pt x="2" y="2"/>
                    </a:cubicBezTo>
                    <a:cubicBezTo>
                      <a:pt x="2" y="2"/>
                      <a:pt x="2" y="1"/>
                      <a:pt x="2" y="1"/>
                    </a:cubicBezTo>
                    <a:cubicBezTo>
                      <a:pt x="1" y="1"/>
                      <a:pt x="1"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6" name="Freeform 626"/>
              <p:cNvSpPr>
                <a:spLocks/>
              </p:cNvSpPr>
              <p:nvPr/>
            </p:nvSpPr>
            <p:spPr bwMode="auto">
              <a:xfrm>
                <a:off x="3492500" y="6229350"/>
                <a:ext cx="7938" cy="9525"/>
              </a:xfrm>
              <a:custGeom>
                <a:avLst/>
                <a:gdLst>
                  <a:gd name="T0" fmla="*/ 0 w 2"/>
                  <a:gd name="T1" fmla="*/ 0 h 2"/>
                  <a:gd name="T2" fmla="*/ 2 w 2"/>
                  <a:gd name="T3" fmla="*/ 1 h 2"/>
                  <a:gd name="T4" fmla="*/ 2 w 2"/>
                  <a:gd name="T5" fmla="*/ 1 h 2"/>
                  <a:gd name="T6" fmla="*/ 1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1"/>
                      <a:pt x="1" y="1"/>
                      <a:pt x="2" y="1"/>
                    </a:cubicBezTo>
                    <a:cubicBezTo>
                      <a:pt x="2" y="2"/>
                      <a:pt x="2" y="1"/>
                      <a:pt x="2" y="1"/>
                    </a:cubicBezTo>
                    <a:cubicBezTo>
                      <a:pt x="1" y="1"/>
                      <a:pt x="1" y="0"/>
                      <a:pt x="1"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7" name="Freeform 627"/>
              <p:cNvSpPr>
                <a:spLocks/>
              </p:cNvSpPr>
              <p:nvPr/>
            </p:nvSpPr>
            <p:spPr bwMode="auto">
              <a:xfrm>
                <a:off x="3487738" y="6238875"/>
                <a:ext cx="12700" cy="0"/>
              </a:xfrm>
              <a:custGeom>
                <a:avLst/>
                <a:gdLst>
                  <a:gd name="T0" fmla="*/ 0 w 3"/>
                  <a:gd name="T1" fmla="*/ 1 w 3"/>
                  <a:gd name="T2" fmla="*/ 2 w 3"/>
                  <a:gd name="T3" fmla="*/ 2 w 3"/>
                  <a:gd name="T4" fmla="*/ 1 w 3"/>
                  <a:gd name="T5" fmla="*/ 0 w 3"/>
                  <a:gd name="T6" fmla="*/ 0 w 3"/>
                </a:gdLst>
                <a:ahLst/>
                <a:cxnLst>
                  <a:cxn ang="0">
                    <a:pos x="T0" y="0"/>
                  </a:cxn>
                  <a:cxn ang="0">
                    <a:pos x="T1" y="0"/>
                  </a:cxn>
                  <a:cxn ang="0">
                    <a:pos x="T2" y="0"/>
                  </a:cxn>
                  <a:cxn ang="0">
                    <a:pos x="T3" y="0"/>
                  </a:cxn>
                  <a:cxn ang="0">
                    <a:pos x="T4" y="0"/>
                  </a:cxn>
                  <a:cxn ang="0">
                    <a:pos x="T5" y="0"/>
                  </a:cxn>
                  <a:cxn ang="0">
                    <a:pos x="T6" y="0"/>
                  </a:cxn>
                </a:cxnLst>
                <a:rect l="0" t="0" r="r" b="b"/>
                <a:pathLst>
                  <a:path w="3">
                    <a:moveTo>
                      <a:pt x="0" y="0"/>
                    </a:moveTo>
                    <a:cubicBezTo>
                      <a:pt x="0" y="0"/>
                      <a:pt x="1" y="0"/>
                      <a:pt x="1" y="0"/>
                    </a:cubicBezTo>
                    <a:cubicBezTo>
                      <a:pt x="1" y="0"/>
                      <a:pt x="2" y="0"/>
                      <a:pt x="2" y="0"/>
                    </a:cubicBezTo>
                    <a:cubicBezTo>
                      <a:pt x="2" y="0"/>
                      <a:pt x="3" y="0"/>
                      <a:pt x="2" y="0"/>
                    </a:cubicBezTo>
                    <a:cubicBezTo>
                      <a:pt x="2" y="0"/>
                      <a:pt x="2" y="0"/>
                      <a:pt x="1" y="0"/>
                    </a:cubicBezTo>
                    <a:cubicBezTo>
                      <a:pt x="1"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8" name="Freeform 628"/>
              <p:cNvSpPr>
                <a:spLocks/>
              </p:cNvSpPr>
              <p:nvPr/>
            </p:nvSpPr>
            <p:spPr bwMode="auto">
              <a:xfrm>
                <a:off x="3492500" y="6224588"/>
                <a:ext cx="7938" cy="9525"/>
              </a:xfrm>
              <a:custGeom>
                <a:avLst/>
                <a:gdLst>
                  <a:gd name="T0" fmla="*/ 2 w 2"/>
                  <a:gd name="T1" fmla="*/ 2 h 2"/>
                  <a:gd name="T2" fmla="*/ 1 w 2"/>
                  <a:gd name="T3" fmla="*/ 1 h 2"/>
                  <a:gd name="T4" fmla="*/ 1 w 2"/>
                  <a:gd name="T5" fmla="*/ 1 h 2"/>
                  <a:gd name="T6" fmla="*/ 1 w 2"/>
                  <a:gd name="T7" fmla="*/ 0 h 2"/>
                  <a:gd name="T8" fmla="*/ 1 w 2"/>
                  <a:gd name="T9" fmla="*/ 0 h 2"/>
                  <a:gd name="T10" fmla="*/ 1 w 2"/>
                  <a:gd name="T11" fmla="*/ 0 h 2"/>
                  <a:gd name="T12" fmla="*/ 0 w 2"/>
                  <a:gd name="T13" fmla="*/ 0 h 2"/>
                  <a:gd name="T14" fmla="*/ 0 w 2"/>
                  <a:gd name="T15" fmla="*/ 1 h 2"/>
                  <a:gd name="T16" fmla="*/ 1 w 2"/>
                  <a:gd name="T17" fmla="*/ 1 h 2"/>
                  <a:gd name="T18" fmla="*/ 2 w 2"/>
                  <a:gd name="T19" fmla="*/ 2 h 2"/>
                  <a:gd name="T20" fmla="*/ 2 w 2"/>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2" y="2"/>
                    </a:moveTo>
                    <a:cubicBezTo>
                      <a:pt x="2" y="2"/>
                      <a:pt x="1" y="2"/>
                      <a:pt x="1" y="1"/>
                    </a:cubicBezTo>
                    <a:cubicBezTo>
                      <a:pt x="1" y="1"/>
                      <a:pt x="1" y="1"/>
                      <a:pt x="1" y="1"/>
                    </a:cubicBezTo>
                    <a:cubicBezTo>
                      <a:pt x="1" y="1"/>
                      <a:pt x="1" y="1"/>
                      <a:pt x="1" y="0"/>
                    </a:cubicBezTo>
                    <a:cubicBezTo>
                      <a:pt x="1" y="1"/>
                      <a:pt x="1" y="0"/>
                      <a:pt x="1" y="0"/>
                    </a:cubicBezTo>
                    <a:cubicBezTo>
                      <a:pt x="1" y="0"/>
                      <a:pt x="1" y="0"/>
                      <a:pt x="1" y="0"/>
                    </a:cubicBezTo>
                    <a:cubicBezTo>
                      <a:pt x="1" y="0"/>
                      <a:pt x="1" y="0"/>
                      <a:pt x="0" y="0"/>
                    </a:cubicBezTo>
                    <a:cubicBezTo>
                      <a:pt x="0" y="0"/>
                      <a:pt x="0" y="1"/>
                      <a:pt x="0" y="1"/>
                    </a:cubicBezTo>
                    <a:cubicBezTo>
                      <a:pt x="0" y="1"/>
                      <a:pt x="1" y="1"/>
                      <a:pt x="1" y="1"/>
                    </a:cubicBezTo>
                    <a:cubicBezTo>
                      <a:pt x="1" y="2"/>
                      <a:pt x="1" y="2"/>
                      <a:pt x="2" y="2"/>
                    </a:cubicBezTo>
                    <a:cubicBezTo>
                      <a:pt x="2" y="2"/>
                      <a:pt x="2" y="2"/>
                      <a:pt x="2"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9" name="Freeform 629"/>
              <p:cNvSpPr>
                <a:spLocks/>
              </p:cNvSpPr>
              <p:nvPr/>
            </p:nvSpPr>
            <p:spPr bwMode="auto">
              <a:xfrm>
                <a:off x="3492500" y="6224588"/>
                <a:ext cx="12700" cy="9525"/>
              </a:xfrm>
              <a:custGeom>
                <a:avLst/>
                <a:gdLst>
                  <a:gd name="T0" fmla="*/ 3 w 3"/>
                  <a:gd name="T1" fmla="*/ 2 h 2"/>
                  <a:gd name="T2" fmla="*/ 2 w 3"/>
                  <a:gd name="T3" fmla="*/ 1 h 2"/>
                  <a:gd name="T4" fmla="*/ 0 w 3"/>
                  <a:gd name="T5" fmla="*/ 0 h 2"/>
                  <a:gd name="T6" fmla="*/ 0 w 3"/>
                  <a:gd name="T7" fmla="*/ 0 h 2"/>
                  <a:gd name="T8" fmla="*/ 2 w 3"/>
                  <a:gd name="T9" fmla="*/ 1 h 2"/>
                  <a:gd name="T10" fmla="*/ 2 w 3"/>
                  <a:gd name="T11" fmla="*/ 1 h 2"/>
                  <a:gd name="T12" fmla="*/ 2 w 3"/>
                  <a:gd name="T13" fmla="*/ 2 h 2"/>
                  <a:gd name="T14" fmla="*/ 3 w 3"/>
                  <a:gd name="T15" fmla="*/ 2 h 2"/>
                  <a:gd name="T16" fmla="*/ 3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3" y="2"/>
                    </a:moveTo>
                    <a:cubicBezTo>
                      <a:pt x="3" y="1"/>
                      <a:pt x="3" y="1"/>
                      <a:pt x="2" y="1"/>
                    </a:cubicBezTo>
                    <a:cubicBezTo>
                      <a:pt x="2" y="0"/>
                      <a:pt x="1" y="0"/>
                      <a:pt x="0" y="0"/>
                    </a:cubicBezTo>
                    <a:cubicBezTo>
                      <a:pt x="0" y="0"/>
                      <a:pt x="0" y="0"/>
                      <a:pt x="0" y="0"/>
                    </a:cubicBezTo>
                    <a:cubicBezTo>
                      <a:pt x="1" y="0"/>
                      <a:pt x="2" y="1"/>
                      <a:pt x="2" y="1"/>
                    </a:cubicBezTo>
                    <a:cubicBezTo>
                      <a:pt x="2" y="1"/>
                      <a:pt x="2" y="1"/>
                      <a:pt x="2" y="1"/>
                    </a:cubicBezTo>
                    <a:cubicBezTo>
                      <a:pt x="2" y="2"/>
                      <a:pt x="2" y="2"/>
                      <a:pt x="2" y="2"/>
                    </a:cubicBezTo>
                    <a:cubicBezTo>
                      <a:pt x="3" y="2"/>
                      <a:pt x="3" y="2"/>
                      <a:pt x="3" y="2"/>
                    </a:cubicBezTo>
                    <a:cubicBezTo>
                      <a:pt x="3" y="2"/>
                      <a:pt x="3" y="2"/>
                      <a:pt x="3"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0" name="Freeform 630"/>
              <p:cNvSpPr>
                <a:spLocks/>
              </p:cNvSpPr>
              <p:nvPr/>
            </p:nvSpPr>
            <p:spPr bwMode="auto">
              <a:xfrm>
                <a:off x="3500438" y="6219825"/>
                <a:ext cx="4763" cy="4763"/>
              </a:xfrm>
              <a:custGeom>
                <a:avLst/>
                <a:gdLst>
                  <a:gd name="T0" fmla="*/ 1 w 1"/>
                  <a:gd name="T1" fmla="*/ 0 h 1"/>
                  <a:gd name="T2" fmla="*/ 1 w 1"/>
                  <a:gd name="T3" fmla="*/ 1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1"/>
                      <a:pt x="1" y="1"/>
                    </a:cubicBezTo>
                    <a:cubicBezTo>
                      <a:pt x="1" y="1"/>
                      <a:pt x="1" y="1"/>
                      <a:pt x="1" y="1"/>
                    </a:cubicBezTo>
                    <a:cubicBezTo>
                      <a:pt x="1" y="1"/>
                      <a:pt x="1" y="0"/>
                      <a:pt x="1" y="0"/>
                    </a:cubicBezTo>
                    <a:cubicBezTo>
                      <a:pt x="1" y="0"/>
                      <a:pt x="1" y="0"/>
                      <a:pt x="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1" name="Freeform 631"/>
              <p:cNvSpPr>
                <a:spLocks/>
              </p:cNvSpPr>
              <p:nvPr/>
            </p:nvSpPr>
            <p:spPr bwMode="auto">
              <a:xfrm>
                <a:off x="3500438" y="62198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2" name="Freeform 632"/>
              <p:cNvSpPr>
                <a:spLocks/>
              </p:cNvSpPr>
              <p:nvPr/>
            </p:nvSpPr>
            <p:spPr bwMode="auto">
              <a:xfrm>
                <a:off x="3492500" y="6224588"/>
                <a:ext cx="22225" cy="22225"/>
              </a:xfrm>
              <a:custGeom>
                <a:avLst/>
                <a:gdLst>
                  <a:gd name="T0" fmla="*/ 4 w 5"/>
                  <a:gd name="T1" fmla="*/ 0 h 5"/>
                  <a:gd name="T2" fmla="*/ 5 w 5"/>
                  <a:gd name="T3" fmla="*/ 1 h 5"/>
                  <a:gd name="T4" fmla="*/ 1 w 5"/>
                  <a:gd name="T5" fmla="*/ 5 h 5"/>
                  <a:gd name="T6" fmla="*/ 1 w 5"/>
                  <a:gd name="T7" fmla="*/ 5 h 5"/>
                  <a:gd name="T8" fmla="*/ 1 w 5"/>
                  <a:gd name="T9" fmla="*/ 4 h 5"/>
                  <a:gd name="T10" fmla="*/ 4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4" y="0"/>
                    </a:moveTo>
                    <a:cubicBezTo>
                      <a:pt x="4" y="0"/>
                      <a:pt x="5" y="0"/>
                      <a:pt x="5" y="1"/>
                    </a:cubicBezTo>
                    <a:cubicBezTo>
                      <a:pt x="4" y="2"/>
                      <a:pt x="1" y="5"/>
                      <a:pt x="1" y="5"/>
                    </a:cubicBezTo>
                    <a:cubicBezTo>
                      <a:pt x="1" y="5"/>
                      <a:pt x="1" y="5"/>
                      <a:pt x="1" y="5"/>
                    </a:cubicBezTo>
                    <a:cubicBezTo>
                      <a:pt x="0" y="4"/>
                      <a:pt x="1" y="4"/>
                      <a:pt x="1" y="4"/>
                    </a:cubicBezTo>
                    <a:cubicBezTo>
                      <a:pt x="4" y="0"/>
                      <a:pt x="4" y="0"/>
                      <a:pt x="4" y="0"/>
                    </a:cubicBezTo>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3" name="Freeform 633"/>
              <p:cNvSpPr>
                <a:spLocks/>
              </p:cNvSpPr>
              <p:nvPr/>
            </p:nvSpPr>
            <p:spPr bwMode="auto">
              <a:xfrm>
                <a:off x="3492500" y="6224588"/>
                <a:ext cx="22225" cy="22225"/>
              </a:xfrm>
              <a:custGeom>
                <a:avLst/>
                <a:gdLst>
                  <a:gd name="T0" fmla="*/ 4 w 5"/>
                  <a:gd name="T1" fmla="*/ 0 h 5"/>
                  <a:gd name="T2" fmla="*/ 5 w 5"/>
                  <a:gd name="T3" fmla="*/ 1 h 5"/>
                  <a:gd name="T4" fmla="*/ 1 w 5"/>
                  <a:gd name="T5" fmla="*/ 5 h 5"/>
                  <a:gd name="T6" fmla="*/ 1 w 5"/>
                  <a:gd name="T7" fmla="*/ 5 h 5"/>
                  <a:gd name="T8" fmla="*/ 1 w 5"/>
                  <a:gd name="T9" fmla="*/ 4 h 5"/>
                  <a:gd name="T10" fmla="*/ 4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4" y="0"/>
                    </a:moveTo>
                    <a:cubicBezTo>
                      <a:pt x="4" y="0"/>
                      <a:pt x="5" y="0"/>
                      <a:pt x="5" y="1"/>
                    </a:cubicBezTo>
                    <a:cubicBezTo>
                      <a:pt x="4" y="2"/>
                      <a:pt x="1" y="5"/>
                      <a:pt x="1" y="5"/>
                    </a:cubicBezTo>
                    <a:cubicBezTo>
                      <a:pt x="1" y="5"/>
                      <a:pt x="1" y="5"/>
                      <a:pt x="1" y="5"/>
                    </a:cubicBezTo>
                    <a:cubicBezTo>
                      <a:pt x="0" y="4"/>
                      <a:pt x="1" y="4"/>
                      <a:pt x="1" y="4"/>
                    </a:cubicBezTo>
                    <a:lnTo>
                      <a:pt x="4" y="0"/>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4" name="Freeform 634"/>
              <p:cNvSpPr>
                <a:spLocks/>
              </p:cNvSpPr>
              <p:nvPr/>
            </p:nvSpPr>
            <p:spPr bwMode="auto">
              <a:xfrm>
                <a:off x="3497263" y="6234113"/>
                <a:ext cx="22225" cy="17463"/>
              </a:xfrm>
              <a:custGeom>
                <a:avLst/>
                <a:gdLst>
                  <a:gd name="T0" fmla="*/ 3 w 5"/>
                  <a:gd name="T1" fmla="*/ 0 h 4"/>
                  <a:gd name="T2" fmla="*/ 4 w 5"/>
                  <a:gd name="T3" fmla="*/ 1 h 4"/>
                  <a:gd name="T4" fmla="*/ 1 w 5"/>
                  <a:gd name="T5" fmla="*/ 4 h 4"/>
                  <a:gd name="T6" fmla="*/ 1 w 5"/>
                  <a:gd name="T7" fmla="*/ 2 h 4"/>
                  <a:gd name="T8" fmla="*/ 3 w 5"/>
                  <a:gd name="T9" fmla="*/ 0 h 4"/>
                </a:gdLst>
                <a:ahLst/>
                <a:cxnLst>
                  <a:cxn ang="0">
                    <a:pos x="T0" y="T1"/>
                  </a:cxn>
                  <a:cxn ang="0">
                    <a:pos x="T2" y="T3"/>
                  </a:cxn>
                  <a:cxn ang="0">
                    <a:pos x="T4" y="T5"/>
                  </a:cxn>
                  <a:cxn ang="0">
                    <a:pos x="T6" y="T7"/>
                  </a:cxn>
                  <a:cxn ang="0">
                    <a:pos x="T8" y="T9"/>
                  </a:cxn>
                </a:cxnLst>
                <a:rect l="0" t="0" r="r" b="b"/>
                <a:pathLst>
                  <a:path w="5" h="4">
                    <a:moveTo>
                      <a:pt x="3" y="0"/>
                    </a:moveTo>
                    <a:cubicBezTo>
                      <a:pt x="3" y="0"/>
                      <a:pt x="5" y="1"/>
                      <a:pt x="4" y="1"/>
                    </a:cubicBezTo>
                    <a:cubicBezTo>
                      <a:pt x="4" y="2"/>
                      <a:pt x="1" y="4"/>
                      <a:pt x="1" y="4"/>
                    </a:cubicBezTo>
                    <a:cubicBezTo>
                      <a:pt x="1" y="4"/>
                      <a:pt x="0" y="3"/>
                      <a:pt x="1" y="2"/>
                    </a:cubicBezTo>
                    <a:cubicBezTo>
                      <a:pt x="1" y="2"/>
                      <a:pt x="3" y="0"/>
                      <a:pt x="3" y="0"/>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5" name="Freeform 635"/>
              <p:cNvSpPr>
                <a:spLocks/>
              </p:cNvSpPr>
              <p:nvPr/>
            </p:nvSpPr>
            <p:spPr bwMode="auto">
              <a:xfrm>
                <a:off x="3497263" y="6234113"/>
                <a:ext cx="22225" cy="17463"/>
              </a:xfrm>
              <a:custGeom>
                <a:avLst/>
                <a:gdLst>
                  <a:gd name="T0" fmla="*/ 3 w 5"/>
                  <a:gd name="T1" fmla="*/ 0 h 4"/>
                  <a:gd name="T2" fmla="*/ 4 w 5"/>
                  <a:gd name="T3" fmla="*/ 1 h 4"/>
                  <a:gd name="T4" fmla="*/ 1 w 5"/>
                  <a:gd name="T5" fmla="*/ 4 h 4"/>
                  <a:gd name="T6" fmla="*/ 1 w 5"/>
                  <a:gd name="T7" fmla="*/ 2 h 4"/>
                  <a:gd name="T8" fmla="*/ 3 w 5"/>
                  <a:gd name="T9" fmla="*/ 0 h 4"/>
                </a:gdLst>
                <a:ahLst/>
                <a:cxnLst>
                  <a:cxn ang="0">
                    <a:pos x="T0" y="T1"/>
                  </a:cxn>
                  <a:cxn ang="0">
                    <a:pos x="T2" y="T3"/>
                  </a:cxn>
                  <a:cxn ang="0">
                    <a:pos x="T4" y="T5"/>
                  </a:cxn>
                  <a:cxn ang="0">
                    <a:pos x="T6" y="T7"/>
                  </a:cxn>
                  <a:cxn ang="0">
                    <a:pos x="T8" y="T9"/>
                  </a:cxn>
                </a:cxnLst>
                <a:rect l="0" t="0" r="r" b="b"/>
                <a:pathLst>
                  <a:path w="5" h="4">
                    <a:moveTo>
                      <a:pt x="3" y="0"/>
                    </a:moveTo>
                    <a:cubicBezTo>
                      <a:pt x="3" y="0"/>
                      <a:pt x="5" y="1"/>
                      <a:pt x="4" y="1"/>
                    </a:cubicBezTo>
                    <a:cubicBezTo>
                      <a:pt x="4" y="2"/>
                      <a:pt x="1" y="4"/>
                      <a:pt x="1" y="4"/>
                    </a:cubicBezTo>
                    <a:cubicBezTo>
                      <a:pt x="1" y="4"/>
                      <a:pt x="0" y="3"/>
                      <a:pt x="1" y="2"/>
                    </a:cubicBezTo>
                    <a:cubicBezTo>
                      <a:pt x="1" y="2"/>
                      <a:pt x="3" y="0"/>
                      <a:pt x="3" y="0"/>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6" name="Freeform 636"/>
              <p:cNvSpPr>
                <a:spLocks/>
              </p:cNvSpPr>
              <p:nvPr/>
            </p:nvSpPr>
            <p:spPr bwMode="auto">
              <a:xfrm>
                <a:off x="3505200" y="6234113"/>
                <a:ext cx="9525" cy="9525"/>
              </a:xfrm>
              <a:custGeom>
                <a:avLst/>
                <a:gdLst>
                  <a:gd name="T0" fmla="*/ 0 w 2"/>
                  <a:gd name="T1" fmla="*/ 0 h 2"/>
                  <a:gd name="T2" fmla="*/ 1 w 2"/>
                  <a:gd name="T3" fmla="*/ 1 h 2"/>
                  <a:gd name="T4" fmla="*/ 1 w 2"/>
                  <a:gd name="T5" fmla="*/ 2 h 2"/>
                  <a:gd name="T6" fmla="*/ 1 w 2"/>
                  <a:gd name="T7" fmla="*/ 2 h 2"/>
                  <a:gd name="T8" fmla="*/ 1 w 2"/>
                  <a:gd name="T9" fmla="*/ 2 h 2"/>
                  <a:gd name="T10" fmla="*/ 1 w 2"/>
                  <a:gd name="T11" fmla="*/ 2 h 2"/>
                  <a:gd name="T12" fmla="*/ 1 w 2"/>
                  <a:gd name="T13" fmla="*/ 2 h 2"/>
                  <a:gd name="T14" fmla="*/ 2 w 2"/>
                  <a:gd name="T15" fmla="*/ 2 h 2"/>
                  <a:gd name="T16" fmla="*/ 2 w 2"/>
                  <a:gd name="T17" fmla="*/ 2 h 2"/>
                  <a:gd name="T18" fmla="*/ 1 w 2"/>
                  <a:gd name="T19" fmla="*/ 1 h 2"/>
                  <a:gd name="T20" fmla="*/ 1 w 2"/>
                  <a:gd name="T21" fmla="*/ 0 h 2"/>
                  <a:gd name="T22" fmla="*/ 0 w 2"/>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0" y="0"/>
                    </a:moveTo>
                    <a:cubicBezTo>
                      <a:pt x="1" y="1"/>
                      <a:pt x="1" y="1"/>
                      <a:pt x="1" y="1"/>
                    </a:cubicBezTo>
                    <a:cubicBezTo>
                      <a:pt x="1" y="1"/>
                      <a:pt x="1" y="1"/>
                      <a:pt x="1" y="2"/>
                    </a:cubicBezTo>
                    <a:cubicBezTo>
                      <a:pt x="1" y="2"/>
                      <a:pt x="1" y="2"/>
                      <a:pt x="1" y="2"/>
                    </a:cubicBezTo>
                    <a:cubicBezTo>
                      <a:pt x="1" y="2"/>
                      <a:pt x="1" y="2"/>
                      <a:pt x="1" y="2"/>
                    </a:cubicBezTo>
                    <a:cubicBezTo>
                      <a:pt x="1" y="2"/>
                      <a:pt x="1" y="2"/>
                      <a:pt x="1" y="2"/>
                    </a:cubicBezTo>
                    <a:cubicBezTo>
                      <a:pt x="1" y="2"/>
                      <a:pt x="1" y="2"/>
                      <a:pt x="1" y="2"/>
                    </a:cubicBezTo>
                    <a:cubicBezTo>
                      <a:pt x="1" y="2"/>
                      <a:pt x="2" y="2"/>
                      <a:pt x="2" y="2"/>
                    </a:cubicBezTo>
                    <a:cubicBezTo>
                      <a:pt x="2" y="2"/>
                      <a:pt x="2" y="2"/>
                      <a:pt x="2" y="2"/>
                    </a:cubicBezTo>
                    <a:cubicBezTo>
                      <a:pt x="2" y="1"/>
                      <a:pt x="1" y="1"/>
                      <a:pt x="1" y="1"/>
                    </a:cubicBezTo>
                    <a:cubicBezTo>
                      <a:pt x="1" y="1"/>
                      <a:pt x="1" y="1"/>
                      <a:pt x="1" y="0"/>
                    </a:cubicBezTo>
                    <a:cubicBezTo>
                      <a:pt x="1"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7" name="Freeform 637"/>
              <p:cNvSpPr>
                <a:spLocks/>
              </p:cNvSpPr>
              <p:nvPr/>
            </p:nvSpPr>
            <p:spPr bwMode="auto">
              <a:xfrm>
                <a:off x="3500438" y="6238875"/>
                <a:ext cx="9525" cy="7938"/>
              </a:xfrm>
              <a:custGeom>
                <a:avLst/>
                <a:gdLst>
                  <a:gd name="T0" fmla="*/ 1 w 2"/>
                  <a:gd name="T1" fmla="*/ 0 h 2"/>
                  <a:gd name="T2" fmla="*/ 1 w 2"/>
                  <a:gd name="T3" fmla="*/ 1 h 2"/>
                  <a:gd name="T4" fmla="*/ 1 w 2"/>
                  <a:gd name="T5" fmla="*/ 2 h 2"/>
                  <a:gd name="T6" fmla="*/ 1 w 2"/>
                  <a:gd name="T7" fmla="*/ 2 h 2"/>
                  <a:gd name="T8" fmla="*/ 1 w 2"/>
                  <a:gd name="T9" fmla="*/ 2 h 2"/>
                  <a:gd name="T10" fmla="*/ 1 w 2"/>
                  <a:gd name="T11" fmla="*/ 2 h 2"/>
                  <a:gd name="T12" fmla="*/ 2 w 2"/>
                  <a:gd name="T13" fmla="*/ 2 h 2"/>
                  <a:gd name="T14" fmla="*/ 2 w 2"/>
                  <a:gd name="T15" fmla="*/ 2 h 2"/>
                  <a:gd name="T16" fmla="*/ 1 w 2"/>
                  <a:gd name="T17" fmla="*/ 1 h 2"/>
                  <a:gd name="T18" fmla="*/ 1 w 2"/>
                  <a:gd name="T19" fmla="*/ 0 h 2"/>
                  <a:gd name="T20" fmla="*/ 1 w 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1" y="0"/>
                    </a:moveTo>
                    <a:cubicBezTo>
                      <a:pt x="1" y="1"/>
                      <a:pt x="1" y="1"/>
                      <a:pt x="1" y="1"/>
                    </a:cubicBezTo>
                    <a:cubicBezTo>
                      <a:pt x="1" y="1"/>
                      <a:pt x="1" y="1"/>
                      <a:pt x="1" y="2"/>
                    </a:cubicBezTo>
                    <a:cubicBezTo>
                      <a:pt x="1" y="2"/>
                      <a:pt x="1" y="2"/>
                      <a:pt x="1" y="2"/>
                    </a:cubicBezTo>
                    <a:cubicBezTo>
                      <a:pt x="1" y="2"/>
                      <a:pt x="1" y="2"/>
                      <a:pt x="1" y="2"/>
                    </a:cubicBezTo>
                    <a:cubicBezTo>
                      <a:pt x="1" y="2"/>
                      <a:pt x="1" y="2"/>
                      <a:pt x="1" y="2"/>
                    </a:cubicBezTo>
                    <a:cubicBezTo>
                      <a:pt x="1" y="2"/>
                      <a:pt x="2" y="2"/>
                      <a:pt x="2" y="2"/>
                    </a:cubicBezTo>
                    <a:cubicBezTo>
                      <a:pt x="2" y="2"/>
                      <a:pt x="2" y="2"/>
                      <a:pt x="2" y="2"/>
                    </a:cubicBezTo>
                    <a:cubicBezTo>
                      <a:pt x="2" y="1"/>
                      <a:pt x="1" y="1"/>
                      <a:pt x="1" y="1"/>
                    </a:cubicBezTo>
                    <a:cubicBezTo>
                      <a:pt x="1" y="1"/>
                      <a:pt x="1" y="0"/>
                      <a:pt x="1" y="0"/>
                    </a:cubicBezTo>
                    <a:cubicBezTo>
                      <a:pt x="1" y="0"/>
                      <a:pt x="0" y="0"/>
                      <a:pt x="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8" name="Freeform 638"/>
              <p:cNvSpPr>
                <a:spLocks/>
              </p:cNvSpPr>
              <p:nvPr/>
            </p:nvSpPr>
            <p:spPr bwMode="auto">
              <a:xfrm>
                <a:off x="3500438" y="6243638"/>
                <a:ext cx="4763" cy="7938"/>
              </a:xfrm>
              <a:custGeom>
                <a:avLst/>
                <a:gdLst>
                  <a:gd name="T0" fmla="*/ 0 w 1"/>
                  <a:gd name="T1" fmla="*/ 0 h 2"/>
                  <a:gd name="T2" fmla="*/ 0 w 1"/>
                  <a:gd name="T3" fmla="*/ 1 h 2"/>
                  <a:gd name="T4" fmla="*/ 1 w 1"/>
                  <a:gd name="T5" fmla="*/ 1 h 2"/>
                  <a:gd name="T6" fmla="*/ 1 w 1"/>
                  <a:gd name="T7" fmla="*/ 1 h 2"/>
                  <a:gd name="T8" fmla="*/ 1 w 1"/>
                  <a:gd name="T9" fmla="*/ 1 h 2"/>
                  <a:gd name="T10" fmla="*/ 1 w 1"/>
                  <a:gd name="T11" fmla="*/ 1 h 2"/>
                  <a:gd name="T12" fmla="*/ 1 w 1"/>
                  <a:gd name="T13" fmla="*/ 2 h 2"/>
                  <a:gd name="T14" fmla="*/ 1 w 1"/>
                  <a:gd name="T15" fmla="*/ 1 h 2"/>
                  <a:gd name="T16" fmla="*/ 0 w 1"/>
                  <a:gd name="T17" fmla="*/ 0 h 2"/>
                  <a:gd name="T18" fmla="*/ 0 w 1"/>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0"/>
                    </a:moveTo>
                    <a:cubicBezTo>
                      <a:pt x="0" y="0"/>
                      <a:pt x="0" y="0"/>
                      <a:pt x="0" y="1"/>
                    </a:cubicBezTo>
                    <a:cubicBezTo>
                      <a:pt x="0" y="1"/>
                      <a:pt x="1" y="1"/>
                      <a:pt x="1" y="1"/>
                    </a:cubicBezTo>
                    <a:cubicBezTo>
                      <a:pt x="1" y="1"/>
                      <a:pt x="1" y="1"/>
                      <a:pt x="1" y="1"/>
                    </a:cubicBezTo>
                    <a:cubicBezTo>
                      <a:pt x="1" y="1"/>
                      <a:pt x="1" y="1"/>
                      <a:pt x="1" y="1"/>
                    </a:cubicBezTo>
                    <a:cubicBezTo>
                      <a:pt x="1" y="1"/>
                      <a:pt x="1" y="1"/>
                      <a:pt x="1" y="1"/>
                    </a:cubicBezTo>
                    <a:cubicBezTo>
                      <a:pt x="1" y="2"/>
                      <a:pt x="1" y="2"/>
                      <a:pt x="1" y="2"/>
                    </a:cubicBezTo>
                    <a:cubicBezTo>
                      <a:pt x="1" y="1"/>
                      <a:pt x="1" y="1"/>
                      <a:pt x="1" y="1"/>
                    </a:cubicBezTo>
                    <a:cubicBezTo>
                      <a:pt x="1"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9" name="Freeform 639"/>
              <p:cNvSpPr>
                <a:spLocks/>
              </p:cNvSpPr>
              <p:nvPr/>
            </p:nvSpPr>
            <p:spPr bwMode="auto">
              <a:xfrm>
                <a:off x="3500438" y="6243638"/>
                <a:ext cx="23813" cy="12700"/>
              </a:xfrm>
              <a:custGeom>
                <a:avLst/>
                <a:gdLst>
                  <a:gd name="T0" fmla="*/ 3 w 5"/>
                  <a:gd name="T1" fmla="*/ 0 h 3"/>
                  <a:gd name="T2" fmla="*/ 4 w 5"/>
                  <a:gd name="T3" fmla="*/ 2 h 3"/>
                  <a:gd name="T4" fmla="*/ 1 w 5"/>
                  <a:gd name="T5" fmla="*/ 3 h 3"/>
                  <a:gd name="T6" fmla="*/ 1 w 5"/>
                  <a:gd name="T7" fmla="*/ 2 h 3"/>
                  <a:gd name="T8" fmla="*/ 3 w 5"/>
                  <a:gd name="T9" fmla="*/ 0 h 3"/>
                </a:gdLst>
                <a:ahLst/>
                <a:cxnLst>
                  <a:cxn ang="0">
                    <a:pos x="T0" y="T1"/>
                  </a:cxn>
                  <a:cxn ang="0">
                    <a:pos x="T2" y="T3"/>
                  </a:cxn>
                  <a:cxn ang="0">
                    <a:pos x="T4" y="T5"/>
                  </a:cxn>
                  <a:cxn ang="0">
                    <a:pos x="T6" y="T7"/>
                  </a:cxn>
                  <a:cxn ang="0">
                    <a:pos x="T8" y="T9"/>
                  </a:cxn>
                </a:cxnLst>
                <a:rect l="0" t="0" r="r" b="b"/>
                <a:pathLst>
                  <a:path w="5" h="3">
                    <a:moveTo>
                      <a:pt x="3" y="0"/>
                    </a:moveTo>
                    <a:cubicBezTo>
                      <a:pt x="3" y="0"/>
                      <a:pt x="5" y="1"/>
                      <a:pt x="4" y="2"/>
                    </a:cubicBezTo>
                    <a:cubicBezTo>
                      <a:pt x="2" y="3"/>
                      <a:pt x="1" y="3"/>
                      <a:pt x="1" y="3"/>
                    </a:cubicBezTo>
                    <a:cubicBezTo>
                      <a:pt x="1" y="3"/>
                      <a:pt x="0" y="2"/>
                      <a:pt x="1" y="2"/>
                    </a:cubicBezTo>
                    <a:cubicBezTo>
                      <a:pt x="1" y="2"/>
                      <a:pt x="3" y="0"/>
                      <a:pt x="3" y="0"/>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0" name="Freeform 640"/>
              <p:cNvSpPr>
                <a:spLocks/>
              </p:cNvSpPr>
              <p:nvPr/>
            </p:nvSpPr>
            <p:spPr bwMode="auto">
              <a:xfrm>
                <a:off x="3500438" y="6243638"/>
                <a:ext cx="23813" cy="12700"/>
              </a:xfrm>
              <a:custGeom>
                <a:avLst/>
                <a:gdLst>
                  <a:gd name="T0" fmla="*/ 3 w 5"/>
                  <a:gd name="T1" fmla="*/ 0 h 3"/>
                  <a:gd name="T2" fmla="*/ 4 w 5"/>
                  <a:gd name="T3" fmla="*/ 2 h 3"/>
                  <a:gd name="T4" fmla="*/ 1 w 5"/>
                  <a:gd name="T5" fmla="*/ 3 h 3"/>
                  <a:gd name="T6" fmla="*/ 1 w 5"/>
                  <a:gd name="T7" fmla="*/ 2 h 3"/>
                  <a:gd name="T8" fmla="*/ 3 w 5"/>
                  <a:gd name="T9" fmla="*/ 0 h 3"/>
                </a:gdLst>
                <a:ahLst/>
                <a:cxnLst>
                  <a:cxn ang="0">
                    <a:pos x="T0" y="T1"/>
                  </a:cxn>
                  <a:cxn ang="0">
                    <a:pos x="T2" y="T3"/>
                  </a:cxn>
                  <a:cxn ang="0">
                    <a:pos x="T4" y="T5"/>
                  </a:cxn>
                  <a:cxn ang="0">
                    <a:pos x="T6" y="T7"/>
                  </a:cxn>
                  <a:cxn ang="0">
                    <a:pos x="T8" y="T9"/>
                  </a:cxn>
                </a:cxnLst>
                <a:rect l="0" t="0" r="r" b="b"/>
                <a:pathLst>
                  <a:path w="5" h="3">
                    <a:moveTo>
                      <a:pt x="3" y="0"/>
                    </a:moveTo>
                    <a:cubicBezTo>
                      <a:pt x="3" y="0"/>
                      <a:pt x="5" y="1"/>
                      <a:pt x="4" y="2"/>
                    </a:cubicBezTo>
                    <a:cubicBezTo>
                      <a:pt x="2" y="3"/>
                      <a:pt x="1" y="3"/>
                      <a:pt x="1" y="3"/>
                    </a:cubicBezTo>
                    <a:cubicBezTo>
                      <a:pt x="1" y="3"/>
                      <a:pt x="0" y="2"/>
                      <a:pt x="1" y="2"/>
                    </a:cubicBezTo>
                    <a:cubicBezTo>
                      <a:pt x="1" y="2"/>
                      <a:pt x="3" y="0"/>
                      <a:pt x="3" y="0"/>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1" name="Freeform 641"/>
              <p:cNvSpPr>
                <a:spLocks/>
              </p:cNvSpPr>
              <p:nvPr/>
            </p:nvSpPr>
            <p:spPr bwMode="auto">
              <a:xfrm>
                <a:off x="3500438" y="6251575"/>
                <a:ext cx="19050" cy="14288"/>
              </a:xfrm>
              <a:custGeom>
                <a:avLst/>
                <a:gdLst>
                  <a:gd name="T0" fmla="*/ 1 w 4"/>
                  <a:gd name="T1" fmla="*/ 1 h 3"/>
                  <a:gd name="T2" fmla="*/ 0 w 4"/>
                  <a:gd name="T3" fmla="*/ 2 h 3"/>
                  <a:gd name="T4" fmla="*/ 1 w 4"/>
                  <a:gd name="T5" fmla="*/ 3 h 3"/>
                  <a:gd name="T6" fmla="*/ 3 w 4"/>
                  <a:gd name="T7" fmla="*/ 3 h 3"/>
                  <a:gd name="T8" fmla="*/ 4 w 4"/>
                  <a:gd name="T9" fmla="*/ 1 h 3"/>
                  <a:gd name="T10" fmla="*/ 3 w 4"/>
                  <a:gd name="T11" fmla="*/ 1 h 3"/>
                  <a:gd name="T12" fmla="*/ 2 w 4"/>
                  <a:gd name="T13" fmla="*/ 1 h 3"/>
                  <a:gd name="T14" fmla="*/ 1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1"/>
                    </a:moveTo>
                    <a:cubicBezTo>
                      <a:pt x="1" y="1"/>
                      <a:pt x="0" y="2"/>
                      <a:pt x="0" y="2"/>
                    </a:cubicBezTo>
                    <a:cubicBezTo>
                      <a:pt x="0" y="2"/>
                      <a:pt x="1" y="3"/>
                      <a:pt x="1" y="3"/>
                    </a:cubicBezTo>
                    <a:cubicBezTo>
                      <a:pt x="1" y="3"/>
                      <a:pt x="3" y="3"/>
                      <a:pt x="3" y="3"/>
                    </a:cubicBezTo>
                    <a:cubicBezTo>
                      <a:pt x="3" y="2"/>
                      <a:pt x="4" y="1"/>
                      <a:pt x="4" y="1"/>
                    </a:cubicBezTo>
                    <a:cubicBezTo>
                      <a:pt x="4" y="1"/>
                      <a:pt x="3" y="1"/>
                      <a:pt x="3" y="1"/>
                    </a:cubicBezTo>
                    <a:cubicBezTo>
                      <a:pt x="3" y="1"/>
                      <a:pt x="2" y="0"/>
                      <a:pt x="2" y="1"/>
                    </a:cubicBezTo>
                    <a:cubicBezTo>
                      <a:pt x="1" y="1"/>
                      <a:pt x="1" y="1"/>
                      <a:pt x="1" y="1"/>
                    </a:cubicBezTo>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2" name="Freeform 642"/>
              <p:cNvSpPr>
                <a:spLocks/>
              </p:cNvSpPr>
              <p:nvPr/>
            </p:nvSpPr>
            <p:spPr bwMode="auto">
              <a:xfrm>
                <a:off x="3500438" y="6251575"/>
                <a:ext cx="19050" cy="14288"/>
              </a:xfrm>
              <a:custGeom>
                <a:avLst/>
                <a:gdLst>
                  <a:gd name="T0" fmla="*/ 1 w 4"/>
                  <a:gd name="T1" fmla="*/ 1 h 3"/>
                  <a:gd name="T2" fmla="*/ 0 w 4"/>
                  <a:gd name="T3" fmla="*/ 2 h 3"/>
                  <a:gd name="T4" fmla="*/ 1 w 4"/>
                  <a:gd name="T5" fmla="*/ 3 h 3"/>
                  <a:gd name="T6" fmla="*/ 3 w 4"/>
                  <a:gd name="T7" fmla="*/ 3 h 3"/>
                  <a:gd name="T8" fmla="*/ 4 w 4"/>
                  <a:gd name="T9" fmla="*/ 1 h 3"/>
                  <a:gd name="T10" fmla="*/ 3 w 4"/>
                  <a:gd name="T11" fmla="*/ 1 h 3"/>
                  <a:gd name="T12" fmla="*/ 2 w 4"/>
                  <a:gd name="T13" fmla="*/ 1 h 3"/>
                  <a:gd name="T14" fmla="*/ 1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1"/>
                    </a:moveTo>
                    <a:cubicBezTo>
                      <a:pt x="1" y="1"/>
                      <a:pt x="0" y="2"/>
                      <a:pt x="0" y="2"/>
                    </a:cubicBezTo>
                    <a:cubicBezTo>
                      <a:pt x="0" y="2"/>
                      <a:pt x="1" y="3"/>
                      <a:pt x="1" y="3"/>
                    </a:cubicBezTo>
                    <a:cubicBezTo>
                      <a:pt x="1" y="3"/>
                      <a:pt x="3" y="3"/>
                      <a:pt x="3" y="3"/>
                    </a:cubicBezTo>
                    <a:cubicBezTo>
                      <a:pt x="3" y="2"/>
                      <a:pt x="4" y="1"/>
                      <a:pt x="4" y="1"/>
                    </a:cubicBezTo>
                    <a:cubicBezTo>
                      <a:pt x="4" y="1"/>
                      <a:pt x="3" y="1"/>
                      <a:pt x="3" y="1"/>
                    </a:cubicBezTo>
                    <a:cubicBezTo>
                      <a:pt x="3" y="1"/>
                      <a:pt x="2" y="0"/>
                      <a:pt x="2" y="1"/>
                    </a:cubicBezTo>
                    <a:cubicBezTo>
                      <a:pt x="1" y="1"/>
                      <a:pt x="1" y="1"/>
                      <a:pt x="1" y="1"/>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3" name="Freeform 643"/>
              <p:cNvSpPr>
                <a:spLocks/>
              </p:cNvSpPr>
              <p:nvPr/>
            </p:nvSpPr>
            <p:spPr bwMode="auto">
              <a:xfrm>
                <a:off x="3497263" y="6256338"/>
                <a:ext cx="17463" cy="19050"/>
              </a:xfrm>
              <a:custGeom>
                <a:avLst/>
                <a:gdLst>
                  <a:gd name="T0" fmla="*/ 0 w 4"/>
                  <a:gd name="T1" fmla="*/ 0 h 4"/>
                  <a:gd name="T2" fmla="*/ 0 w 4"/>
                  <a:gd name="T3" fmla="*/ 2 h 4"/>
                  <a:gd name="T4" fmla="*/ 0 w 4"/>
                  <a:gd name="T5" fmla="*/ 3 h 4"/>
                  <a:gd name="T6" fmla="*/ 1 w 4"/>
                  <a:gd name="T7" fmla="*/ 4 h 4"/>
                  <a:gd name="T8" fmla="*/ 2 w 4"/>
                  <a:gd name="T9" fmla="*/ 4 h 4"/>
                  <a:gd name="T10" fmla="*/ 3 w 4"/>
                  <a:gd name="T11" fmla="*/ 3 h 4"/>
                  <a:gd name="T12" fmla="*/ 4 w 4"/>
                  <a:gd name="T13" fmla="*/ 3 h 4"/>
                  <a:gd name="T14" fmla="*/ 4 w 4"/>
                  <a:gd name="T15" fmla="*/ 2 h 4"/>
                  <a:gd name="T16" fmla="*/ 2 w 4"/>
                  <a:gd name="T17" fmla="*/ 2 h 4"/>
                  <a:gd name="T18" fmla="*/ 1 w 4"/>
                  <a:gd name="T19" fmla="*/ 1 h 4"/>
                  <a:gd name="T20" fmla="*/ 0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0"/>
                    </a:moveTo>
                    <a:cubicBezTo>
                      <a:pt x="0" y="0"/>
                      <a:pt x="0" y="1"/>
                      <a:pt x="0" y="2"/>
                    </a:cubicBezTo>
                    <a:cubicBezTo>
                      <a:pt x="0" y="3"/>
                      <a:pt x="0" y="3"/>
                      <a:pt x="0" y="3"/>
                    </a:cubicBezTo>
                    <a:cubicBezTo>
                      <a:pt x="1" y="4"/>
                      <a:pt x="1" y="4"/>
                      <a:pt x="1" y="4"/>
                    </a:cubicBezTo>
                    <a:cubicBezTo>
                      <a:pt x="2" y="4"/>
                      <a:pt x="2" y="4"/>
                      <a:pt x="2" y="4"/>
                    </a:cubicBezTo>
                    <a:cubicBezTo>
                      <a:pt x="2" y="4"/>
                      <a:pt x="2" y="4"/>
                      <a:pt x="3" y="3"/>
                    </a:cubicBezTo>
                    <a:cubicBezTo>
                      <a:pt x="3" y="3"/>
                      <a:pt x="4" y="3"/>
                      <a:pt x="4" y="3"/>
                    </a:cubicBezTo>
                    <a:cubicBezTo>
                      <a:pt x="4" y="2"/>
                      <a:pt x="4" y="2"/>
                      <a:pt x="4" y="2"/>
                    </a:cubicBezTo>
                    <a:cubicBezTo>
                      <a:pt x="2" y="2"/>
                      <a:pt x="2" y="2"/>
                      <a:pt x="2" y="2"/>
                    </a:cubicBezTo>
                    <a:cubicBezTo>
                      <a:pt x="1" y="1"/>
                      <a:pt x="1" y="1"/>
                      <a:pt x="1" y="1"/>
                    </a:cubicBezTo>
                    <a:cubicBezTo>
                      <a:pt x="0" y="0"/>
                      <a:pt x="0" y="0"/>
                      <a:pt x="0" y="0"/>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4" name="Freeform 644"/>
              <p:cNvSpPr>
                <a:spLocks/>
              </p:cNvSpPr>
              <p:nvPr/>
            </p:nvSpPr>
            <p:spPr bwMode="auto">
              <a:xfrm>
                <a:off x="3497263" y="6256338"/>
                <a:ext cx="17463" cy="19050"/>
              </a:xfrm>
              <a:custGeom>
                <a:avLst/>
                <a:gdLst>
                  <a:gd name="T0" fmla="*/ 0 w 4"/>
                  <a:gd name="T1" fmla="*/ 0 h 4"/>
                  <a:gd name="T2" fmla="*/ 0 w 4"/>
                  <a:gd name="T3" fmla="*/ 2 h 4"/>
                  <a:gd name="T4" fmla="*/ 0 w 4"/>
                  <a:gd name="T5" fmla="*/ 3 h 4"/>
                  <a:gd name="T6" fmla="*/ 1 w 4"/>
                  <a:gd name="T7" fmla="*/ 4 h 4"/>
                  <a:gd name="T8" fmla="*/ 2 w 4"/>
                  <a:gd name="T9" fmla="*/ 4 h 4"/>
                  <a:gd name="T10" fmla="*/ 3 w 4"/>
                  <a:gd name="T11" fmla="*/ 3 h 4"/>
                  <a:gd name="T12" fmla="*/ 4 w 4"/>
                  <a:gd name="T13" fmla="*/ 3 h 4"/>
                  <a:gd name="T14" fmla="*/ 4 w 4"/>
                  <a:gd name="T15" fmla="*/ 2 h 4"/>
                  <a:gd name="T16" fmla="*/ 2 w 4"/>
                  <a:gd name="T17" fmla="*/ 2 h 4"/>
                  <a:gd name="T18" fmla="*/ 1 w 4"/>
                  <a:gd name="T19" fmla="*/ 1 h 4"/>
                  <a:gd name="T20" fmla="*/ 0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0"/>
                    </a:moveTo>
                    <a:cubicBezTo>
                      <a:pt x="0" y="0"/>
                      <a:pt x="0" y="1"/>
                      <a:pt x="0" y="2"/>
                    </a:cubicBezTo>
                    <a:cubicBezTo>
                      <a:pt x="0" y="3"/>
                      <a:pt x="0" y="3"/>
                      <a:pt x="0" y="3"/>
                    </a:cubicBezTo>
                    <a:cubicBezTo>
                      <a:pt x="1" y="4"/>
                      <a:pt x="1" y="4"/>
                      <a:pt x="1" y="4"/>
                    </a:cubicBezTo>
                    <a:cubicBezTo>
                      <a:pt x="2" y="4"/>
                      <a:pt x="2" y="4"/>
                      <a:pt x="2" y="4"/>
                    </a:cubicBezTo>
                    <a:cubicBezTo>
                      <a:pt x="2" y="4"/>
                      <a:pt x="2" y="4"/>
                      <a:pt x="3" y="3"/>
                    </a:cubicBezTo>
                    <a:cubicBezTo>
                      <a:pt x="3" y="3"/>
                      <a:pt x="4" y="3"/>
                      <a:pt x="4" y="3"/>
                    </a:cubicBezTo>
                    <a:cubicBezTo>
                      <a:pt x="4" y="2"/>
                      <a:pt x="4" y="2"/>
                      <a:pt x="4" y="2"/>
                    </a:cubicBezTo>
                    <a:cubicBezTo>
                      <a:pt x="2" y="2"/>
                      <a:pt x="2" y="2"/>
                      <a:pt x="2" y="2"/>
                    </a:cubicBezTo>
                    <a:cubicBezTo>
                      <a:pt x="1" y="1"/>
                      <a:pt x="1" y="1"/>
                      <a:pt x="1" y="1"/>
                    </a:cubicBezTo>
                    <a:lnTo>
                      <a:pt x="0" y="0"/>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5" name="Freeform 645"/>
              <p:cNvSpPr>
                <a:spLocks/>
              </p:cNvSpPr>
              <p:nvPr/>
            </p:nvSpPr>
            <p:spPr bwMode="auto">
              <a:xfrm>
                <a:off x="3492500" y="6265863"/>
                <a:ext cx="17463" cy="19050"/>
              </a:xfrm>
              <a:custGeom>
                <a:avLst/>
                <a:gdLst>
                  <a:gd name="T0" fmla="*/ 1 w 4"/>
                  <a:gd name="T1" fmla="*/ 1 h 4"/>
                  <a:gd name="T2" fmla="*/ 0 w 4"/>
                  <a:gd name="T3" fmla="*/ 0 h 4"/>
                  <a:gd name="T4" fmla="*/ 1 w 4"/>
                  <a:gd name="T5" fmla="*/ 2 h 4"/>
                  <a:gd name="T6" fmla="*/ 1 w 4"/>
                  <a:gd name="T7" fmla="*/ 4 h 4"/>
                  <a:gd name="T8" fmla="*/ 1 w 4"/>
                  <a:gd name="T9" fmla="*/ 4 h 4"/>
                  <a:gd name="T10" fmla="*/ 2 w 4"/>
                  <a:gd name="T11" fmla="*/ 3 h 4"/>
                  <a:gd name="T12" fmla="*/ 4 w 4"/>
                  <a:gd name="T13" fmla="*/ 3 h 4"/>
                  <a:gd name="T14" fmla="*/ 3 w 4"/>
                  <a:gd name="T15" fmla="*/ 2 h 4"/>
                  <a:gd name="T16" fmla="*/ 2 w 4"/>
                  <a:gd name="T17" fmla="*/ 2 h 4"/>
                  <a:gd name="T18" fmla="*/ 1 w 4"/>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1" y="1"/>
                    </a:moveTo>
                    <a:cubicBezTo>
                      <a:pt x="0" y="0"/>
                      <a:pt x="0" y="0"/>
                      <a:pt x="0" y="0"/>
                    </a:cubicBezTo>
                    <a:cubicBezTo>
                      <a:pt x="0" y="0"/>
                      <a:pt x="1" y="1"/>
                      <a:pt x="1" y="2"/>
                    </a:cubicBezTo>
                    <a:cubicBezTo>
                      <a:pt x="1" y="3"/>
                      <a:pt x="1" y="4"/>
                      <a:pt x="1" y="4"/>
                    </a:cubicBezTo>
                    <a:cubicBezTo>
                      <a:pt x="1" y="4"/>
                      <a:pt x="1" y="4"/>
                      <a:pt x="1" y="4"/>
                    </a:cubicBezTo>
                    <a:cubicBezTo>
                      <a:pt x="1" y="4"/>
                      <a:pt x="2" y="3"/>
                      <a:pt x="2" y="3"/>
                    </a:cubicBezTo>
                    <a:cubicBezTo>
                      <a:pt x="3" y="3"/>
                      <a:pt x="4" y="3"/>
                      <a:pt x="4" y="3"/>
                    </a:cubicBezTo>
                    <a:cubicBezTo>
                      <a:pt x="3" y="2"/>
                      <a:pt x="3" y="2"/>
                      <a:pt x="3" y="2"/>
                    </a:cubicBezTo>
                    <a:cubicBezTo>
                      <a:pt x="2" y="2"/>
                      <a:pt x="2" y="2"/>
                      <a:pt x="2" y="2"/>
                    </a:cubicBezTo>
                    <a:cubicBezTo>
                      <a:pt x="1" y="1"/>
                      <a:pt x="1" y="1"/>
                      <a:pt x="1" y="1"/>
                    </a:cubicBezTo>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6" name="Freeform 646"/>
              <p:cNvSpPr>
                <a:spLocks/>
              </p:cNvSpPr>
              <p:nvPr/>
            </p:nvSpPr>
            <p:spPr bwMode="auto">
              <a:xfrm>
                <a:off x="3492500" y="6265863"/>
                <a:ext cx="17463" cy="19050"/>
              </a:xfrm>
              <a:custGeom>
                <a:avLst/>
                <a:gdLst>
                  <a:gd name="T0" fmla="*/ 1 w 4"/>
                  <a:gd name="T1" fmla="*/ 1 h 4"/>
                  <a:gd name="T2" fmla="*/ 0 w 4"/>
                  <a:gd name="T3" fmla="*/ 0 h 4"/>
                  <a:gd name="T4" fmla="*/ 1 w 4"/>
                  <a:gd name="T5" fmla="*/ 2 h 4"/>
                  <a:gd name="T6" fmla="*/ 1 w 4"/>
                  <a:gd name="T7" fmla="*/ 4 h 4"/>
                  <a:gd name="T8" fmla="*/ 1 w 4"/>
                  <a:gd name="T9" fmla="*/ 4 h 4"/>
                  <a:gd name="T10" fmla="*/ 2 w 4"/>
                  <a:gd name="T11" fmla="*/ 3 h 4"/>
                  <a:gd name="T12" fmla="*/ 4 w 4"/>
                  <a:gd name="T13" fmla="*/ 3 h 4"/>
                  <a:gd name="T14" fmla="*/ 3 w 4"/>
                  <a:gd name="T15" fmla="*/ 2 h 4"/>
                  <a:gd name="T16" fmla="*/ 2 w 4"/>
                  <a:gd name="T17" fmla="*/ 2 h 4"/>
                  <a:gd name="T18" fmla="*/ 1 w 4"/>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1" y="1"/>
                    </a:moveTo>
                    <a:cubicBezTo>
                      <a:pt x="0" y="0"/>
                      <a:pt x="0" y="0"/>
                      <a:pt x="0" y="0"/>
                    </a:cubicBezTo>
                    <a:cubicBezTo>
                      <a:pt x="0" y="0"/>
                      <a:pt x="1" y="1"/>
                      <a:pt x="1" y="2"/>
                    </a:cubicBezTo>
                    <a:cubicBezTo>
                      <a:pt x="1" y="3"/>
                      <a:pt x="1" y="4"/>
                      <a:pt x="1" y="4"/>
                    </a:cubicBezTo>
                    <a:cubicBezTo>
                      <a:pt x="1" y="4"/>
                      <a:pt x="1" y="4"/>
                      <a:pt x="1" y="4"/>
                    </a:cubicBezTo>
                    <a:cubicBezTo>
                      <a:pt x="1" y="4"/>
                      <a:pt x="2" y="3"/>
                      <a:pt x="2" y="3"/>
                    </a:cubicBezTo>
                    <a:cubicBezTo>
                      <a:pt x="3" y="3"/>
                      <a:pt x="4" y="3"/>
                      <a:pt x="4" y="3"/>
                    </a:cubicBezTo>
                    <a:cubicBezTo>
                      <a:pt x="3" y="2"/>
                      <a:pt x="3" y="2"/>
                      <a:pt x="3" y="2"/>
                    </a:cubicBezTo>
                    <a:cubicBezTo>
                      <a:pt x="2" y="2"/>
                      <a:pt x="2" y="2"/>
                      <a:pt x="2" y="2"/>
                    </a:cubicBezTo>
                    <a:lnTo>
                      <a:pt x="1" y="1"/>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7" name="Freeform 647"/>
              <p:cNvSpPr>
                <a:spLocks/>
              </p:cNvSpPr>
              <p:nvPr/>
            </p:nvSpPr>
            <p:spPr bwMode="auto">
              <a:xfrm>
                <a:off x="3487738" y="6284913"/>
                <a:ext cx="9525" cy="9525"/>
              </a:xfrm>
              <a:custGeom>
                <a:avLst/>
                <a:gdLst>
                  <a:gd name="T0" fmla="*/ 0 w 2"/>
                  <a:gd name="T1" fmla="*/ 1 h 2"/>
                  <a:gd name="T2" fmla="*/ 1 w 2"/>
                  <a:gd name="T3" fmla="*/ 0 h 2"/>
                  <a:gd name="T4" fmla="*/ 2 w 2"/>
                  <a:gd name="T5" fmla="*/ 0 h 2"/>
                  <a:gd name="T6" fmla="*/ 2 w 2"/>
                  <a:gd name="T7" fmla="*/ 0 h 2"/>
                  <a:gd name="T8" fmla="*/ 2 w 2"/>
                  <a:gd name="T9" fmla="*/ 1 h 2"/>
                  <a:gd name="T10" fmla="*/ 1 w 2"/>
                  <a:gd name="T11" fmla="*/ 2 h 2"/>
                  <a:gd name="T12" fmla="*/ 0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1"/>
                    </a:moveTo>
                    <a:cubicBezTo>
                      <a:pt x="0" y="1"/>
                      <a:pt x="0" y="0"/>
                      <a:pt x="1" y="0"/>
                    </a:cubicBezTo>
                    <a:cubicBezTo>
                      <a:pt x="1" y="0"/>
                      <a:pt x="2" y="0"/>
                      <a:pt x="2" y="0"/>
                    </a:cubicBezTo>
                    <a:cubicBezTo>
                      <a:pt x="2" y="0"/>
                      <a:pt x="2" y="0"/>
                      <a:pt x="2" y="0"/>
                    </a:cubicBezTo>
                    <a:cubicBezTo>
                      <a:pt x="2" y="0"/>
                      <a:pt x="2" y="1"/>
                      <a:pt x="2" y="1"/>
                    </a:cubicBezTo>
                    <a:cubicBezTo>
                      <a:pt x="1" y="1"/>
                      <a:pt x="1" y="2"/>
                      <a:pt x="1" y="2"/>
                    </a:cubicBezTo>
                    <a:cubicBezTo>
                      <a:pt x="0" y="1"/>
                      <a:pt x="0" y="1"/>
                      <a:pt x="0" y="1"/>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8" name="Freeform 648"/>
              <p:cNvSpPr>
                <a:spLocks/>
              </p:cNvSpPr>
              <p:nvPr/>
            </p:nvSpPr>
            <p:spPr bwMode="auto">
              <a:xfrm>
                <a:off x="3487738" y="6284913"/>
                <a:ext cx="9525" cy="9525"/>
              </a:xfrm>
              <a:custGeom>
                <a:avLst/>
                <a:gdLst>
                  <a:gd name="T0" fmla="*/ 0 w 2"/>
                  <a:gd name="T1" fmla="*/ 1 h 2"/>
                  <a:gd name="T2" fmla="*/ 1 w 2"/>
                  <a:gd name="T3" fmla="*/ 0 h 2"/>
                  <a:gd name="T4" fmla="*/ 2 w 2"/>
                  <a:gd name="T5" fmla="*/ 0 h 2"/>
                  <a:gd name="T6" fmla="*/ 2 w 2"/>
                  <a:gd name="T7" fmla="*/ 0 h 2"/>
                  <a:gd name="T8" fmla="*/ 2 w 2"/>
                  <a:gd name="T9" fmla="*/ 1 h 2"/>
                  <a:gd name="T10" fmla="*/ 1 w 2"/>
                  <a:gd name="T11" fmla="*/ 2 h 2"/>
                  <a:gd name="T12" fmla="*/ 0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1"/>
                    </a:moveTo>
                    <a:cubicBezTo>
                      <a:pt x="0" y="1"/>
                      <a:pt x="0" y="0"/>
                      <a:pt x="1" y="0"/>
                    </a:cubicBezTo>
                    <a:cubicBezTo>
                      <a:pt x="1" y="0"/>
                      <a:pt x="2" y="0"/>
                      <a:pt x="2" y="0"/>
                    </a:cubicBezTo>
                    <a:cubicBezTo>
                      <a:pt x="2" y="0"/>
                      <a:pt x="2" y="0"/>
                      <a:pt x="2" y="0"/>
                    </a:cubicBezTo>
                    <a:cubicBezTo>
                      <a:pt x="2" y="0"/>
                      <a:pt x="2" y="1"/>
                      <a:pt x="2" y="1"/>
                    </a:cubicBezTo>
                    <a:cubicBezTo>
                      <a:pt x="1" y="1"/>
                      <a:pt x="1" y="2"/>
                      <a:pt x="1" y="2"/>
                    </a:cubicBezTo>
                    <a:lnTo>
                      <a:pt x="0" y="1"/>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9" name="Freeform 649"/>
              <p:cNvSpPr>
                <a:spLocks/>
              </p:cNvSpPr>
              <p:nvPr/>
            </p:nvSpPr>
            <p:spPr bwMode="auto">
              <a:xfrm>
                <a:off x="3370263" y="6169025"/>
                <a:ext cx="69850" cy="69850"/>
              </a:xfrm>
              <a:custGeom>
                <a:avLst/>
                <a:gdLst>
                  <a:gd name="T0" fmla="*/ 2 w 15"/>
                  <a:gd name="T1" fmla="*/ 5 h 15"/>
                  <a:gd name="T2" fmla="*/ 1 w 15"/>
                  <a:gd name="T3" fmla="*/ 7 h 15"/>
                  <a:gd name="T4" fmla="*/ 1 w 15"/>
                  <a:gd name="T5" fmla="*/ 10 h 15"/>
                  <a:gd name="T6" fmla="*/ 1 w 15"/>
                  <a:gd name="T7" fmla="*/ 12 h 15"/>
                  <a:gd name="T8" fmla="*/ 1 w 15"/>
                  <a:gd name="T9" fmla="*/ 12 h 15"/>
                  <a:gd name="T10" fmla="*/ 2 w 15"/>
                  <a:gd name="T11" fmla="*/ 15 h 15"/>
                  <a:gd name="T12" fmla="*/ 3 w 15"/>
                  <a:gd name="T13" fmla="*/ 15 h 15"/>
                  <a:gd name="T14" fmla="*/ 4 w 15"/>
                  <a:gd name="T15" fmla="*/ 14 h 15"/>
                  <a:gd name="T16" fmla="*/ 3 w 15"/>
                  <a:gd name="T17" fmla="*/ 12 h 15"/>
                  <a:gd name="T18" fmla="*/ 4 w 15"/>
                  <a:gd name="T19" fmla="*/ 11 h 15"/>
                  <a:gd name="T20" fmla="*/ 6 w 15"/>
                  <a:gd name="T21" fmla="*/ 12 h 15"/>
                  <a:gd name="T22" fmla="*/ 7 w 15"/>
                  <a:gd name="T23" fmla="*/ 13 h 15"/>
                  <a:gd name="T24" fmla="*/ 7 w 15"/>
                  <a:gd name="T25" fmla="*/ 11 h 15"/>
                  <a:gd name="T26" fmla="*/ 8 w 15"/>
                  <a:gd name="T27" fmla="*/ 10 h 15"/>
                  <a:gd name="T28" fmla="*/ 10 w 15"/>
                  <a:gd name="T29" fmla="*/ 9 h 15"/>
                  <a:gd name="T30" fmla="*/ 11 w 15"/>
                  <a:gd name="T31" fmla="*/ 10 h 15"/>
                  <a:gd name="T32" fmla="*/ 10 w 15"/>
                  <a:gd name="T33" fmla="*/ 9 h 15"/>
                  <a:gd name="T34" fmla="*/ 11 w 15"/>
                  <a:gd name="T35" fmla="*/ 8 h 15"/>
                  <a:gd name="T36" fmla="*/ 13 w 15"/>
                  <a:gd name="T37" fmla="*/ 8 h 15"/>
                  <a:gd name="T38" fmla="*/ 12 w 15"/>
                  <a:gd name="T39" fmla="*/ 6 h 15"/>
                  <a:gd name="T40" fmla="*/ 11 w 15"/>
                  <a:gd name="T41" fmla="*/ 5 h 15"/>
                  <a:gd name="T42" fmla="*/ 10 w 15"/>
                  <a:gd name="T43" fmla="*/ 4 h 15"/>
                  <a:gd name="T44" fmla="*/ 11 w 15"/>
                  <a:gd name="T45" fmla="*/ 3 h 15"/>
                  <a:gd name="T46" fmla="*/ 12 w 15"/>
                  <a:gd name="T47" fmla="*/ 4 h 15"/>
                  <a:gd name="T48" fmla="*/ 13 w 15"/>
                  <a:gd name="T49" fmla="*/ 3 h 15"/>
                  <a:gd name="T50" fmla="*/ 14 w 15"/>
                  <a:gd name="T51" fmla="*/ 3 h 15"/>
                  <a:gd name="T52" fmla="*/ 15 w 15"/>
                  <a:gd name="T53" fmla="*/ 2 h 15"/>
                  <a:gd name="T54" fmla="*/ 14 w 15"/>
                  <a:gd name="T55" fmla="*/ 0 h 15"/>
                  <a:gd name="T56" fmla="*/ 13 w 15"/>
                  <a:gd name="T57" fmla="*/ 2 h 15"/>
                  <a:gd name="T58" fmla="*/ 12 w 15"/>
                  <a:gd name="T59" fmla="*/ 1 h 15"/>
                  <a:gd name="T60" fmla="*/ 11 w 15"/>
                  <a:gd name="T61" fmla="*/ 1 h 15"/>
                  <a:gd name="T62" fmla="*/ 10 w 15"/>
                  <a:gd name="T63" fmla="*/ 1 h 15"/>
                  <a:gd name="T64" fmla="*/ 8 w 15"/>
                  <a:gd name="T65" fmla="*/ 2 h 15"/>
                  <a:gd name="T66" fmla="*/ 6 w 15"/>
                  <a:gd name="T67" fmla="*/ 3 h 15"/>
                  <a:gd name="T68" fmla="*/ 6 w 15"/>
                  <a:gd name="T69"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 h="15">
                    <a:moveTo>
                      <a:pt x="4" y="5"/>
                    </a:moveTo>
                    <a:cubicBezTo>
                      <a:pt x="4" y="5"/>
                      <a:pt x="3" y="5"/>
                      <a:pt x="2" y="5"/>
                    </a:cubicBezTo>
                    <a:cubicBezTo>
                      <a:pt x="2" y="5"/>
                      <a:pt x="2" y="6"/>
                      <a:pt x="2" y="6"/>
                    </a:cubicBezTo>
                    <a:cubicBezTo>
                      <a:pt x="2" y="6"/>
                      <a:pt x="1" y="7"/>
                      <a:pt x="1" y="7"/>
                    </a:cubicBezTo>
                    <a:cubicBezTo>
                      <a:pt x="1" y="7"/>
                      <a:pt x="2" y="8"/>
                      <a:pt x="2" y="8"/>
                    </a:cubicBezTo>
                    <a:cubicBezTo>
                      <a:pt x="2" y="8"/>
                      <a:pt x="0" y="9"/>
                      <a:pt x="1" y="10"/>
                    </a:cubicBezTo>
                    <a:cubicBezTo>
                      <a:pt x="1" y="11"/>
                      <a:pt x="1" y="11"/>
                      <a:pt x="1" y="11"/>
                    </a:cubicBezTo>
                    <a:cubicBezTo>
                      <a:pt x="1" y="12"/>
                      <a:pt x="1" y="12"/>
                      <a:pt x="1" y="12"/>
                    </a:cubicBezTo>
                    <a:cubicBezTo>
                      <a:pt x="1" y="12"/>
                      <a:pt x="1" y="12"/>
                      <a:pt x="1" y="12"/>
                    </a:cubicBezTo>
                    <a:cubicBezTo>
                      <a:pt x="2" y="12"/>
                      <a:pt x="1" y="12"/>
                      <a:pt x="1" y="12"/>
                    </a:cubicBezTo>
                    <a:cubicBezTo>
                      <a:pt x="1" y="12"/>
                      <a:pt x="1" y="14"/>
                      <a:pt x="2" y="14"/>
                    </a:cubicBezTo>
                    <a:cubicBezTo>
                      <a:pt x="2" y="15"/>
                      <a:pt x="2" y="15"/>
                      <a:pt x="2" y="15"/>
                    </a:cubicBezTo>
                    <a:cubicBezTo>
                      <a:pt x="2" y="14"/>
                      <a:pt x="2" y="14"/>
                      <a:pt x="2" y="14"/>
                    </a:cubicBezTo>
                    <a:cubicBezTo>
                      <a:pt x="3" y="15"/>
                      <a:pt x="3" y="15"/>
                      <a:pt x="3" y="15"/>
                    </a:cubicBezTo>
                    <a:cubicBezTo>
                      <a:pt x="3" y="14"/>
                      <a:pt x="3" y="14"/>
                      <a:pt x="3" y="14"/>
                    </a:cubicBezTo>
                    <a:cubicBezTo>
                      <a:pt x="4" y="14"/>
                      <a:pt x="4" y="14"/>
                      <a:pt x="4" y="14"/>
                    </a:cubicBezTo>
                    <a:cubicBezTo>
                      <a:pt x="4" y="13"/>
                      <a:pt x="4" y="13"/>
                      <a:pt x="4" y="13"/>
                    </a:cubicBezTo>
                    <a:cubicBezTo>
                      <a:pt x="3" y="12"/>
                      <a:pt x="3" y="12"/>
                      <a:pt x="3" y="12"/>
                    </a:cubicBezTo>
                    <a:cubicBezTo>
                      <a:pt x="3" y="11"/>
                      <a:pt x="3" y="11"/>
                      <a:pt x="3" y="11"/>
                    </a:cubicBezTo>
                    <a:cubicBezTo>
                      <a:pt x="4" y="11"/>
                      <a:pt x="4" y="11"/>
                      <a:pt x="4" y="11"/>
                    </a:cubicBezTo>
                    <a:cubicBezTo>
                      <a:pt x="4" y="11"/>
                      <a:pt x="5" y="12"/>
                      <a:pt x="5" y="12"/>
                    </a:cubicBezTo>
                    <a:cubicBezTo>
                      <a:pt x="5" y="12"/>
                      <a:pt x="6" y="12"/>
                      <a:pt x="6" y="12"/>
                    </a:cubicBezTo>
                    <a:cubicBezTo>
                      <a:pt x="6" y="14"/>
                      <a:pt x="6" y="14"/>
                      <a:pt x="6" y="14"/>
                    </a:cubicBezTo>
                    <a:cubicBezTo>
                      <a:pt x="7" y="13"/>
                      <a:pt x="7" y="13"/>
                      <a:pt x="7" y="13"/>
                    </a:cubicBezTo>
                    <a:cubicBezTo>
                      <a:pt x="7" y="11"/>
                      <a:pt x="7" y="11"/>
                      <a:pt x="7" y="11"/>
                    </a:cubicBezTo>
                    <a:cubicBezTo>
                      <a:pt x="7" y="11"/>
                      <a:pt x="7" y="11"/>
                      <a:pt x="7" y="11"/>
                    </a:cubicBezTo>
                    <a:cubicBezTo>
                      <a:pt x="7" y="11"/>
                      <a:pt x="8" y="12"/>
                      <a:pt x="8" y="12"/>
                    </a:cubicBezTo>
                    <a:cubicBezTo>
                      <a:pt x="8" y="11"/>
                      <a:pt x="8" y="10"/>
                      <a:pt x="8" y="10"/>
                    </a:cubicBezTo>
                    <a:cubicBezTo>
                      <a:pt x="8" y="10"/>
                      <a:pt x="9" y="10"/>
                      <a:pt x="9" y="10"/>
                    </a:cubicBezTo>
                    <a:cubicBezTo>
                      <a:pt x="9" y="10"/>
                      <a:pt x="10" y="9"/>
                      <a:pt x="10" y="9"/>
                    </a:cubicBezTo>
                    <a:cubicBezTo>
                      <a:pt x="11" y="10"/>
                      <a:pt x="11" y="10"/>
                      <a:pt x="11" y="10"/>
                    </a:cubicBezTo>
                    <a:cubicBezTo>
                      <a:pt x="11" y="10"/>
                      <a:pt x="11" y="10"/>
                      <a:pt x="11" y="10"/>
                    </a:cubicBezTo>
                    <a:cubicBezTo>
                      <a:pt x="11" y="9"/>
                      <a:pt x="11" y="9"/>
                      <a:pt x="11" y="9"/>
                    </a:cubicBezTo>
                    <a:cubicBezTo>
                      <a:pt x="10" y="9"/>
                      <a:pt x="10" y="9"/>
                      <a:pt x="10" y="9"/>
                    </a:cubicBezTo>
                    <a:cubicBezTo>
                      <a:pt x="11" y="8"/>
                      <a:pt x="11" y="8"/>
                      <a:pt x="11" y="8"/>
                    </a:cubicBezTo>
                    <a:cubicBezTo>
                      <a:pt x="11" y="8"/>
                      <a:pt x="11" y="8"/>
                      <a:pt x="11" y="8"/>
                    </a:cubicBezTo>
                    <a:cubicBezTo>
                      <a:pt x="13" y="8"/>
                      <a:pt x="13" y="8"/>
                      <a:pt x="13" y="8"/>
                    </a:cubicBezTo>
                    <a:cubicBezTo>
                      <a:pt x="13" y="8"/>
                      <a:pt x="13" y="8"/>
                      <a:pt x="13" y="8"/>
                    </a:cubicBezTo>
                    <a:cubicBezTo>
                      <a:pt x="13" y="8"/>
                      <a:pt x="12" y="7"/>
                      <a:pt x="12" y="7"/>
                    </a:cubicBezTo>
                    <a:cubicBezTo>
                      <a:pt x="11" y="7"/>
                      <a:pt x="12" y="6"/>
                      <a:pt x="12" y="6"/>
                    </a:cubicBezTo>
                    <a:cubicBezTo>
                      <a:pt x="12" y="6"/>
                      <a:pt x="12" y="5"/>
                      <a:pt x="12" y="5"/>
                    </a:cubicBezTo>
                    <a:cubicBezTo>
                      <a:pt x="12" y="5"/>
                      <a:pt x="11" y="5"/>
                      <a:pt x="11" y="5"/>
                    </a:cubicBezTo>
                    <a:cubicBezTo>
                      <a:pt x="11" y="4"/>
                      <a:pt x="11" y="4"/>
                      <a:pt x="11" y="4"/>
                    </a:cubicBezTo>
                    <a:cubicBezTo>
                      <a:pt x="10" y="4"/>
                      <a:pt x="10" y="4"/>
                      <a:pt x="10" y="4"/>
                    </a:cubicBezTo>
                    <a:cubicBezTo>
                      <a:pt x="10" y="3"/>
                      <a:pt x="10" y="3"/>
                      <a:pt x="10" y="3"/>
                    </a:cubicBezTo>
                    <a:cubicBezTo>
                      <a:pt x="11" y="3"/>
                      <a:pt x="11" y="3"/>
                      <a:pt x="11" y="3"/>
                    </a:cubicBezTo>
                    <a:cubicBezTo>
                      <a:pt x="11" y="3"/>
                      <a:pt x="11" y="3"/>
                      <a:pt x="11" y="3"/>
                    </a:cubicBezTo>
                    <a:cubicBezTo>
                      <a:pt x="12" y="4"/>
                      <a:pt x="12" y="4"/>
                      <a:pt x="12" y="4"/>
                    </a:cubicBezTo>
                    <a:cubicBezTo>
                      <a:pt x="13" y="4"/>
                      <a:pt x="13" y="4"/>
                      <a:pt x="13" y="4"/>
                    </a:cubicBezTo>
                    <a:cubicBezTo>
                      <a:pt x="13" y="3"/>
                      <a:pt x="13" y="3"/>
                      <a:pt x="13" y="3"/>
                    </a:cubicBezTo>
                    <a:cubicBezTo>
                      <a:pt x="14" y="4"/>
                      <a:pt x="14" y="4"/>
                      <a:pt x="14" y="4"/>
                    </a:cubicBezTo>
                    <a:cubicBezTo>
                      <a:pt x="14" y="3"/>
                      <a:pt x="14" y="3"/>
                      <a:pt x="14" y="3"/>
                    </a:cubicBezTo>
                    <a:cubicBezTo>
                      <a:pt x="15" y="3"/>
                      <a:pt x="15" y="3"/>
                      <a:pt x="15" y="3"/>
                    </a:cubicBezTo>
                    <a:cubicBezTo>
                      <a:pt x="15" y="2"/>
                      <a:pt x="15" y="2"/>
                      <a:pt x="15" y="2"/>
                    </a:cubicBezTo>
                    <a:cubicBezTo>
                      <a:pt x="15" y="2"/>
                      <a:pt x="15" y="2"/>
                      <a:pt x="15" y="2"/>
                    </a:cubicBezTo>
                    <a:cubicBezTo>
                      <a:pt x="15" y="2"/>
                      <a:pt x="15" y="0"/>
                      <a:pt x="14" y="0"/>
                    </a:cubicBezTo>
                    <a:cubicBezTo>
                      <a:pt x="14" y="0"/>
                      <a:pt x="14" y="1"/>
                      <a:pt x="14" y="1"/>
                    </a:cubicBezTo>
                    <a:cubicBezTo>
                      <a:pt x="13" y="2"/>
                      <a:pt x="13" y="2"/>
                      <a:pt x="13" y="2"/>
                    </a:cubicBezTo>
                    <a:cubicBezTo>
                      <a:pt x="13" y="2"/>
                      <a:pt x="13" y="2"/>
                      <a:pt x="13" y="2"/>
                    </a:cubicBezTo>
                    <a:cubicBezTo>
                      <a:pt x="12" y="1"/>
                      <a:pt x="12" y="1"/>
                      <a:pt x="12" y="1"/>
                    </a:cubicBezTo>
                    <a:cubicBezTo>
                      <a:pt x="13" y="1"/>
                      <a:pt x="13" y="1"/>
                      <a:pt x="13" y="1"/>
                    </a:cubicBezTo>
                    <a:cubicBezTo>
                      <a:pt x="13" y="1"/>
                      <a:pt x="11" y="1"/>
                      <a:pt x="11" y="1"/>
                    </a:cubicBezTo>
                    <a:cubicBezTo>
                      <a:pt x="11" y="2"/>
                      <a:pt x="11" y="1"/>
                      <a:pt x="11" y="1"/>
                    </a:cubicBezTo>
                    <a:cubicBezTo>
                      <a:pt x="10" y="1"/>
                      <a:pt x="10" y="1"/>
                      <a:pt x="10" y="1"/>
                    </a:cubicBezTo>
                    <a:cubicBezTo>
                      <a:pt x="10" y="1"/>
                      <a:pt x="10" y="0"/>
                      <a:pt x="9" y="1"/>
                    </a:cubicBezTo>
                    <a:cubicBezTo>
                      <a:pt x="8" y="2"/>
                      <a:pt x="8" y="2"/>
                      <a:pt x="8" y="2"/>
                    </a:cubicBezTo>
                    <a:cubicBezTo>
                      <a:pt x="7" y="2"/>
                      <a:pt x="7" y="2"/>
                      <a:pt x="7" y="2"/>
                    </a:cubicBezTo>
                    <a:cubicBezTo>
                      <a:pt x="7" y="2"/>
                      <a:pt x="7" y="3"/>
                      <a:pt x="6" y="3"/>
                    </a:cubicBezTo>
                    <a:cubicBezTo>
                      <a:pt x="6" y="3"/>
                      <a:pt x="6" y="3"/>
                      <a:pt x="6" y="3"/>
                    </a:cubicBezTo>
                    <a:cubicBezTo>
                      <a:pt x="6" y="5"/>
                      <a:pt x="6" y="5"/>
                      <a:pt x="6" y="5"/>
                    </a:cubicBezTo>
                    <a:cubicBezTo>
                      <a:pt x="4" y="5"/>
                      <a:pt x="4" y="5"/>
                      <a:pt x="4" y="5"/>
                    </a:cubicBezTo>
                  </a:path>
                </a:pathLst>
              </a:custGeom>
              <a:solidFill>
                <a:srgbClr val="4CAA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0" name="Freeform 650"/>
              <p:cNvSpPr>
                <a:spLocks/>
              </p:cNvSpPr>
              <p:nvPr/>
            </p:nvSpPr>
            <p:spPr bwMode="auto">
              <a:xfrm>
                <a:off x="3370263" y="6169025"/>
                <a:ext cx="69850" cy="69850"/>
              </a:xfrm>
              <a:custGeom>
                <a:avLst/>
                <a:gdLst>
                  <a:gd name="T0" fmla="*/ 2 w 15"/>
                  <a:gd name="T1" fmla="*/ 5 h 15"/>
                  <a:gd name="T2" fmla="*/ 1 w 15"/>
                  <a:gd name="T3" fmla="*/ 7 h 15"/>
                  <a:gd name="T4" fmla="*/ 1 w 15"/>
                  <a:gd name="T5" fmla="*/ 10 h 15"/>
                  <a:gd name="T6" fmla="*/ 1 w 15"/>
                  <a:gd name="T7" fmla="*/ 12 h 15"/>
                  <a:gd name="T8" fmla="*/ 1 w 15"/>
                  <a:gd name="T9" fmla="*/ 12 h 15"/>
                  <a:gd name="T10" fmla="*/ 2 w 15"/>
                  <a:gd name="T11" fmla="*/ 15 h 15"/>
                  <a:gd name="T12" fmla="*/ 3 w 15"/>
                  <a:gd name="T13" fmla="*/ 15 h 15"/>
                  <a:gd name="T14" fmla="*/ 4 w 15"/>
                  <a:gd name="T15" fmla="*/ 14 h 15"/>
                  <a:gd name="T16" fmla="*/ 3 w 15"/>
                  <a:gd name="T17" fmla="*/ 12 h 15"/>
                  <a:gd name="T18" fmla="*/ 4 w 15"/>
                  <a:gd name="T19" fmla="*/ 11 h 15"/>
                  <a:gd name="T20" fmla="*/ 6 w 15"/>
                  <a:gd name="T21" fmla="*/ 12 h 15"/>
                  <a:gd name="T22" fmla="*/ 7 w 15"/>
                  <a:gd name="T23" fmla="*/ 13 h 15"/>
                  <a:gd name="T24" fmla="*/ 7 w 15"/>
                  <a:gd name="T25" fmla="*/ 11 h 15"/>
                  <a:gd name="T26" fmla="*/ 8 w 15"/>
                  <a:gd name="T27" fmla="*/ 10 h 15"/>
                  <a:gd name="T28" fmla="*/ 10 w 15"/>
                  <a:gd name="T29" fmla="*/ 9 h 15"/>
                  <a:gd name="T30" fmla="*/ 11 w 15"/>
                  <a:gd name="T31" fmla="*/ 10 h 15"/>
                  <a:gd name="T32" fmla="*/ 10 w 15"/>
                  <a:gd name="T33" fmla="*/ 9 h 15"/>
                  <a:gd name="T34" fmla="*/ 11 w 15"/>
                  <a:gd name="T35" fmla="*/ 8 h 15"/>
                  <a:gd name="T36" fmla="*/ 13 w 15"/>
                  <a:gd name="T37" fmla="*/ 8 h 15"/>
                  <a:gd name="T38" fmla="*/ 12 w 15"/>
                  <a:gd name="T39" fmla="*/ 6 h 15"/>
                  <a:gd name="T40" fmla="*/ 11 w 15"/>
                  <a:gd name="T41" fmla="*/ 5 h 15"/>
                  <a:gd name="T42" fmla="*/ 10 w 15"/>
                  <a:gd name="T43" fmla="*/ 4 h 15"/>
                  <a:gd name="T44" fmla="*/ 11 w 15"/>
                  <a:gd name="T45" fmla="*/ 3 h 15"/>
                  <a:gd name="T46" fmla="*/ 12 w 15"/>
                  <a:gd name="T47" fmla="*/ 4 h 15"/>
                  <a:gd name="T48" fmla="*/ 13 w 15"/>
                  <a:gd name="T49" fmla="*/ 3 h 15"/>
                  <a:gd name="T50" fmla="*/ 14 w 15"/>
                  <a:gd name="T51" fmla="*/ 3 h 15"/>
                  <a:gd name="T52" fmla="*/ 15 w 15"/>
                  <a:gd name="T53" fmla="*/ 2 h 15"/>
                  <a:gd name="T54" fmla="*/ 14 w 15"/>
                  <a:gd name="T55" fmla="*/ 0 h 15"/>
                  <a:gd name="T56" fmla="*/ 13 w 15"/>
                  <a:gd name="T57" fmla="*/ 2 h 15"/>
                  <a:gd name="T58" fmla="*/ 12 w 15"/>
                  <a:gd name="T59" fmla="*/ 1 h 15"/>
                  <a:gd name="T60" fmla="*/ 11 w 15"/>
                  <a:gd name="T61" fmla="*/ 1 h 15"/>
                  <a:gd name="T62" fmla="*/ 10 w 15"/>
                  <a:gd name="T63" fmla="*/ 1 h 15"/>
                  <a:gd name="T64" fmla="*/ 8 w 15"/>
                  <a:gd name="T65" fmla="*/ 2 h 15"/>
                  <a:gd name="T66" fmla="*/ 6 w 15"/>
                  <a:gd name="T67" fmla="*/ 3 h 15"/>
                  <a:gd name="T68" fmla="*/ 6 w 15"/>
                  <a:gd name="T69"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 h="15">
                    <a:moveTo>
                      <a:pt x="4" y="5"/>
                    </a:moveTo>
                    <a:cubicBezTo>
                      <a:pt x="4" y="5"/>
                      <a:pt x="3" y="5"/>
                      <a:pt x="2" y="5"/>
                    </a:cubicBezTo>
                    <a:cubicBezTo>
                      <a:pt x="2" y="5"/>
                      <a:pt x="2" y="6"/>
                      <a:pt x="2" y="6"/>
                    </a:cubicBezTo>
                    <a:cubicBezTo>
                      <a:pt x="2" y="6"/>
                      <a:pt x="1" y="7"/>
                      <a:pt x="1" y="7"/>
                    </a:cubicBezTo>
                    <a:cubicBezTo>
                      <a:pt x="1" y="7"/>
                      <a:pt x="2" y="8"/>
                      <a:pt x="2" y="8"/>
                    </a:cubicBezTo>
                    <a:cubicBezTo>
                      <a:pt x="2" y="8"/>
                      <a:pt x="0" y="9"/>
                      <a:pt x="1" y="10"/>
                    </a:cubicBezTo>
                    <a:cubicBezTo>
                      <a:pt x="1" y="11"/>
                      <a:pt x="1" y="11"/>
                      <a:pt x="1" y="11"/>
                    </a:cubicBezTo>
                    <a:cubicBezTo>
                      <a:pt x="1" y="12"/>
                      <a:pt x="1" y="12"/>
                      <a:pt x="1" y="12"/>
                    </a:cubicBezTo>
                    <a:cubicBezTo>
                      <a:pt x="1" y="12"/>
                      <a:pt x="1" y="12"/>
                      <a:pt x="1" y="12"/>
                    </a:cubicBezTo>
                    <a:cubicBezTo>
                      <a:pt x="2" y="12"/>
                      <a:pt x="1" y="12"/>
                      <a:pt x="1" y="12"/>
                    </a:cubicBezTo>
                    <a:cubicBezTo>
                      <a:pt x="1" y="12"/>
                      <a:pt x="1" y="14"/>
                      <a:pt x="2" y="14"/>
                    </a:cubicBezTo>
                    <a:cubicBezTo>
                      <a:pt x="2" y="15"/>
                      <a:pt x="2" y="15"/>
                      <a:pt x="2" y="15"/>
                    </a:cubicBezTo>
                    <a:cubicBezTo>
                      <a:pt x="2" y="14"/>
                      <a:pt x="2" y="14"/>
                      <a:pt x="2" y="14"/>
                    </a:cubicBezTo>
                    <a:cubicBezTo>
                      <a:pt x="3" y="15"/>
                      <a:pt x="3" y="15"/>
                      <a:pt x="3" y="15"/>
                    </a:cubicBezTo>
                    <a:cubicBezTo>
                      <a:pt x="3" y="14"/>
                      <a:pt x="3" y="14"/>
                      <a:pt x="3" y="14"/>
                    </a:cubicBezTo>
                    <a:cubicBezTo>
                      <a:pt x="4" y="14"/>
                      <a:pt x="4" y="14"/>
                      <a:pt x="4" y="14"/>
                    </a:cubicBezTo>
                    <a:cubicBezTo>
                      <a:pt x="4" y="13"/>
                      <a:pt x="4" y="13"/>
                      <a:pt x="4" y="13"/>
                    </a:cubicBezTo>
                    <a:cubicBezTo>
                      <a:pt x="3" y="12"/>
                      <a:pt x="3" y="12"/>
                      <a:pt x="3" y="12"/>
                    </a:cubicBezTo>
                    <a:cubicBezTo>
                      <a:pt x="3" y="11"/>
                      <a:pt x="3" y="11"/>
                      <a:pt x="3" y="11"/>
                    </a:cubicBezTo>
                    <a:cubicBezTo>
                      <a:pt x="4" y="11"/>
                      <a:pt x="4" y="11"/>
                      <a:pt x="4" y="11"/>
                    </a:cubicBezTo>
                    <a:cubicBezTo>
                      <a:pt x="4" y="11"/>
                      <a:pt x="5" y="12"/>
                      <a:pt x="5" y="12"/>
                    </a:cubicBezTo>
                    <a:cubicBezTo>
                      <a:pt x="5" y="12"/>
                      <a:pt x="6" y="12"/>
                      <a:pt x="6" y="12"/>
                    </a:cubicBezTo>
                    <a:cubicBezTo>
                      <a:pt x="6" y="14"/>
                      <a:pt x="6" y="14"/>
                      <a:pt x="6" y="14"/>
                    </a:cubicBezTo>
                    <a:cubicBezTo>
                      <a:pt x="7" y="13"/>
                      <a:pt x="7" y="13"/>
                      <a:pt x="7" y="13"/>
                    </a:cubicBezTo>
                    <a:cubicBezTo>
                      <a:pt x="7" y="11"/>
                      <a:pt x="7" y="11"/>
                      <a:pt x="7" y="11"/>
                    </a:cubicBezTo>
                    <a:cubicBezTo>
                      <a:pt x="7" y="11"/>
                      <a:pt x="7" y="11"/>
                      <a:pt x="7" y="11"/>
                    </a:cubicBezTo>
                    <a:cubicBezTo>
                      <a:pt x="7" y="11"/>
                      <a:pt x="8" y="12"/>
                      <a:pt x="8" y="12"/>
                    </a:cubicBezTo>
                    <a:cubicBezTo>
                      <a:pt x="8" y="11"/>
                      <a:pt x="8" y="10"/>
                      <a:pt x="8" y="10"/>
                    </a:cubicBezTo>
                    <a:cubicBezTo>
                      <a:pt x="8" y="10"/>
                      <a:pt x="9" y="10"/>
                      <a:pt x="9" y="10"/>
                    </a:cubicBezTo>
                    <a:cubicBezTo>
                      <a:pt x="9" y="10"/>
                      <a:pt x="10" y="9"/>
                      <a:pt x="10" y="9"/>
                    </a:cubicBezTo>
                    <a:cubicBezTo>
                      <a:pt x="11" y="10"/>
                      <a:pt x="11" y="10"/>
                      <a:pt x="11" y="10"/>
                    </a:cubicBezTo>
                    <a:cubicBezTo>
                      <a:pt x="11" y="10"/>
                      <a:pt x="11" y="10"/>
                      <a:pt x="11" y="10"/>
                    </a:cubicBezTo>
                    <a:cubicBezTo>
                      <a:pt x="11" y="9"/>
                      <a:pt x="11" y="9"/>
                      <a:pt x="11" y="9"/>
                    </a:cubicBezTo>
                    <a:cubicBezTo>
                      <a:pt x="10" y="9"/>
                      <a:pt x="10" y="9"/>
                      <a:pt x="10" y="9"/>
                    </a:cubicBezTo>
                    <a:cubicBezTo>
                      <a:pt x="11" y="8"/>
                      <a:pt x="11" y="8"/>
                      <a:pt x="11" y="8"/>
                    </a:cubicBezTo>
                    <a:cubicBezTo>
                      <a:pt x="11" y="8"/>
                      <a:pt x="11" y="8"/>
                      <a:pt x="11" y="8"/>
                    </a:cubicBezTo>
                    <a:cubicBezTo>
                      <a:pt x="13" y="8"/>
                      <a:pt x="13" y="8"/>
                      <a:pt x="13" y="8"/>
                    </a:cubicBezTo>
                    <a:cubicBezTo>
                      <a:pt x="13" y="8"/>
                      <a:pt x="13" y="8"/>
                      <a:pt x="13" y="8"/>
                    </a:cubicBezTo>
                    <a:cubicBezTo>
                      <a:pt x="13" y="8"/>
                      <a:pt x="12" y="7"/>
                      <a:pt x="12" y="7"/>
                    </a:cubicBezTo>
                    <a:cubicBezTo>
                      <a:pt x="11" y="7"/>
                      <a:pt x="12" y="6"/>
                      <a:pt x="12" y="6"/>
                    </a:cubicBezTo>
                    <a:cubicBezTo>
                      <a:pt x="12" y="6"/>
                      <a:pt x="12" y="5"/>
                      <a:pt x="12" y="5"/>
                    </a:cubicBezTo>
                    <a:cubicBezTo>
                      <a:pt x="12" y="5"/>
                      <a:pt x="11" y="5"/>
                      <a:pt x="11" y="5"/>
                    </a:cubicBezTo>
                    <a:cubicBezTo>
                      <a:pt x="11" y="4"/>
                      <a:pt x="11" y="4"/>
                      <a:pt x="11" y="4"/>
                    </a:cubicBezTo>
                    <a:cubicBezTo>
                      <a:pt x="10" y="4"/>
                      <a:pt x="10" y="4"/>
                      <a:pt x="10" y="4"/>
                    </a:cubicBezTo>
                    <a:cubicBezTo>
                      <a:pt x="10" y="3"/>
                      <a:pt x="10" y="3"/>
                      <a:pt x="10" y="3"/>
                    </a:cubicBezTo>
                    <a:cubicBezTo>
                      <a:pt x="11" y="3"/>
                      <a:pt x="11" y="3"/>
                      <a:pt x="11" y="3"/>
                    </a:cubicBezTo>
                    <a:cubicBezTo>
                      <a:pt x="11" y="3"/>
                      <a:pt x="11" y="3"/>
                      <a:pt x="11" y="3"/>
                    </a:cubicBezTo>
                    <a:cubicBezTo>
                      <a:pt x="12" y="4"/>
                      <a:pt x="12" y="4"/>
                      <a:pt x="12" y="4"/>
                    </a:cubicBezTo>
                    <a:cubicBezTo>
                      <a:pt x="13" y="4"/>
                      <a:pt x="13" y="4"/>
                      <a:pt x="13" y="4"/>
                    </a:cubicBezTo>
                    <a:cubicBezTo>
                      <a:pt x="13" y="3"/>
                      <a:pt x="13" y="3"/>
                      <a:pt x="13" y="3"/>
                    </a:cubicBezTo>
                    <a:cubicBezTo>
                      <a:pt x="14" y="4"/>
                      <a:pt x="14" y="4"/>
                      <a:pt x="14" y="4"/>
                    </a:cubicBezTo>
                    <a:cubicBezTo>
                      <a:pt x="14" y="3"/>
                      <a:pt x="14" y="3"/>
                      <a:pt x="14" y="3"/>
                    </a:cubicBezTo>
                    <a:cubicBezTo>
                      <a:pt x="15" y="3"/>
                      <a:pt x="15" y="3"/>
                      <a:pt x="15" y="3"/>
                    </a:cubicBezTo>
                    <a:cubicBezTo>
                      <a:pt x="15" y="2"/>
                      <a:pt x="15" y="2"/>
                      <a:pt x="15" y="2"/>
                    </a:cubicBezTo>
                    <a:cubicBezTo>
                      <a:pt x="15" y="2"/>
                      <a:pt x="15" y="2"/>
                      <a:pt x="15" y="2"/>
                    </a:cubicBezTo>
                    <a:cubicBezTo>
                      <a:pt x="15" y="2"/>
                      <a:pt x="15" y="0"/>
                      <a:pt x="14" y="0"/>
                    </a:cubicBezTo>
                    <a:cubicBezTo>
                      <a:pt x="14" y="0"/>
                      <a:pt x="14" y="1"/>
                      <a:pt x="14" y="1"/>
                    </a:cubicBezTo>
                    <a:cubicBezTo>
                      <a:pt x="13" y="2"/>
                      <a:pt x="13" y="2"/>
                      <a:pt x="13" y="2"/>
                    </a:cubicBezTo>
                    <a:cubicBezTo>
                      <a:pt x="13" y="2"/>
                      <a:pt x="13" y="2"/>
                      <a:pt x="13" y="2"/>
                    </a:cubicBezTo>
                    <a:cubicBezTo>
                      <a:pt x="12" y="1"/>
                      <a:pt x="12" y="1"/>
                      <a:pt x="12" y="1"/>
                    </a:cubicBezTo>
                    <a:cubicBezTo>
                      <a:pt x="13" y="1"/>
                      <a:pt x="13" y="1"/>
                      <a:pt x="13" y="1"/>
                    </a:cubicBezTo>
                    <a:cubicBezTo>
                      <a:pt x="13" y="1"/>
                      <a:pt x="11" y="1"/>
                      <a:pt x="11" y="1"/>
                    </a:cubicBezTo>
                    <a:cubicBezTo>
                      <a:pt x="11" y="2"/>
                      <a:pt x="11" y="1"/>
                      <a:pt x="11" y="1"/>
                    </a:cubicBezTo>
                    <a:cubicBezTo>
                      <a:pt x="10" y="1"/>
                      <a:pt x="10" y="1"/>
                      <a:pt x="10" y="1"/>
                    </a:cubicBezTo>
                    <a:cubicBezTo>
                      <a:pt x="10" y="1"/>
                      <a:pt x="10" y="0"/>
                      <a:pt x="9" y="1"/>
                    </a:cubicBezTo>
                    <a:cubicBezTo>
                      <a:pt x="8" y="2"/>
                      <a:pt x="8" y="2"/>
                      <a:pt x="8" y="2"/>
                    </a:cubicBezTo>
                    <a:cubicBezTo>
                      <a:pt x="7" y="2"/>
                      <a:pt x="7" y="2"/>
                      <a:pt x="7" y="2"/>
                    </a:cubicBezTo>
                    <a:cubicBezTo>
                      <a:pt x="7" y="2"/>
                      <a:pt x="7" y="3"/>
                      <a:pt x="6" y="3"/>
                    </a:cubicBezTo>
                    <a:cubicBezTo>
                      <a:pt x="6" y="3"/>
                      <a:pt x="6" y="3"/>
                      <a:pt x="6" y="3"/>
                    </a:cubicBezTo>
                    <a:cubicBezTo>
                      <a:pt x="6" y="5"/>
                      <a:pt x="6" y="5"/>
                      <a:pt x="6" y="5"/>
                    </a:cubicBezTo>
                    <a:lnTo>
                      <a:pt x="4" y="5"/>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1" name="Freeform 651"/>
              <p:cNvSpPr>
                <a:spLocks/>
              </p:cNvSpPr>
              <p:nvPr/>
            </p:nvSpPr>
            <p:spPr bwMode="auto">
              <a:xfrm>
                <a:off x="3384550" y="6210300"/>
                <a:ext cx="4763" cy="9525"/>
              </a:xfrm>
              <a:custGeom>
                <a:avLst/>
                <a:gdLst>
                  <a:gd name="T0" fmla="*/ 0 w 1"/>
                  <a:gd name="T1" fmla="*/ 2 h 2"/>
                  <a:gd name="T2" fmla="*/ 0 w 1"/>
                  <a:gd name="T3" fmla="*/ 0 h 2"/>
                  <a:gd name="T4" fmla="*/ 1 w 1"/>
                  <a:gd name="T5" fmla="*/ 0 h 2"/>
                  <a:gd name="T6" fmla="*/ 1 w 1"/>
                  <a:gd name="T7" fmla="*/ 1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2"/>
                      <a:pt x="0" y="1"/>
                      <a:pt x="0" y="0"/>
                    </a:cubicBezTo>
                    <a:cubicBezTo>
                      <a:pt x="1" y="0"/>
                      <a:pt x="1" y="0"/>
                      <a:pt x="1" y="0"/>
                    </a:cubicBezTo>
                    <a:cubicBezTo>
                      <a:pt x="1" y="0"/>
                      <a:pt x="1" y="1"/>
                      <a:pt x="1" y="1"/>
                    </a:cubicBezTo>
                    <a:cubicBezTo>
                      <a:pt x="1" y="2"/>
                      <a:pt x="0" y="2"/>
                      <a:pt x="0" y="2"/>
                    </a:cubicBezTo>
                  </a:path>
                </a:pathLst>
              </a:custGeom>
              <a:solidFill>
                <a:srgbClr val="0F6D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2" name="Freeform 652"/>
              <p:cNvSpPr>
                <a:spLocks/>
              </p:cNvSpPr>
              <p:nvPr/>
            </p:nvSpPr>
            <p:spPr bwMode="auto">
              <a:xfrm>
                <a:off x="3384550" y="6210300"/>
                <a:ext cx="4763" cy="9525"/>
              </a:xfrm>
              <a:custGeom>
                <a:avLst/>
                <a:gdLst>
                  <a:gd name="T0" fmla="*/ 0 w 1"/>
                  <a:gd name="T1" fmla="*/ 2 h 2"/>
                  <a:gd name="T2" fmla="*/ 0 w 1"/>
                  <a:gd name="T3" fmla="*/ 0 h 2"/>
                  <a:gd name="T4" fmla="*/ 1 w 1"/>
                  <a:gd name="T5" fmla="*/ 0 h 2"/>
                  <a:gd name="T6" fmla="*/ 1 w 1"/>
                  <a:gd name="T7" fmla="*/ 1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2"/>
                      <a:pt x="0" y="1"/>
                      <a:pt x="0" y="0"/>
                    </a:cubicBezTo>
                    <a:cubicBezTo>
                      <a:pt x="1" y="0"/>
                      <a:pt x="1" y="0"/>
                      <a:pt x="1" y="0"/>
                    </a:cubicBezTo>
                    <a:cubicBezTo>
                      <a:pt x="1" y="0"/>
                      <a:pt x="1" y="1"/>
                      <a:pt x="1" y="1"/>
                    </a:cubicBezTo>
                    <a:cubicBezTo>
                      <a:pt x="1" y="2"/>
                      <a:pt x="0" y="2"/>
                      <a:pt x="0" y="2"/>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3" name="Freeform 653"/>
              <p:cNvSpPr>
                <a:spLocks/>
              </p:cNvSpPr>
              <p:nvPr/>
            </p:nvSpPr>
            <p:spPr bwMode="auto">
              <a:xfrm>
                <a:off x="3384550" y="6186488"/>
                <a:ext cx="38100" cy="33338"/>
              </a:xfrm>
              <a:custGeom>
                <a:avLst/>
                <a:gdLst>
                  <a:gd name="T0" fmla="*/ 1 w 8"/>
                  <a:gd name="T1" fmla="*/ 7 h 7"/>
                  <a:gd name="T2" fmla="*/ 4 w 8"/>
                  <a:gd name="T3" fmla="*/ 4 h 7"/>
                  <a:gd name="T4" fmla="*/ 8 w 8"/>
                  <a:gd name="T5" fmla="*/ 1 h 7"/>
                  <a:gd name="T6" fmla="*/ 8 w 8"/>
                  <a:gd name="T7" fmla="*/ 0 h 7"/>
                  <a:gd name="T8" fmla="*/ 7 w 8"/>
                  <a:gd name="T9" fmla="*/ 0 h 7"/>
                  <a:gd name="T10" fmla="*/ 4 w 8"/>
                  <a:gd name="T11" fmla="*/ 3 h 7"/>
                  <a:gd name="T12" fmla="*/ 0 w 8"/>
                  <a:gd name="T13" fmla="*/ 7 h 7"/>
                  <a:gd name="T14" fmla="*/ 1 w 8"/>
                  <a:gd name="T15" fmla="*/ 7 h 7"/>
                  <a:gd name="T16" fmla="*/ 1 w 8"/>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1" y="7"/>
                    </a:moveTo>
                    <a:cubicBezTo>
                      <a:pt x="1" y="7"/>
                      <a:pt x="4" y="4"/>
                      <a:pt x="4" y="4"/>
                    </a:cubicBezTo>
                    <a:cubicBezTo>
                      <a:pt x="5" y="3"/>
                      <a:pt x="8" y="1"/>
                      <a:pt x="8" y="1"/>
                    </a:cubicBezTo>
                    <a:cubicBezTo>
                      <a:pt x="8" y="1"/>
                      <a:pt x="8" y="0"/>
                      <a:pt x="8" y="0"/>
                    </a:cubicBezTo>
                    <a:cubicBezTo>
                      <a:pt x="8" y="0"/>
                      <a:pt x="7" y="0"/>
                      <a:pt x="7" y="0"/>
                    </a:cubicBezTo>
                    <a:cubicBezTo>
                      <a:pt x="7" y="0"/>
                      <a:pt x="4" y="2"/>
                      <a:pt x="4" y="3"/>
                    </a:cubicBezTo>
                    <a:cubicBezTo>
                      <a:pt x="3" y="3"/>
                      <a:pt x="0" y="7"/>
                      <a:pt x="0" y="7"/>
                    </a:cubicBezTo>
                    <a:cubicBezTo>
                      <a:pt x="0" y="7"/>
                      <a:pt x="0" y="7"/>
                      <a:pt x="1" y="7"/>
                    </a:cubicBezTo>
                    <a:cubicBezTo>
                      <a:pt x="1" y="7"/>
                      <a:pt x="1" y="7"/>
                      <a:pt x="1" y="7"/>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4" name="Freeform 654"/>
              <p:cNvSpPr>
                <a:spLocks/>
              </p:cNvSpPr>
              <p:nvPr/>
            </p:nvSpPr>
            <p:spPr bwMode="auto">
              <a:xfrm>
                <a:off x="3384550" y="6186488"/>
                <a:ext cx="38100" cy="33338"/>
              </a:xfrm>
              <a:custGeom>
                <a:avLst/>
                <a:gdLst>
                  <a:gd name="T0" fmla="*/ 1 w 8"/>
                  <a:gd name="T1" fmla="*/ 7 h 7"/>
                  <a:gd name="T2" fmla="*/ 4 w 8"/>
                  <a:gd name="T3" fmla="*/ 4 h 7"/>
                  <a:gd name="T4" fmla="*/ 8 w 8"/>
                  <a:gd name="T5" fmla="*/ 1 h 7"/>
                  <a:gd name="T6" fmla="*/ 8 w 8"/>
                  <a:gd name="T7" fmla="*/ 0 h 7"/>
                  <a:gd name="T8" fmla="*/ 7 w 8"/>
                  <a:gd name="T9" fmla="*/ 0 h 7"/>
                  <a:gd name="T10" fmla="*/ 4 w 8"/>
                  <a:gd name="T11" fmla="*/ 3 h 7"/>
                  <a:gd name="T12" fmla="*/ 0 w 8"/>
                  <a:gd name="T13" fmla="*/ 7 h 7"/>
                  <a:gd name="T14" fmla="*/ 1 w 8"/>
                  <a:gd name="T15" fmla="*/ 7 h 7"/>
                  <a:gd name="T16" fmla="*/ 1 w 8"/>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1" y="7"/>
                    </a:moveTo>
                    <a:cubicBezTo>
                      <a:pt x="1" y="7"/>
                      <a:pt x="4" y="4"/>
                      <a:pt x="4" y="4"/>
                    </a:cubicBezTo>
                    <a:cubicBezTo>
                      <a:pt x="5" y="3"/>
                      <a:pt x="8" y="1"/>
                      <a:pt x="8" y="1"/>
                    </a:cubicBezTo>
                    <a:cubicBezTo>
                      <a:pt x="8" y="1"/>
                      <a:pt x="8" y="0"/>
                      <a:pt x="8" y="0"/>
                    </a:cubicBezTo>
                    <a:cubicBezTo>
                      <a:pt x="8" y="0"/>
                      <a:pt x="7" y="0"/>
                      <a:pt x="7" y="0"/>
                    </a:cubicBezTo>
                    <a:cubicBezTo>
                      <a:pt x="7" y="0"/>
                      <a:pt x="4" y="2"/>
                      <a:pt x="4" y="3"/>
                    </a:cubicBezTo>
                    <a:cubicBezTo>
                      <a:pt x="3" y="3"/>
                      <a:pt x="0" y="7"/>
                      <a:pt x="0" y="7"/>
                    </a:cubicBezTo>
                    <a:cubicBezTo>
                      <a:pt x="0" y="7"/>
                      <a:pt x="0" y="7"/>
                      <a:pt x="1" y="7"/>
                    </a:cubicBezTo>
                    <a:cubicBezTo>
                      <a:pt x="1" y="7"/>
                      <a:pt x="1" y="7"/>
                      <a:pt x="1" y="7"/>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5" name="Freeform 655"/>
              <p:cNvSpPr>
                <a:spLocks/>
              </p:cNvSpPr>
              <p:nvPr/>
            </p:nvSpPr>
            <p:spPr bwMode="auto">
              <a:xfrm>
                <a:off x="3403600" y="6200775"/>
                <a:ext cx="9525" cy="4763"/>
              </a:xfrm>
              <a:custGeom>
                <a:avLst/>
                <a:gdLst>
                  <a:gd name="T0" fmla="*/ 1 w 2"/>
                  <a:gd name="T1" fmla="*/ 0 h 1"/>
                  <a:gd name="T2" fmla="*/ 1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1"/>
                      <a:pt x="1" y="1"/>
                    </a:cubicBezTo>
                    <a:cubicBezTo>
                      <a:pt x="1" y="1"/>
                      <a:pt x="1" y="1"/>
                      <a:pt x="1" y="1"/>
                    </a:cubicBezTo>
                    <a:cubicBezTo>
                      <a:pt x="2" y="1"/>
                      <a:pt x="2" y="1"/>
                      <a:pt x="2" y="1"/>
                    </a:cubicBezTo>
                    <a:cubicBezTo>
                      <a:pt x="1" y="0"/>
                      <a:pt x="1" y="0"/>
                      <a:pt x="1" y="0"/>
                    </a:cubicBezTo>
                  </a:path>
                </a:pathLst>
              </a:custGeom>
              <a:solidFill>
                <a:srgbClr val="DE42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6" name="Freeform 656"/>
              <p:cNvSpPr>
                <a:spLocks noEditPoints="1"/>
              </p:cNvSpPr>
              <p:nvPr/>
            </p:nvSpPr>
            <p:spPr bwMode="auto">
              <a:xfrm>
                <a:off x="3394075" y="6196013"/>
                <a:ext cx="33338" cy="28575"/>
              </a:xfrm>
              <a:custGeom>
                <a:avLst/>
                <a:gdLst>
                  <a:gd name="T0" fmla="*/ 2 w 7"/>
                  <a:gd name="T1" fmla="*/ 4 h 6"/>
                  <a:gd name="T2" fmla="*/ 2 w 7"/>
                  <a:gd name="T3" fmla="*/ 6 h 6"/>
                  <a:gd name="T4" fmla="*/ 2 w 7"/>
                  <a:gd name="T5" fmla="*/ 4 h 6"/>
                  <a:gd name="T6" fmla="*/ 2 w 7"/>
                  <a:gd name="T7" fmla="*/ 5 h 6"/>
                  <a:gd name="T8" fmla="*/ 2 w 7"/>
                  <a:gd name="T9" fmla="*/ 3 h 6"/>
                  <a:gd name="T10" fmla="*/ 3 w 7"/>
                  <a:gd name="T11" fmla="*/ 4 h 6"/>
                  <a:gd name="T12" fmla="*/ 5 w 7"/>
                  <a:gd name="T13" fmla="*/ 1 h 6"/>
                  <a:gd name="T14" fmla="*/ 6 w 7"/>
                  <a:gd name="T15" fmla="*/ 2 h 6"/>
                  <a:gd name="T16" fmla="*/ 4 w 7"/>
                  <a:gd name="T17" fmla="*/ 2 h 6"/>
                  <a:gd name="T18" fmla="*/ 5 w 7"/>
                  <a:gd name="T19" fmla="*/ 2 h 6"/>
                  <a:gd name="T20" fmla="*/ 5 w 7"/>
                  <a:gd name="T21" fmla="*/ 1 h 6"/>
                  <a:gd name="T22" fmla="*/ 7 w 7"/>
                  <a:gd name="T23" fmla="*/ 1 h 6"/>
                  <a:gd name="T24" fmla="*/ 4 w 7"/>
                  <a:gd name="T25" fmla="*/ 2 h 6"/>
                  <a:gd name="T26" fmla="*/ 7 w 7"/>
                  <a:gd name="T27" fmla="*/ 0 h 6"/>
                  <a:gd name="T28" fmla="*/ 0 w 7"/>
                  <a:gd name="T29" fmla="*/ 6 h 6"/>
                  <a:gd name="T30" fmla="*/ 1 w 7"/>
                  <a:gd name="T31" fmla="*/ 5 h 6"/>
                  <a:gd name="T32" fmla="*/ 3 w 7"/>
                  <a:gd name="T33" fmla="*/ 2 h 6"/>
                  <a:gd name="T34" fmla="*/ 5 w 7"/>
                  <a:gd name="T35" fmla="*/ 3 h 6"/>
                  <a:gd name="T36" fmla="*/ 3 w 7"/>
                  <a:gd name="T37" fmla="*/ 1 h 6"/>
                  <a:gd name="T38" fmla="*/ 3 w 7"/>
                  <a:gd name="T39" fmla="*/ 2 h 6"/>
                  <a:gd name="T40" fmla="*/ 3 w 7"/>
                  <a:gd name="T41" fmla="*/ 2 h 6"/>
                  <a:gd name="T42" fmla="*/ 4 w 7"/>
                  <a:gd name="T43" fmla="*/ 2 h 6"/>
                  <a:gd name="T44" fmla="*/ 3 w 7"/>
                  <a:gd name="T4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 h="6">
                    <a:moveTo>
                      <a:pt x="2" y="4"/>
                    </a:moveTo>
                    <a:cubicBezTo>
                      <a:pt x="2" y="6"/>
                      <a:pt x="2" y="6"/>
                      <a:pt x="2" y="6"/>
                    </a:cubicBezTo>
                    <a:moveTo>
                      <a:pt x="2" y="4"/>
                    </a:moveTo>
                    <a:cubicBezTo>
                      <a:pt x="2" y="5"/>
                      <a:pt x="2" y="5"/>
                      <a:pt x="2" y="5"/>
                    </a:cubicBezTo>
                    <a:moveTo>
                      <a:pt x="2" y="3"/>
                    </a:moveTo>
                    <a:cubicBezTo>
                      <a:pt x="2" y="3"/>
                      <a:pt x="2" y="4"/>
                      <a:pt x="3" y="4"/>
                    </a:cubicBezTo>
                    <a:moveTo>
                      <a:pt x="5" y="1"/>
                    </a:moveTo>
                    <a:cubicBezTo>
                      <a:pt x="6" y="2"/>
                      <a:pt x="6" y="2"/>
                      <a:pt x="6" y="2"/>
                    </a:cubicBezTo>
                    <a:moveTo>
                      <a:pt x="4" y="2"/>
                    </a:moveTo>
                    <a:cubicBezTo>
                      <a:pt x="5" y="2"/>
                      <a:pt x="5" y="2"/>
                      <a:pt x="5" y="2"/>
                    </a:cubicBezTo>
                    <a:moveTo>
                      <a:pt x="5" y="1"/>
                    </a:moveTo>
                    <a:cubicBezTo>
                      <a:pt x="5" y="1"/>
                      <a:pt x="6" y="1"/>
                      <a:pt x="7" y="1"/>
                    </a:cubicBezTo>
                    <a:moveTo>
                      <a:pt x="4" y="2"/>
                    </a:moveTo>
                    <a:cubicBezTo>
                      <a:pt x="4" y="2"/>
                      <a:pt x="7" y="0"/>
                      <a:pt x="7" y="0"/>
                    </a:cubicBezTo>
                    <a:moveTo>
                      <a:pt x="0" y="6"/>
                    </a:moveTo>
                    <a:cubicBezTo>
                      <a:pt x="0" y="6"/>
                      <a:pt x="0" y="6"/>
                      <a:pt x="1" y="5"/>
                    </a:cubicBezTo>
                    <a:cubicBezTo>
                      <a:pt x="2" y="4"/>
                      <a:pt x="3" y="2"/>
                      <a:pt x="3" y="2"/>
                    </a:cubicBezTo>
                    <a:cubicBezTo>
                      <a:pt x="3" y="2"/>
                      <a:pt x="4" y="2"/>
                      <a:pt x="5" y="3"/>
                    </a:cubicBezTo>
                    <a:moveTo>
                      <a:pt x="3" y="1"/>
                    </a:moveTo>
                    <a:cubicBezTo>
                      <a:pt x="3" y="1"/>
                      <a:pt x="2" y="2"/>
                      <a:pt x="3" y="2"/>
                    </a:cubicBezTo>
                    <a:cubicBezTo>
                      <a:pt x="3" y="2"/>
                      <a:pt x="3" y="2"/>
                      <a:pt x="3" y="2"/>
                    </a:cubicBezTo>
                    <a:cubicBezTo>
                      <a:pt x="4" y="2"/>
                      <a:pt x="4" y="2"/>
                      <a:pt x="4" y="2"/>
                    </a:cubicBezTo>
                    <a:cubicBezTo>
                      <a:pt x="3" y="1"/>
                      <a:pt x="3" y="1"/>
                      <a:pt x="3" y="1"/>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7" name="Freeform 657"/>
              <p:cNvSpPr>
                <a:spLocks/>
              </p:cNvSpPr>
              <p:nvPr/>
            </p:nvSpPr>
            <p:spPr bwMode="auto">
              <a:xfrm>
                <a:off x="3394075" y="6219825"/>
                <a:ext cx="4763" cy="4763"/>
              </a:xfrm>
              <a:custGeom>
                <a:avLst/>
                <a:gdLst>
                  <a:gd name="T0" fmla="*/ 3 w 3"/>
                  <a:gd name="T1" fmla="*/ 3 h 3"/>
                  <a:gd name="T2" fmla="*/ 3 w 3"/>
                  <a:gd name="T3" fmla="*/ 0 h 3"/>
                  <a:gd name="T4" fmla="*/ 0 w 3"/>
                  <a:gd name="T5" fmla="*/ 3 h 3"/>
                  <a:gd name="T6" fmla="*/ 3 w 3"/>
                  <a:gd name="T7" fmla="*/ 3 h 3"/>
                </a:gdLst>
                <a:ahLst/>
                <a:cxnLst>
                  <a:cxn ang="0">
                    <a:pos x="T0" y="T1"/>
                  </a:cxn>
                  <a:cxn ang="0">
                    <a:pos x="T2" y="T3"/>
                  </a:cxn>
                  <a:cxn ang="0">
                    <a:pos x="T4" y="T5"/>
                  </a:cxn>
                  <a:cxn ang="0">
                    <a:pos x="T6" y="T7"/>
                  </a:cxn>
                </a:cxnLst>
                <a:rect l="0" t="0" r="r" b="b"/>
                <a:pathLst>
                  <a:path w="3" h="3">
                    <a:moveTo>
                      <a:pt x="3" y="3"/>
                    </a:moveTo>
                    <a:lnTo>
                      <a:pt x="3" y="0"/>
                    </a:lnTo>
                    <a:lnTo>
                      <a:pt x="0" y="3"/>
                    </a:lnTo>
                    <a:lnTo>
                      <a:pt x="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8" name="Freeform 658"/>
              <p:cNvSpPr>
                <a:spLocks/>
              </p:cNvSpPr>
              <p:nvPr/>
            </p:nvSpPr>
            <p:spPr bwMode="auto">
              <a:xfrm>
                <a:off x="3379788" y="6224588"/>
                <a:ext cx="4763" cy="9525"/>
              </a:xfrm>
              <a:custGeom>
                <a:avLst/>
                <a:gdLst>
                  <a:gd name="T0" fmla="*/ 0 w 3"/>
                  <a:gd name="T1" fmla="*/ 6 h 6"/>
                  <a:gd name="T2" fmla="*/ 0 w 3"/>
                  <a:gd name="T3" fmla="*/ 3 h 6"/>
                  <a:gd name="T4" fmla="*/ 3 w 3"/>
                  <a:gd name="T5" fmla="*/ 3 h 6"/>
                  <a:gd name="T6" fmla="*/ 3 w 3"/>
                  <a:gd name="T7" fmla="*/ 0 h 6"/>
                  <a:gd name="T8" fmla="*/ 3 w 3"/>
                  <a:gd name="T9" fmla="*/ 0 h 6"/>
                </a:gdLst>
                <a:ahLst/>
                <a:cxnLst>
                  <a:cxn ang="0">
                    <a:pos x="T0" y="T1"/>
                  </a:cxn>
                  <a:cxn ang="0">
                    <a:pos x="T2" y="T3"/>
                  </a:cxn>
                  <a:cxn ang="0">
                    <a:pos x="T4" y="T5"/>
                  </a:cxn>
                  <a:cxn ang="0">
                    <a:pos x="T6" y="T7"/>
                  </a:cxn>
                  <a:cxn ang="0">
                    <a:pos x="T8" y="T9"/>
                  </a:cxn>
                </a:cxnLst>
                <a:rect l="0" t="0" r="r" b="b"/>
                <a:pathLst>
                  <a:path w="3" h="6">
                    <a:moveTo>
                      <a:pt x="0" y="6"/>
                    </a:moveTo>
                    <a:lnTo>
                      <a:pt x="0" y="3"/>
                    </a:lnTo>
                    <a:lnTo>
                      <a:pt x="3" y="3"/>
                    </a:lnTo>
                    <a:lnTo>
                      <a:pt x="3" y="0"/>
                    </a:lnTo>
                    <a:lnTo>
                      <a:pt x="3" y="0"/>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9" name="Freeform 659"/>
              <p:cNvSpPr>
                <a:spLocks/>
              </p:cNvSpPr>
              <p:nvPr/>
            </p:nvSpPr>
            <p:spPr bwMode="auto">
              <a:xfrm>
                <a:off x="3370263" y="6205538"/>
                <a:ext cx="14288" cy="14288"/>
              </a:xfrm>
              <a:custGeom>
                <a:avLst/>
                <a:gdLst>
                  <a:gd name="T0" fmla="*/ 1 w 3"/>
                  <a:gd name="T1" fmla="*/ 3 h 3"/>
                  <a:gd name="T2" fmla="*/ 2 w 3"/>
                  <a:gd name="T3" fmla="*/ 1 h 3"/>
                  <a:gd name="T4" fmla="*/ 2 w 3"/>
                  <a:gd name="T5" fmla="*/ 0 h 3"/>
                  <a:gd name="T6" fmla="*/ 2 w 3"/>
                  <a:gd name="T7" fmla="*/ 0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1" y="3"/>
                      <a:pt x="2" y="2"/>
                      <a:pt x="2" y="1"/>
                    </a:cubicBezTo>
                    <a:cubicBezTo>
                      <a:pt x="2" y="1"/>
                      <a:pt x="3" y="0"/>
                      <a:pt x="2" y="0"/>
                    </a:cubicBezTo>
                    <a:cubicBezTo>
                      <a:pt x="2" y="0"/>
                      <a:pt x="2" y="0"/>
                      <a:pt x="2" y="0"/>
                    </a:cubicBezTo>
                    <a:cubicBezTo>
                      <a:pt x="2" y="0"/>
                      <a:pt x="0" y="2"/>
                      <a:pt x="1" y="3"/>
                    </a:cubicBezTo>
                  </a:path>
                </a:pathLst>
              </a:custGeom>
              <a:solidFill>
                <a:srgbClr val="4CAA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40" name="Freeform 660"/>
              <p:cNvSpPr>
                <a:spLocks/>
              </p:cNvSpPr>
              <p:nvPr/>
            </p:nvSpPr>
            <p:spPr bwMode="auto">
              <a:xfrm>
                <a:off x="3370263" y="6205538"/>
                <a:ext cx="14288" cy="14288"/>
              </a:xfrm>
              <a:custGeom>
                <a:avLst/>
                <a:gdLst>
                  <a:gd name="T0" fmla="*/ 1 w 3"/>
                  <a:gd name="T1" fmla="*/ 3 h 3"/>
                  <a:gd name="T2" fmla="*/ 2 w 3"/>
                  <a:gd name="T3" fmla="*/ 1 h 3"/>
                  <a:gd name="T4" fmla="*/ 2 w 3"/>
                  <a:gd name="T5" fmla="*/ 0 h 3"/>
                  <a:gd name="T6" fmla="*/ 2 w 3"/>
                  <a:gd name="T7" fmla="*/ 0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1" y="3"/>
                      <a:pt x="2" y="2"/>
                      <a:pt x="2" y="1"/>
                    </a:cubicBezTo>
                    <a:cubicBezTo>
                      <a:pt x="2" y="1"/>
                      <a:pt x="3" y="0"/>
                      <a:pt x="2" y="0"/>
                    </a:cubicBezTo>
                    <a:cubicBezTo>
                      <a:pt x="2" y="0"/>
                      <a:pt x="2" y="0"/>
                      <a:pt x="2" y="0"/>
                    </a:cubicBezTo>
                    <a:cubicBezTo>
                      <a:pt x="2" y="0"/>
                      <a:pt x="0" y="2"/>
                      <a:pt x="1" y="3"/>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41" name="Freeform 661"/>
              <p:cNvSpPr>
                <a:spLocks/>
              </p:cNvSpPr>
              <p:nvPr/>
            </p:nvSpPr>
            <p:spPr bwMode="auto">
              <a:xfrm>
                <a:off x="3375025" y="6196013"/>
                <a:ext cx="14288" cy="9525"/>
              </a:xfrm>
              <a:custGeom>
                <a:avLst/>
                <a:gdLst>
                  <a:gd name="T0" fmla="*/ 1 w 3"/>
                  <a:gd name="T1" fmla="*/ 2 h 2"/>
                  <a:gd name="T2" fmla="*/ 2 w 3"/>
                  <a:gd name="T3" fmla="*/ 1 h 2"/>
                  <a:gd name="T4" fmla="*/ 3 w 3"/>
                  <a:gd name="T5" fmla="*/ 0 h 2"/>
                  <a:gd name="T6" fmla="*/ 1 w 3"/>
                  <a:gd name="T7" fmla="*/ 0 h 2"/>
                  <a:gd name="T8" fmla="*/ 0 w 3"/>
                  <a:gd name="T9" fmla="*/ 1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cubicBezTo>
                      <a:pt x="1" y="2"/>
                      <a:pt x="1" y="2"/>
                      <a:pt x="2" y="1"/>
                    </a:cubicBezTo>
                    <a:cubicBezTo>
                      <a:pt x="3" y="0"/>
                      <a:pt x="3" y="0"/>
                      <a:pt x="3" y="0"/>
                    </a:cubicBezTo>
                    <a:cubicBezTo>
                      <a:pt x="3" y="0"/>
                      <a:pt x="1" y="0"/>
                      <a:pt x="1" y="0"/>
                    </a:cubicBezTo>
                    <a:cubicBezTo>
                      <a:pt x="0" y="1"/>
                      <a:pt x="0" y="1"/>
                      <a:pt x="0" y="1"/>
                    </a:cubicBezTo>
                    <a:cubicBezTo>
                      <a:pt x="1" y="2"/>
                      <a:pt x="1" y="2"/>
                      <a:pt x="1" y="2"/>
                    </a:cubicBezTo>
                  </a:path>
                </a:pathLst>
              </a:custGeom>
              <a:solidFill>
                <a:srgbClr val="4CAA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42" name="Freeform 662"/>
              <p:cNvSpPr>
                <a:spLocks noEditPoints="1"/>
              </p:cNvSpPr>
              <p:nvPr/>
            </p:nvSpPr>
            <p:spPr bwMode="auto">
              <a:xfrm>
                <a:off x="3375025" y="6169025"/>
                <a:ext cx="65088" cy="55563"/>
              </a:xfrm>
              <a:custGeom>
                <a:avLst/>
                <a:gdLst>
                  <a:gd name="T0" fmla="*/ 7 w 14"/>
                  <a:gd name="T1" fmla="*/ 3 h 12"/>
                  <a:gd name="T2" fmla="*/ 8 w 14"/>
                  <a:gd name="T3" fmla="*/ 4 h 12"/>
                  <a:gd name="T4" fmla="*/ 7 w 14"/>
                  <a:gd name="T5" fmla="*/ 6 h 12"/>
                  <a:gd name="T6" fmla="*/ 7 w 14"/>
                  <a:gd name="T7" fmla="*/ 3 h 12"/>
                  <a:gd name="T8" fmla="*/ 6 w 14"/>
                  <a:gd name="T9" fmla="*/ 4 h 12"/>
                  <a:gd name="T10" fmla="*/ 6 w 14"/>
                  <a:gd name="T11" fmla="*/ 2 h 12"/>
                  <a:gd name="T12" fmla="*/ 7 w 14"/>
                  <a:gd name="T13" fmla="*/ 3 h 12"/>
                  <a:gd name="T14" fmla="*/ 7 w 14"/>
                  <a:gd name="T15" fmla="*/ 2 h 12"/>
                  <a:gd name="T16" fmla="*/ 7 w 14"/>
                  <a:gd name="T17" fmla="*/ 3 h 12"/>
                  <a:gd name="T18" fmla="*/ 8 w 14"/>
                  <a:gd name="T19" fmla="*/ 1 h 12"/>
                  <a:gd name="T20" fmla="*/ 8 w 14"/>
                  <a:gd name="T21" fmla="*/ 3 h 12"/>
                  <a:gd name="T22" fmla="*/ 8 w 14"/>
                  <a:gd name="T23" fmla="*/ 4 h 12"/>
                  <a:gd name="T24" fmla="*/ 9 w 14"/>
                  <a:gd name="T25" fmla="*/ 3 h 12"/>
                  <a:gd name="T26" fmla="*/ 9 w 14"/>
                  <a:gd name="T27" fmla="*/ 1 h 12"/>
                  <a:gd name="T28" fmla="*/ 8 w 14"/>
                  <a:gd name="T29" fmla="*/ 3 h 12"/>
                  <a:gd name="T30" fmla="*/ 10 w 14"/>
                  <a:gd name="T31" fmla="*/ 1 h 12"/>
                  <a:gd name="T32" fmla="*/ 9 w 14"/>
                  <a:gd name="T33" fmla="*/ 1 h 12"/>
                  <a:gd name="T34" fmla="*/ 9 w 14"/>
                  <a:gd name="T35" fmla="*/ 3 h 12"/>
                  <a:gd name="T36" fmla="*/ 10 w 14"/>
                  <a:gd name="T37" fmla="*/ 3 h 12"/>
                  <a:gd name="T38" fmla="*/ 11 w 14"/>
                  <a:gd name="T39" fmla="*/ 1 h 12"/>
                  <a:gd name="T40" fmla="*/ 10 w 14"/>
                  <a:gd name="T41" fmla="*/ 3 h 12"/>
                  <a:gd name="T42" fmla="*/ 12 w 14"/>
                  <a:gd name="T43" fmla="*/ 4 h 12"/>
                  <a:gd name="T44" fmla="*/ 11 w 14"/>
                  <a:gd name="T45" fmla="*/ 4 h 12"/>
                  <a:gd name="T46" fmla="*/ 11 w 14"/>
                  <a:gd name="T47" fmla="*/ 2 h 12"/>
                  <a:gd name="T48" fmla="*/ 13 w 14"/>
                  <a:gd name="T49" fmla="*/ 4 h 12"/>
                  <a:gd name="T50" fmla="*/ 12 w 14"/>
                  <a:gd name="T51" fmla="*/ 2 h 12"/>
                  <a:gd name="T52" fmla="*/ 12 w 14"/>
                  <a:gd name="T53" fmla="*/ 2 h 12"/>
                  <a:gd name="T54" fmla="*/ 14 w 14"/>
                  <a:gd name="T55" fmla="*/ 3 h 12"/>
                  <a:gd name="T56" fmla="*/ 14 w 14"/>
                  <a:gd name="T57" fmla="*/ 2 h 12"/>
                  <a:gd name="T58" fmla="*/ 12 w 14"/>
                  <a:gd name="T59" fmla="*/ 2 h 12"/>
                  <a:gd name="T60" fmla="*/ 13 w 14"/>
                  <a:gd name="T61" fmla="*/ 2 h 12"/>
                  <a:gd name="T62" fmla="*/ 13 w 14"/>
                  <a:gd name="T63" fmla="*/ 1 h 12"/>
                  <a:gd name="T64" fmla="*/ 5 w 14"/>
                  <a:gd name="T65" fmla="*/ 5 h 12"/>
                  <a:gd name="T66" fmla="*/ 5 w 14"/>
                  <a:gd name="T67" fmla="*/ 3 h 12"/>
                  <a:gd name="T68" fmla="*/ 7 w 14"/>
                  <a:gd name="T69" fmla="*/ 6 h 12"/>
                  <a:gd name="T70" fmla="*/ 5 w 14"/>
                  <a:gd name="T71" fmla="*/ 5 h 12"/>
                  <a:gd name="T72" fmla="*/ 4 w 14"/>
                  <a:gd name="T73" fmla="*/ 7 h 12"/>
                  <a:gd name="T74" fmla="*/ 5 w 14"/>
                  <a:gd name="T75" fmla="*/ 7 h 12"/>
                  <a:gd name="T76" fmla="*/ 3 w 14"/>
                  <a:gd name="T77" fmla="*/ 7 h 12"/>
                  <a:gd name="T78" fmla="*/ 3 w 14"/>
                  <a:gd name="T79" fmla="*/ 6 h 12"/>
                  <a:gd name="T80" fmla="*/ 2 w 14"/>
                  <a:gd name="T81" fmla="*/ 7 h 12"/>
                  <a:gd name="T82" fmla="*/ 2 w 14"/>
                  <a:gd name="T83" fmla="*/ 9 h 12"/>
                  <a:gd name="T84" fmla="*/ 1 w 14"/>
                  <a:gd name="T85" fmla="*/ 11 h 12"/>
                  <a:gd name="T86" fmla="*/ 3 w 14"/>
                  <a:gd name="T87" fmla="*/ 11 h 12"/>
                  <a:gd name="T88" fmla="*/ 1 w 14"/>
                  <a:gd name="T89" fmla="*/ 10 h 12"/>
                  <a:gd name="T90" fmla="*/ 0 w 14"/>
                  <a:gd name="T91" fmla="*/ 12 h 12"/>
                  <a:gd name="T92" fmla="*/ 1 w 14"/>
                  <a:gd name="T93" fmla="*/ 12 h 12"/>
                  <a:gd name="T94" fmla="*/ 4 w 14"/>
                  <a:gd name="T95" fmla="*/ 6 h 12"/>
                  <a:gd name="T96" fmla="*/ 4 w 14"/>
                  <a:gd name="T97" fmla="*/ 5 h 12"/>
                  <a:gd name="T98" fmla="*/ 3 w 14"/>
                  <a:gd name="T99" fmla="*/ 5 h 12"/>
                  <a:gd name="T100" fmla="*/ 6 w 14"/>
                  <a:gd name="T101" fmla="*/ 6 h 12"/>
                  <a:gd name="T102" fmla="*/ 6 w 14"/>
                  <a:gd name="T103" fmla="*/ 6 h 12"/>
                  <a:gd name="T104" fmla="*/ 1 w 14"/>
                  <a:gd name="T105" fmla="*/ 8 h 12"/>
                  <a:gd name="T106" fmla="*/ 3 w 14"/>
                  <a:gd name="T107" fmla="*/ 6 h 12"/>
                  <a:gd name="T108" fmla="*/ 0 w 14"/>
                  <a:gd name="T10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2">
                    <a:moveTo>
                      <a:pt x="7" y="4"/>
                    </a:moveTo>
                    <a:cubicBezTo>
                      <a:pt x="7" y="3"/>
                      <a:pt x="7" y="3"/>
                      <a:pt x="7" y="3"/>
                    </a:cubicBezTo>
                    <a:cubicBezTo>
                      <a:pt x="8" y="3"/>
                      <a:pt x="8" y="3"/>
                      <a:pt x="8" y="3"/>
                    </a:cubicBezTo>
                    <a:cubicBezTo>
                      <a:pt x="8" y="4"/>
                      <a:pt x="8" y="4"/>
                      <a:pt x="8" y="4"/>
                    </a:cubicBezTo>
                    <a:cubicBezTo>
                      <a:pt x="7" y="5"/>
                      <a:pt x="7" y="5"/>
                      <a:pt x="7" y="5"/>
                    </a:cubicBezTo>
                    <a:cubicBezTo>
                      <a:pt x="7" y="6"/>
                      <a:pt x="7" y="6"/>
                      <a:pt x="7" y="6"/>
                    </a:cubicBezTo>
                    <a:cubicBezTo>
                      <a:pt x="7" y="5"/>
                      <a:pt x="7" y="5"/>
                      <a:pt x="7" y="5"/>
                    </a:cubicBezTo>
                    <a:moveTo>
                      <a:pt x="7" y="3"/>
                    </a:moveTo>
                    <a:cubicBezTo>
                      <a:pt x="7" y="3"/>
                      <a:pt x="7" y="5"/>
                      <a:pt x="7" y="5"/>
                    </a:cubicBezTo>
                    <a:cubicBezTo>
                      <a:pt x="6" y="5"/>
                      <a:pt x="6" y="4"/>
                      <a:pt x="6" y="4"/>
                    </a:cubicBezTo>
                    <a:cubicBezTo>
                      <a:pt x="5" y="3"/>
                      <a:pt x="5" y="3"/>
                      <a:pt x="5" y="3"/>
                    </a:cubicBezTo>
                    <a:cubicBezTo>
                      <a:pt x="5" y="3"/>
                      <a:pt x="6" y="2"/>
                      <a:pt x="6" y="2"/>
                    </a:cubicBezTo>
                    <a:cubicBezTo>
                      <a:pt x="6" y="2"/>
                      <a:pt x="7" y="2"/>
                      <a:pt x="7" y="2"/>
                    </a:cubicBezTo>
                    <a:lnTo>
                      <a:pt x="7" y="3"/>
                    </a:lnTo>
                    <a:close/>
                    <a:moveTo>
                      <a:pt x="7" y="1"/>
                    </a:moveTo>
                    <a:cubicBezTo>
                      <a:pt x="7" y="1"/>
                      <a:pt x="7" y="2"/>
                      <a:pt x="7" y="2"/>
                    </a:cubicBezTo>
                    <a:cubicBezTo>
                      <a:pt x="7" y="3"/>
                      <a:pt x="7" y="3"/>
                      <a:pt x="7" y="3"/>
                    </a:cubicBezTo>
                    <a:cubicBezTo>
                      <a:pt x="7" y="3"/>
                      <a:pt x="7" y="3"/>
                      <a:pt x="7" y="3"/>
                    </a:cubicBezTo>
                    <a:cubicBezTo>
                      <a:pt x="9" y="1"/>
                      <a:pt x="9" y="1"/>
                      <a:pt x="9" y="1"/>
                    </a:cubicBezTo>
                    <a:cubicBezTo>
                      <a:pt x="9" y="1"/>
                      <a:pt x="9" y="1"/>
                      <a:pt x="8" y="1"/>
                    </a:cubicBezTo>
                    <a:cubicBezTo>
                      <a:pt x="8" y="1"/>
                      <a:pt x="7" y="1"/>
                      <a:pt x="7" y="1"/>
                    </a:cubicBezTo>
                    <a:close/>
                    <a:moveTo>
                      <a:pt x="8" y="3"/>
                    </a:moveTo>
                    <a:cubicBezTo>
                      <a:pt x="8" y="3"/>
                      <a:pt x="7" y="5"/>
                      <a:pt x="8" y="5"/>
                    </a:cubicBezTo>
                    <a:cubicBezTo>
                      <a:pt x="8" y="5"/>
                      <a:pt x="8" y="4"/>
                      <a:pt x="8" y="4"/>
                    </a:cubicBezTo>
                    <a:cubicBezTo>
                      <a:pt x="8" y="4"/>
                      <a:pt x="9" y="4"/>
                      <a:pt x="9" y="4"/>
                    </a:cubicBezTo>
                    <a:cubicBezTo>
                      <a:pt x="9" y="3"/>
                      <a:pt x="9" y="3"/>
                      <a:pt x="9" y="3"/>
                    </a:cubicBezTo>
                    <a:cubicBezTo>
                      <a:pt x="8" y="3"/>
                      <a:pt x="8" y="3"/>
                      <a:pt x="8" y="3"/>
                    </a:cubicBezTo>
                    <a:close/>
                    <a:moveTo>
                      <a:pt x="9" y="1"/>
                    </a:moveTo>
                    <a:cubicBezTo>
                      <a:pt x="9" y="1"/>
                      <a:pt x="7" y="3"/>
                      <a:pt x="7" y="3"/>
                    </a:cubicBezTo>
                    <a:cubicBezTo>
                      <a:pt x="8" y="3"/>
                      <a:pt x="8" y="3"/>
                      <a:pt x="8" y="3"/>
                    </a:cubicBezTo>
                    <a:cubicBezTo>
                      <a:pt x="8" y="3"/>
                      <a:pt x="9" y="3"/>
                      <a:pt x="9" y="3"/>
                    </a:cubicBezTo>
                    <a:cubicBezTo>
                      <a:pt x="9" y="2"/>
                      <a:pt x="10" y="1"/>
                      <a:pt x="10" y="1"/>
                    </a:cubicBezTo>
                    <a:cubicBezTo>
                      <a:pt x="10" y="1"/>
                      <a:pt x="10" y="1"/>
                      <a:pt x="10" y="1"/>
                    </a:cubicBezTo>
                    <a:cubicBezTo>
                      <a:pt x="9" y="1"/>
                      <a:pt x="9" y="1"/>
                      <a:pt x="9" y="1"/>
                    </a:cubicBezTo>
                    <a:close/>
                    <a:moveTo>
                      <a:pt x="10" y="1"/>
                    </a:moveTo>
                    <a:cubicBezTo>
                      <a:pt x="10" y="1"/>
                      <a:pt x="9" y="2"/>
                      <a:pt x="9" y="3"/>
                    </a:cubicBezTo>
                    <a:cubicBezTo>
                      <a:pt x="9" y="3"/>
                      <a:pt x="9" y="3"/>
                      <a:pt x="9" y="3"/>
                    </a:cubicBezTo>
                    <a:cubicBezTo>
                      <a:pt x="10" y="3"/>
                      <a:pt x="10" y="3"/>
                      <a:pt x="10" y="3"/>
                    </a:cubicBezTo>
                    <a:cubicBezTo>
                      <a:pt x="11" y="1"/>
                      <a:pt x="11" y="1"/>
                      <a:pt x="11" y="1"/>
                    </a:cubicBezTo>
                    <a:cubicBezTo>
                      <a:pt x="11" y="1"/>
                      <a:pt x="12" y="0"/>
                      <a:pt x="11" y="1"/>
                    </a:cubicBezTo>
                    <a:cubicBezTo>
                      <a:pt x="11" y="1"/>
                      <a:pt x="10" y="1"/>
                      <a:pt x="10" y="1"/>
                    </a:cubicBezTo>
                    <a:moveTo>
                      <a:pt x="10" y="3"/>
                    </a:moveTo>
                    <a:cubicBezTo>
                      <a:pt x="11" y="2"/>
                      <a:pt x="11" y="2"/>
                      <a:pt x="11" y="2"/>
                    </a:cubicBezTo>
                    <a:cubicBezTo>
                      <a:pt x="12" y="4"/>
                      <a:pt x="12" y="4"/>
                      <a:pt x="12" y="4"/>
                    </a:cubicBezTo>
                    <a:cubicBezTo>
                      <a:pt x="12" y="4"/>
                      <a:pt x="12" y="4"/>
                      <a:pt x="12" y="4"/>
                    </a:cubicBezTo>
                    <a:cubicBezTo>
                      <a:pt x="11" y="4"/>
                      <a:pt x="11" y="4"/>
                      <a:pt x="11" y="4"/>
                    </a:cubicBezTo>
                    <a:cubicBezTo>
                      <a:pt x="10" y="3"/>
                      <a:pt x="10" y="3"/>
                      <a:pt x="10" y="3"/>
                    </a:cubicBezTo>
                    <a:close/>
                    <a:moveTo>
                      <a:pt x="11" y="2"/>
                    </a:moveTo>
                    <a:cubicBezTo>
                      <a:pt x="12" y="3"/>
                      <a:pt x="12" y="3"/>
                      <a:pt x="12" y="3"/>
                    </a:cubicBezTo>
                    <a:cubicBezTo>
                      <a:pt x="13" y="4"/>
                      <a:pt x="13" y="4"/>
                      <a:pt x="13" y="4"/>
                    </a:cubicBezTo>
                    <a:cubicBezTo>
                      <a:pt x="13" y="3"/>
                      <a:pt x="13" y="3"/>
                      <a:pt x="13" y="3"/>
                    </a:cubicBezTo>
                    <a:cubicBezTo>
                      <a:pt x="12" y="2"/>
                      <a:pt x="12" y="2"/>
                      <a:pt x="12" y="2"/>
                    </a:cubicBezTo>
                    <a:cubicBezTo>
                      <a:pt x="11" y="2"/>
                      <a:pt x="11" y="2"/>
                      <a:pt x="11" y="2"/>
                    </a:cubicBezTo>
                    <a:close/>
                    <a:moveTo>
                      <a:pt x="12" y="2"/>
                    </a:moveTo>
                    <a:cubicBezTo>
                      <a:pt x="12" y="2"/>
                      <a:pt x="13" y="3"/>
                      <a:pt x="13" y="3"/>
                    </a:cubicBezTo>
                    <a:cubicBezTo>
                      <a:pt x="13" y="3"/>
                      <a:pt x="14" y="3"/>
                      <a:pt x="14" y="3"/>
                    </a:cubicBezTo>
                    <a:cubicBezTo>
                      <a:pt x="14" y="2"/>
                      <a:pt x="14" y="2"/>
                      <a:pt x="14" y="2"/>
                    </a:cubicBezTo>
                    <a:cubicBezTo>
                      <a:pt x="14" y="2"/>
                      <a:pt x="14" y="2"/>
                      <a:pt x="14" y="2"/>
                    </a:cubicBezTo>
                    <a:cubicBezTo>
                      <a:pt x="13" y="2"/>
                      <a:pt x="13" y="2"/>
                      <a:pt x="13" y="2"/>
                    </a:cubicBezTo>
                    <a:lnTo>
                      <a:pt x="12" y="2"/>
                    </a:lnTo>
                    <a:close/>
                    <a:moveTo>
                      <a:pt x="13" y="2"/>
                    </a:moveTo>
                    <a:cubicBezTo>
                      <a:pt x="13" y="2"/>
                      <a:pt x="13" y="2"/>
                      <a:pt x="13" y="2"/>
                    </a:cubicBezTo>
                    <a:cubicBezTo>
                      <a:pt x="14" y="2"/>
                      <a:pt x="14" y="2"/>
                      <a:pt x="14" y="2"/>
                    </a:cubicBezTo>
                    <a:cubicBezTo>
                      <a:pt x="14" y="2"/>
                      <a:pt x="13" y="0"/>
                      <a:pt x="13" y="1"/>
                    </a:cubicBezTo>
                    <a:cubicBezTo>
                      <a:pt x="13" y="1"/>
                      <a:pt x="13" y="2"/>
                      <a:pt x="13" y="2"/>
                    </a:cubicBezTo>
                    <a:close/>
                    <a:moveTo>
                      <a:pt x="5" y="5"/>
                    </a:moveTo>
                    <a:cubicBezTo>
                      <a:pt x="5" y="5"/>
                      <a:pt x="5" y="3"/>
                      <a:pt x="5" y="3"/>
                    </a:cubicBezTo>
                    <a:cubicBezTo>
                      <a:pt x="5" y="3"/>
                      <a:pt x="5" y="3"/>
                      <a:pt x="5" y="3"/>
                    </a:cubicBezTo>
                    <a:cubicBezTo>
                      <a:pt x="5" y="3"/>
                      <a:pt x="6" y="4"/>
                      <a:pt x="6" y="5"/>
                    </a:cubicBezTo>
                    <a:cubicBezTo>
                      <a:pt x="6" y="5"/>
                      <a:pt x="7" y="6"/>
                      <a:pt x="7" y="6"/>
                    </a:cubicBezTo>
                    <a:cubicBezTo>
                      <a:pt x="6" y="6"/>
                      <a:pt x="6" y="6"/>
                      <a:pt x="6" y="6"/>
                    </a:cubicBezTo>
                    <a:lnTo>
                      <a:pt x="5" y="5"/>
                    </a:lnTo>
                    <a:close/>
                    <a:moveTo>
                      <a:pt x="3" y="8"/>
                    </a:moveTo>
                    <a:cubicBezTo>
                      <a:pt x="4" y="7"/>
                      <a:pt x="4" y="7"/>
                      <a:pt x="4" y="7"/>
                    </a:cubicBezTo>
                    <a:moveTo>
                      <a:pt x="3" y="7"/>
                    </a:moveTo>
                    <a:cubicBezTo>
                      <a:pt x="5" y="7"/>
                      <a:pt x="5" y="7"/>
                      <a:pt x="5" y="7"/>
                    </a:cubicBezTo>
                    <a:moveTo>
                      <a:pt x="2" y="7"/>
                    </a:moveTo>
                    <a:cubicBezTo>
                      <a:pt x="3" y="7"/>
                      <a:pt x="3" y="7"/>
                      <a:pt x="3" y="7"/>
                    </a:cubicBezTo>
                    <a:cubicBezTo>
                      <a:pt x="3" y="6"/>
                      <a:pt x="3" y="6"/>
                      <a:pt x="3" y="6"/>
                    </a:cubicBezTo>
                    <a:cubicBezTo>
                      <a:pt x="3" y="6"/>
                      <a:pt x="3" y="6"/>
                      <a:pt x="3" y="6"/>
                    </a:cubicBezTo>
                    <a:lnTo>
                      <a:pt x="2" y="7"/>
                    </a:lnTo>
                    <a:close/>
                    <a:moveTo>
                      <a:pt x="2" y="7"/>
                    </a:moveTo>
                    <a:cubicBezTo>
                      <a:pt x="2" y="9"/>
                      <a:pt x="2" y="9"/>
                      <a:pt x="2" y="9"/>
                    </a:cubicBezTo>
                    <a:cubicBezTo>
                      <a:pt x="2" y="9"/>
                      <a:pt x="2" y="9"/>
                      <a:pt x="2" y="9"/>
                    </a:cubicBezTo>
                    <a:cubicBezTo>
                      <a:pt x="3" y="8"/>
                      <a:pt x="3" y="8"/>
                      <a:pt x="3" y="8"/>
                    </a:cubicBezTo>
                    <a:moveTo>
                      <a:pt x="1" y="11"/>
                    </a:moveTo>
                    <a:cubicBezTo>
                      <a:pt x="2" y="11"/>
                      <a:pt x="2" y="11"/>
                      <a:pt x="2" y="11"/>
                    </a:cubicBezTo>
                    <a:cubicBezTo>
                      <a:pt x="3" y="11"/>
                      <a:pt x="3" y="11"/>
                      <a:pt x="3" y="11"/>
                    </a:cubicBezTo>
                    <a:moveTo>
                      <a:pt x="1" y="9"/>
                    </a:moveTo>
                    <a:cubicBezTo>
                      <a:pt x="1" y="10"/>
                      <a:pt x="1" y="10"/>
                      <a:pt x="1" y="10"/>
                    </a:cubicBezTo>
                    <a:cubicBezTo>
                      <a:pt x="1" y="11"/>
                      <a:pt x="1" y="11"/>
                      <a:pt x="1" y="11"/>
                    </a:cubicBezTo>
                    <a:moveTo>
                      <a:pt x="0" y="12"/>
                    </a:moveTo>
                    <a:cubicBezTo>
                      <a:pt x="1" y="11"/>
                      <a:pt x="1" y="11"/>
                      <a:pt x="1" y="11"/>
                    </a:cubicBezTo>
                    <a:cubicBezTo>
                      <a:pt x="1" y="12"/>
                      <a:pt x="1" y="12"/>
                      <a:pt x="1" y="12"/>
                    </a:cubicBezTo>
                    <a:moveTo>
                      <a:pt x="4" y="5"/>
                    </a:moveTo>
                    <a:cubicBezTo>
                      <a:pt x="4" y="6"/>
                      <a:pt x="4" y="6"/>
                      <a:pt x="4" y="6"/>
                    </a:cubicBezTo>
                    <a:cubicBezTo>
                      <a:pt x="5" y="6"/>
                      <a:pt x="5" y="6"/>
                      <a:pt x="5" y="6"/>
                    </a:cubicBezTo>
                    <a:lnTo>
                      <a:pt x="4" y="5"/>
                    </a:lnTo>
                    <a:close/>
                    <a:moveTo>
                      <a:pt x="6" y="7"/>
                    </a:moveTo>
                    <a:cubicBezTo>
                      <a:pt x="6" y="7"/>
                      <a:pt x="3" y="6"/>
                      <a:pt x="3" y="5"/>
                    </a:cubicBezTo>
                    <a:cubicBezTo>
                      <a:pt x="4" y="5"/>
                      <a:pt x="4" y="5"/>
                      <a:pt x="4" y="5"/>
                    </a:cubicBezTo>
                    <a:cubicBezTo>
                      <a:pt x="6" y="6"/>
                      <a:pt x="6" y="6"/>
                      <a:pt x="6" y="6"/>
                    </a:cubicBezTo>
                    <a:cubicBezTo>
                      <a:pt x="6" y="6"/>
                      <a:pt x="6" y="6"/>
                      <a:pt x="6" y="6"/>
                    </a:cubicBezTo>
                    <a:cubicBezTo>
                      <a:pt x="6" y="6"/>
                      <a:pt x="6" y="6"/>
                      <a:pt x="6" y="6"/>
                    </a:cubicBezTo>
                    <a:cubicBezTo>
                      <a:pt x="6" y="6"/>
                      <a:pt x="6" y="7"/>
                      <a:pt x="6" y="7"/>
                    </a:cubicBezTo>
                    <a:close/>
                    <a:moveTo>
                      <a:pt x="1" y="8"/>
                    </a:moveTo>
                    <a:cubicBezTo>
                      <a:pt x="1" y="8"/>
                      <a:pt x="1" y="8"/>
                      <a:pt x="2" y="7"/>
                    </a:cubicBezTo>
                    <a:cubicBezTo>
                      <a:pt x="3" y="6"/>
                      <a:pt x="3" y="6"/>
                      <a:pt x="3" y="6"/>
                    </a:cubicBezTo>
                    <a:cubicBezTo>
                      <a:pt x="3" y="6"/>
                      <a:pt x="1" y="6"/>
                      <a:pt x="1" y="6"/>
                    </a:cubicBezTo>
                    <a:cubicBezTo>
                      <a:pt x="0" y="7"/>
                      <a:pt x="0" y="7"/>
                      <a:pt x="0" y="7"/>
                    </a:cubicBezTo>
                    <a:lnTo>
                      <a:pt x="1" y="8"/>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43" name="Freeform 663"/>
              <p:cNvSpPr>
                <a:spLocks/>
              </p:cNvSpPr>
              <p:nvPr/>
            </p:nvSpPr>
            <p:spPr bwMode="auto">
              <a:xfrm>
                <a:off x="3413125" y="6386513"/>
                <a:ext cx="69850" cy="242888"/>
              </a:xfrm>
              <a:custGeom>
                <a:avLst/>
                <a:gdLst>
                  <a:gd name="T0" fmla="*/ 20 w 44"/>
                  <a:gd name="T1" fmla="*/ 153 h 153"/>
                  <a:gd name="T2" fmla="*/ 0 w 44"/>
                  <a:gd name="T3" fmla="*/ 15 h 153"/>
                  <a:gd name="T4" fmla="*/ 20 w 44"/>
                  <a:gd name="T5" fmla="*/ 0 h 153"/>
                  <a:gd name="T6" fmla="*/ 26 w 44"/>
                  <a:gd name="T7" fmla="*/ 3 h 153"/>
                  <a:gd name="T8" fmla="*/ 44 w 44"/>
                  <a:gd name="T9" fmla="*/ 132 h 153"/>
                  <a:gd name="T10" fmla="*/ 20 w 44"/>
                  <a:gd name="T11" fmla="*/ 153 h 153"/>
                </a:gdLst>
                <a:ahLst/>
                <a:cxnLst>
                  <a:cxn ang="0">
                    <a:pos x="T0" y="T1"/>
                  </a:cxn>
                  <a:cxn ang="0">
                    <a:pos x="T2" y="T3"/>
                  </a:cxn>
                  <a:cxn ang="0">
                    <a:pos x="T4" y="T5"/>
                  </a:cxn>
                  <a:cxn ang="0">
                    <a:pos x="T6" y="T7"/>
                  </a:cxn>
                  <a:cxn ang="0">
                    <a:pos x="T8" y="T9"/>
                  </a:cxn>
                  <a:cxn ang="0">
                    <a:pos x="T10" y="T11"/>
                  </a:cxn>
                </a:cxnLst>
                <a:rect l="0" t="0" r="r" b="b"/>
                <a:pathLst>
                  <a:path w="44" h="153">
                    <a:moveTo>
                      <a:pt x="20" y="153"/>
                    </a:moveTo>
                    <a:lnTo>
                      <a:pt x="0" y="15"/>
                    </a:lnTo>
                    <a:lnTo>
                      <a:pt x="20" y="0"/>
                    </a:lnTo>
                    <a:lnTo>
                      <a:pt x="26" y="3"/>
                    </a:lnTo>
                    <a:lnTo>
                      <a:pt x="44" y="132"/>
                    </a:lnTo>
                    <a:lnTo>
                      <a:pt x="20" y="153"/>
                    </a:lnTo>
                    <a:close/>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44" name="Freeform 664"/>
              <p:cNvSpPr>
                <a:spLocks/>
              </p:cNvSpPr>
              <p:nvPr/>
            </p:nvSpPr>
            <p:spPr bwMode="auto">
              <a:xfrm>
                <a:off x="3413125" y="6386513"/>
                <a:ext cx="69850" cy="242888"/>
              </a:xfrm>
              <a:custGeom>
                <a:avLst/>
                <a:gdLst>
                  <a:gd name="T0" fmla="*/ 20 w 44"/>
                  <a:gd name="T1" fmla="*/ 153 h 153"/>
                  <a:gd name="T2" fmla="*/ 0 w 44"/>
                  <a:gd name="T3" fmla="*/ 15 h 153"/>
                  <a:gd name="T4" fmla="*/ 20 w 44"/>
                  <a:gd name="T5" fmla="*/ 0 h 153"/>
                  <a:gd name="T6" fmla="*/ 26 w 44"/>
                  <a:gd name="T7" fmla="*/ 3 h 153"/>
                  <a:gd name="T8" fmla="*/ 44 w 44"/>
                  <a:gd name="T9" fmla="*/ 132 h 153"/>
                  <a:gd name="T10" fmla="*/ 20 w 44"/>
                  <a:gd name="T11" fmla="*/ 153 h 153"/>
                </a:gdLst>
                <a:ahLst/>
                <a:cxnLst>
                  <a:cxn ang="0">
                    <a:pos x="T0" y="T1"/>
                  </a:cxn>
                  <a:cxn ang="0">
                    <a:pos x="T2" y="T3"/>
                  </a:cxn>
                  <a:cxn ang="0">
                    <a:pos x="T4" y="T5"/>
                  </a:cxn>
                  <a:cxn ang="0">
                    <a:pos x="T6" y="T7"/>
                  </a:cxn>
                  <a:cxn ang="0">
                    <a:pos x="T8" y="T9"/>
                  </a:cxn>
                  <a:cxn ang="0">
                    <a:pos x="T10" y="T11"/>
                  </a:cxn>
                </a:cxnLst>
                <a:rect l="0" t="0" r="r" b="b"/>
                <a:pathLst>
                  <a:path w="44" h="153">
                    <a:moveTo>
                      <a:pt x="20" y="153"/>
                    </a:moveTo>
                    <a:lnTo>
                      <a:pt x="0" y="15"/>
                    </a:lnTo>
                    <a:lnTo>
                      <a:pt x="20" y="0"/>
                    </a:lnTo>
                    <a:lnTo>
                      <a:pt x="26" y="3"/>
                    </a:lnTo>
                    <a:lnTo>
                      <a:pt x="44" y="132"/>
                    </a:lnTo>
                    <a:lnTo>
                      <a:pt x="20" y="153"/>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45" name="Freeform 665"/>
              <p:cNvSpPr>
                <a:spLocks/>
              </p:cNvSpPr>
              <p:nvPr/>
            </p:nvSpPr>
            <p:spPr bwMode="auto">
              <a:xfrm>
                <a:off x="3422650" y="6410325"/>
                <a:ext cx="26988" cy="23813"/>
              </a:xfrm>
              <a:custGeom>
                <a:avLst/>
                <a:gdLst>
                  <a:gd name="T0" fmla="*/ 0 w 6"/>
                  <a:gd name="T1" fmla="*/ 2 h 5"/>
                  <a:gd name="T2" fmla="*/ 1 w 6"/>
                  <a:gd name="T3" fmla="*/ 2 h 5"/>
                  <a:gd name="T4" fmla="*/ 2 w 6"/>
                  <a:gd name="T5" fmla="*/ 3 h 5"/>
                  <a:gd name="T6" fmla="*/ 3 w 6"/>
                  <a:gd name="T7" fmla="*/ 1 h 5"/>
                  <a:gd name="T8" fmla="*/ 5 w 6"/>
                  <a:gd name="T9" fmla="*/ 0 h 5"/>
                  <a:gd name="T10" fmla="*/ 5 w 6"/>
                  <a:gd name="T11" fmla="*/ 2 h 5"/>
                  <a:gd name="T12" fmla="*/ 4 w 6"/>
                  <a:gd name="T13" fmla="*/ 2 h 5"/>
                  <a:gd name="T14" fmla="*/ 4 w 6"/>
                  <a:gd name="T15" fmla="*/ 1 h 5"/>
                  <a:gd name="T16" fmla="*/ 3 w 6"/>
                  <a:gd name="T17" fmla="*/ 3 h 5"/>
                  <a:gd name="T18" fmla="*/ 2 w 6"/>
                  <a:gd name="T19" fmla="*/ 4 h 5"/>
                  <a:gd name="T20" fmla="*/ 0 w 6"/>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0" y="2"/>
                    </a:moveTo>
                    <a:cubicBezTo>
                      <a:pt x="1" y="2"/>
                      <a:pt x="1" y="2"/>
                      <a:pt x="1" y="2"/>
                    </a:cubicBezTo>
                    <a:cubicBezTo>
                      <a:pt x="1" y="2"/>
                      <a:pt x="1" y="3"/>
                      <a:pt x="2" y="3"/>
                    </a:cubicBezTo>
                    <a:cubicBezTo>
                      <a:pt x="3" y="4"/>
                      <a:pt x="3" y="1"/>
                      <a:pt x="3" y="1"/>
                    </a:cubicBezTo>
                    <a:cubicBezTo>
                      <a:pt x="3" y="1"/>
                      <a:pt x="3" y="0"/>
                      <a:pt x="5" y="0"/>
                    </a:cubicBezTo>
                    <a:cubicBezTo>
                      <a:pt x="6" y="0"/>
                      <a:pt x="5" y="2"/>
                      <a:pt x="5" y="2"/>
                    </a:cubicBezTo>
                    <a:cubicBezTo>
                      <a:pt x="5" y="2"/>
                      <a:pt x="4" y="3"/>
                      <a:pt x="4" y="2"/>
                    </a:cubicBezTo>
                    <a:cubicBezTo>
                      <a:pt x="4" y="1"/>
                      <a:pt x="4" y="1"/>
                      <a:pt x="4" y="1"/>
                    </a:cubicBezTo>
                    <a:cubicBezTo>
                      <a:pt x="4" y="1"/>
                      <a:pt x="3" y="2"/>
                      <a:pt x="3" y="3"/>
                    </a:cubicBezTo>
                    <a:cubicBezTo>
                      <a:pt x="3" y="5"/>
                      <a:pt x="2" y="4"/>
                      <a:pt x="2" y="4"/>
                    </a:cubicBezTo>
                    <a:cubicBezTo>
                      <a:pt x="2" y="4"/>
                      <a:pt x="0" y="4"/>
                      <a:pt x="0" y="2"/>
                    </a:cubicBezTo>
                  </a:path>
                </a:pathLst>
              </a:cu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46" name="Freeform 666"/>
              <p:cNvSpPr>
                <a:spLocks/>
              </p:cNvSpPr>
              <p:nvPr/>
            </p:nvSpPr>
            <p:spPr bwMode="auto">
              <a:xfrm>
                <a:off x="3422650" y="6410325"/>
                <a:ext cx="26988" cy="23813"/>
              </a:xfrm>
              <a:custGeom>
                <a:avLst/>
                <a:gdLst>
                  <a:gd name="T0" fmla="*/ 0 w 6"/>
                  <a:gd name="T1" fmla="*/ 2 h 5"/>
                  <a:gd name="T2" fmla="*/ 1 w 6"/>
                  <a:gd name="T3" fmla="*/ 2 h 5"/>
                  <a:gd name="T4" fmla="*/ 2 w 6"/>
                  <a:gd name="T5" fmla="*/ 3 h 5"/>
                  <a:gd name="T6" fmla="*/ 3 w 6"/>
                  <a:gd name="T7" fmla="*/ 1 h 5"/>
                  <a:gd name="T8" fmla="*/ 5 w 6"/>
                  <a:gd name="T9" fmla="*/ 0 h 5"/>
                  <a:gd name="T10" fmla="*/ 5 w 6"/>
                  <a:gd name="T11" fmla="*/ 2 h 5"/>
                  <a:gd name="T12" fmla="*/ 4 w 6"/>
                  <a:gd name="T13" fmla="*/ 2 h 5"/>
                  <a:gd name="T14" fmla="*/ 4 w 6"/>
                  <a:gd name="T15" fmla="*/ 1 h 5"/>
                  <a:gd name="T16" fmla="*/ 3 w 6"/>
                  <a:gd name="T17" fmla="*/ 3 h 5"/>
                  <a:gd name="T18" fmla="*/ 2 w 6"/>
                  <a:gd name="T19" fmla="*/ 4 h 5"/>
                  <a:gd name="T20" fmla="*/ 0 w 6"/>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0" y="2"/>
                    </a:moveTo>
                    <a:cubicBezTo>
                      <a:pt x="1" y="2"/>
                      <a:pt x="1" y="2"/>
                      <a:pt x="1" y="2"/>
                    </a:cubicBezTo>
                    <a:cubicBezTo>
                      <a:pt x="1" y="2"/>
                      <a:pt x="1" y="3"/>
                      <a:pt x="2" y="3"/>
                    </a:cubicBezTo>
                    <a:cubicBezTo>
                      <a:pt x="3" y="4"/>
                      <a:pt x="3" y="1"/>
                      <a:pt x="3" y="1"/>
                    </a:cubicBezTo>
                    <a:cubicBezTo>
                      <a:pt x="3" y="1"/>
                      <a:pt x="3" y="0"/>
                      <a:pt x="5" y="0"/>
                    </a:cubicBezTo>
                    <a:cubicBezTo>
                      <a:pt x="6" y="0"/>
                      <a:pt x="5" y="2"/>
                      <a:pt x="5" y="2"/>
                    </a:cubicBezTo>
                    <a:cubicBezTo>
                      <a:pt x="5" y="2"/>
                      <a:pt x="4" y="3"/>
                      <a:pt x="4" y="2"/>
                    </a:cubicBezTo>
                    <a:cubicBezTo>
                      <a:pt x="4" y="1"/>
                      <a:pt x="4" y="1"/>
                      <a:pt x="4" y="1"/>
                    </a:cubicBezTo>
                    <a:cubicBezTo>
                      <a:pt x="4" y="1"/>
                      <a:pt x="3" y="2"/>
                      <a:pt x="3" y="3"/>
                    </a:cubicBezTo>
                    <a:cubicBezTo>
                      <a:pt x="3" y="5"/>
                      <a:pt x="2" y="4"/>
                      <a:pt x="2" y="4"/>
                    </a:cubicBezTo>
                    <a:cubicBezTo>
                      <a:pt x="2" y="4"/>
                      <a:pt x="0" y="4"/>
                      <a:pt x="0" y="2"/>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47" name="Oval 667"/>
              <p:cNvSpPr>
                <a:spLocks noChangeArrowheads="1"/>
              </p:cNvSpPr>
              <p:nvPr/>
            </p:nvSpPr>
            <p:spPr bwMode="auto">
              <a:xfrm>
                <a:off x="3432175" y="6438900"/>
                <a:ext cx="7938"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48" name="Oval 668"/>
              <p:cNvSpPr>
                <a:spLocks noChangeArrowheads="1"/>
              </p:cNvSpPr>
              <p:nvPr/>
            </p:nvSpPr>
            <p:spPr bwMode="auto">
              <a:xfrm>
                <a:off x="3432175" y="6438900"/>
                <a:ext cx="7938"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49" name="Oval 669"/>
              <p:cNvSpPr>
                <a:spLocks noChangeArrowheads="1"/>
              </p:cNvSpPr>
              <p:nvPr/>
            </p:nvSpPr>
            <p:spPr bwMode="auto">
              <a:xfrm>
                <a:off x="3440113" y="6438900"/>
                <a:ext cx="9525"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50" name="Oval 670"/>
              <p:cNvSpPr>
                <a:spLocks noChangeArrowheads="1"/>
              </p:cNvSpPr>
              <p:nvPr/>
            </p:nvSpPr>
            <p:spPr bwMode="auto">
              <a:xfrm>
                <a:off x="3440113" y="6438900"/>
                <a:ext cx="9525"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51" name="Oval 671"/>
              <p:cNvSpPr>
                <a:spLocks noChangeArrowheads="1"/>
              </p:cNvSpPr>
              <p:nvPr/>
            </p:nvSpPr>
            <p:spPr bwMode="auto">
              <a:xfrm>
                <a:off x="3435350" y="6443663"/>
                <a:ext cx="9525" cy="7938"/>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52" name="Oval 672"/>
              <p:cNvSpPr>
                <a:spLocks noChangeArrowheads="1"/>
              </p:cNvSpPr>
              <p:nvPr/>
            </p:nvSpPr>
            <p:spPr bwMode="auto">
              <a:xfrm>
                <a:off x="3435350" y="6443663"/>
                <a:ext cx="9525" cy="7938"/>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53" name="Oval 673"/>
              <p:cNvSpPr>
                <a:spLocks noChangeArrowheads="1"/>
              </p:cNvSpPr>
              <p:nvPr/>
            </p:nvSpPr>
            <p:spPr bwMode="auto">
              <a:xfrm>
                <a:off x="3435350" y="6489700"/>
                <a:ext cx="9525"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54" name="Oval 674"/>
              <p:cNvSpPr>
                <a:spLocks noChangeArrowheads="1"/>
              </p:cNvSpPr>
              <p:nvPr/>
            </p:nvSpPr>
            <p:spPr bwMode="auto">
              <a:xfrm>
                <a:off x="3435350" y="6489700"/>
                <a:ext cx="9525"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55" name="Oval 675"/>
              <p:cNvSpPr>
                <a:spLocks noChangeArrowheads="1"/>
              </p:cNvSpPr>
              <p:nvPr/>
            </p:nvSpPr>
            <p:spPr bwMode="auto">
              <a:xfrm>
                <a:off x="3444875" y="6489700"/>
                <a:ext cx="9525"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56" name="Oval 676"/>
              <p:cNvSpPr>
                <a:spLocks noChangeArrowheads="1"/>
              </p:cNvSpPr>
              <p:nvPr/>
            </p:nvSpPr>
            <p:spPr bwMode="auto">
              <a:xfrm>
                <a:off x="3444875" y="6489700"/>
                <a:ext cx="9525"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57" name="Oval 677"/>
              <p:cNvSpPr>
                <a:spLocks noChangeArrowheads="1"/>
              </p:cNvSpPr>
              <p:nvPr/>
            </p:nvSpPr>
            <p:spPr bwMode="auto">
              <a:xfrm>
                <a:off x="3440113" y="6499225"/>
                <a:ext cx="9525" cy="4763"/>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58" name="Oval 678"/>
              <p:cNvSpPr>
                <a:spLocks noChangeArrowheads="1"/>
              </p:cNvSpPr>
              <p:nvPr/>
            </p:nvSpPr>
            <p:spPr bwMode="auto">
              <a:xfrm>
                <a:off x="3440113" y="6499225"/>
                <a:ext cx="9525" cy="4763"/>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59" name="Oval 679"/>
              <p:cNvSpPr>
                <a:spLocks noChangeArrowheads="1"/>
              </p:cNvSpPr>
              <p:nvPr/>
            </p:nvSpPr>
            <p:spPr bwMode="auto">
              <a:xfrm>
                <a:off x="3444875" y="6545263"/>
                <a:ext cx="9525"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60" name="Oval 680"/>
              <p:cNvSpPr>
                <a:spLocks noChangeArrowheads="1"/>
              </p:cNvSpPr>
              <p:nvPr/>
            </p:nvSpPr>
            <p:spPr bwMode="auto">
              <a:xfrm>
                <a:off x="3444875" y="6545263"/>
                <a:ext cx="9525"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61" name="Oval 681"/>
              <p:cNvSpPr>
                <a:spLocks noChangeArrowheads="1"/>
              </p:cNvSpPr>
              <p:nvPr/>
            </p:nvSpPr>
            <p:spPr bwMode="auto">
              <a:xfrm>
                <a:off x="3454400" y="6545263"/>
                <a:ext cx="9525"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62" name="Oval 682"/>
              <p:cNvSpPr>
                <a:spLocks noChangeArrowheads="1"/>
              </p:cNvSpPr>
              <p:nvPr/>
            </p:nvSpPr>
            <p:spPr bwMode="auto">
              <a:xfrm>
                <a:off x="3454400" y="6545263"/>
                <a:ext cx="9525"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63" name="Oval 683"/>
              <p:cNvSpPr>
                <a:spLocks noChangeArrowheads="1"/>
              </p:cNvSpPr>
              <p:nvPr/>
            </p:nvSpPr>
            <p:spPr bwMode="auto">
              <a:xfrm>
                <a:off x="3449638" y="6550025"/>
                <a:ext cx="9525"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64" name="Oval 684"/>
              <p:cNvSpPr>
                <a:spLocks noChangeArrowheads="1"/>
              </p:cNvSpPr>
              <p:nvPr/>
            </p:nvSpPr>
            <p:spPr bwMode="auto">
              <a:xfrm>
                <a:off x="3449638" y="6550025"/>
                <a:ext cx="9525"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65" name="Freeform 685"/>
              <p:cNvSpPr>
                <a:spLocks noEditPoints="1"/>
              </p:cNvSpPr>
              <p:nvPr/>
            </p:nvSpPr>
            <p:spPr bwMode="auto">
              <a:xfrm>
                <a:off x="3432175" y="6456363"/>
                <a:ext cx="26988" cy="19050"/>
              </a:xfrm>
              <a:custGeom>
                <a:avLst/>
                <a:gdLst>
                  <a:gd name="T0" fmla="*/ 4 w 6"/>
                  <a:gd name="T1" fmla="*/ 0 h 4"/>
                  <a:gd name="T2" fmla="*/ 0 w 6"/>
                  <a:gd name="T3" fmla="*/ 3 h 4"/>
                  <a:gd name="T4" fmla="*/ 0 w 6"/>
                  <a:gd name="T5" fmla="*/ 4 h 4"/>
                  <a:gd name="T6" fmla="*/ 2 w 6"/>
                  <a:gd name="T7" fmla="*/ 3 h 4"/>
                  <a:gd name="T8" fmla="*/ 5 w 6"/>
                  <a:gd name="T9" fmla="*/ 3 h 4"/>
                  <a:gd name="T10" fmla="*/ 4 w 6"/>
                  <a:gd name="T11" fmla="*/ 0 h 4"/>
                  <a:gd name="T12" fmla="*/ 4 w 6"/>
                  <a:gd name="T13" fmla="*/ 2 h 4"/>
                  <a:gd name="T14" fmla="*/ 3 w 6"/>
                  <a:gd name="T15" fmla="*/ 2 h 4"/>
                  <a:gd name="T16" fmla="*/ 4 w 6"/>
                  <a:gd name="T17" fmla="*/ 1 h 4"/>
                  <a:gd name="T18" fmla="*/ 4 w 6"/>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4" y="0"/>
                    </a:moveTo>
                    <a:cubicBezTo>
                      <a:pt x="0" y="3"/>
                      <a:pt x="0" y="3"/>
                      <a:pt x="0" y="3"/>
                    </a:cubicBezTo>
                    <a:cubicBezTo>
                      <a:pt x="0" y="4"/>
                      <a:pt x="0" y="4"/>
                      <a:pt x="0" y="4"/>
                    </a:cubicBezTo>
                    <a:cubicBezTo>
                      <a:pt x="2" y="3"/>
                      <a:pt x="2" y="3"/>
                      <a:pt x="2" y="3"/>
                    </a:cubicBezTo>
                    <a:cubicBezTo>
                      <a:pt x="2" y="3"/>
                      <a:pt x="3" y="4"/>
                      <a:pt x="5" y="3"/>
                    </a:cubicBezTo>
                    <a:cubicBezTo>
                      <a:pt x="6" y="2"/>
                      <a:pt x="4" y="0"/>
                      <a:pt x="4" y="0"/>
                    </a:cubicBezTo>
                    <a:moveTo>
                      <a:pt x="4" y="2"/>
                    </a:moveTo>
                    <a:cubicBezTo>
                      <a:pt x="3" y="2"/>
                      <a:pt x="3" y="2"/>
                      <a:pt x="3" y="2"/>
                    </a:cubicBezTo>
                    <a:cubicBezTo>
                      <a:pt x="4" y="1"/>
                      <a:pt x="4" y="1"/>
                      <a:pt x="4" y="1"/>
                    </a:cubicBezTo>
                    <a:cubicBezTo>
                      <a:pt x="4" y="1"/>
                      <a:pt x="4" y="2"/>
                      <a:pt x="4" y="2"/>
                    </a:cubicBezTo>
                  </a:path>
                </a:pathLst>
              </a:cu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66" name="Freeform 686"/>
              <p:cNvSpPr>
                <a:spLocks noEditPoints="1"/>
              </p:cNvSpPr>
              <p:nvPr/>
            </p:nvSpPr>
            <p:spPr bwMode="auto">
              <a:xfrm>
                <a:off x="3432175" y="6456363"/>
                <a:ext cx="26988" cy="19050"/>
              </a:xfrm>
              <a:custGeom>
                <a:avLst/>
                <a:gdLst>
                  <a:gd name="T0" fmla="*/ 4 w 6"/>
                  <a:gd name="T1" fmla="*/ 0 h 4"/>
                  <a:gd name="T2" fmla="*/ 0 w 6"/>
                  <a:gd name="T3" fmla="*/ 3 h 4"/>
                  <a:gd name="T4" fmla="*/ 0 w 6"/>
                  <a:gd name="T5" fmla="*/ 4 h 4"/>
                  <a:gd name="T6" fmla="*/ 2 w 6"/>
                  <a:gd name="T7" fmla="*/ 3 h 4"/>
                  <a:gd name="T8" fmla="*/ 5 w 6"/>
                  <a:gd name="T9" fmla="*/ 3 h 4"/>
                  <a:gd name="T10" fmla="*/ 4 w 6"/>
                  <a:gd name="T11" fmla="*/ 0 h 4"/>
                  <a:gd name="T12" fmla="*/ 4 w 6"/>
                  <a:gd name="T13" fmla="*/ 2 h 4"/>
                  <a:gd name="T14" fmla="*/ 3 w 6"/>
                  <a:gd name="T15" fmla="*/ 2 h 4"/>
                  <a:gd name="T16" fmla="*/ 4 w 6"/>
                  <a:gd name="T17" fmla="*/ 1 h 4"/>
                  <a:gd name="T18" fmla="*/ 4 w 6"/>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4" y="0"/>
                    </a:moveTo>
                    <a:cubicBezTo>
                      <a:pt x="0" y="3"/>
                      <a:pt x="0" y="3"/>
                      <a:pt x="0" y="3"/>
                    </a:cubicBezTo>
                    <a:cubicBezTo>
                      <a:pt x="0" y="4"/>
                      <a:pt x="0" y="4"/>
                      <a:pt x="0" y="4"/>
                    </a:cubicBezTo>
                    <a:cubicBezTo>
                      <a:pt x="2" y="3"/>
                      <a:pt x="2" y="3"/>
                      <a:pt x="2" y="3"/>
                    </a:cubicBezTo>
                    <a:cubicBezTo>
                      <a:pt x="2" y="3"/>
                      <a:pt x="3" y="4"/>
                      <a:pt x="5" y="3"/>
                    </a:cubicBezTo>
                    <a:cubicBezTo>
                      <a:pt x="6" y="2"/>
                      <a:pt x="4" y="0"/>
                      <a:pt x="4" y="0"/>
                    </a:cubicBezTo>
                    <a:close/>
                    <a:moveTo>
                      <a:pt x="4" y="2"/>
                    </a:moveTo>
                    <a:cubicBezTo>
                      <a:pt x="3" y="2"/>
                      <a:pt x="3" y="2"/>
                      <a:pt x="3" y="2"/>
                    </a:cubicBezTo>
                    <a:cubicBezTo>
                      <a:pt x="4" y="1"/>
                      <a:pt x="4" y="1"/>
                      <a:pt x="4" y="1"/>
                    </a:cubicBezTo>
                    <a:cubicBezTo>
                      <a:pt x="4" y="1"/>
                      <a:pt x="4" y="2"/>
                      <a:pt x="4" y="2"/>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67" name="Freeform 687"/>
              <p:cNvSpPr>
                <a:spLocks noEditPoints="1"/>
              </p:cNvSpPr>
              <p:nvPr/>
            </p:nvSpPr>
            <p:spPr bwMode="auto">
              <a:xfrm>
                <a:off x="3435350" y="6513513"/>
                <a:ext cx="28575" cy="22225"/>
              </a:xfrm>
              <a:custGeom>
                <a:avLst/>
                <a:gdLst>
                  <a:gd name="T0" fmla="*/ 5 w 6"/>
                  <a:gd name="T1" fmla="*/ 0 h 5"/>
                  <a:gd name="T2" fmla="*/ 2 w 6"/>
                  <a:gd name="T3" fmla="*/ 1 h 5"/>
                  <a:gd name="T4" fmla="*/ 1 w 6"/>
                  <a:gd name="T5" fmla="*/ 3 h 5"/>
                  <a:gd name="T6" fmla="*/ 0 w 6"/>
                  <a:gd name="T7" fmla="*/ 5 h 5"/>
                  <a:gd name="T8" fmla="*/ 1 w 6"/>
                  <a:gd name="T9" fmla="*/ 5 h 5"/>
                  <a:gd name="T10" fmla="*/ 2 w 6"/>
                  <a:gd name="T11" fmla="*/ 4 h 5"/>
                  <a:gd name="T12" fmla="*/ 5 w 6"/>
                  <a:gd name="T13" fmla="*/ 3 h 5"/>
                  <a:gd name="T14" fmla="*/ 5 w 6"/>
                  <a:gd name="T15" fmla="*/ 0 h 5"/>
                  <a:gd name="T16" fmla="*/ 4 w 6"/>
                  <a:gd name="T17" fmla="*/ 2 h 5"/>
                  <a:gd name="T18" fmla="*/ 2 w 6"/>
                  <a:gd name="T19" fmla="*/ 3 h 5"/>
                  <a:gd name="T20" fmla="*/ 2 w 6"/>
                  <a:gd name="T21" fmla="*/ 2 h 5"/>
                  <a:gd name="T22" fmla="*/ 4 w 6"/>
                  <a:gd name="T23" fmla="*/ 1 h 5"/>
                  <a:gd name="T24" fmla="*/ 4 w 6"/>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5" y="0"/>
                    </a:moveTo>
                    <a:cubicBezTo>
                      <a:pt x="4" y="0"/>
                      <a:pt x="3" y="0"/>
                      <a:pt x="2" y="1"/>
                    </a:cubicBezTo>
                    <a:cubicBezTo>
                      <a:pt x="1" y="2"/>
                      <a:pt x="1" y="3"/>
                      <a:pt x="1" y="3"/>
                    </a:cubicBezTo>
                    <a:cubicBezTo>
                      <a:pt x="0" y="5"/>
                      <a:pt x="0" y="5"/>
                      <a:pt x="0" y="5"/>
                    </a:cubicBezTo>
                    <a:cubicBezTo>
                      <a:pt x="1" y="5"/>
                      <a:pt x="1" y="5"/>
                      <a:pt x="1" y="5"/>
                    </a:cubicBezTo>
                    <a:cubicBezTo>
                      <a:pt x="2" y="4"/>
                      <a:pt x="2" y="4"/>
                      <a:pt x="2" y="4"/>
                    </a:cubicBezTo>
                    <a:cubicBezTo>
                      <a:pt x="2" y="4"/>
                      <a:pt x="3" y="4"/>
                      <a:pt x="5" y="3"/>
                    </a:cubicBezTo>
                    <a:cubicBezTo>
                      <a:pt x="6" y="2"/>
                      <a:pt x="5" y="0"/>
                      <a:pt x="5" y="0"/>
                    </a:cubicBezTo>
                    <a:moveTo>
                      <a:pt x="4" y="2"/>
                    </a:moveTo>
                    <a:cubicBezTo>
                      <a:pt x="3" y="3"/>
                      <a:pt x="2" y="3"/>
                      <a:pt x="2" y="3"/>
                    </a:cubicBezTo>
                    <a:cubicBezTo>
                      <a:pt x="2" y="3"/>
                      <a:pt x="2" y="2"/>
                      <a:pt x="2" y="2"/>
                    </a:cubicBezTo>
                    <a:cubicBezTo>
                      <a:pt x="3" y="1"/>
                      <a:pt x="4" y="1"/>
                      <a:pt x="4" y="1"/>
                    </a:cubicBezTo>
                    <a:cubicBezTo>
                      <a:pt x="4" y="1"/>
                      <a:pt x="5" y="1"/>
                      <a:pt x="4" y="2"/>
                    </a:cubicBezTo>
                  </a:path>
                </a:pathLst>
              </a:cu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68" name="Freeform 688"/>
              <p:cNvSpPr>
                <a:spLocks noEditPoints="1"/>
              </p:cNvSpPr>
              <p:nvPr/>
            </p:nvSpPr>
            <p:spPr bwMode="auto">
              <a:xfrm>
                <a:off x="3435350" y="6513513"/>
                <a:ext cx="28575" cy="22225"/>
              </a:xfrm>
              <a:custGeom>
                <a:avLst/>
                <a:gdLst>
                  <a:gd name="T0" fmla="*/ 5 w 6"/>
                  <a:gd name="T1" fmla="*/ 0 h 5"/>
                  <a:gd name="T2" fmla="*/ 2 w 6"/>
                  <a:gd name="T3" fmla="*/ 1 h 5"/>
                  <a:gd name="T4" fmla="*/ 1 w 6"/>
                  <a:gd name="T5" fmla="*/ 3 h 5"/>
                  <a:gd name="T6" fmla="*/ 0 w 6"/>
                  <a:gd name="T7" fmla="*/ 5 h 5"/>
                  <a:gd name="T8" fmla="*/ 1 w 6"/>
                  <a:gd name="T9" fmla="*/ 5 h 5"/>
                  <a:gd name="T10" fmla="*/ 2 w 6"/>
                  <a:gd name="T11" fmla="*/ 4 h 5"/>
                  <a:gd name="T12" fmla="*/ 5 w 6"/>
                  <a:gd name="T13" fmla="*/ 3 h 5"/>
                  <a:gd name="T14" fmla="*/ 5 w 6"/>
                  <a:gd name="T15" fmla="*/ 0 h 5"/>
                  <a:gd name="T16" fmla="*/ 4 w 6"/>
                  <a:gd name="T17" fmla="*/ 2 h 5"/>
                  <a:gd name="T18" fmla="*/ 2 w 6"/>
                  <a:gd name="T19" fmla="*/ 3 h 5"/>
                  <a:gd name="T20" fmla="*/ 2 w 6"/>
                  <a:gd name="T21" fmla="*/ 2 h 5"/>
                  <a:gd name="T22" fmla="*/ 4 w 6"/>
                  <a:gd name="T23" fmla="*/ 1 h 5"/>
                  <a:gd name="T24" fmla="*/ 4 w 6"/>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5" y="0"/>
                    </a:moveTo>
                    <a:cubicBezTo>
                      <a:pt x="4" y="0"/>
                      <a:pt x="3" y="0"/>
                      <a:pt x="2" y="1"/>
                    </a:cubicBezTo>
                    <a:cubicBezTo>
                      <a:pt x="1" y="2"/>
                      <a:pt x="1" y="3"/>
                      <a:pt x="1" y="3"/>
                    </a:cubicBezTo>
                    <a:cubicBezTo>
                      <a:pt x="0" y="5"/>
                      <a:pt x="0" y="5"/>
                      <a:pt x="0" y="5"/>
                    </a:cubicBezTo>
                    <a:cubicBezTo>
                      <a:pt x="1" y="5"/>
                      <a:pt x="1" y="5"/>
                      <a:pt x="1" y="5"/>
                    </a:cubicBezTo>
                    <a:cubicBezTo>
                      <a:pt x="2" y="4"/>
                      <a:pt x="2" y="4"/>
                      <a:pt x="2" y="4"/>
                    </a:cubicBezTo>
                    <a:cubicBezTo>
                      <a:pt x="2" y="4"/>
                      <a:pt x="3" y="4"/>
                      <a:pt x="5" y="3"/>
                    </a:cubicBezTo>
                    <a:cubicBezTo>
                      <a:pt x="6" y="2"/>
                      <a:pt x="5" y="0"/>
                      <a:pt x="5" y="0"/>
                    </a:cubicBezTo>
                    <a:close/>
                    <a:moveTo>
                      <a:pt x="4" y="2"/>
                    </a:moveTo>
                    <a:cubicBezTo>
                      <a:pt x="3" y="3"/>
                      <a:pt x="2" y="3"/>
                      <a:pt x="2" y="3"/>
                    </a:cubicBezTo>
                    <a:cubicBezTo>
                      <a:pt x="2" y="3"/>
                      <a:pt x="2" y="2"/>
                      <a:pt x="2" y="2"/>
                    </a:cubicBezTo>
                    <a:cubicBezTo>
                      <a:pt x="3" y="1"/>
                      <a:pt x="4" y="1"/>
                      <a:pt x="4" y="1"/>
                    </a:cubicBezTo>
                    <a:cubicBezTo>
                      <a:pt x="4" y="1"/>
                      <a:pt x="5" y="1"/>
                      <a:pt x="4" y="2"/>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69" name="Freeform 689"/>
              <p:cNvSpPr>
                <a:spLocks/>
              </p:cNvSpPr>
              <p:nvPr/>
            </p:nvSpPr>
            <p:spPr bwMode="auto">
              <a:xfrm>
                <a:off x="3444875" y="6564313"/>
                <a:ext cx="23813" cy="23813"/>
              </a:xfrm>
              <a:custGeom>
                <a:avLst/>
                <a:gdLst>
                  <a:gd name="T0" fmla="*/ 0 w 5"/>
                  <a:gd name="T1" fmla="*/ 2 h 5"/>
                  <a:gd name="T2" fmla="*/ 1 w 5"/>
                  <a:gd name="T3" fmla="*/ 1 h 5"/>
                  <a:gd name="T4" fmla="*/ 2 w 5"/>
                  <a:gd name="T5" fmla="*/ 3 h 5"/>
                  <a:gd name="T6" fmla="*/ 2 w 5"/>
                  <a:gd name="T7" fmla="*/ 1 h 5"/>
                  <a:gd name="T8" fmla="*/ 4 w 5"/>
                  <a:gd name="T9" fmla="*/ 0 h 5"/>
                  <a:gd name="T10" fmla="*/ 5 w 5"/>
                  <a:gd name="T11" fmla="*/ 2 h 5"/>
                  <a:gd name="T12" fmla="*/ 4 w 5"/>
                  <a:gd name="T13" fmla="*/ 2 h 5"/>
                  <a:gd name="T14" fmla="*/ 4 w 5"/>
                  <a:gd name="T15" fmla="*/ 1 h 5"/>
                  <a:gd name="T16" fmla="*/ 3 w 5"/>
                  <a:gd name="T17" fmla="*/ 3 h 5"/>
                  <a:gd name="T18" fmla="*/ 1 w 5"/>
                  <a:gd name="T19" fmla="*/ 4 h 5"/>
                  <a:gd name="T20" fmla="*/ 0 w 5"/>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5">
                    <a:moveTo>
                      <a:pt x="0" y="2"/>
                    </a:moveTo>
                    <a:cubicBezTo>
                      <a:pt x="1" y="1"/>
                      <a:pt x="1" y="1"/>
                      <a:pt x="1" y="1"/>
                    </a:cubicBezTo>
                    <a:cubicBezTo>
                      <a:pt x="1" y="1"/>
                      <a:pt x="1" y="3"/>
                      <a:pt x="2" y="3"/>
                    </a:cubicBezTo>
                    <a:cubicBezTo>
                      <a:pt x="3" y="4"/>
                      <a:pt x="2" y="1"/>
                      <a:pt x="2" y="1"/>
                    </a:cubicBezTo>
                    <a:cubicBezTo>
                      <a:pt x="2" y="1"/>
                      <a:pt x="3" y="0"/>
                      <a:pt x="4" y="0"/>
                    </a:cubicBezTo>
                    <a:cubicBezTo>
                      <a:pt x="5" y="0"/>
                      <a:pt x="5" y="2"/>
                      <a:pt x="5" y="2"/>
                    </a:cubicBezTo>
                    <a:cubicBezTo>
                      <a:pt x="5" y="2"/>
                      <a:pt x="4" y="3"/>
                      <a:pt x="4" y="2"/>
                    </a:cubicBezTo>
                    <a:cubicBezTo>
                      <a:pt x="4" y="1"/>
                      <a:pt x="4" y="1"/>
                      <a:pt x="4" y="1"/>
                    </a:cubicBezTo>
                    <a:cubicBezTo>
                      <a:pt x="3" y="1"/>
                      <a:pt x="3" y="2"/>
                      <a:pt x="3" y="3"/>
                    </a:cubicBezTo>
                    <a:cubicBezTo>
                      <a:pt x="3" y="5"/>
                      <a:pt x="1" y="4"/>
                      <a:pt x="1" y="4"/>
                    </a:cubicBezTo>
                    <a:cubicBezTo>
                      <a:pt x="1" y="4"/>
                      <a:pt x="0" y="4"/>
                      <a:pt x="0" y="2"/>
                    </a:cubicBezTo>
                  </a:path>
                </a:pathLst>
              </a:cu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70" name="Freeform 690"/>
              <p:cNvSpPr>
                <a:spLocks noEditPoints="1"/>
              </p:cNvSpPr>
              <p:nvPr/>
            </p:nvSpPr>
            <p:spPr bwMode="auto">
              <a:xfrm>
                <a:off x="3444875" y="6518275"/>
                <a:ext cx="354013" cy="73025"/>
              </a:xfrm>
              <a:custGeom>
                <a:avLst/>
                <a:gdLst>
                  <a:gd name="T0" fmla="*/ 73 w 76"/>
                  <a:gd name="T1" fmla="*/ 7 h 16"/>
                  <a:gd name="T2" fmla="*/ 76 w 76"/>
                  <a:gd name="T3" fmla="*/ 4 h 16"/>
                  <a:gd name="T4" fmla="*/ 72 w 76"/>
                  <a:gd name="T5" fmla="*/ 4 h 16"/>
                  <a:gd name="T6" fmla="*/ 75 w 76"/>
                  <a:gd name="T7" fmla="*/ 0 h 16"/>
                  <a:gd name="T8" fmla="*/ 68 w 76"/>
                  <a:gd name="T9" fmla="*/ 9 h 16"/>
                  <a:gd name="T10" fmla="*/ 73 w 76"/>
                  <a:gd name="T11" fmla="*/ 5 h 16"/>
                  <a:gd name="T12" fmla="*/ 61 w 76"/>
                  <a:gd name="T13" fmla="*/ 16 h 16"/>
                  <a:gd name="T14" fmla="*/ 66 w 76"/>
                  <a:gd name="T15" fmla="*/ 10 h 16"/>
                  <a:gd name="T16" fmla="*/ 0 w 76"/>
                  <a:gd name="T17" fmla="*/ 12 h 16"/>
                  <a:gd name="T18" fmla="*/ 1 w 76"/>
                  <a:gd name="T19" fmla="*/ 11 h 16"/>
                  <a:gd name="T20" fmla="*/ 2 w 76"/>
                  <a:gd name="T21" fmla="*/ 13 h 16"/>
                  <a:gd name="T22" fmla="*/ 2 w 76"/>
                  <a:gd name="T23" fmla="*/ 11 h 16"/>
                  <a:gd name="T24" fmla="*/ 4 w 76"/>
                  <a:gd name="T25" fmla="*/ 10 h 16"/>
                  <a:gd name="T26" fmla="*/ 5 w 76"/>
                  <a:gd name="T27" fmla="*/ 12 h 16"/>
                  <a:gd name="T28" fmla="*/ 4 w 76"/>
                  <a:gd name="T29" fmla="*/ 12 h 16"/>
                  <a:gd name="T30" fmla="*/ 4 w 76"/>
                  <a:gd name="T31" fmla="*/ 11 h 16"/>
                  <a:gd name="T32" fmla="*/ 3 w 76"/>
                  <a:gd name="T33" fmla="*/ 13 h 16"/>
                  <a:gd name="T34" fmla="*/ 1 w 76"/>
                  <a:gd name="T35" fmla="*/ 14 h 16"/>
                  <a:gd name="T36" fmla="*/ 0 w 76"/>
                  <a:gd name="T37"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6">
                    <a:moveTo>
                      <a:pt x="73" y="7"/>
                    </a:moveTo>
                    <a:cubicBezTo>
                      <a:pt x="76" y="4"/>
                      <a:pt x="76" y="4"/>
                      <a:pt x="76" y="4"/>
                    </a:cubicBezTo>
                    <a:moveTo>
                      <a:pt x="72" y="4"/>
                    </a:moveTo>
                    <a:cubicBezTo>
                      <a:pt x="75" y="0"/>
                      <a:pt x="75" y="0"/>
                      <a:pt x="75" y="0"/>
                    </a:cubicBezTo>
                    <a:moveTo>
                      <a:pt x="68" y="9"/>
                    </a:moveTo>
                    <a:cubicBezTo>
                      <a:pt x="73" y="5"/>
                      <a:pt x="73" y="5"/>
                      <a:pt x="73" y="5"/>
                    </a:cubicBezTo>
                    <a:moveTo>
                      <a:pt x="61" y="16"/>
                    </a:moveTo>
                    <a:cubicBezTo>
                      <a:pt x="66" y="10"/>
                      <a:pt x="66" y="10"/>
                      <a:pt x="66" y="10"/>
                    </a:cubicBezTo>
                    <a:moveTo>
                      <a:pt x="0" y="12"/>
                    </a:moveTo>
                    <a:cubicBezTo>
                      <a:pt x="1" y="11"/>
                      <a:pt x="1" y="11"/>
                      <a:pt x="1" y="11"/>
                    </a:cubicBezTo>
                    <a:cubicBezTo>
                      <a:pt x="1" y="11"/>
                      <a:pt x="1" y="13"/>
                      <a:pt x="2" y="13"/>
                    </a:cubicBezTo>
                    <a:cubicBezTo>
                      <a:pt x="3" y="14"/>
                      <a:pt x="2" y="11"/>
                      <a:pt x="2" y="11"/>
                    </a:cubicBezTo>
                    <a:cubicBezTo>
                      <a:pt x="2" y="11"/>
                      <a:pt x="3" y="10"/>
                      <a:pt x="4" y="10"/>
                    </a:cubicBezTo>
                    <a:cubicBezTo>
                      <a:pt x="5" y="10"/>
                      <a:pt x="5" y="12"/>
                      <a:pt x="5" y="12"/>
                    </a:cubicBezTo>
                    <a:cubicBezTo>
                      <a:pt x="5" y="12"/>
                      <a:pt x="4" y="13"/>
                      <a:pt x="4" y="12"/>
                    </a:cubicBezTo>
                    <a:cubicBezTo>
                      <a:pt x="4" y="11"/>
                      <a:pt x="4" y="11"/>
                      <a:pt x="4" y="11"/>
                    </a:cubicBezTo>
                    <a:cubicBezTo>
                      <a:pt x="3" y="11"/>
                      <a:pt x="3" y="12"/>
                      <a:pt x="3" y="13"/>
                    </a:cubicBezTo>
                    <a:cubicBezTo>
                      <a:pt x="3" y="15"/>
                      <a:pt x="1" y="14"/>
                      <a:pt x="1" y="14"/>
                    </a:cubicBezTo>
                    <a:cubicBezTo>
                      <a:pt x="1" y="14"/>
                      <a:pt x="0" y="14"/>
                      <a:pt x="0" y="12"/>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71" name="Line 691"/>
              <p:cNvSpPr>
                <a:spLocks noChangeShapeType="1"/>
              </p:cNvSpPr>
              <p:nvPr/>
            </p:nvSpPr>
            <p:spPr bwMode="auto">
              <a:xfrm flipV="1">
                <a:off x="3705225" y="6596063"/>
                <a:ext cx="14288" cy="14288"/>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72" name="Line 692"/>
              <p:cNvSpPr>
                <a:spLocks noChangeShapeType="1"/>
              </p:cNvSpPr>
              <p:nvPr/>
            </p:nvSpPr>
            <p:spPr bwMode="auto">
              <a:xfrm flipV="1">
                <a:off x="3748088" y="6569075"/>
                <a:ext cx="9525" cy="9525"/>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73" name="Freeform 693"/>
              <p:cNvSpPr>
                <a:spLocks/>
              </p:cNvSpPr>
              <p:nvPr/>
            </p:nvSpPr>
            <p:spPr bwMode="auto">
              <a:xfrm>
                <a:off x="3762375" y="6554788"/>
                <a:ext cx="22225" cy="19050"/>
              </a:xfrm>
              <a:custGeom>
                <a:avLst/>
                <a:gdLst>
                  <a:gd name="T0" fmla="*/ 2 w 14"/>
                  <a:gd name="T1" fmla="*/ 12 h 12"/>
                  <a:gd name="T2" fmla="*/ 14 w 14"/>
                  <a:gd name="T3" fmla="*/ 0 h 12"/>
                  <a:gd name="T4" fmla="*/ 11 w 14"/>
                  <a:gd name="T5" fmla="*/ 0 h 12"/>
                  <a:gd name="T6" fmla="*/ 11 w 14"/>
                  <a:gd name="T7" fmla="*/ 0 h 12"/>
                  <a:gd name="T8" fmla="*/ 8 w 14"/>
                  <a:gd name="T9" fmla="*/ 0 h 12"/>
                  <a:gd name="T10" fmla="*/ 8 w 14"/>
                  <a:gd name="T11" fmla="*/ 3 h 12"/>
                  <a:gd name="T12" fmla="*/ 8 w 14"/>
                  <a:gd name="T13" fmla="*/ 3 h 12"/>
                  <a:gd name="T14" fmla="*/ 5 w 14"/>
                  <a:gd name="T15" fmla="*/ 3 h 12"/>
                  <a:gd name="T16" fmla="*/ 2 w 14"/>
                  <a:gd name="T17" fmla="*/ 6 h 12"/>
                  <a:gd name="T18" fmla="*/ 2 w 14"/>
                  <a:gd name="T19" fmla="*/ 6 h 12"/>
                  <a:gd name="T20" fmla="*/ 2 w 14"/>
                  <a:gd name="T21" fmla="*/ 6 h 12"/>
                  <a:gd name="T22" fmla="*/ 2 w 14"/>
                  <a:gd name="T23" fmla="*/ 9 h 12"/>
                  <a:gd name="T24" fmla="*/ 0 w 14"/>
                  <a:gd name="T25" fmla="*/ 9 h 12"/>
                  <a:gd name="T26" fmla="*/ 0 w 14"/>
                  <a:gd name="T27" fmla="*/ 12 h 12"/>
                  <a:gd name="T28" fmla="*/ 2 w 14"/>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12">
                    <a:moveTo>
                      <a:pt x="2" y="12"/>
                    </a:moveTo>
                    <a:lnTo>
                      <a:pt x="14" y="0"/>
                    </a:lnTo>
                    <a:lnTo>
                      <a:pt x="11" y="0"/>
                    </a:lnTo>
                    <a:lnTo>
                      <a:pt x="11" y="0"/>
                    </a:lnTo>
                    <a:lnTo>
                      <a:pt x="8" y="0"/>
                    </a:lnTo>
                    <a:lnTo>
                      <a:pt x="8" y="3"/>
                    </a:lnTo>
                    <a:lnTo>
                      <a:pt x="8" y="3"/>
                    </a:lnTo>
                    <a:lnTo>
                      <a:pt x="5" y="3"/>
                    </a:lnTo>
                    <a:lnTo>
                      <a:pt x="2" y="6"/>
                    </a:lnTo>
                    <a:lnTo>
                      <a:pt x="2" y="6"/>
                    </a:lnTo>
                    <a:lnTo>
                      <a:pt x="2" y="6"/>
                    </a:lnTo>
                    <a:lnTo>
                      <a:pt x="2" y="9"/>
                    </a:lnTo>
                    <a:lnTo>
                      <a:pt x="0" y="9"/>
                    </a:lnTo>
                    <a:lnTo>
                      <a:pt x="0" y="12"/>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74" name="Freeform 694"/>
              <p:cNvSpPr>
                <a:spLocks/>
              </p:cNvSpPr>
              <p:nvPr/>
            </p:nvSpPr>
            <p:spPr bwMode="auto">
              <a:xfrm>
                <a:off x="3762375" y="6554788"/>
                <a:ext cx="22225" cy="19050"/>
              </a:xfrm>
              <a:custGeom>
                <a:avLst/>
                <a:gdLst>
                  <a:gd name="T0" fmla="*/ 1 w 5"/>
                  <a:gd name="T1" fmla="*/ 4 h 4"/>
                  <a:gd name="T2" fmla="*/ 4 w 5"/>
                  <a:gd name="T3" fmla="*/ 1 h 4"/>
                  <a:gd name="T4" fmla="*/ 5 w 5"/>
                  <a:gd name="T5" fmla="*/ 0 h 4"/>
                  <a:gd name="T6" fmla="*/ 5 w 5"/>
                  <a:gd name="T7" fmla="*/ 0 h 4"/>
                  <a:gd name="T8" fmla="*/ 4 w 5"/>
                  <a:gd name="T9" fmla="*/ 0 h 4"/>
                  <a:gd name="T10" fmla="*/ 4 w 5"/>
                  <a:gd name="T11" fmla="*/ 0 h 4"/>
                  <a:gd name="T12" fmla="*/ 4 w 5"/>
                  <a:gd name="T13" fmla="*/ 0 h 4"/>
                  <a:gd name="T14" fmla="*/ 4 w 5"/>
                  <a:gd name="T15" fmla="*/ 0 h 4"/>
                  <a:gd name="T16" fmla="*/ 3 w 5"/>
                  <a:gd name="T17" fmla="*/ 0 h 4"/>
                  <a:gd name="T18" fmla="*/ 3 w 5"/>
                  <a:gd name="T19" fmla="*/ 0 h 4"/>
                  <a:gd name="T20" fmla="*/ 3 w 5"/>
                  <a:gd name="T21" fmla="*/ 1 h 4"/>
                  <a:gd name="T22" fmla="*/ 3 w 5"/>
                  <a:gd name="T23" fmla="*/ 1 h 4"/>
                  <a:gd name="T24" fmla="*/ 3 w 5"/>
                  <a:gd name="T25" fmla="*/ 1 h 4"/>
                  <a:gd name="T26" fmla="*/ 3 w 5"/>
                  <a:gd name="T27" fmla="*/ 1 h 4"/>
                  <a:gd name="T28" fmla="*/ 2 w 5"/>
                  <a:gd name="T29" fmla="*/ 1 h 4"/>
                  <a:gd name="T30" fmla="*/ 2 w 5"/>
                  <a:gd name="T31" fmla="*/ 1 h 4"/>
                  <a:gd name="T32" fmla="*/ 1 w 5"/>
                  <a:gd name="T33" fmla="*/ 1 h 4"/>
                  <a:gd name="T34" fmla="*/ 1 w 5"/>
                  <a:gd name="T35" fmla="*/ 1 h 4"/>
                  <a:gd name="T36" fmla="*/ 1 w 5"/>
                  <a:gd name="T37" fmla="*/ 2 h 4"/>
                  <a:gd name="T38" fmla="*/ 1 w 5"/>
                  <a:gd name="T39" fmla="*/ 2 h 4"/>
                  <a:gd name="T40" fmla="*/ 1 w 5"/>
                  <a:gd name="T41" fmla="*/ 2 h 4"/>
                  <a:gd name="T42" fmla="*/ 1 w 5"/>
                  <a:gd name="T43" fmla="*/ 2 h 4"/>
                  <a:gd name="T44" fmla="*/ 1 w 5"/>
                  <a:gd name="T45" fmla="*/ 3 h 4"/>
                  <a:gd name="T46" fmla="*/ 1 w 5"/>
                  <a:gd name="T47" fmla="*/ 3 h 4"/>
                  <a:gd name="T48" fmla="*/ 0 w 5"/>
                  <a:gd name="T49" fmla="*/ 3 h 4"/>
                  <a:gd name="T50" fmla="*/ 0 w 5"/>
                  <a:gd name="T51" fmla="*/ 3 h 4"/>
                  <a:gd name="T52" fmla="*/ 0 w 5"/>
                  <a:gd name="T53" fmla="*/ 4 h 4"/>
                  <a:gd name="T54" fmla="*/ 0 w 5"/>
                  <a:gd name="T55" fmla="*/ 4 h 4"/>
                  <a:gd name="T56" fmla="*/ 1 w 5"/>
                  <a:gd name="T57" fmla="*/ 4 h 4"/>
                  <a:gd name="T58" fmla="*/ 1 w 5"/>
                  <a:gd name="T59" fmla="*/ 4 h 4"/>
                  <a:gd name="T60" fmla="*/ 0 w 5"/>
                  <a:gd name="T61" fmla="*/ 4 h 4"/>
                  <a:gd name="T62" fmla="*/ 0 w 5"/>
                  <a:gd name="T63" fmla="*/ 4 h 4"/>
                  <a:gd name="T64" fmla="*/ 0 w 5"/>
                  <a:gd name="T65" fmla="*/ 3 h 4"/>
                  <a:gd name="T66" fmla="*/ 0 w 5"/>
                  <a:gd name="T67" fmla="*/ 3 h 4"/>
                  <a:gd name="T68" fmla="*/ 1 w 5"/>
                  <a:gd name="T69" fmla="*/ 3 h 4"/>
                  <a:gd name="T70" fmla="*/ 1 w 5"/>
                  <a:gd name="T71" fmla="*/ 3 h 4"/>
                  <a:gd name="T72" fmla="*/ 1 w 5"/>
                  <a:gd name="T73" fmla="*/ 2 h 4"/>
                  <a:gd name="T74" fmla="*/ 1 w 5"/>
                  <a:gd name="T75" fmla="*/ 3 h 4"/>
                  <a:gd name="T76" fmla="*/ 1 w 5"/>
                  <a:gd name="T77" fmla="*/ 3 h 4"/>
                  <a:gd name="T78" fmla="*/ 2 w 5"/>
                  <a:gd name="T79" fmla="*/ 2 h 4"/>
                  <a:gd name="T80" fmla="*/ 2 w 5"/>
                  <a:gd name="T81" fmla="*/ 2 h 4"/>
                  <a:gd name="T82" fmla="*/ 1 w 5"/>
                  <a:gd name="T83" fmla="*/ 2 h 4"/>
                  <a:gd name="T84" fmla="*/ 2 w 5"/>
                  <a:gd name="T85" fmla="*/ 1 h 4"/>
                  <a:gd name="T86" fmla="*/ 3 w 5"/>
                  <a:gd name="T87" fmla="*/ 1 h 4"/>
                  <a:gd name="T88" fmla="*/ 3 w 5"/>
                  <a:gd name="T89" fmla="*/ 1 h 4"/>
                  <a:gd name="T90" fmla="*/ 3 w 5"/>
                  <a:gd name="T91" fmla="*/ 1 h 4"/>
                  <a:gd name="T92" fmla="*/ 3 w 5"/>
                  <a:gd name="T93" fmla="*/ 1 h 4"/>
                  <a:gd name="T94" fmla="*/ 3 w 5"/>
                  <a:gd name="T95" fmla="*/ 1 h 4"/>
                  <a:gd name="T96" fmla="*/ 3 w 5"/>
                  <a:gd name="T97" fmla="*/ 0 h 4"/>
                  <a:gd name="T98" fmla="*/ 3 w 5"/>
                  <a:gd name="T99" fmla="*/ 0 h 4"/>
                  <a:gd name="T100" fmla="*/ 4 w 5"/>
                  <a:gd name="T101" fmla="*/ 0 h 4"/>
                  <a:gd name="T102" fmla="*/ 4 w 5"/>
                  <a:gd name="T103" fmla="*/ 0 h 4"/>
                  <a:gd name="T104" fmla="*/ 4 w 5"/>
                  <a:gd name="T105" fmla="*/ 0 h 4"/>
                  <a:gd name="T106" fmla="*/ 4 w 5"/>
                  <a:gd name="T107" fmla="*/ 0 h 4"/>
                  <a:gd name="T108" fmla="*/ 5 w 5"/>
                  <a:gd name="T109" fmla="*/ 0 h 4"/>
                  <a:gd name="T110" fmla="*/ 5 w 5"/>
                  <a:gd name="T111" fmla="*/ 0 h 4"/>
                  <a:gd name="T112" fmla="*/ 1 w 5"/>
                  <a:gd name="T113" fmla="*/ 3 h 4"/>
                  <a:gd name="T114" fmla="*/ 1 w 5"/>
                  <a:gd name="T115" fmla="*/ 4 h 4"/>
                  <a:gd name="T116" fmla="*/ 1 w 5"/>
                  <a:gd name="T1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 h="4">
                    <a:moveTo>
                      <a:pt x="1" y="4"/>
                    </a:moveTo>
                    <a:cubicBezTo>
                      <a:pt x="2" y="3"/>
                      <a:pt x="3" y="2"/>
                      <a:pt x="4" y="1"/>
                    </a:cubicBezTo>
                    <a:cubicBezTo>
                      <a:pt x="4" y="1"/>
                      <a:pt x="5" y="0"/>
                      <a:pt x="5" y="0"/>
                    </a:cubicBezTo>
                    <a:cubicBezTo>
                      <a:pt x="5" y="0"/>
                      <a:pt x="5" y="0"/>
                      <a:pt x="5" y="0"/>
                    </a:cubicBezTo>
                    <a:cubicBezTo>
                      <a:pt x="4" y="0"/>
                      <a:pt x="4" y="0"/>
                      <a:pt x="4" y="0"/>
                    </a:cubicBezTo>
                    <a:cubicBezTo>
                      <a:pt x="4" y="0"/>
                      <a:pt x="4" y="0"/>
                      <a:pt x="4" y="0"/>
                    </a:cubicBezTo>
                    <a:cubicBezTo>
                      <a:pt x="4" y="0"/>
                      <a:pt x="4" y="0"/>
                      <a:pt x="4" y="0"/>
                    </a:cubicBezTo>
                    <a:cubicBezTo>
                      <a:pt x="4" y="0"/>
                      <a:pt x="4" y="0"/>
                      <a:pt x="4" y="0"/>
                    </a:cubicBezTo>
                    <a:cubicBezTo>
                      <a:pt x="4" y="0"/>
                      <a:pt x="3" y="0"/>
                      <a:pt x="3" y="0"/>
                    </a:cubicBezTo>
                    <a:cubicBezTo>
                      <a:pt x="3" y="0"/>
                      <a:pt x="3" y="0"/>
                      <a:pt x="3" y="0"/>
                    </a:cubicBezTo>
                    <a:cubicBezTo>
                      <a:pt x="3" y="0"/>
                      <a:pt x="3" y="1"/>
                      <a:pt x="3" y="1"/>
                    </a:cubicBezTo>
                    <a:cubicBezTo>
                      <a:pt x="3" y="1"/>
                      <a:pt x="3" y="1"/>
                      <a:pt x="3" y="1"/>
                    </a:cubicBezTo>
                    <a:cubicBezTo>
                      <a:pt x="3" y="1"/>
                      <a:pt x="3" y="1"/>
                      <a:pt x="3" y="1"/>
                    </a:cubicBezTo>
                    <a:cubicBezTo>
                      <a:pt x="3" y="0"/>
                      <a:pt x="3" y="1"/>
                      <a:pt x="3" y="1"/>
                    </a:cubicBezTo>
                    <a:cubicBezTo>
                      <a:pt x="2" y="1"/>
                      <a:pt x="2" y="1"/>
                      <a:pt x="2" y="1"/>
                    </a:cubicBezTo>
                    <a:cubicBezTo>
                      <a:pt x="2" y="1"/>
                      <a:pt x="2" y="1"/>
                      <a:pt x="2" y="1"/>
                    </a:cubicBezTo>
                    <a:cubicBezTo>
                      <a:pt x="2" y="1"/>
                      <a:pt x="2" y="1"/>
                      <a:pt x="1" y="1"/>
                    </a:cubicBezTo>
                    <a:cubicBezTo>
                      <a:pt x="1" y="1"/>
                      <a:pt x="1" y="1"/>
                      <a:pt x="1" y="1"/>
                    </a:cubicBezTo>
                    <a:cubicBezTo>
                      <a:pt x="1" y="2"/>
                      <a:pt x="1" y="2"/>
                      <a:pt x="1" y="2"/>
                    </a:cubicBezTo>
                    <a:cubicBezTo>
                      <a:pt x="1" y="2"/>
                      <a:pt x="1" y="2"/>
                      <a:pt x="1" y="2"/>
                    </a:cubicBezTo>
                    <a:cubicBezTo>
                      <a:pt x="1" y="2"/>
                      <a:pt x="1" y="2"/>
                      <a:pt x="1" y="2"/>
                    </a:cubicBezTo>
                    <a:cubicBezTo>
                      <a:pt x="1" y="2"/>
                      <a:pt x="1" y="2"/>
                      <a:pt x="1" y="2"/>
                    </a:cubicBezTo>
                    <a:cubicBezTo>
                      <a:pt x="1" y="3"/>
                      <a:pt x="1" y="3"/>
                      <a:pt x="1" y="3"/>
                    </a:cubicBezTo>
                    <a:cubicBezTo>
                      <a:pt x="1" y="3"/>
                      <a:pt x="1" y="3"/>
                      <a:pt x="1" y="3"/>
                    </a:cubicBezTo>
                    <a:cubicBezTo>
                      <a:pt x="0" y="3"/>
                      <a:pt x="0" y="3"/>
                      <a:pt x="0" y="3"/>
                    </a:cubicBezTo>
                    <a:cubicBezTo>
                      <a:pt x="0" y="3"/>
                      <a:pt x="0" y="3"/>
                      <a:pt x="0" y="3"/>
                    </a:cubicBezTo>
                    <a:cubicBezTo>
                      <a:pt x="0" y="4"/>
                      <a:pt x="0" y="4"/>
                      <a:pt x="0" y="4"/>
                    </a:cubicBezTo>
                    <a:cubicBezTo>
                      <a:pt x="0" y="4"/>
                      <a:pt x="0" y="4"/>
                      <a:pt x="0" y="4"/>
                    </a:cubicBezTo>
                    <a:cubicBezTo>
                      <a:pt x="0" y="4"/>
                      <a:pt x="0" y="4"/>
                      <a:pt x="1" y="4"/>
                    </a:cubicBezTo>
                    <a:cubicBezTo>
                      <a:pt x="1" y="4"/>
                      <a:pt x="1" y="4"/>
                      <a:pt x="1" y="4"/>
                    </a:cubicBezTo>
                    <a:cubicBezTo>
                      <a:pt x="1" y="4"/>
                      <a:pt x="0" y="4"/>
                      <a:pt x="0" y="4"/>
                    </a:cubicBezTo>
                    <a:cubicBezTo>
                      <a:pt x="0" y="4"/>
                      <a:pt x="0" y="4"/>
                      <a:pt x="0" y="4"/>
                    </a:cubicBezTo>
                    <a:cubicBezTo>
                      <a:pt x="0" y="3"/>
                      <a:pt x="0" y="3"/>
                      <a:pt x="0" y="3"/>
                    </a:cubicBezTo>
                    <a:cubicBezTo>
                      <a:pt x="0" y="3"/>
                      <a:pt x="0" y="3"/>
                      <a:pt x="0" y="3"/>
                    </a:cubicBezTo>
                    <a:cubicBezTo>
                      <a:pt x="1" y="3"/>
                      <a:pt x="1" y="3"/>
                      <a:pt x="1" y="3"/>
                    </a:cubicBezTo>
                    <a:cubicBezTo>
                      <a:pt x="1" y="3"/>
                      <a:pt x="1" y="3"/>
                      <a:pt x="1" y="3"/>
                    </a:cubicBezTo>
                    <a:cubicBezTo>
                      <a:pt x="1" y="3"/>
                      <a:pt x="1" y="3"/>
                      <a:pt x="1" y="2"/>
                    </a:cubicBezTo>
                    <a:cubicBezTo>
                      <a:pt x="1" y="3"/>
                      <a:pt x="1" y="3"/>
                      <a:pt x="1" y="3"/>
                    </a:cubicBezTo>
                    <a:cubicBezTo>
                      <a:pt x="1" y="3"/>
                      <a:pt x="1" y="3"/>
                      <a:pt x="1" y="3"/>
                    </a:cubicBezTo>
                    <a:cubicBezTo>
                      <a:pt x="1" y="3"/>
                      <a:pt x="2" y="3"/>
                      <a:pt x="2" y="2"/>
                    </a:cubicBezTo>
                    <a:cubicBezTo>
                      <a:pt x="2" y="2"/>
                      <a:pt x="2" y="2"/>
                      <a:pt x="2" y="2"/>
                    </a:cubicBezTo>
                    <a:cubicBezTo>
                      <a:pt x="1" y="2"/>
                      <a:pt x="1" y="2"/>
                      <a:pt x="1" y="2"/>
                    </a:cubicBezTo>
                    <a:cubicBezTo>
                      <a:pt x="2" y="2"/>
                      <a:pt x="2" y="2"/>
                      <a:pt x="2" y="1"/>
                    </a:cubicBezTo>
                    <a:cubicBezTo>
                      <a:pt x="2"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0"/>
                    </a:cubicBezTo>
                    <a:cubicBezTo>
                      <a:pt x="3" y="0"/>
                      <a:pt x="3" y="0"/>
                      <a:pt x="3" y="0"/>
                    </a:cubicBezTo>
                    <a:cubicBezTo>
                      <a:pt x="3" y="0"/>
                      <a:pt x="4" y="0"/>
                      <a:pt x="4" y="0"/>
                    </a:cubicBezTo>
                    <a:cubicBezTo>
                      <a:pt x="4" y="0"/>
                      <a:pt x="4" y="0"/>
                      <a:pt x="4" y="0"/>
                    </a:cubicBezTo>
                    <a:cubicBezTo>
                      <a:pt x="4" y="0"/>
                      <a:pt x="4" y="0"/>
                      <a:pt x="4" y="0"/>
                    </a:cubicBezTo>
                    <a:cubicBezTo>
                      <a:pt x="4" y="0"/>
                      <a:pt x="4" y="0"/>
                      <a:pt x="4" y="0"/>
                    </a:cubicBezTo>
                    <a:cubicBezTo>
                      <a:pt x="5" y="0"/>
                      <a:pt x="5" y="0"/>
                      <a:pt x="5" y="0"/>
                    </a:cubicBezTo>
                    <a:cubicBezTo>
                      <a:pt x="5" y="0"/>
                      <a:pt x="5" y="0"/>
                      <a:pt x="5" y="0"/>
                    </a:cubicBezTo>
                    <a:cubicBezTo>
                      <a:pt x="4" y="1"/>
                      <a:pt x="3" y="2"/>
                      <a:pt x="1" y="3"/>
                    </a:cubicBezTo>
                    <a:cubicBezTo>
                      <a:pt x="1" y="3"/>
                      <a:pt x="1" y="4"/>
                      <a:pt x="1" y="4"/>
                    </a:cubicBezTo>
                    <a:cubicBezTo>
                      <a:pt x="0" y="4"/>
                      <a:pt x="1" y="4"/>
                      <a:pt x="1"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75" name="Freeform 695"/>
              <p:cNvSpPr>
                <a:spLocks/>
              </p:cNvSpPr>
              <p:nvPr/>
            </p:nvSpPr>
            <p:spPr bwMode="auto">
              <a:xfrm>
                <a:off x="3748088" y="6535738"/>
                <a:ext cx="22225" cy="23813"/>
              </a:xfrm>
              <a:custGeom>
                <a:avLst/>
                <a:gdLst>
                  <a:gd name="T0" fmla="*/ 0 w 14"/>
                  <a:gd name="T1" fmla="*/ 15 h 15"/>
                  <a:gd name="T2" fmla="*/ 14 w 14"/>
                  <a:gd name="T3" fmla="*/ 0 h 15"/>
                  <a:gd name="T4" fmla="*/ 0 w 14"/>
                  <a:gd name="T5" fmla="*/ 15 h 15"/>
                </a:gdLst>
                <a:ahLst/>
                <a:cxnLst>
                  <a:cxn ang="0">
                    <a:pos x="T0" y="T1"/>
                  </a:cxn>
                  <a:cxn ang="0">
                    <a:pos x="T2" y="T3"/>
                  </a:cxn>
                  <a:cxn ang="0">
                    <a:pos x="T4" y="T5"/>
                  </a:cxn>
                </a:cxnLst>
                <a:rect l="0" t="0" r="r" b="b"/>
                <a:pathLst>
                  <a:path w="14" h="15">
                    <a:moveTo>
                      <a:pt x="0" y="15"/>
                    </a:moveTo>
                    <a:lnTo>
                      <a:pt x="14" y="0"/>
                    </a:lnTo>
                    <a:lnTo>
                      <a:pt x="0" y="15"/>
                    </a:lnTo>
                    <a:close/>
                  </a:path>
                </a:pathLst>
              </a:custGeom>
              <a:solidFill>
                <a:srgbClr val="EEE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76" name="Line 696"/>
              <p:cNvSpPr>
                <a:spLocks noChangeShapeType="1"/>
              </p:cNvSpPr>
              <p:nvPr/>
            </p:nvSpPr>
            <p:spPr bwMode="auto">
              <a:xfrm flipV="1">
                <a:off x="3748088" y="6535738"/>
                <a:ext cx="22225" cy="238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77" name="Freeform 697"/>
              <p:cNvSpPr>
                <a:spLocks/>
              </p:cNvSpPr>
              <p:nvPr/>
            </p:nvSpPr>
            <p:spPr bwMode="auto">
              <a:xfrm>
                <a:off x="3748088" y="6530975"/>
                <a:ext cx="22225" cy="28575"/>
              </a:xfrm>
              <a:custGeom>
                <a:avLst/>
                <a:gdLst>
                  <a:gd name="T0" fmla="*/ 0 w 5"/>
                  <a:gd name="T1" fmla="*/ 6 h 6"/>
                  <a:gd name="T2" fmla="*/ 3 w 5"/>
                  <a:gd name="T3" fmla="*/ 3 h 6"/>
                  <a:gd name="T4" fmla="*/ 5 w 5"/>
                  <a:gd name="T5" fmla="*/ 1 h 6"/>
                  <a:gd name="T6" fmla="*/ 5 w 5"/>
                  <a:gd name="T7" fmla="*/ 0 h 6"/>
                  <a:gd name="T8" fmla="*/ 2 w 5"/>
                  <a:gd name="T9" fmla="*/ 3 h 6"/>
                  <a:gd name="T10" fmla="*/ 0 w 5"/>
                  <a:gd name="T11" fmla="*/ 6 h 6"/>
                  <a:gd name="T12" fmla="*/ 0 w 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6"/>
                    </a:moveTo>
                    <a:cubicBezTo>
                      <a:pt x="1" y="5"/>
                      <a:pt x="2" y="4"/>
                      <a:pt x="3" y="3"/>
                    </a:cubicBezTo>
                    <a:cubicBezTo>
                      <a:pt x="4" y="2"/>
                      <a:pt x="4" y="1"/>
                      <a:pt x="5" y="1"/>
                    </a:cubicBezTo>
                    <a:cubicBezTo>
                      <a:pt x="5" y="1"/>
                      <a:pt x="5" y="0"/>
                      <a:pt x="5" y="0"/>
                    </a:cubicBezTo>
                    <a:cubicBezTo>
                      <a:pt x="4" y="1"/>
                      <a:pt x="3" y="2"/>
                      <a:pt x="2" y="3"/>
                    </a:cubicBezTo>
                    <a:cubicBezTo>
                      <a:pt x="1" y="4"/>
                      <a:pt x="1" y="5"/>
                      <a:pt x="0" y="6"/>
                    </a:cubicBezTo>
                    <a:cubicBezTo>
                      <a:pt x="0" y="6"/>
                      <a:pt x="0" y="6"/>
                      <a:pt x="0" y="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78" name="Freeform 698"/>
              <p:cNvSpPr>
                <a:spLocks/>
              </p:cNvSpPr>
              <p:nvPr/>
            </p:nvSpPr>
            <p:spPr bwMode="auto">
              <a:xfrm>
                <a:off x="3789363" y="6489700"/>
                <a:ext cx="28575" cy="28575"/>
              </a:xfrm>
              <a:custGeom>
                <a:avLst/>
                <a:gdLst>
                  <a:gd name="T0" fmla="*/ 0 w 18"/>
                  <a:gd name="T1" fmla="*/ 18 h 18"/>
                  <a:gd name="T2" fmla="*/ 18 w 18"/>
                  <a:gd name="T3" fmla="*/ 0 h 18"/>
                  <a:gd name="T4" fmla="*/ 12 w 18"/>
                  <a:gd name="T5" fmla="*/ 3 h 18"/>
                  <a:gd name="T6" fmla="*/ 12 w 18"/>
                  <a:gd name="T7" fmla="*/ 3 h 18"/>
                  <a:gd name="T8" fmla="*/ 12 w 18"/>
                  <a:gd name="T9" fmla="*/ 3 h 18"/>
                  <a:gd name="T10" fmla="*/ 9 w 18"/>
                  <a:gd name="T11" fmla="*/ 3 h 18"/>
                  <a:gd name="T12" fmla="*/ 9 w 18"/>
                  <a:gd name="T13" fmla="*/ 6 h 18"/>
                  <a:gd name="T14" fmla="*/ 6 w 18"/>
                  <a:gd name="T15" fmla="*/ 6 h 18"/>
                  <a:gd name="T16" fmla="*/ 6 w 18"/>
                  <a:gd name="T17" fmla="*/ 9 h 18"/>
                  <a:gd name="T18" fmla="*/ 3 w 18"/>
                  <a:gd name="T19" fmla="*/ 9 h 18"/>
                  <a:gd name="T20" fmla="*/ 3 w 18"/>
                  <a:gd name="T21" fmla="*/ 12 h 18"/>
                  <a:gd name="T22" fmla="*/ 0 w 18"/>
                  <a:gd name="T23" fmla="*/ 12 h 18"/>
                  <a:gd name="T24" fmla="*/ 0 w 18"/>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0" y="18"/>
                    </a:moveTo>
                    <a:lnTo>
                      <a:pt x="18" y="0"/>
                    </a:lnTo>
                    <a:lnTo>
                      <a:pt x="12" y="3"/>
                    </a:lnTo>
                    <a:lnTo>
                      <a:pt x="12" y="3"/>
                    </a:lnTo>
                    <a:lnTo>
                      <a:pt x="12" y="3"/>
                    </a:lnTo>
                    <a:lnTo>
                      <a:pt x="9" y="3"/>
                    </a:lnTo>
                    <a:lnTo>
                      <a:pt x="9" y="6"/>
                    </a:lnTo>
                    <a:lnTo>
                      <a:pt x="6" y="6"/>
                    </a:lnTo>
                    <a:lnTo>
                      <a:pt x="6" y="9"/>
                    </a:lnTo>
                    <a:lnTo>
                      <a:pt x="3" y="9"/>
                    </a:lnTo>
                    <a:lnTo>
                      <a:pt x="3" y="12"/>
                    </a:lnTo>
                    <a:lnTo>
                      <a:pt x="0" y="12"/>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79" name="Freeform 699"/>
              <p:cNvSpPr>
                <a:spLocks/>
              </p:cNvSpPr>
              <p:nvPr/>
            </p:nvSpPr>
            <p:spPr bwMode="auto">
              <a:xfrm>
                <a:off x="3784600" y="6489700"/>
                <a:ext cx="33338" cy="28575"/>
              </a:xfrm>
              <a:custGeom>
                <a:avLst/>
                <a:gdLst>
                  <a:gd name="T0" fmla="*/ 1 w 7"/>
                  <a:gd name="T1" fmla="*/ 6 h 6"/>
                  <a:gd name="T2" fmla="*/ 3 w 7"/>
                  <a:gd name="T3" fmla="*/ 3 h 6"/>
                  <a:gd name="T4" fmla="*/ 7 w 7"/>
                  <a:gd name="T5" fmla="*/ 0 h 6"/>
                  <a:gd name="T6" fmla="*/ 7 w 7"/>
                  <a:gd name="T7" fmla="*/ 0 h 6"/>
                  <a:gd name="T8" fmla="*/ 6 w 7"/>
                  <a:gd name="T9" fmla="*/ 0 h 6"/>
                  <a:gd name="T10" fmla="*/ 6 w 7"/>
                  <a:gd name="T11" fmla="*/ 0 h 6"/>
                  <a:gd name="T12" fmla="*/ 5 w 7"/>
                  <a:gd name="T13" fmla="*/ 1 h 6"/>
                  <a:gd name="T14" fmla="*/ 5 w 7"/>
                  <a:gd name="T15" fmla="*/ 1 h 6"/>
                  <a:gd name="T16" fmla="*/ 5 w 7"/>
                  <a:gd name="T17" fmla="*/ 1 h 6"/>
                  <a:gd name="T18" fmla="*/ 5 w 7"/>
                  <a:gd name="T19" fmla="*/ 0 h 6"/>
                  <a:gd name="T20" fmla="*/ 5 w 7"/>
                  <a:gd name="T21" fmla="*/ 1 h 6"/>
                  <a:gd name="T22" fmla="*/ 4 w 7"/>
                  <a:gd name="T23" fmla="*/ 1 h 6"/>
                  <a:gd name="T24" fmla="*/ 5 w 7"/>
                  <a:gd name="T25" fmla="*/ 1 h 6"/>
                  <a:gd name="T26" fmla="*/ 4 w 7"/>
                  <a:gd name="T27" fmla="*/ 1 h 6"/>
                  <a:gd name="T28" fmla="*/ 3 w 7"/>
                  <a:gd name="T29" fmla="*/ 1 h 6"/>
                  <a:gd name="T30" fmla="*/ 3 w 7"/>
                  <a:gd name="T31" fmla="*/ 2 h 6"/>
                  <a:gd name="T32" fmla="*/ 4 w 7"/>
                  <a:gd name="T33" fmla="*/ 2 h 6"/>
                  <a:gd name="T34" fmla="*/ 3 w 7"/>
                  <a:gd name="T35" fmla="*/ 2 h 6"/>
                  <a:gd name="T36" fmla="*/ 3 w 7"/>
                  <a:gd name="T37" fmla="*/ 2 h 6"/>
                  <a:gd name="T38" fmla="*/ 3 w 7"/>
                  <a:gd name="T39" fmla="*/ 3 h 6"/>
                  <a:gd name="T40" fmla="*/ 3 w 7"/>
                  <a:gd name="T41" fmla="*/ 3 h 6"/>
                  <a:gd name="T42" fmla="*/ 2 w 7"/>
                  <a:gd name="T43" fmla="*/ 3 h 6"/>
                  <a:gd name="T44" fmla="*/ 2 w 7"/>
                  <a:gd name="T45" fmla="*/ 3 h 6"/>
                  <a:gd name="T46" fmla="*/ 2 w 7"/>
                  <a:gd name="T47" fmla="*/ 4 h 6"/>
                  <a:gd name="T48" fmla="*/ 2 w 7"/>
                  <a:gd name="T49" fmla="*/ 4 h 6"/>
                  <a:gd name="T50" fmla="*/ 1 w 7"/>
                  <a:gd name="T51" fmla="*/ 4 h 6"/>
                  <a:gd name="T52" fmla="*/ 1 w 7"/>
                  <a:gd name="T53" fmla="*/ 4 h 6"/>
                  <a:gd name="T54" fmla="*/ 0 w 7"/>
                  <a:gd name="T55" fmla="*/ 6 h 6"/>
                  <a:gd name="T56" fmla="*/ 1 w 7"/>
                  <a:gd name="T57" fmla="*/ 6 h 6"/>
                  <a:gd name="T58" fmla="*/ 1 w 7"/>
                  <a:gd name="T59" fmla="*/ 4 h 6"/>
                  <a:gd name="T60" fmla="*/ 1 w 7"/>
                  <a:gd name="T61" fmla="*/ 4 h 6"/>
                  <a:gd name="T62" fmla="*/ 2 w 7"/>
                  <a:gd name="T63" fmla="*/ 4 h 6"/>
                  <a:gd name="T64" fmla="*/ 2 w 7"/>
                  <a:gd name="T65" fmla="*/ 4 h 6"/>
                  <a:gd name="T66" fmla="*/ 2 w 7"/>
                  <a:gd name="T67" fmla="*/ 3 h 6"/>
                  <a:gd name="T68" fmla="*/ 2 w 7"/>
                  <a:gd name="T69" fmla="*/ 3 h 6"/>
                  <a:gd name="T70" fmla="*/ 3 w 7"/>
                  <a:gd name="T71" fmla="*/ 3 h 6"/>
                  <a:gd name="T72" fmla="*/ 3 w 7"/>
                  <a:gd name="T73" fmla="*/ 3 h 6"/>
                  <a:gd name="T74" fmla="*/ 3 w 7"/>
                  <a:gd name="T75" fmla="*/ 2 h 6"/>
                  <a:gd name="T76" fmla="*/ 3 w 7"/>
                  <a:gd name="T77" fmla="*/ 2 h 6"/>
                  <a:gd name="T78" fmla="*/ 4 w 7"/>
                  <a:gd name="T79" fmla="*/ 2 h 6"/>
                  <a:gd name="T80" fmla="*/ 4 w 7"/>
                  <a:gd name="T81" fmla="*/ 2 h 6"/>
                  <a:gd name="T82" fmla="*/ 4 w 7"/>
                  <a:gd name="T83" fmla="*/ 1 h 6"/>
                  <a:gd name="T84" fmla="*/ 4 w 7"/>
                  <a:gd name="T85" fmla="*/ 1 h 6"/>
                  <a:gd name="T86" fmla="*/ 4 w 7"/>
                  <a:gd name="T87" fmla="*/ 1 h 6"/>
                  <a:gd name="T88" fmla="*/ 5 w 7"/>
                  <a:gd name="T89" fmla="*/ 1 h 6"/>
                  <a:gd name="T90" fmla="*/ 5 w 7"/>
                  <a:gd name="T91" fmla="*/ 1 h 6"/>
                  <a:gd name="T92" fmla="*/ 5 w 7"/>
                  <a:gd name="T93" fmla="*/ 1 h 6"/>
                  <a:gd name="T94" fmla="*/ 5 w 7"/>
                  <a:gd name="T95" fmla="*/ 1 h 6"/>
                  <a:gd name="T96" fmla="*/ 6 w 7"/>
                  <a:gd name="T97" fmla="*/ 1 h 6"/>
                  <a:gd name="T98" fmla="*/ 7 w 7"/>
                  <a:gd name="T99" fmla="*/ 0 h 6"/>
                  <a:gd name="T100" fmla="*/ 6 w 7"/>
                  <a:gd name="T101" fmla="*/ 0 h 6"/>
                  <a:gd name="T102" fmla="*/ 4 w 7"/>
                  <a:gd name="T103" fmla="*/ 3 h 6"/>
                  <a:gd name="T104" fmla="*/ 1 w 7"/>
                  <a:gd name="T105" fmla="*/ 6 h 6"/>
                  <a:gd name="T106" fmla="*/ 0 w 7"/>
                  <a:gd name="T107" fmla="*/ 6 h 6"/>
                  <a:gd name="T108" fmla="*/ 1 w 7"/>
                  <a:gd name="T10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 h="6">
                    <a:moveTo>
                      <a:pt x="1" y="6"/>
                    </a:moveTo>
                    <a:cubicBezTo>
                      <a:pt x="2" y="5"/>
                      <a:pt x="2" y="4"/>
                      <a:pt x="3" y="3"/>
                    </a:cubicBezTo>
                    <a:cubicBezTo>
                      <a:pt x="4" y="2"/>
                      <a:pt x="6" y="1"/>
                      <a:pt x="7" y="0"/>
                    </a:cubicBezTo>
                    <a:cubicBezTo>
                      <a:pt x="7" y="0"/>
                      <a:pt x="7" y="0"/>
                      <a:pt x="7" y="0"/>
                    </a:cubicBezTo>
                    <a:cubicBezTo>
                      <a:pt x="7" y="0"/>
                      <a:pt x="7" y="0"/>
                      <a:pt x="6" y="0"/>
                    </a:cubicBezTo>
                    <a:cubicBezTo>
                      <a:pt x="6" y="0"/>
                      <a:pt x="6" y="0"/>
                      <a:pt x="6" y="0"/>
                    </a:cubicBezTo>
                    <a:cubicBezTo>
                      <a:pt x="6" y="0"/>
                      <a:pt x="5" y="1"/>
                      <a:pt x="5" y="1"/>
                    </a:cubicBezTo>
                    <a:cubicBezTo>
                      <a:pt x="5" y="1"/>
                      <a:pt x="5" y="1"/>
                      <a:pt x="5" y="1"/>
                    </a:cubicBezTo>
                    <a:cubicBezTo>
                      <a:pt x="5" y="1"/>
                      <a:pt x="5" y="1"/>
                      <a:pt x="5" y="1"/>
                    </a:cubicBezTo>
                    <a:cubicBezTo>
                      <a:pt x="5" y="1"/>
                      <a:pt x="5" y="1"/>
                      <a:pt x="5" y="0"/>
                    </a:cubicBezTo>
                    <a:cubicBezTo>
                      <a:pt x="5" y="0"/>
                      <a:pt x="5" y="1"/>
                      <a:pt x="5" y="1"/>
                    </a:cubicBezTo>
                    <a:cubicBezTo>
                      <a:pt x="5" y="1"/>
                      <a:pt x="5" y="1"/>
                      <a:pt x="4" y="1"/>
                    </a:cubicBezTo>
                    <a:cubicBezTo>
                      <a:pt x="4" y="1"/>
                      <a:pt x="5" y="1"/>
                      <a:pt x="5" y="1"/>
                    </a:cubicBezTo>
                    <a:cubicBezTo>
                      <a:pt x="4" y="1"/>
                      <a:pt x="4" y="1"/>
                      <a:pt x="4" y="1"/>
                    </a:cubicBezTo>
                    <a:cubicBezTo>
                      <a:pt x="4" y="1"/>
                      <a:pt x="3" y="1"/>
                      <a:pt x="3" y="1"/>
                    </a:cubicBezTo>
                    <a:cubicBezTo>
                      <a:pt x="3" y="2"/>
                      <a:pt x="3" y="2"/>
                      <a:pt x="3" y="2"/>
                    </a:cubicBezTo>
                    <a:cubicBezTo>
                      <a:pt x="4" y="2"/>
                      <a:pt x="4" y="2"/>
                      <a:pt x="4" y="2"/>
                    </a:cubicBezTo>
                    <a:cubicBezTo>
                      <a:pt x="3" y="2"/>
                      <a:pt x="3" y="2"/>
                      <a:pt x="3" y="2"/>
                    </a:cubicBezTo>
                    <a:cubicBezTo>
                      <a:pt x="3" y="2"/>
                      <a:pt x="3" y="2"/>
                      <a:pt x="3" y="2"/>
                    </a:cubicBezTo>
                    <a:cubicBezTo>
                      <a:pt x="3" y="3"/>
                      <a:pt x="3" y="3"/>
                      <a:pt x="3" y="3"/>
                    </a:cubicBezTo>
                    <a:cubicBezTo>
                      <a:pt x="3" y="3"/>
                      <a:pt x="3" y="3"/>
                      <a:pt x="3" y="3"/>
                    </a:cubicBezTo>
                    <a:cubicBezTo>
                      <a:pt x="2" y="3"/>
                      <a:pt x="2" y="3"/>
                      <a:pt x="2" y="3"/>
                    </a:cubicBezTo>
                    <a:cubicBezTo>
                      <a:pt x="2" y="3"/>
                      <a:pt x="2" y="3"/>
                      <a:pt x="2" y="3"/>
                    </a:cubicBezTo>
                    <a:cubicBezTo>
                      <a:pt x="2" y="4"/>
                      <a:pt x="2" y="4"/>
                      <a:pt x="2" y="4"/>
                    </a:cubicBezTo>
                    <a:cubicBezTo>
                      <a:pt x="2" y="4"/>
                      <a:pt x="2" y="4"/>
                      <a:pt x="2" y="4"/>
                    </a:cubicBezTo>
                    <a:cubicBezTo>
                      <a:pt x="1" y="4"/>
                      <a:pt x="1" y="4"/>
                      <a:pt x="1" y="4"/>
                    </a:cubicBezTo>
                    <a:cubicBezTo>
                      <a:pt x="1" y="4"/>
                      <a:pt x="1" y="4"/>
                      <a:pt x="1" y="4"/>
                    </a:cubicBezTo>
                    <a:cubicBezTo>
                      <a:pt x="1" y="5"/>
                      <a:pt x="0" y="5"/>
                      <a:pt x="0" y="6"/>
                    </a:cubicBezTo>
                    <a:cubicBezTo>
                      <a:pt x="0" y="6"/>
                      <a:pt x="1" y="6"/>
                      <a:pt x="1" y="6"/>
                    </a:cubicBezTo>
                    <a:cubicBezTo>
                      <a:pt x="1" y="5"/>
                      <a:pt x="1" y="5"/>
                      <a:pt x="1" y="4"/>
                    </a:cubicBezTo>
                    <a:cubicBezTo>
                      <a:pt x="1" y="4"/>
                      <a:pt x="1" y="4"/>
                      <a:pt x="1" y="4"/>
                    </a:cubicBezTo>
                    <a:cubicBezTo>
                      <a:pt x="1" y="4"/>
                      <a:pt x="1" y="4"/>
                      <a:pt x="2" y="4"/>
                    </a:cubicBezTo>
                    <a:cubicBezTo>
                      <a:pt x="2" y="5"/>
                      <a:pt x="2" y="4"/>
                      <a:pt x="2" y="4"/>
                    </a:cubicBezTo>
                    <a:cubicBezTo>
                      <a:pt x="2" y="3"/>
                      <a:pt x="2" y="3"/>
                      <a:pt x="2" y="3"/>
                    </a:cubicBezTo>
                    <a:cubicBezTo>
                      <a:pt x="2" y="3"/>
                      <a:pt x="2" y="3"/>
                      <a:pt x="2" y="3"/>
                    </a:cubicBezTo>
                    <a:cubicBezTo>
                      <a:pt x="3" y="3"/>
                      <a:pt x="3" y="3"/>
                      <a:pt x="3" y="3"/>
                    </a:cubicBezTo>
                    <a:cubicBezTo>
                      <a:pt x="3" y="3"/>
                      <a:pt x="3" y="3"/>
                      <a:pt x="3" y="3"/>
                    </a:cubicBezTo>
                    <a:cubicBezTo>
                      <a:pt x="3" y="2"/>
                      <a:pt x="3" y="2"/>
                      <a:pt x="3" y="2"/>
                    </a:cubicBezTo>
                    <a:cubicBezTo>
                      <a:pt x="3" y="2"/>
                      <a:pt x="3" y="2"/>
                      <a:pt x="3" y="2"/>
                    </a:cubicBezTo>
                    <a:cubicBezTo>
                      <a:pt x="3" y="2"/>
                      <a:pt x="3" y="2"/>
                      <a:pt x="4" y="2"/>
                    </a:cubicBezTo>
                    <a:cubicBezTo>
                      <a:pt x="4" y="2"/>
                      <a:pt x="4" y="2"/>
                      <a:pt x="4" y="2"/>
                    </a:cubicBezTo>
                    <a:cubicBezTo>
                      <a:pt x="4" y="1"/>
                      <a:pt x="4" y="1"/>
                      <a:pt x="4" y="1"/>
                    </a:cubicBezTo>
                    <a:cubicBezTo>
                      <a:pt x="4" y="1"/>
                      <a:pt x="4" y="1"/>
                      <a:pt x="4" y="1"/>
                    </a:cubicBezTo>
                    <a:cubicBezTo>
                      <a:pt x="4" y="1"/>
                      <a:pt x="4" y="1"/>
                      <a:pt x="4" y="1"/>
                    </a:cubicBezTo>
                    <a:cubicBezTo>
                      <a:pt x="5" y="1"/>
                      <a:pt x="5" y="1"/>
                      <a:pt x="5" y="1"/>
                    </a:cubicBezTo>
                    <a:cubicBezTo>
                      <a:pt x="5" y="1"/>
                      <a:pt x="5" y="1"/>
                      <a:pt x="5" y="1"/>
                    </a:cubicBezTo>
                    <a:cubicBezTo>
                      <a:pt x="5" y="1"/>
                      <a:pt x="5" y="1"/>
                      <a:pt x="5" y="1"/>
                    </a:cubicBezTo>
                    <a:cubicBezTo>
                      <a:pt x="5" y="1"/>
                      <a:pt x="5" y="1"/>
                      <a:pt x="5" y="1"/>
                    </a:cubicBezTo>
                    <a:cubicBezTo>
                      <a:pt x="5" y="1"/>
                      <a:pt x="6" y="1"/>
                      <a:pt x="6" y="1"/>
                    </a:cubicBezTo>
                    <a:cubicBezTo>
                      <a:pt x="6" y="1"/>
                      <a:pt x="6" y="0"/>
                      <a:pt x="7" y="0"/>
                    </a:cubicBezTo>
                    <a:cubicBezTo>
                      <a:pt x="7" y="0"/>
                      <a:pt x="7" y="0"/>
                      <a:pt x="6" y="0"/>
                    </a:cubicBezTo>
                    <a:cubicBezTo>
                      <a:pt x="6" y="1"/>
                      <a:pt x="5" y="2"/>
                      <a:pt x="4" y="3"/>
                    </a:cubicBezTo>
                    <a:cubicBezTo>
                      <a:pt x="3" y="4"/>
                      <a:pt x="2" y="5"/>
                      <a:pt x="1" y="6"/>
                    </a:cubicBezTo>
                    <a:cubicBezTo>
                      <a:pt x="0" y="6"/>
                      <a:pt x="0" y="6"/>
                      <a:pt x="0" y="6"/>
                    </a:cubicBezTo>
                    <a:cubicBezTo>
                      <a:pt x="0" y="6"/>
                      <a:pt x="0" y="6"/>
                      <a:pt x="1" y="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80" name="Freeform 700"/>
              <p:cNvSpPr>
                <a:spLocks/>
              </p:cNvSpPr>
              <p:nvPr/>
            </p:nvSpPr>
            <p:spPr bwMode="auto">
              <a:xfrm>
                <a:off x="3697288" y="6578600"/>
                <a:ext cx="26988" cy="31750"/>
              </a:xfrm>
              <a:custGeom>
                <a:avLst/>
                <a:gdLst>
                  <a:gd name="T0" fmla="*/ 0 w 17"/>
                  <a:gd name="T1" fmla="*/ 20 h 20"/>
                  <a:gd name="T2" fmla="*/ 17 w 17"/>
                  <a:gd name="T3" fmla="*/ 0 h 20"/>
                  <a:gd name="T4" fmla="*/ 14 w 17"/>
                  <a:gd name="T5" fmla="*/ 0 h 20"/>
                  <a:gd name="T6" fmla="*/ 14 w 17"/>
                  <a:gd name="T7" fmla="*/ 3 h 20"/>
                  <a:gd name="T8" fmla="*/ 11 w 17"/>
                  <a:gd name="T9" fmla="*/ 3 h 20"/>
                  <a:gd name="T10" fmla="*/ 11 w 17"/>
                  <a:gd name="T11" fmla="*/ 6 h 20"/>
                  <a:gd name="T12" fmla="*/ 8 w 17"/>
                  <a:gd name="T13" fmla="*/ 6 h 20"/>
                  <a:gd name="T14" fmla="*/ 8 w 17"/>
                  <a:gd name="T15" fmla="*/ 8 h 20"/>
                  <a:gd name="T16" fmla="*/ 5 w 17"/>
                  <a:gd name="T17" fmla="*/ 8 h 20"/>
                  <a:gd name="T18" fmla="*/ 5 w 17"/>
                  <a:gd name="T19" fmla="*/ 11 h 20"/>
                  <a:gd name="T20" fmla="*/ 2 w 17"/>
                  <a:gd name="T21" fmla="*/ 11 h 20"/>
                  <a:gd name="T22" fmla="*/ 2 w 17"/>
                  <a:gd name="T23" fmla="*/ 14 h 20"/>
                  <a:gd name="T24" fmla="*/ 0 w 17"/>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0">
                    <a:moveTo>
                      <a:pt x="0" y="20"/>
                    </a:moveTo>
                    <a:lnTo>
                      <a:pt x="17" y="0"/>
                    </a:lnTo>
                    <a:lnTo>
                      <a:pt x="14" y="0"/>
                    </a:lnTo>
                    <a:lnTo>
                      <a:pt x="14" y="3"/>
                    </a:lnTo>
                    <a:lnTo>
                      <a:pt x="11" y="3"/>
                    </a:lnTo>
                    <a:lnTo>
                      <a:pt x="11" y="6"/>
                    </a:lnTo>
                    <a:lnTo>
                      <a:pt x="8" y="6"/>
                    </a:lnTo>
                    <a:lnTo>
                      <a:pt x="8" y="8"/>
                    </a:lnTo>
                    <a:lnTo>
                      <a:pt x="5" y="8"/>
                    </a:lnTo>
                    <a:lnTo>
                      <a:pt x="5" y="11"/>
                    </a:lnTo>
                    <a:lnTo>
                      <a:pt x="2" y="11"/>
                    </a:lnTo>
                    <a:lnTo>
                      <a:pt x="2" y="14"/>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81" name="Freeform 701"/>
              <p:cNvSpPr>
                <a:spLocks/>
              </p:cNvSpPr>
              <p:nvPr/>
            </p:nvSpPr>
            <p:spPr bwMode="auto">
              <a:xfrm>
                <a:off x="3697288" y="6578600"/>
                <a:ext cx="31750" cy="31750"/>
              </a:xfrm>
              <a:custGeom>
                <a:avLst/>
                <a:gdLst>
                  <a:gd name="T0" fmla="*/ 0 w 7"/>
                  <a:gd name="T1" fmla="*/ 7 h 7"/>
                  <a:gd name="T2" fmla="*/ 2 w 7"/>
                  <a:gd name="T3" fmla="*/ 4 h 7"/>
                  <a:gd name="T4" fmla="*/ 6 w 7"/>
                  <a:gd name="T5" fmla="*/ 1 h 7"/>
                  <a:gd name="T6" fmla="*/ 7 w 7"/>
                  <a:gd name="T7" fmla="*/ 0 h 7"/>
                  <a:gd name="T8" fmla="*/ 6 w 7"/>
                  <a:gd name="T9" fmla="*/ 0 h 7"/>
                  <a:gd name="T10" fmla="*/ 5 w 7"/>
                  <a:gd name="T11" fmla="*/ 0 h 7"/>
                  <a:gd name="T12" fmla="*/ 5 w 7"/>
                  <a:gd name="T13" fmla="*/ 0 h 7"/>
                  <a:gd name="T14" fmla="*/ 5 w 7"/>
                  <a:gd name="T15" fmla="*/ 1 h 7"/>
                  <a:gd name="T16" fmla="*/ 5 w 7"/>
                  <a:gd name="T17" fmla="*/ 1 h 7"/>
                  <a:gd name="T18" fmla="*/ 4 w 7"/>
                  <a:gd name="T19" fmla="*/ 1 h 7"/>
                  <a:gd name="T20" fmla="*/ 4 w 7"/>
                  <a:gd name="T21" fmla="*/ 1 h 7"/>
                  <a:gd name="T22" fmla="*/ 4 w 7"/>
                  <a:gd name="T23" fmla="*/ 2 h 7"/>
                  <a:gd name="T24" fmla="*/ 4 w 7"/>
                  <a:gd name="T25" fmla="*/ 2 h 7"/>
                  <a:gd name="T26" fmla="*/ 3 w 7"/>
                  <a:gd name="T27" fmla="*/ 2 h 7"/>
                  <a:gd name="T28" fmla="*/ 3 w 7"/>
                  <a:gd name="T29" fmla="*/ 2 h 7"/>
                  <a:gd name="T30" fmla="*/ 3 w 7"/>
                  <a:gd name="T31" fmla="*/ 3 h 7"/>
                  <a:gd name="T32" fmla="*/ 3 w 7"/>
                  <a:gd name="T33" fmla="*/ 3 h 7"/>
                  <a:gd name="T34" fmla="*/ 2 w 7"/>
                  <a:gd name="T35" fmla="*/ 3 h 7"/>
                  <a:gd name="T36" fmla="*/ 2 w 7"/>
                  <a:gd name="T37" fmla="*/ 3 h 7"/>
                  <a:gd name="T38" fmla="*/ 2 w 7"/>
                  <a:gd name="T39" fmla="*/ 4 h 7"/>
                  <a:gd name="T40" fmla="*/ 2 w 7"/>
                  <a:gd name="T41" fmla="*/ 4 h 7"/>
                  <a:gd name="T42" fmla="*/ 1 w 7"/>
                  <a:gd name="T43" fmla="*/ 4 h 7"/>
                  <a:gd name="T44" fmla="*/ 1 w 7"/>
                  <a:gd name="T45" fmla="*/ 4 h 7"/>
                  <a:gd name="T46" fmla="*/ 1 w 7"/>
                  <a:gd name="T47" fmla="*/ 5 h 7"/>
                  <a:gd name="T48" fmla="*/ 1 w 7"/>
                  <a:gd name="T49" fmla="*/ 5 h 7"/>
                  <a:gd name="T50" fmla="*/ 1 w 7"/>
                  <a:gd name="T51" fmla="*/ 5 h 7"/>
                  <a:gd name="T52" fmla="*/ 1 w 7"/>
                  <a:gd name="T53" fmla="*/ 5 h 7"/>
                  <a:gd name="T54" fmla="*/ 0 w 7"/>
                  <a:gd name="T55" fmla="*/ 7 h 7"/>
                  <a:gd name="T56" fmla="*/ 0 w 7"/>
                  <a:gd name="T57" fmla="*/ 7 h 7"/>
                  <a:gd name="T58" fmla="*/ 1 w 7"/>
                  <a:gd name="T59" fmla="*/ 5 h 7"/>
                  <a:gd name="T60" fmla="*/ 1 w 7"/>
                  <a:gd name="T61" fmla="*/ 5 h 7"/>
                  <a:gd name="T62" fmla="*/ 1 w 7"/>
                  <a:gd name="T63" fmla="*/ 5 h 7"/>
                  <a:gd name="T64" fmla="*/ 1 w 7"/>
                  <a:gd name="T65" fmla="*/ 4 h 7"/>
                  <a:gd name="T66" fmla="*/ 1 w 7"/>
                  <a:gd name="T67" fmla="*/ 4 h 7"/>
                  <a:gd name="T68" fmla="*/ 2 w 7"/>
                  <a:gd name="T69" fmla="*/ 4 h 7"/>
                  <a:gd name="T70" fmla="*/ 2 w 7"/>
                  <a:gd name="T71" fmla="*/ 4 h 7"/>
                  <a:gd name="T72" fmla="*/ 2 w 7"/>
                  <a:gd name="T73" fmla="*/ 3 h 7"/>
                  <a:gd name="T74" fmla="*/ 2 w 7"/>
                  <a:gd name="T75" fmla="*/ 3 h 7"/>
                  <a:gd name="T76" fmla="*/ 3 w 7"/>
                  <a:gd name="T77" fmla="*/ 3 h 7"/>
                  <a:gd name="T78" fmla="*/ 3 w 7"/>
                  <a:gd name="T79" fmla="*/ 3 h 7"/>
                  <a:gd name="T80" fmla="*/ 3 w 7"/>
                  <a:gd name="T81" fmla="*/ 2 h 7"/>
                  <a:gd name="T82" fmla="*/ 3 w 7"/>
                  <a:gd name="T83" fmla="*/ 2 h 7"/>
                  <a:gd name="T84" fmla="*/ 4 w 7"/>
                  <a:gd name="T85" fmla="*/ 2 h 7"/>
                  <a:gd name="T86" fmla="*/ 4 w 7"/>
                  <a:gd name="T87" fmla="*/ 2 h 7"/>
                  <a:gd name="T88" fmla="*/ 4 w 7"/>
                  <a:gd name="T89" fmla="*/ 1 h 7"/>
                  <a:gd name="T90" fmla="*/ 4 w 7"/>
                  <a:gd name="T91" fmla="*/ 1 h 7"/>
                  <a:gd name="T92" fmla="*/ 5 w 7"/>
                  <a:gd name="T93" fmla="*/ 1 h 7"/>
                  <a:gd name="T94" fmla="*/ 5 w 7"/>
                  <a:gd name="T95" fmla="*/ 1 h 7"/>
                  <a:gd name="T96" fmla="*/ 5 w 7"/>
                  <a:gd name="T97" fmla="*/ 0 h 7"/>
                  <a:gd name="T98" fmla="*/ 5 w 7"/>
                  <a:gd name="T99" fmla="*/ 0 h 7"/>
                  <a:gd name="T100" fmla="*/ 7 w 7"/>
                  <a:gd name="T101" fmla="*/ 0 h 7"/>
                  <a:gd name="T102" fmla="*/ 6 w 7"/>
                  <a:gd name="T103" fmla="*/ 0 h 7"/>
                  <a:gd name="T104" fmla="*/ 4 w 7"/>
                  <a:gd name="T105" fmla="*/ 2 h 7"/>
                  <a:gd name="T106" fmla="*/ 0 w 7"/>
                  <a:gd name="T107" fmla="*/ 6 h 7"/>
                  <a:gd name="T108" fmla="*/ 0 w 7"/>
                  <a:gd name="T109" fmla="*/ 7 h 7"/>
                  <a:gd name="T110" fmla="*/ 0 w 7"/>
                  <a:gd name="T11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 h="7">
                    <a:moveTo>
                      <a:pt x="0" y="7"/>
                    </a:moveTo>
                    <a:cubicBezTo>
                      <a:pt x="1" y="6"/>
                      <a:pt x="2" y="5"/>
                      <a:pt x="2" y="4"/>
                    </a:cubicBezTo>
                    <a:cubicBezTo>
                      <a:pt x="4" y="3"/>
                      <a:pt x="5" y="2"/>
                      <a:pt x="6" y="1"/>
                    </a:cubicBezTo>
                    <a:cubicBezTo>
                      <a:pt x="6" y="0"/>
                      <a:pt x="6" y="0"/>
                      <a:pt x="7" y="0"/>
                    </a:cubicBezTo>
                    <a:cubicBezTo>
                      <a:pt x="7" y="0"/>
                      <a:pt x="7" y="0"/>
                      <a:pt x="6" y="0"/>
                    </a:cubicBezTo>
                    <a:cubicBezTo>
                      <a:pt x="6" y="0"/>
                      <a:pt x="5" y="0"/>
                      <a:pt x="5" y="0"/>
                    </a:cubicBezTo>
                    <a:cubicBezTo>
                      <a:pt x="5" y="0"/>
                      <a:pt x="5" y="0"/>
                      <a:pt x="5" y="0"/>
                    </a:cubicBezTo>
                    <a:cubicBezTo>
                      <a:pt x="5" y="1"/>
                      <a:pt x="5" y="1"/>
                      <a:pt x="5" y="1"/>
                    </a:cubicBezTo>
                    <a:cubicBezTo>
                      <a:pt x="5" y="1"/>
                      <a:pt x="5" y="1"/>
                      <a:pt x="5" y="1"/>
                    </a:cubicBezTo>
                    <a:cubicBezTo>
                      <a:pt x="5" y="1"/>
                      <a:pt x="4" y="1"/>
                      <a:pt x="4" y="1"/>
                    </a:cubicBezTo>
                    <a:cubicBezTo>
                      <a:pt x="4" y="1"/>
                      <a:pt x="4" y="1"/>
                      <a:pt x="4" y="1"/>
                    </a:cubicBezTo>
                    <a:cubicBezTo>
                      <a:pt x="4" y="2"/>
                      <a:pt x="4" y="2"/>
                      <a:pt x="4" y="2"/>
                    </a:cubicBezTo>
                    <a:cubicBezTo>
                      <a:pt x="4" y="2"/>
                      <a:pt x="4" y="2"/>
                      <a:pt x="4" y="2"/>
                    </a:cubicBezTo>
                    <a:cubicBezTo>
                      <a:pt x="3" y="2"/>
                      <a:pt x="3" y="2"/>
                      <a:pt x="3" y="2"/>
                    </a:cubicBezTo>
                    <a:cubicBezTo>
                      <a:pt x="3" y="2"/>
                      <a:pt x="3" y="2"/>
                      <a:pt x="3" y="2"/>
                    </a:cubicBezTo>
                    <a:cubicBezTo>
                      <a:pt x="3" y="3"/>
                      <a:pt x="3" y="3"/>
                      <a:pt x="3" y="3"/>
                    </a:cubicBezTo>
                    <a:cubicBezTo>
                      <a:pt x="3" y="3"/>
                      <a:pt x="3" y="3"/>
                      <a:pt x="3" y="3"/>
                    </a:cubicBezTo>
                    <a:cubicBezTo>
                      <a:pt x="3" y="3"/>
                      <a:pt x="2" y="3"/>
                      <a:pt x="2" y="3"/>
                    </a:cubicBezTo>
                    <a:cubicBezTo>
                      <a:pt x="2" y="3"/>
                      <a:pt x="2" y="3"/>
                      <a:pt x="2" y="3"/>
                    </a:cubicBezTo>
                    <a:cubicBezTo>
                      <a:pt x="2" y="4"/>
                      <a:pt x="2" y="4"/>
                      <a:pt x="2" y="4"/>
                    </a:cubicBezTo>
                    <a:cubicBezTo>
                      <a:pt x="2" y="4"/>
                      <a:pt x="2" y="4"/>
                      <a:pt x="2" y="4"/>
                    </a:cubicBezTo>
                    <a:cubicBezTo>
                      <a:pt x="2" y="4"/>
                      <a:pt x="1" y="4"/>
                      <a:pt x="1" y="4"/>
                    </a:cubicBezTo>
                    <a:cubicBezTo>
                      <a:pt x="1" y="4"/>
                      <a:pt x="1" y="4"/>
                      <a:pt x="1" y="4"/>
                    </a:cubicBezTo>
                    <a:cubicBezTo>
                      <a:pt x="1" y="5"/>
                      <a:pt x="1" y="5"/>
                      <a:pt x="1" y="5"/>
                    </a:cubicBezTo>
                    <a:cubicBezTo>
                      <a:pt x="1" y="5"/>
                      <a:pt x="1" y="5"/>
                      <a:pt x="1" y="5"/>
                    </a:cubicBezTo>
                    <a:cubicBezTo>
                      <a:pt x="1" y="5"/>
                      <a:pt x="1" y="5"/>
                      <a:pt x="1" y="5"/>
                    </a:cubicBezTo>
                    <a:cubicBezTo>
                      <a:pt x="1" y="5"/>
                      <a:pt x="1" y="5"/>
                      <a:pt x="1" y="5"/>
                    </a:cubicBezTo>
                    <a:cubicBezTo>
                      <a:pt x="0" y="6"/>
                      <a:pt x="0" y="6"/>
                      <a:pt x="0" y="7"/>
                    </a:cubicBezTo>
                    <a:cubicBezTo>
                      <a:pt x="0" y="7"/>
                      <a:pt x="0" y="7"/>
                      <a:pt x="0" y="7"/>
                    </a:cubicBezTo>
                    <a:cubicBezTo>
                      <a:pt x="0" y="7"/>
                      <a:pt x="1" y="6"/>
                      <a:pt x="1" y="5"/>
                    </a:cubicBezTo>
                    <a:cubicBezTo>
                      <a:pt x="1" y="5"/>
                      <a:pt x="1" y="5"/>
                      <a:pt x="1" y="5"/>
                    </a:cubicBezTo>
                    <a:cubicBezTo>
                      <a:pt x="1" y="5"/>
                      <a:pt x="1" y="5"/>
                      <a:pt x="1" y="5"/>
                    </a:cubicBezTo>
                    <a:cubicBezTo>
                      <a:pt x="1" y="4"/>
                      <a:pt x="1" y="4"/>
                      <a:pt x="1" y="4"/>
                    </a:cubicBezTo>
                    <a:cubicBezTo>
                      <a:pt x="1" y="4"/>
                      <a:pt x="1" y="4"/>
                      <a:pt x="1" y="4"/>
                    </a:cubicBezTo>
                    <a:cubicBezTo>
                      <a:pt x="1" y="4"/>
                      <a:pt x="1" y="4"/>
                      <a:pt x="2" y="4"/>
                    </a:cubicBezTo>
                    <a:cubicBezTo>
                      <a:pt x="2" y="4"/>
                      <a:pt x="2" y="4"/>
                      <a:pt x="2" y="4"/>
                    </a:cubicBezTo>
                    <a:cubicBezTo>
                      <a:pt x="2" y="3"/>
                      <a:pt x="2" y="3"/>
                      <a:pt x="2" y="3"/>
                    </a:cubicBezTo>
                    <a:cubicBezTo>
                      <a:pt x="2" y="3"/>
                      <a:pt x="2" y="3"/>
                      <a:pt x="2" y="3"/>
                    </a:cubicBezTo>
                    <a:cubicBezTo>
                      <a:pt x="2" y="3"/>
                      <a:pt x="3" y="3"/>
                      <a:pt x="3" y="3"/>
                    </a:cubicBezTo>
                    <a:cubicBezTo>
                      <a:pt x="3" y="3"/>
                      <a:pt x="3" y="3"/>
                      <a:pt x="3" y="3"/>
                    </a:cubicBezTo>
                    <a:cubicBezTo>
                      <a:pt x="3" y="3"/>
                      <a:pt x="3" y="3"/>
                      <a:pt x="3" y="2"/>
                    </a:cubicBezTo>
                    <a:cubicBezTo>
                      <a:pt x="3" y="2"/>
                      <a:pt x="3" y="2"/>
                      <a:pt x="3" y="2"/>
                    </a:cubicBezTo>
                    <a:cubicBezTo>
                      <a:pt x="4" y="2"/>
                      <a:pt x="4" y="2"/>
                      <a:pt x="4" y="2"/>
                    </a:cubicBezTo>
                    <a:cubicBezTo>
                      <a:pt x="4" y="2"/>
                      <a:pt x="4" y="2"/>
                      <a:pt x="4" y="2"/>
                    </a:cubicBezTo>
                    <a:cubicBezTo>
                      <a:pt x="4" y="1"/>
                      <a:pt x="4" y="1"/>
                      <a:pt x="4" y="1"/>
                    </a:cubicBezTo>
                    <a:cubicBezTo>
                      <a:pt x="4" y="1"/>
                      <a:pt x="4" y="1"/>
                      <a:pt x="4" y="1"/>
                    </a:cubicBezTo>
                    <a:cubicBezTo>
                      <a:pt x="4" y="1"/>
                      <a:pt x="5" y="1"/>
                      <a:pt x="5" y="1"/>
                    </a:cubicBezTo>
                    <a:cubicBezTo>
                      <a:pt x="5" y="1"/>
                      <a:pt x="5" y="1"/>
                      <a:pt x="5" y="1"/>
                    </a:cubicBezTo>
                    <a:cubicBezTo>
                      <a:pt x="5" y="1"/>
                      <a:pt x="5" y="1"/>
                      <a:pt x="5" y="0"/>
                    </a:cubicBezTo>
                    <a:cubicBezTo>
                      <a:pt x="5" y="0"/>
                      <a:pt x="5" y="0"/>
                      <a:pt x="5" y="0"/>
                    </a:cubicBezTo>
                    <a:cubicBezTo>
                      <a:pt x="5" y="0"/>
                      <a:pt x="6" y="0"/>
                      <a:pt x="7" y="0"/>
                    </a:cubicBezTo>
                    <a:cubicBezTo>
                      <a:pt x="6" y="0"/>
                      <a:pt x="6" y="0"/>
                      <a:pt x="6" y="0"/>
                    </a:cubicBezTo>
                    <a:cubicBezTo>
                      <a:pt x="6" y="1"/>
                      <a:pt x="5" y="1"/>
                      <a:pt x="4" y="2"/>
                    </a:cubicBezTo>
                    <a:cubicBezTo>
                      <a:pt x="3" y="4"/>
                      <a:pt x="2" y="5"/>
                      <a:pt x="0" y="6"/>
                    </a:cubicBezTo>
                    <a:cubicBezTo>
                      <a:pt x="0" y="6"/>
                      <a:pt x="0" y="7"/>
                      <a:pt x="0" y="7"/>
                    </a:cubicBezTo>
                    <a:cubicBezTo>
                      <a:pt x="0" y="7"/>
                      <a:pt x="0" y="7"/>
                      <a:pt x="0" y="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82" name="Freeform 702"/>
              <p:cNvSpPr>
                <a:spLocks/>
              </p:cNvSpPr>
              <p:nvPr/>
            </p:nvSpPr>
            <p:spPr bwMode="auto">
              <a:xfrm>
                <a:off x="3635375" y="6513513"/>
                <a:ext cx="14288" cy="7938"/>
              </a:xfrm>
              <a:custGeom>
                <a:avLst/>
                <a:gdLst>
                  <a:gd name="T0" fmla="*/ 3 w 9"/>
                  <a:gd name="T1" fmla="*/ 3 h 5"/>
                  <a:gd name="T2" fmla="*/ 3 w 9"/>
                  <a:gd name="T3" fmla="*/ 5 h 5"/>
                  <a:gd name="T4" fmla="*/ 3 w 9"/>
                  <a:gd name="T5" fmla="*/ 5 h 5"/>
                  <a:gd name="T6" fmla="*/ 6 w 9"/>
                  <a:gd name="T7" fmla="*/ 5 h 5"/>
                  <a:gd name="T8" fmla="*/ 9 w 9"/>
                  <a:gd name="T9" fmla="*/ 5 h 5"/>
                  <a:gd name="T10" fmla="*/ 9 w 9"/>
                  <a:gd name="T11" fmla="*/ 3 h 5"/>
                  <a:gd name="T12" fmla="*/ 6 w 9"/>
                  <a:gd name="T13" fmla="*/ 3 h 5"/>
                  <a:gd name="T14" fmla="*/ 3 w 9"/>
                  <a:gd name="T15" fmla="*/ 0 h 5"/>
                  <a:gd name="T16" fmla="*/ 3 w 9"/>
                  <a:gd name="T17" fmla="*/ 0 h 5"/>
                  <a:gd name="T18" fmla="*/ 3 w 9"/>
                  <a:gd name="T19" fmla="*/ 0 h 5"/>
                  <a:gd name="T20" fmla="*/ 3 w 9"/>
                  <a:gd name="T21" fmla="*/ 0 h 5"/>
                  <a:gd name="T22" fmla="*/ 3 w 9"/>
                  <a:gd name="T23" fmla="*/ 0 h 5"/>
                  <a:gd name="T24" fmla="*/ 0 w 9"/>
                  <a:gd name="T25" fmla="*/ 0 h 5"/>
                  <a:gd name="T26" fmla="*/ 0 w 9"/>
                  <a:gd name="T27" fmla="*/ 0 h 5"/>
                  <a:gd name="T28" fmla="*/ 3 w 9"/>
                  <a:gd name="T2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5">
                    <a:moveTo>
                      <a:pt x="3" y="3"/>
                    </a:moveTo>
                    <a:lnTo>
                      <a:pt x="3" y="5"/>
                    </a:lnTo>
                    <a:lnTo>
                      <a:pt x="3" y="5"/>
                    </a:lnTo>
                    <a:lnTo>
                      <a:pt x="6" y="5"/>
                    </a:lnTo>
                    <a:lnTo>
                      <a:pt x="9" y="5"/>
                    </a:lnTo>
                    <a:lnTo>
                      <a:pt x="9" y="3"/>
                    </a:lnTo>
                    <a:lnTo>
                      <a:pt x="6" y="3"/>
                    </a:lnTo>
                    <a:lnTo>
                      <a:pt x="3" y="0"/>
                    </a:lnTo>
                    <a:lnTo>
                      <a:pt x="3" y="0"/>
                    </a:lnTo>
                    <a:lnTo>
                      <a:pt x="3" y="0"/>
                    </a:lnTo>
                    <a:lnTo>
                      <a:pt x="3" y="0"/>
                    </a:lnTo>
                    <a:lnTo>
                      <a:pt x="3" y="0"/>
                    </a:lnTo>
                    <a:lnTo>
                      <a:pt x="0" y="0"/>
                    </a:lnTo>
                    <a:lnTo>
                      <a:pt x="0" y="0"/>
                    </a:ln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83" name="Freeform 703"/>
              <p:cNvSpPr>
                <a:spLocks/>
              </p:cNvSpPr>
              <p:nvPr/>
            </p:nvSpPr>
            <p:spPr bwMode="auto">
              <a:xfrm>
                <a:off x="3635375" y="6508750"/>
                <a:ext cx="14288" cy="12700"/>
              </a:xfrm>
              <a:custGeom>
                <a:avLst/>
                <a:gdLst>
                  <a:gd name="T0" fmla="*/ 0 w 3"/>
                  <a:gd name="T1" fmla="*/ 2 h 3"/>
                  <a:gd name="T2" fmla="*/ 1 w 3"/>
                  <a:gd name="T3" fmla="*/ 3 h 3"/>
                  <a:gd name="T4" fmla="*/ 1 w 3"/>
                  <a:gd name="T5" fmla="*/ 3 h 3"/>
                  <a:gd name="T6" fmla="*/ 1 w 3"/>
                  <a:gd name="T7" fmla="*/ 3 h 3"/>
                  <a:gd name="T8" fmla="*/ 1 w 3"/>
                  <a:gd name="T9" fmla="*/ 3 h 3"/>
                  <a:gd name="T10" fmla="*/ 2 w 3"/>
                  <a:gd name="T11" fmla="*/ 3 h 3"/>
                  <a:gd name="T12" fmla="*/ 2 w 3"/>
                  <a:gd name="T13" fmla="*/ 3 h 3"/>
                  <a:gd name="T14" fmla="*/ 2 w 3"/>
                  <a:gd name="T15" fmla="*/ 3 h 3"/>
                  <a:gd name="T16" fmla="*/ 3 w 3"/>
                  <a:gd name="T17" fmla="*/ 3 h 3"/>
                  <a:gd name="T18" fmla="*/ 3 w 3"/>
                  <a:gd name="T19" fmla="*/ 2 h 3"/>
                  <a:gd name="T20" fmla="*/ 3 w 3"/>
                  <a:gd name="T21" fmla="*/ 2 h 3"/>
                  <a:gd name="T22" fmla="*/ 2 w 3"/>
                  <a:gd name="T23" fmla="*/ 2 h 3"/>
                  <a:gd name="T24" fmla="*/ 2 w 3"/>
                  <a:gd name="T25" fmla="*/ 2 h 3"/>
                  <a:gd name="T26" fmla="*/ 1 w 3"/>
                  <a:gd name="T27" fmla="*/ 1 h 3"/>
                  <a:gd name="T28" fmla="*/ 1 w 3"/>
                  <a:gd name="T29" fmla="*/ 2 h 3"/>
                  <a:gd name="T30" fmla="*/ 1 w 3"/>
                  <a:gd name="T31" fmla="*/ 1 h 3"/>
                  <a:gd name="T32" fmla="*/ 1 w 3"/>
                  <a:gd name="T33" fmla="*/ 1 h 3"/>
                  <a:gd name="T34" fmla="*/ 1 w 3"/>
                  <a:gd name="T35" fmla="*/ 1 h 3"/>
                  <a:gd name="T36" fmla="*/ 1 w 3"/>
                  <a:gd name="T37" fmla="*/ 0 h 3"/>
                  <a:gd name="T38" fmla="*/ 1 w 3"/>
                  <a:gd name="T39" fmla="*/ 0 h 3"/>
                  <a:gd name="T40" fmla="*/ 1 w 3"/>
                  <a:gd name="T41" fmla="*/ 1 h 3"/>
                  <a:gd name="T42" fmla="*/ 1 w 3"/>
                  <a:gd name="T43" fmla="*/ 1 h 3"/>
                  <a:gd name="T44" fmla="*/ 0 w 3"/>
                  <a:gd name="T45" fmla="*/ 1 h 3"/>
                  <a:gd name="T46" fmla="*/ 0 w 3"/>
                  <a:gd name="T47" fmla="*/ 1 h 3"/>
                  <a:gd name="T48" fmla="*/ 0 w 3"/>
                  <a:gd name="T49" fmla="*/ 1 h 3"/>
                  <a:gd name="T50" fmla="*/ 0 w 3"/>
                  <a:gd name="T51" fmla="*/ 2 h 3"/>
                  <a:gd name="T52" fmla="*/ 1 w 3"/>
                  <a:gd name="T53" fmla="*/ 2 h 3"/>
                  <a:gd name="T54" fmla="*/ 1 w 3"/>
                  <a:gd name="T55" fmla="*/ 1 h 3"/>
                  <a:gd name="T56" fmla="*/ 0 w 3"/>
                  <a:gd name="T57" fmla="*/ 1 h 3"/>
                  <a:gd name="T58" fmla="*/ 0 w 3"/>
                  <a:gd name="T59" fmla="*/ 1 h 3"/>
                  <a:gd name="T60" fmla="*/ 0 w 3"/>
                  <a:gd name="T61" fmla="*/ 1 h 3"/>
                  <a:gd name="T62" fmla="*/ 0 w 3"/>
                  <a:gd name="T63" fmla="*/ 1 h 3"/>
                  <a:gd name="T64" fmla="*/ 1 w 3"/>
                  <a:gd name="T65" fmla="*/ 1 h 3"/>
                  <a:gd name="T66" fmla="*/ 1 w 3"/>
                  <a:gd name="T67" fmla="*/ 1 h 3"/>
                  <a:gd name="T68" fmla="*/ 1 w 3"/>
                  <a:gd name="T69" fmla="*/ 1 h 3"/>
                  <a:gd name="T70" fmla="*/ 1 w 3"/>
                  <a:gd name="T71" fmla="*/ 1 h 3"/>
                  <a:gd name="T72" fmla="*/ 1 w 3"/>
                  <a:gd name="T73" fmla="*/ 1 h 3"/>
                  <a:gd name="T74" fmla="*/ 1 w 3"/>
                  <a:gd name="T75" fmla="*/ 1 h 3"/>
                  <a:gd name="T76" fmla="*/ 1 w 3"/>
                  <a:gd name="T77" fmla="*/ 1 h 3"/>
                  <a:gd name="T78" fmla="*/ 1 w 3"/>
                  <a:gd name="T79" fmla="*/ 1 h 3"/>
                  <a:gd name="T80" fmla="*/ 1 w 3"/>
                  <a:gd name="T81" fmla="*/ 1 h 3"/>
                  <a:gd name="T82" fmla="*/ 1 w 3"/>
                  <a:gd name="T83" fmla="*/ 1 h 3"/>
                  <a:gd name="T84" fmla="*/ 1 w 3"/>
                  <a:gd name="T85" fmla="*/ 2 h 3"/>
                  <a:gd name="T86" fmla="*/ 2 w 3"/>
                  <a:gd name="T87" fmla="*/ 2 h 3"/>
                  <a:gd name="T88" fmla="*/ 2 w 3"/>
                  <a:gd name="T89" fmla="*/ 2 h 3"/>
                  <a:gd name="T90" fmla="*/ 2 w 3"/>
                  <a:gd name="T91" fmla="*/ 2 h 3"/>
                  <a:gd name="T92" fmla="*/ 3 w 3"/>
                  <a:gd name="T93" fmla="*/ 2 h 3"/>
                  <a:gd name="T94" fmla="*/ 2 w 3"/>
                  <a:gd name="T95" fmla="*/ 2 h 3"/>
                  <a:gd name="T96" fmla="*/ 2 w 3"/>
                  <a:gd name="T97" fmla="*/ 3 h 3"/>
                  <a:gd name="T98" fmla="*/ 3 w 3"/>
                  <a:gd name="T99" fmla="*/ 3 h 3"/>
                  <a:gd name="T100" fmla="*/ 2 w 3"/>
                  <a:gd name="T101" fmla="*/ 3 h 3"/>
                  <a:gd name="T102" fmla="*/ 2 w 3"/>
                  <a:gd name="T103" fmla="*/ 3 h 3"/>
                  <a:gd name="T104" fmla="*/ 1 w 3"/>
                  <a:gd name="T105" fmla="*/ 3 h 3"/>
                  <a:gd name="T106" fmla="*/ 2 w 3"/>
                  <a:gd name="T107" fmla="*/ 3 h 3"/>
                  <a:gd name="T108" fmla="*/ 2 w 3"/>
                  <a:gd name="T109" fmla="*/ 3 h 3"/>
                  <a:gd name="T110" fmla="*/ 2 w 3"/>
                  <a:gd name="T111" fmla="*/ 2 h 3"/>
                  <a:gd name="T112" fmla="*/ 1 w 3"/>
                  <a:gd name="T113" fmla="*/ 2 h 3"/>
                  <a:gd name="T114" fmla="*/ 1 w 3"/>
                  <a:gd name="T115" fmla="*/ 1 h 3"/>
                  <a:gd name="T116" fmla="*/ 0 w 3"/>
                  <a:gd name="T1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 h="3">
                    <a:moveTo>
                      <a:pt x="0" y="2"/>
                    </a:moveTo>
                    <a:cubicBezTo>
                      <a:pt x="1" y="2"/>
                      <a:pt x="1" y="2"/>
                      <a:pt x="1" y="3"/>
                    </a:cubicBezTo>
                    <a:cubicBezTo>
                      <a:pt x="1" y="3"/>
                      <a:pt x="1" y="3"/>
                      <a:pt x="1" y="3"/>
                    </a:cubicBezTo>
                    <a:cubicBezTo>
                      <a:pt x="1" y="3"/>
                      <a:pt x="1" y="3"/>
                      <a:pt x="1" y="3"/>
                    </a:cubicBezTo>
                    <a:cubicBezTo>
                      <a:pt x="1" y="3"/>
                      <a:pt x="1" y="3"/>
                      <a:pt x="1" y="3"/>
                    </a:cubicBezTo>
                    <a:cubicBezTo>
                      <a:pt x="2" y="3"/>
                      <a:pt x="2" y="3"/>
                      <a:pt x="2" y="3"/>
                    </a:cubicBezTo>
                    <a:cubicBezTo>
                      <a:pt x="2" y="3"/>
                      <a:pt x="2" y="3"/>
                      <a:pt x="2" y="3"/>
                    </a:cubicBezTo>
                    <a:cubicBezTo>
                      <a:pt x="2" y="3"/>
                      <a:pt x="2" y="3"/>
                      <a:pt x="2" y="3"/>
                    </a:cubicBezTo>
                    <a:cubicBezTo>
                      <a:pt x="3" y="3"/>
                      <a:pt x="3" y="3"/>
                      <a:pt x="3" y="3"/>
                    </a:cubicBezTo>
                    <a:cubicBezTo>
                      <a:pt x="3" y="2"/>
                      <a:pt x="3" y="2"/>
                      <a:pt x="3" y="2"/>
                    </a:cubicBezTo>
                    <a:cubicBezTo>
                      <a:pt x="3" y="2"/>
                      <a:pt x="3" y="2"/>
                      <a:pt x="3" y="2"/>
                    </a:cubicBezTo>
                    <a:cubicBezTo>
                      <a:pt x="2" y="2"/>
                      <a:pt x="2" y="2"/>
                      <a:pt x="2" y="2"/>
                    </a:cubicBezTo>
                    <a:cubicBezTo>
                      <a:pt x="2" y="2"/>
                      <a:pt x="2" y="2"/>
                      <a:pt x="2" y="2"/>
                    </a:cubicBezTo>
                    <a:cubicBezTo>
                      <a:pt x="2" y="2"/>
                      <a:pt x="1" y="2"/>
                      <a:pt x="1" y="1"/>
                    </a:cubicBezTo>
                    <a:cubicBezTo>
                      <a:pt x="1" y="2"/>
                      <a:pt x="1" y="2"/>
                      <a:pt x="1" y="2"/>
                    </a:cubicBezTo>
                    <a:cubicBezTo>
                      <a:pt x="1" y="1"/>
                      <a:pt x="1" y="1"/>
                      <a:pt x="1" y="1"/>
                    </a:cubicBezTo>
                    <a:cubicBezTo>
                      <a:pt x="1" y="1"/>
                      <a:pt x="1" y="1"/>
                      <a:pt x="1" y="1"/>
                    </a:cubicBezTo>
                    <a:cubicBezTo>
                      <a:pt x="1" y="1"/>
                      <a:pt x="1" y="1"/>
                      <a:pt x="1" y="1"/>
                    </a:cubicBezTo>
                    <a:cubicBezTo>
                      <a:pt x="1" y="1"/>
                      <a:pt x="1" y="0"/>
                      <a:pt x="1" y="0"/>
                    </a:cubicBezTo>
                    <a:cubicBezTo>
                      <a:pt x="1" y="0"/>
                      <a:pt x="1" y="0"/>
                      <a:pt x="1" y="0"/>
                    </a:cubicBezTo>
                    <a:cubicBezTo>
                      <a:pt x="1" y="0"/>
                      <a:pt x="1" y="1"/>
                      <a:pt x="1" y="1"/>
                    </a:cubicBezTo>
                    <a:cubicBezTo>
                      <a:pt x="1" y="1"/>
                      <a:pt x="1" y="1"/>
                      <a:pt x="1" y="1"/>
                    </a:cubicBezTo>
                    <a:cubicBezTo>
                      <a:pt x="1" y="1"/>
                      <a:pt x="0" y="1"/>
                      <a:pt x="0" y="1"/>
                    </a:cubicBezTo>
                    <a:cubicBezTo>
                      <a:pt x="0" y="1"/>
                      <a:pt x="0" y="1"/>
                      <a:pt x="0" y="1"/>
                    </a:cubicBezTo>
                    <a:cubicBezTo>
                      <a:pt x="0" y="1"/>
                      <a:pt x="0" y="1"/>
                      <a:pt x="0" y="1"/>
                    </a:cubicBezTo>
                    <a:cubicBezTo>
                      <a:pt x="0" y="2"/>
                      <a:pt x="0" y="2"/>
                      <a:pt x="0" y="2"/>
                    </a:cubicBezTo>
                    <a:cubicBezTo>
                      <a:pt x="0" y="2"/>
                      <a:pt x="0" y="2"/>
                      <a:pt x="1" y="2"/>
                    </a:cubicBezTo>
                    <a:cubicBezTo>
                      <a:pt x="1" y="2"/>
                      <a:pt x="1" y="1"/>
                      <a:pt x="1" y="1"/>
                    </a:cubicBezTo>
                    <a:cubicBezTo>
                      <a:pt x="0" y="1"/>
                      <a:pt x="0" y="1"/>
                      <a:pt x="0" y="1"/>
                    </a:cubicBezTo>
                    <a:cubicBezTo>
                      <a:pt x="0" y="1"/>
                      <a:pt x="0" y="1"/>
                      <a:pt x="0" y="1"/>
                    </a:cubicBezTo>
                    <a:cubicBezTo>
                      <a:pt x="0" y="1"/>
                      <a:pt x="0" y="1"/>
                      <a:pt x="0" y="1"/>
                    </a:cubicBezTo>
                    <a:cubicBezTo>
                      <a:pt x="0" y="1"/>
                      <a:pt x="0" y="1"/>
                      <a:pt x="0" y="1"/>
                    </a:cubicBezTo>
                    <a:cubicBezTo>
                      <a:pt x="0"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2"/>
                    </a:cubicBezTo>
                    <a:cubicBezTo>
                      <a:pt x="1" y="2"/>
                      <a:pt x="2" y="2"/>
                      <a:pt x="2" y="2"/>
                    </a:cubicBezTo>
                    <a:cubicBezTo>
                      <a:pt x="2" y="2"/>
                      <a:pt x="2" y="2"/>
                      <a:pt x="2" y="2"/>
                    </a:cubicBezTo>
                    <a:cubicBezTo>
                      <a:pt x="2" y="2"/>
                      <a:pt x="2" y="2"/>
                      <a:pt x="2" y="2"/>
                    </a:cubicBezTo>
                    <a:cubicBezTo>
                      <a:pt x="2" y="2"/>
                      <a:pt x="2" y="2"/>
                      <a:pt x="3" y="2"/>
                    </a:cubicBezTo>
                    <a:cubicBezTo>
                      <a:pt x="3" y="2"/>
                      <a:pt x="3" y="2"/>
                      <a:pt x="2" y="2"/>
                    </a:cubicBezTo>
                    <a:cubicBezTo>
                      <a:pt x="2" y="3"/>
                      <a:pt x="2" y="3"/>
                      <a:pt x="2" y="3"/>
                    </a:cubicBezTo>
                    <a:cubicBezTo>
                      <a:pt x="2" y="3"/>
                      <a:pt x="3" y="3"/>
                      <a:pt x="3" y="3"/>
                    </a:cubicBezTo>
                    <a:cubicBezTo>
                      <a:pt x="2" y="3"/>
                      <a:pt x="2" y="3"/>
                      <a:pt x="2" y="3"/>
                    </a:cubicBezTo>
                    <a:cubicBezTo>
                      <a:pt x="2" y="3"/>
                      <a:pt x="2" y="3"/>
                      <a:pt x="2" y="3"/>
                    </a:cubicBezTo>
                    <a:cubicBezTo>
                      <a:pt x="2" y="3"/>
                      <a:pt x="2" y="3"/>
                      <a:pt x="1" y="3"/>
                    </a:cubicBezTo>
                    <a:cubicBezTo>
                      <a:pt x="1" y="3"/>
                      <a:pt x="2" y="3"/>
                      <a:pt x="2" y="3"/>
                    </a:cubicBezTo>
                    <a:cubicBezTo>
                      <a:pt x="2" y="3"/>
                      <a:pt x="2" y="3"/>
                      <a:pt x="2" y="3"/>
                    </a:cubicBezTo>
                    <a:cubicBezTo>
                      <a:pt x="2" y="3"/>
                      <a:pt x="2" y="2"/>
                      <a:pt x="2" y="2"/>
                    </a:cubicBezTo>
                    <a:cubicBezTo>
                      <a:pt x="2" y="2"/>
                      <a:pt x="2" y="2"/>
                      <a:pt x="1" y="2"/>
                    </a:cubicBezTo>
                    <a:cubicBezTo>
                      <a:pt x="1" y="2"/>
                      <a:pt x="1" y="2"/>
                      <a:pt x="1" y="1"/>
                    </a:cubicBezTo>
                    <a:cubicBezTo>
                      <a:pt x="1" y="1"/>
                      <a:pt x="0" y="1"/>
                      <a:pt x="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84" name="Freeform 704"/>
              <p:cNvSpPr>
                <a:spLocks/>
              </p:cNvSpPr>
              <p:nvPr/>
            </p:nvSpPr>
            <p:spPr bwMode="auto">
              <a:xfrm>
                <a:off x="3700463" y="6448425"/>
                <a:ext cx="14288" cy="12700"/>
              </a:xfrm>
              <a:custGeom>
                <a:avLst/>
                <a:gdLst>
                  <a:gd name="T0" fmla="*/ 3 w 9"/>
                  <a:gd name="T1" fmla="*/ 2 h 8"/>
                  <a:gd name="T2" fmla="*/ 6 w 9"/>
                  <a:gd name="T3" fmla="*/ 5 h 8"/>
                  <a:gd name="T4" fmla="*/ 6 w 9"/>
                  <a:gd name="T5" fmla="*/ 8 h 8"/>
                  <a:gd name="T6" fmla="*/ 6 w 9"/>
                  <a:gd name="T7" fmla="*/ 5 h 8"/>
                  <a:gd name="T8" fmla="*/ 9 w 9"/>
                  <a:gd name="T9" fmla="*/ 5 h 8"/>
                  <a:gd name="T10" fmla="*/ 9 w 9"/>
                  <a:gd name="T11" fmla="*/ 2 h 8"/>
                  <a:gd name="T12" fmla="*/ 9 w 9"/>
                  <a:gd name="T13" fmla="*/ 2 h 8"/>
                  <a:gd name="T14" fmla="*/ 6 w 9"/>
                  <a:gd name="T15" fmla="*/ 5 h 8"/>
                  <a:gd name="T16" fmla="*/ 6 w 9"/>
                  <a:gd name="T17" fmla="*/ 5 h 8"/>
                  <a:gd name="T18" fmla="*/ 6 w 9"/>
                  <a:gd name="T19" fmla="*/ 2 h 8"/>
                  <a:gd name="T20" fmla="*/ 6 w 9"/>
                  <a:gd name="T21" fmla="*/ 0 h 8"/>
                  <a:gd name="T22" fmla="*/ 3 w 9"/>
                  <a:gd name="T23" fmla="*/ 0 h 8"/>
                  <a:gd name="T24" fmla="*/ 0 w 9"/>
                  <a:gd name="T25" fmla="*/ 0 h 8"/>
                  <a:gd name="T26" fmla="*/ 3 w 9"/>
                  <a:gd name="T27" fmla="*/ 2 h 8"/>
                  <a:gd name="T28" fmla="*/ 3 w 9"/>
                  <a:gd name="T29" fmla="*/ 2 h 8"/>
                  <a:gd name="T30" fmla="*/ 3 w 9"/>
                  <a:gd name="T3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8">
                    <a:moveTo>
                      <a:pt x="3" y="2"/>
                    </a:moveTo>
                    <a:lnTo>
                      <a:pt x="6" y="5"/>
                    </a:lnTo>
                    <a:lnTo>
                      <a:pt x="6" y="8"/>
                    </a:lnTo>
                    <a:lnTo>
                      <a:pt x="6" y="5"/>
                    </a:lnTo>
                    <a:lnTo>
                      <a:pt x="9" y="5"/>
                    </a:lnTo>
                    <a:lnTo>
                      <a:pt x="9" y="2"/>
                    </a:lnTo>
                    <a:lnTo>
                      <a:pt x="9" y="2"/>
                    </a:lnTo>
                    <a:lnTo>
                      <a:pt x="6" y="5"/>
                    </a:lnTo>
                    <a:lnTo>
                      <a:pt x="6" y="5"/>
                    </a:lnTo>
                    <a:lnTo>
                      <a:pt x="6" y="2"/>
                    </a:lnTo>
                    <a:lnTo>
                      <a:pt x="6" y="0"/>
                    </a:lnTo>
                    <a:lnTo>
                      <a:pt x="3" y="0"/>
                    </a:lnTo>
                    <a:lnTo>
                      <a:pt x="0" y="0"/>
                    </a:lnTo>
                    <a:lnTo>
                      <a:pt x="3" y="2"/>
                    </a:lnTo>
                    <a:lnTo>
                      <a:pt x="3" y="2"/>
                    </a:lnTo>
                    <a:lnTo>
                      <a:pt x="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85" name="Freeform 705"/>
              <p:cNvSpPr>
                <a:spLocks/>
              </p:cNvSpPr>
              <p:nvPr/>
            </p:nvSpPr>
            <p:spPr bwMode="auto">
              <a:xfrm>
                <a:off x="3700463" y="6448425"/>
                <a:ext cx="14288" cy="12700"/>
              </a:xfrm>
              <a:custGeom>
                <a:avLst/>
                <a:gdLst>
                  <a:gd name="T0" fmla="*/ 2 w 3"/>
                  <a:gd name="T1" fmla="*/ 2 h 3"/>
                  <a:gd name="T2" fmla="*/ 2 w 3"/>
                  <a:gd name="T3" fmla="*/ 3 h 3"/>
                  <a:gd name="T4" fmla="*/ 2 w 3"/>
                  <a:gd name="T5" fmla="*/ 3 h 3"/>
                  <a:gd name="T6" fmla="*/ 3 w 3"/>
                  <a:gd name="T7" fmla="*/ 2 h 3"/>
                  <a:gd name="T8" fmla="*/ 3 w 3"/>
                  <a:gd name="T9" fmla="*/ 2 h 3"/>
                  <a:gd name="T10" fmla="*/ 3 w 3"/>
                  <a:gd name="T11" fmla="*/ 1 h 3"/>
                  <a:gd name="T12" fmla="*/ 3 w 3"/>
                  <a:gd name="T13" fmla="*/ 1 h 3"/>
                  <a:gd name="T14" fmla="*/ 2 w 3"/>
                  <a:gd name="T15" fmla="*/ 1 h 3"/>
                  <a:gd name="T16" fmla="*/ 2 w 3"/>
                  <a:gd name="T17" fmla="*/ 1 h 3"/>
                  <a:gd name="T18" fmla="*/ 2 w 3"/>
                  <a:gd name="T19" fmla="*/ 1 h 3"/>
                  <a:gd name="T20" fmla="*/ 2 w 3"/>
                  <a:gd name="T21" fmla="*/ 0 h 3"/>
                  <a:gd name="T22" fmla="*/ 1 w 3"/>
                  <a:gd name="T23" fmla="*/ 0 h 3"/>
                  <a:gd name="T24" fmla="*/ 0 w 3"/>
                  <a:gd name="T25" fmla="*/ 0 h 3"/>
                  <a:gd name="T26" fmla="*/ 1 w 3"/>
                  <a:gd name="T27" fmla="*/ 1 h 3"/>
                  <a:gd name="T28" fmla="*/ 1 w 3"/>
                  <a:gd name="T29" fmla="*/ 1 h 3"/>
                  <a:gd name="T30" fmla="*/ 1 w 3"/>
                  <a:gd name="T31" fmla="*/ 1 h 3"/>
                  <a:gd name="T32" fmla="*/ 1 w 3"/>
                  <a:gd name="T33" fmla="*/ 1 h 3"/>
                  <a:gd name="T34" fmla="*/ 1 w 3"/>
                  <a:gd name="T35" fmla="*/ 1 h 3"/>
                  <a:gd name="T36" fmla="*/ 0 w 3"/>
                  <a:gd name="T37" fmla="*/ 0 h 3"/>
                  <a:gd name="T38" fmla="*/ 1 w 3"/>
                  <a:gd name="T39" fmla="*/ 0 h 3"/>
                  <a:gd name="T40" fmla="*/ 1 w 3"/>
                  <a:gd name="T41" fmla="*/ 0 h 3"/>
                  <a:gd name="T42" fmla="*/ 1 w 3"/>
                  <a:gd name="T43" fmla="*/ 1 h 3"/>
                  <a:gd name="T44" fmla="*/ 2 w 3"/>
                  <a:gd name="T45" fmla="*/ 2 h 3"/>
                  <a:gd name="T46" fmla="*/ 2 w 3"/>
                  <a:gd name="T47" fmla="*/ 2 h 3"/>
                  <a:gd name="T48" fmla="*/ 3 w 3"/>
                  <a:gd name="T49" fmla="*/ 1 h 3"/>
                  <a:gd name="T50" fmla="*/ 3 w 3"/>
                  <a:gd name="T51" fmla="*/ 1 h 3"/>
                  <a:gd name="T52" fmla="*/ 3 w 3"/>
                  <a:gd name="T53" fmla="*/ 1 h 3"/>
                  <a:gd name="T54" fmla="*/ 3 w 3"/>
                  <a:gd name="T55" fmla="*/ 2 h 3"/>
                  <a:gd name="T56" fmla="*/ 2 w 3"/>
                  <a:gd name="T57" fmla="*/ 2 h 3"/>
                  <a:gd name="T58" fmla="*/ 2 w 3"/>
                  <a:gd name="T59" fmla="*/ 2 h 3"/>
                  <a:gd name="T60" fmla="*/ 2 w 3"/>
                  <a:gd name="T61" fmla="*/ 2 h 3"/>
                  <a:gd name="T62" fmla="*/ 1 w 3"/>
                  <a:gd name="T6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 h="3">
                    <a:moveTo>
                      <a:pt x="1" y="1"/>
                    </a:moveTo>
                    <a:cubicBezTo>
                      <a:pt x="1" y="2"/>
                      <a:pt x="1" y="2"/>
                      <a:pt x="2" y="2"/>
                    </a:cubicBezTo>
                    <a:cubicBezTo>
                      <a:pt x="2" y="2"/>
                      <a:pt x="2" y="2"/>
                      <a:pt x="2" y="2"/>
                    </a:cubicBezTo>
                    <a:cubicBezTo>
                      <a:pt x="2" y="3"/>
                      <a:pt x="2" y="3"/>
                      <a:pt x="2" y="3"/>
                    </a:cubicBezTo>
                    <a:cubicBezTo>
                      <a:pt x="2" y="3"/>
                      <a:pt x="2" y="3"/>
                      <a:pt x="2" y="3"/>
                    </a:cubicBezTo>
                    <a:cubicBezTo>
                      <a:pt x="2" y="3"/>
                      <a:pt x="2" y="3"/>
                      <a:pt x="2" y="3"/>
                    </a:cubicBezTo>
                    <a:cubicBezTo>
                      <a:pt x="2" y="3"/>
                      <a:pt x="2" y="3"/>
                      <a:pt x="2" y="3"/>
                    </a:cubicBezTo>
                    <a:cubicBezTo>
                      <a:pt x="2" y="2"/>
                      <a:pt x="3" y="2"/>
                      <a:pt x="3" y="2"/>
                    </a:cubicBezTo>
                    <a:cubicBezTo>
                      <a:pt x="3" y="2"/>
                      <a:pt x="3" y="2"/>
                      <a:pt x="3" y="2"/>
                    </a:cubicBezTo>
                    <a:cubicBezTo>
                      <a:pt x="3" y="2"/>
                      <a:pt x="3" y="2"/>
                      <a:pt x="3" y="2"/>
                    </a:cubicBezTo>
                    <a:cubicBezTo>
                      <a:pt x="3" y="2"/>
                      <a:pt x="3" y="2"/>
                      <a:pt x="3" y="1"/>
                    </a:cubicBezTo>
                    <a:cubicBezTo>
                      <a:pt x="3" y="1"/>
                      <a:pt x="3" y="1"/>
                      <a:pt x="3" y="1"/>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0"/>
                    </a:cubicBezTo>
                    <a:cubicBezTo>
                      <a:pt x="2" y="0"/>
                      <a:pt x="2" y="0"/>
                      <a:pt x="2" y="0"/>
                    </a:cubicBezTo>
                    <a:cubicBezTo>
                      <a:pt x="1" y="0"/>
                      <a:pt x="1" y="0"/>
                      <a:pt x="1" y="0"/>
                    </a:cubicBezTo>
                    <a:cubicBezTo>
                      <a:pt x="1" y="0"/>
                      <a:pt x="1" y="0"/>
                      <a:pt x="1" y="0"/>
                    </a:cubicBezTo>
                    <a:cubicBezTo>
                      <a:pt x="1" y="0"/>
                      <a:pt x="0" y="0"/>
                      <a:pt x="0" y="0"/>
                    </a:cubicBezTo>
                    <a:cubicBezTo>
                      <a:pt x="0" y="0"/>
                      <a:pt x="0" y="0"/>
                      <a:pt x="0" y="0"/>
                    </a:cubicBezTo>
                    <a:cubicBezTo>
                      <a:pt x="0" y="1"/>
                      <a:pt x="0"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0"/>
                    </a:cubicBezTo>
                    <a:cubicBezTo>
                      <a:pt x="1" y="0"/>
                      <a:pt x="1" y="0"/>
                      <a:pt x="0" y="0"/>
                    </a:cubicBezTo>
                    <a:cubicBezTo>
                      <a:pt x="1" y="0"/>
                      <a:pt x="1" y="0"/>
                      <a:pt x="1" y="0"/>
                    </a:cubicBezTo>
                    <a:cubicBezTo>
                      <a:pt x="1" y="0"/>
                      <a:pt x="1" y="0"/>
                      <a:pt x="1" y="0"/>
                    </a:cubicBezTo>
                    <a:cubicBezTo>
                      <a:pt x="1" y="0"/>
                      <a:pt x="1" y="0"/>
                      <a:pt x="2" y="1"/>
                    </a:cubicBezTo>
                    <a:cubicBezTo>
                      <a:pt x="2" y="0"/>
                      <a:pt x="1" y="0"/>
                      <a:pt x="1" y="0"/>
                    </a:cubicBezTo>
                    <a:cubicBezTo>
                      <a:pt x="1" y="0"/>
                      <a:pt x="1" y="1"/>
                      <a:pt x="1" y="1"/>
                    </a:cubicBezTo>
                    <a:cubicBezTo>
                      <a:pt x="1" y="1"/>
                      <a:pt x="1" y="1"/>
                      <a:pt x="1" y="1"/>
                    </a:cubicBezTo>
                    <a:cubicBezTo>
                      <a:pt x="1" y="1"/>
                      <a:pt x="1" y="1"/>
                      <a:pt x="2" y="1"/>
                    </a:cubicBezTo>
                    <a:cubicBezTo>
                      <a:pt x="2" y="1"/>
                      <a:pt x="2" y="1"/>
                      <a:pt x="2" y="2"/>
                    </a:cubicBezTo>
                    <a:cubicBezTo>
                      <a:pt x="2" y="2"/>
                      <a:pt x="2" y="2"/>
                      <a:pt x="2" y="2"/>
                    </a:cubicBezTo>
                    <a:cubicBezTo>
                      <a:pt x="2" y="2"/>
                      <a:pt x="2" y="2"/>
                      <a:pt x="2" y="2"/>
                    </a:cubicBezTo>
                    <a:cubicBezTo>
                      <a:pt x="2" y="2"/>
                      <a:pt x="2" y="2"/>
                      <a:pt x="2" y="2"/>
                    </a:cubicBezTo>
                    <a:cubicBezTo>
                      <a:pt x="2" y="2"/>
                      <a:pt x="3" y="1"/>
                      <a:pt x="3" y="1"/>
                    </a:cubicBezTo>
                    <a:cubicBezTo>
                      <a:pt x="3" y="1"/>
                      <a:pt x="3" y="1"/>
                      <a:pt x="3" y="1"/>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3" y="2"/>
                      <a:pt x="3" y="2"/>
                      <a:pt x="2" y="2"/>
                    </a:cubicBezTo>
                    <a:cubicBezTo>
                      <a:pt x="2" y="2"/>
                      <a:pt x="2" y="2"/>
                      <a:pt x="2" y="2"/>
                    </a:cubicBezTo>
                    <a:cubicBezTo>
                      <a:pt x="2" y="2"/>
                      <a:pt x="2" y="2"/>
                      <a:pt x="2" y="2"/>
                    </a:cubicBezTo>
                    <a:cubicBezTo>
                      <a:pt x="2" y="2"/>
                      <a:pt x="2" y="2"/>
                      <a:pt x="2" y="2"/>
                    </a:cubicBezTo>
                    <a:cubicBezTo>
                      <a:pt x="2" y="2"/>
                      <a:pt x="2" y="2"/>
                      <a:pt x="2" y="3"/>
                    </a:cubicBezTo>
                    <a:cubicBezTo>
                      <a:pt x="2" y="2"/>
                      <a:pt x="2" y="2"/>
                      <a:pt x="2" y="2"/>
                    </a:cubicBezTo>
                    <a:cubicBezTo>
                      <a:pt x="2" y="2"/>
                      <a:pt x="2" y="2"/>
                      <a:pt x="2" y="2"/>
                    </a:cubicBezTo>
                    <a:cubicBezTo>
                      <a:pt x="2" y="2"/>
                      <a:pt x="1" y="1"/>
                      <a:pt x="1" y="1"/>
                    </a:cubicBezTo>
                    <a:cubicBezTo>
                      <a:pt x="1" y="1"/>
                      <a:pt x="1" y="1"/>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86" name="Freeform 706"/>
              <p:cNvSpPr>
                <a:spLocks/>
              </p:cNvSpPr>
              <p:nvPr/>
            </p:nvSpPr>
            <p:spPr bwMode="auto">
              <a:xfrm>
                <a:off x="3683000" y="6419850"/>
                <a:ext cx="4763" cy="4763"/>
              </a:xfrm>
              <a:custGeom>
                <a:avLst/>
                <a:gdLst>
                  <a:gd name="T0" fmla="*/ 0 w 3"/>
                  <a:gd name="T1" fmla="*/ 0 h 3"/>
                  <a:gd name="T2" fmla="*/ 0 w 3"/>
                  <a:gd name="T3" fmla="*/ 3 h 3"/>
                  <a:gd name="T4" fmla="*/ 0 w 3"/>
                  <a:gd name="T5" fmla="*/ 3 h 3"/>
                  <a:gd name="T6" fmla="*/ 3 w 3"/>
                  <a:gd name="T7" fmla="*/ 3 h 3"/>
                  <a:gd name="T8" fmla="*/ 3 w 3"/>
                  <a:gd name="T9" fmla="*/ 0 h 3"/>
                  <a:gd name="T10" fmla="*/ 3 w 3"/>
                  <a:gd name="T11" fmla="*/ 0 h 3"/>
                  <a:gd name="T12" fmla="*/ 0 w 3"/>
                  <a:gd name="T13" fmla="*/ 0 h 3"/>
                  <a:gd name="T14" fmla="*/ 0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0"/>
                    </a:moveTo>
                    <a:lnTo>
                      <a:pt x="0" y="3"/>
                    </a:lnTo>
                    <a:lnTo>
                      <a:pt x="0" y="3"/>
                    </a:lnTo>
                    <a:lnTo>
                      <a:pt x="3" y="3"/>
                    </a:lnTo>
                    <a:lnTo>
                      <a:pt x="3" y="0"/>
                    </a:lnTo>
                    <a:lnTo>
                      <a:pt x="3"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87" name="Freeform 707"/>
              <p:cNvSpPr>
                <a:spLocks/>
              </p:cNvSpPr>
              <p:nvPr/>
            </p:nvSpPr>
            <p:spPr bwMode="auto">
              <a:xfrm>
                <a:off x="3683000" y="6415088"/>
                <a:ext cx="4763" cy="9525"/>
              </a:xfrm>
              <a:custGeom>
                <a:avLst/>
                <a:gdLst>
                  <a:gd name="T0" fmla="*/ 0 w 1"/>
                  <a:gd name="T1" fmla="*/ 1 h 2"/>
                  <a:gd name="T2" fmla="*/ 0 w 1"/>
                  <a:gd name="T3" fmla="*/ 1 h 2"/>
                  <a:gd name="T4" fmla="*/ 0 w 1"/>
                  <a:gd name="T5" fmla="*/ 2 h 2"/>
                  <a:gd name="T6" fmla="*/ 0 w 1"/>
                  <a:gd name="T7" fmla="*/ 2 h 2"/>
                  <a:gd name="T8" fmla="*/ 0 w 1"/>
                  <a:gd name="T9" fmla="*/ 2 h 2"/>
                  <a:gd name="T10" fmla="*/ 1 w 1"/>
                  <a:gd name="T11" fmla="*/ 2 h 2"/>
                  <a:gd name="T12" fmla="*/ 1 w 1"/>
                  <a:gd name="T13" fmla="*/ 2 h 2"/>
                  <a:gd name="T14" fmla="*/ 1 w 1"/>
                  <a:gd name="T15" fmla="*/ 1 h 2"/>
                  <a:gd name="T16" fmla="*/ 1 w 1"/>
                  <a:gd name="T17" fmla="*/ 1 h 2"/>
                  <a:gd name="T18" fmla="*/ 1 w 1"/>
                  <a:gd name="T19" fmla="*/ 1 h 2"/>
                  <a:gd name="T20" fmla="*/ 1 w 1"/>
                  <a:gd name="T21" fmla="*/ 1 h 2"/>
                  <a:gd name="T22" fmla="*/ 1 w 1"/>
                  <a:gd name="T23" fmla="*/ 1 h 2"/>
                  <a:gd name="T24" fmla="*/ 0 w 1"/>
                  <a:gd name="T25" fmla="*/ 0 h 2"/>
                  <a:gd name="T26" fmla="*/ 0 w 1"/>
                  <a:gd name="T27" fmla="*/ 1 h 2"/>
                  <a:gd name="T28" fmla="*/ 0 w 1"/>
                  <a:gd name="T29" fmla="*/ 1 h 2"/>
                  <a:gd name="T30" fmla="*/ 0 w 1"/>
                  <a:gd name="T31" fmla="*/ 1 h 2"/>
                  <a:gd name="T32" fmla="*/ 0 w 1"/>
                  <a:gd name="T33" fmla="*/ 1 h 2"/>
                  <a:gd name="T34" fmla="*/ 0 w 1"/>
                  <a:gd name="T35" fmla="*/ 1 h 2"/>
                  <a:gd name="T36" fmla="*/ 1 w 1"/>
                  <a:gd name="T37" fmla="*/ 1 h 2"/>
                  <a:gd name="T38" fmla="*/ 1 w 1"/>
                  <a:gd name="T39" fmla="*/ 1 h 2"/>
                  <a:gd name="T40" fmla="*/ 1 w 1"/>
                  <a:gd name="T41" fmla="*/ 1 h 2"/>
                  <a:gd name="T42" fmla="*/ 1 w 1"/>
                  <a:gd name="T43" fmla="*/ 1 h 2"/>
                  <a:gd name="T44" fmla="*/ 1 w 1"/>
                  <a:gd name="T45" fmla="*/ 1 h 2"/>
                  <a:gd name="T46" fmla="*/ 0 w 1"/>
                  <a:gd name="T47" fmla="*/ 2 h 2"/>
                  <a:gd name="T48" fmla="*/ 0 w 1"/>
                  <a:gd name="T49" fmla="*/ 2 h 2"/>
                  <a:gd name="T50" fmla="*/ 0 w 1"/>
                  <a:gd name="T51" fmla="*/ 1 h 2"/>
                  <a:gd name="T52" fmla="*/ 0 w 1"/>
                  <a:gd name="T53" fmla="*/ 1 h 2"/>
                  <a:gd name="T54" fmla="*/ 0 w 1"/>
                  <a:gd name="T55" fmla="*/ 2 h 2"/>
                  <a:gd name="T56" fmla="*/ 0 w 1"/>
                  <a:gd name="T57" fmla="*/ 1 h 2"/>
                  <a:gd name="T58" fmla="*/ 0 w 1"/>
                  <a:gd name="T5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 h="2">
                    <a:moveTo>
                      <a:pt x="0" y="1"/>
                    </a:moveTo>
                    <a:cubicBezTo>
                      <a:pt x="0" y="1"/>
                      <a:pt x="0" y="1"/>
                      <a:pt x="0" y="1"/>
                    </a:cubicBezTo>
                    <a:cubicBezTo>
                      <a:pt x="0" y="2"/>
                      <a:pt x="0" y="2"/>
                      <a:pt x="0" y="2"/>
                    </a:cubicBezTo>
                    <a:cubicBezTo>
                      <a:pt x="0" y="2"/>
                      <a:pt x="0" y="2"/>
                      <a:pt x="0" y="2"/>
                    </a:cubicBezTo>
                    <a:cubicBezTo>
                      <a:pt x="0" y="2"/>
                      <a:pt x="0" y="2"/>
                      <a:pt x="0"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1" y="1"/>
                      <a:pt x="1" y="1"/>
                    </a:cubicBezTo>
                    <a:cubicBezTo>
                      <a:pt x="1" y="1"/>
                      <a:pt x="1" y="1"/>
                      <a:pt x="1" y="1"/>
                    </a:cubicBezTo>
                    <a:cubicBezTo>
                      <a:pt x="1" y="1"/>
                      <a:pt x="1" y="1"/>
                      <a:pt x="1" y="1"/>
                    </a:cubicBezTo>
                    <a:cubicBezTo>
                      <a:pt x="1" y="1"/>
                      <a:pt x="1" y="1"/>
                      <a:pt x="1" y="1"/>
                    </a:cubicBezTo>
                    <a:cubicBezTo>
                      <a:pt x="1" y="1"/>
                      <a:pt x="1" y="1"/>
                      <a:pt x="1" y="1"/>
                    </a:cubicBezTo>
                    <a:cubicBezTo>
                      <a:pt x="1" y="1"/>
                      <a:pt x="0" y="2"/>
                      <a:pt x="0" y="2"/>
                    </a:cubicBezTo>
                    <a:cubicBezTo>
                      <a:pt x="0" y="2"/>
                      <a:pt x="0" y="2"/>
                      <a:pt x="0" y="2"/>
                    </a:cubicBezTo>
                    <a:cubicBezTo>
                      <a:pt x="0" y="2"/>
                      <a:pt x="0" y="2"/>
                      <a:pt x="0" y="1"/>
                    </a:cubicBezTo>
                    <a:cubicBezTo>
                      <a:pt x="0" y="1"/>
                      <a:pt x="0" y="1"/>
                      <a:pt x="0" y="1"/>
                    </a:cubicBezTo>
                    <a:cubicBezTo>
                      <a:pt x="0" y="1"/>
                      <a:pt x="0" y="1"/>
                      <a:pt x="0" y="2"/>
                    </a:cubicBezTo>
                    <a:cubicBezTo>
                      <a:pt x="0" y="1"/>
                      <a:pt x="0" y="1"/>
                      <a:pt x="0" y="1"/>
                    </a:cubicBezTo>
                    <a:cubicBezTo>
                      <a:pt x="0" y="1"/>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88" name="Freeform 708"/>
              <p:cNvSpPr>
                <a:spLocks/>
              </p:cNvSpPr>
              <p:nvPr/>
            </p:nvSpPr>
            <p:spPr bwMode="auto">
              <a:xfrm>
                <a:off x="3613150" y="6484938"/>
                <a:ext cx="9525" cy="9525"/>
              </a:xfrm>
              <a:custGeom>
                <a:avLst/>
                <a:gdLst>
                  <a:gd name="T0" fmla="*/ 0 w 6"/>
                  <a:gd name="T1" fmla="*/ 3 h 6"/>
                  <a:gd name="T2" fmla="*/ 3 w 6"/>
                  <a:gd name="T3" fmla="*/ 3 h 6"/>
                  <a:gd name="T4" fmla="*/ 3 w 6"/>
                  <a:gd name="T5" fmla="*/ 6 h 6"/>
                  <a:gd name="T6" fmla="*/ 3 w 6"/>
                  <a:gd name="T7" fmla="*/ 6 h 6"/>
                  <a:gd name="T8" fmla="*/ 3 w 6"/>
                  <a:gd name="T9" fmla="*/ 3 h 6"/>
                  <a:gd name="T10" fmla="*/ 6 w 6"/>
                  <a:gd name="T11" fmla="*/ 3 h 6"/>
                  <a:gd name="T12" fmla="*/ 3 w 6"/>
                  <a:gd name="T13" fmla="*/ 3 h 6"/>
                  <a:gd name="T14" fmla="*/ 3 w 6"/>
                  <a:gd name="T15" fmla="*/ 0 h 6"/>
                  <a:gd name="T16" fmla="*/ 3 w 6"/>
                  <a:gd name="T17" fmla="*/ 0 h 6"/>
                  <a:gd name="T18" fmla="*/ 0 w 6"/>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0" y="3"/>
                    </a:moveTo>
                    <a:lnTo>
                      <a:pt x="3" y="3"/>
                    </a:lnTo>
                    <a:lnTo>
                      <a:pt x="3" y="6"/>
                    </a:lnTo>
                    <a:lnTo>
                      <a:pt x="3" y="6"/>
                    </a:lnTo>
                    <a:lnTo>
                      <a:pt x="3" y="3"/>
                    </a:lnTo>
                    <a:lnTo>
                      <a:pt x="6" y="3"/>
                    </a:lnTo>
                    <a:lnTo>
                      <a:pt x="3" y="3"/>
                    </a:lnTo>
                    <a:lnTo>
                      <a:pt x="3" y="0"/>
                    </a:lnTo>
                    <a:lnTo>
                      <a:pt x="3"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89" name="Freeform 709"/>
              <p:cNvSpPr>
                <a:spLocks/>
              </p:cNvSpPr>
              <p:nvPr/>
            </p:nvSpPr>
            <p:spPr bwMode="auto">
              <a:xfrm>
                <a:off x="3613150" y="6484938"/>
                <a:ext cx="9525" cy="9525"/>
              </a:xfrm>
              <a:custGeom>
                <a:avLst/>
                <a:gdLst>
                  <a:gd name="T0" fmla="*/ 0 w 6"/>
                  <a:gd name="T1" fmla="*/ 3 h 6"/>
                  <a:gd name="T2" fmla="*/ 3 w 6"/>
                  <a:gd name="T3" fmla="*/ 3 h 6"/>
                  <a:gd name="T4" fmla="*/ 3 w 6"/>
                  <a:gd name="T5" fmla="*/ 6 h 6"/>
                  <a:gd name="T6" fmla="*/ 3 w 6"/>
                  <a:gd name="T7" fmla="*/ 6 h 6"/>
                  <a:gd name="T8" fmla="*/ 3 w 6"/>
                  <a:gd name="T9" fmla="*/ 3 h 6"/>
                  <a:gd name="T10" fmla="*/ 6 w 6"/>
                  <a:gd name="T11" fmla="*/ 3 h 6"/>
                  <a:gd name="T12" fmla="*/ 3 w 6"/>
                  <a:gd name="T13" fmla="*/ 3 h 6"/>
                  <a:gd name="T14" fmla="*/ 3 w 6"/>
                  <a:gd name="T15" fmla="*/ 0 h 6"/>
                  <a:gd name="T16" fmla="*/ 3 w 6"/>
                  <a:gd name="T17" fmla="*/ 0 h 6"/>
                  <a:gd name="T18" fmla="*/ 0 w 6"/>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0" y="3"/>
                    </a:moveTo>
                    <a:lnTo>
                      <a:pt x="3" y="3"/>
                    </a:lnTo>
                    <a:lnTo>
                      <a:pt x="3" y="6"/>
                    </a:lnTo>
                    <a:lnTo>
                      <a:pt x="3" y="6"/>
                    </a:lnTo>
                    <a:lnTo>
                      <a:pt x="3" y="3"/>
                    </a:lnTo>
                    <a:lnTo>
                      <a:pt x="6" y="3"/>
                    </a:lnTo>
                    <a:lnTo>
                      <a:pt x="3" y="3"/>
                    </a:lnTo>
                    <a:lnTo>
                      <a:pt x="3" y="0"/>
                    </a:lnTo>
                    <a:lnTo>
                      <a:pt x="3"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90" name="Freeform 710"/>
              <p:cNvSpPr>
                <a:spLocks/>
              </p:cNvSpPr>
              <p:nvPr/>
            </p:nvSpPr>
            <p:spPr bwMode="auto">
              <a:xfrm>
                <a:off x="3613150" y="6484938"/>
                <a:ext cx="9525" cy="9525"/>
              </a:xfrm>
              <a:custGeom>
                <a:avLst/>
                <a:gdLst>
                  <a:gd name="T0" fmla="*/ 0 w 2"/>
                  <a:gd name="T1" fmla="*/ 1 h 2"/>
                  <a:gd name="T2" fmla="*/ 1 w 2"/>
                  <a:gd name="T3" fmla="*/ 1 h 2"/>
                  <a:gd name="T4" fmla="*/ 1 w 2"/>
                  <a:gd name="T5" fmla="*/ 1 h 2"/>
                  <a:gd name="T6" fmla="*/ 0 w 2"/>
                  <a:gd name="T7" fmla="*/ 2 h 2"/>
                  <a:gd name="T8" fmla="*/ 1 w 2"/>
                  <a:gd name="T9" fmla="*/ 2 h 2"/>
                  <a:gd name="T10" fmla="*/ 1 w 2"/>
                  <a:gd name="T11" fmla="*/ 2 h 2"/>
                  <a:gd name="T12" fmla="*/ 1 w 2"/>
                  <a:gd name="T13" fmla="*/ 2 h 2"/>
                  <a:gd name="T14" fmla="*/ 1 w 2"/>
                  <a:gd name="T15" fmla="*/ 1 h 2"/>
                  <a:gd name="T16" fmla="*/ 1 w 2"/>
                  <a:gd name="T17" fmla="*/ 1 h 2"/>
                  <a:gd name="T18" fmla="*/ 1 w 2"/>
                  <a:gd name="T19" fmla="*/ 1 h 2"/>
                  <a:gd name="T20" fmla="*/ 2 w 2"/>
                  <a:gd name="T21" fmla="*/ 1 h 2"/>
                  <a:gd name="T22" fmla="*/ 2 w 2"/>
                  <a:gd name="T23" fmla="*/ 1 h 2"/>
                  <a:gd name="T24" fmla="*/ 1 w 2"/>
                  <a:gd name="T25" fmla="*/ 1 h 2"/>
                  <a:gd name="T26" fmla="*/ 1 w 2"/>
                  <a:gd name="T27" fmla="*/ 0 h 2"/>
                  <a:gd name="T28" fmla="*/ 1 w 2"/>
                  <a:gd name="T29" fmla="*/ 0 h 2"/>
                  <a:gd name="T30" fmla="*/ 1 w 2"/>
                  <a:gd name="T31" fmla="*/ 0 h 2"/>
                  <a:gd name="T32" fmla="*/ 1 w 2"/>
                  <a:gd name="T33" fmla="*/ 0 h 2"/>
                  <a:gd name="T34" fmla="*/ 0 w 2"/>
                  <a:gd name="T35" fmla="*/ 0 h 2"/>
                  <a:gd name="T36" fmla="*/ 0 w 2"/>
                  <a:gd name="T37" fmla="*/ 1 h 2"/>
                  <a:gd name="T38" fmla="*/ 1 w 2"/>
                  <a:gd name="T39" fmla="*/ 0 h 2"/>
                  <a:gd name="T40" fmla="*/ 1 w 2"/>
                  <a:gd name="T41" fmla="*/ 0 h 2"/>
                  <a:gd name="T42" fmla="*/ 1 w 2"/>
                  <a:gd name="T43" fmla="*/ 0 h 2"/>
                  <a:gd name="T44" fmla="*/ 1 w 2"/>
                  <a:gd name="T45" fmla="*/ 1 h 2"/>
                  <a:gd name="T46" fmla="*/ 1 w 2"/>
                  <a:gd name="T47" fmla="*/ 1 h 2"/>
                  <a:gd name="T48" fmla="*/ 1 w 2"/>
                  <a:gd name="T49" fmla="*/ 1 h 2"/>
                  <a:gd name="T50" fmla="*/ 1 w 2"/>
                  <a:gd name="T51" fmla="*/ 1 h 2"/>
                  <a:gd name="T52" fmla="*/ 2 w 2"/>
                  <a:gd name="T53" fmla="*/ 1 h 2"/>
                  <a:gd name="T54" fmla="*/ 2 w 2"/>
                  <a:gd name="T55" fmla="*/ 1 h 2"/>
                  <a:gd name="T56" fmla="*/ 1 w 2"/>
                  <a:gd name="T57" fmla="*/ 1 h 2"/>
                  <a:gd name="T58" fmla="*/ 1 w 2"/>
                  <a:gd name="T59" fmla="*/ 1 h 2"/>
                  <a:gd name="T60" fmla="*/ 1 w 2"/>
                  <a:gd name="T61" fmla="*/ 1 h 2"/>
                  <a:gd name="T62" fmla="*/ 1 w 2"/>
                  <a:gd name="T63" fmla="*/ 1 h 2"/>
                  <a:gd name="T64" fmla="*/ 1 w 2"/>
                  <a:gd name="T65" fmla="*/ 2 h 2"/>
                  <a:gd name="T66" fmla="*/ 1 w 2"/>
                  <a:gd name="T67" fmla="*/ 2 h 2"/>
                  <a:gd name="T68" fmla="*/ 1 w 2"/>
                  <a:gd name="T69" fmla="*/ 1 h 2"/>
                  <a:gd name="T70" fmla="*/ 1 w 2"/>
                  <a:gd name="T71" fmla="*/ 1 h 2"/>
                  <a:gd name="T72" fmla="*/ 0 w 2"/>
                  <a:gd name="T73" fmla="*/ 1 h 2"/>
                  <a:gd name="T74" fmla="*/ 0 w 2"/>
                  <a:gd name="T7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 h="2">
                    <a:moveTo>
                      <a:pt x="0" y="1"/>
                    </a:moveTo>
                    <a:cubicBezTo>
                      <a:pt x="0" y="1"/>
                      <a:pt x="1" y="1"/>
                      <a:pt x="1" y="1"/>
                    </a:cubicBezTo>
                    <a:cubicBezTo>
                      <a:pt x="1" y="1"/>
                      <a:pt x="1" y="1"/>
                      <a:pt x="1" y="1"/>
                    </a:cubicBezTo>
                    <a:cubicBezTo>
                      <a:pt x="1" y="1"/>
                      <a:pt x="0" y="1"/>
                      <a:pt x="0" y="2"/>
                    </a:cubicBezTo>
                    <a:cubicBezTo>
                      <a:pt x="0" y="2"/>
                      <a:pt x="1" y="2"/>
                      <a:pt x="1"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1" y="1"/>
                    </a:cubicBezTo>
                    <a:cubicBezTo>
                      <a:pt x="1" y="0"/>
                      <a:pt x="1" y="0"/>
                      <a:pt x="1" y="0"/>
                    </a:cubicBezTo>
                    <a:cubicBezTo>
                      <a:pt x="1" y="0"/>
                      <a:pt x="1" y="0"/>
                      <a:pt x="1" y="0"/>
                    </a:cubicBezTo>
                    <a:cubicBezTo>
                      <a:pt x="1" y="0"/>
                      <a:pt x="1" y="0"/>
                      <a:pt x="1" y="0"/>
                    </a:cubicBezTo>
                    <a:cubicBezTo>
                      <a:pt x="1" y="0"/>
                      <a:pt x="1" y="0"/>
                      <a:pt x="1" y="0"/>
                    </a:cubicBezTo>
                    <a:cubicBezTo>
                      <a:pt x="1" y="0"/>
                      <a:pt x="0" y="0"/>
                      <a:pt x="0" y="0"/>
                    </a:cubicBezTo>
                    <a:cubicBezTo>
                      <a:pt x="0" y="1"/>
                      <a:pt x="0" y="1"/>
                      <a:pt x="0" y="1"/>
                    </a:cubicBezTo>
                    <a:cubicBezTo>
                      <a:pt x="1" y="0"/>
                      <a:pt x="1" y="0"/>
                      <a:pt x="1" y="0"/>
                    </a:cubicBezTo>
                    <a:cubicBezTo>
                      <a:pt x="1" y="0"/>
                      <a:pt x="1" y="0"/>
                      <a:pt x="1" y="0"/>
                    </a:cubicBezTo>
                    <a:cubicBezTo>
                      <a:pt x="1" y="0"/>
                      <a:pt x="1" y="0"/>
                      <a:pt x="1" y="0"/>
                    </a:cubicBezTo>
                    <a:cubicBezTo>
                      <a:pt x="1" y="0"/>
                      <a:pt x="1" y="1"/>
                      <a:pt x="1" y="1"/>
                    </a:cubicBezTo>
                    <a:cubicBezTo>
                      <a:pt x="1" y="1"/>
                      <a:pt x="1" y="1"/>
                      <a:pt x="1" y="1"/>
                    </a:cubicBezTo>
                    <a:cubicBezTo>
                      <a:pt x="1" y="1"/>
                      <a:pt x="1" y="1"/>
                      <a:pt x="1" y="1"/>
                    </a:cubicBezTo>
                    <a:cubicBezTo>
                      <a:pt x="1" y="1"/>
                      <a:pt x="1" y="1"/>
                      <a:pt x="1" y="1"/>
                    </a:cubicBezTo>
                    <a:cubicBezTo>
                      <a:pt x="1" y="1"/>
                      <a:pt x="1" y="1"/>
                      <a:pt x="2" y="1"/>
                    </a:cubicBezTo>
                    <a:cubicBezTo>
                      <a:pt x="2" y="1"/>
                      <a:pt x="2" y="1"/>
                      <a:pt x="2" y="1"/>
                    </a:cubicBezTo>
                    <a:cubicBezTo>
                      <a:pt x="2" y="1"/>
                      <a:pt x="1" y="1"/>
                      <a:pt x="1" y="1"/>
                    </a:cubicBezTo>
                    <a:cubicBezTo>
                      <a:pt x="1" y="1"/>
                      <a:pt x="1" y="1"/>
                      <a:pt x="1" y="1"/>
                    </a:cubicBezTo>
                    <a:cubicBezTo>
                      <a:pt x="1" y="1"/>
                      <a:pt x="1" y="1"/>
                      <a:pt x="1" y="1"/>
                    </a:cubicBezTo>
                    <a:cubicBezTo>
                      <a:pt x="1" y="2"/>
                      <a:pt x="1" y="1"/>
                      <a:pt x="1" y="1"/>
                    </a:cubicBezTo>
                    <a:cubicBezTo>
                      <a:pt x="1" y="2"/>
                      <a:pt x="1" y="2"/>
                      <a:pt x="1" y="2"/>
                    </a:cubicBezTo>
                    <a:cubicBezTo>
                      <a:pt x="1" y="2"/>
                      <a:pt x="1" y="2"/>
                      <a:pt x="1" y="2"/>
                    </a:cubicBezTo>
                    <a:cubicBezTo>
                      <a:pt x="1" y="1"/>
                      <a:pt x="1" y="1"/>
                      <a:pt x="1" y="1"/>
                    </a:cubicBezTo>
                    <a:cubicBezTo>
                      <a:pt x="1" y="1"/>
                      <a:pt x="1" y="1"/>
                      <a:pt x="1" y="1"/>
                    </a:cubicBezTo>
                    <a:cubicBezTo>
                      <a:pt x="1" y="1"/>
                      <a:pt x="1" y="1"/>
                      <a:pt x="0" y="1"/>
                    </a:cubicBezTo>
                    <a:cubicBezTo>
                      <a:pt x="0" y="0"/>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91" name="Freeform 711"/>
              <p:cNvSpPr>
                <a:spLocks/>
              </p:cNvSpPr>
              <p:nvPr/>
            </p:nvSpPr>
            <p:spPr bwMode="auto">
              <a:xfrm>
                <a:off x="3640138" y="6535738"/>
                <a:ext cx="4763" cy="14288"/>
              </a:xfrm>
              <a:custGeom>
                <a:avLst/>
                <a:gdLst>
                  <a:gd name="T0" fmla="*/ 0 w 1"/>
                  <a:gd name="T1" fmla="*/ 3 h 3"/>
                  <a:gd name="T2" fmla="*/ 0 w 1"/>
                  <a:gd name="T3" fmla="*/ 1 h 3"/>
                  <a:gd name="T4" fmla="*/ 0 w 1"/>
                  <a:gd name="T5" fmla="*/ 1 h 3"/>
                  <a:gd name="T6" fmla="*/ 1 w 1"/>
                  <a:gd name="T7" fmla="*/ 1 h 3"/>
                  <a:gd name="T8" fmla="*/ 1 w 1"/>
                  <a:gd name="T9" fmla="*/ 1 h 3"/>
                  <a:gd name="T10" fmla="*/ 1 w 1"/>
                  <a:gd name="T11" fmla="*/ 0 h 3"/>
                  <a:gd name="T12" fmla="*/ 1 w 1"/>
                  <a:gd name="T13" fmla="*/ 0 h 3"/>
                  <a:gd name="T14" fmla="*/ 1 w 1"/>
                  <a:gd name="T15" fmla="*/ 1 h 3"/>
                  <a:gd name="T16" fmla="*/ 1 w 1"/>
                  <a:gd name="T17" fmla="*/ 1 h 3"/>
                  <a:gd name="T18" fmla="*/ 0 w 1"/>
                  <a:gd name="T19" fmla="*/ 1 h 3"/>
                  <a:gd name="T20" fmla="*/ 0 w 1"/>
                  <a:gd name="T21" fmla="*/ 1 h 3"/>
                  <a:gd name="T22" fmla="*/ 0 w 1"/>
                  <a:gd name="T23" fmla="*/ 3 h 3"/>
                  <a:gd name="T24" fmla="*/ 0 w 1"/>
                  <a:gd name="T2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3">
                    <a:moveTo>
                      <a:pt x="0" y="3"/>
                    </a:moveTo>
                    <a:cubicBezTo>
                      <a:pt x="0" y="1"/>
                      <a:pt x="0" y="1"/>
                      <a:pt x="0" y="1"/>
                    </a:cubicBezTo>
                    <a:cubicBezTo>
                      <a:pt x="0" y="1"/>
                      <a:pt x="0" y="1"/>
                      <a:pt x="0" y="1"/>
                    </a:cubicBezTo>
                    <a:cubicBezTo>
                      <a:pt x="0" y="1"/>
                      <a:pt x="0" y="1"/>
                      <a:pt x="1" y="1"/>
                    </a:cubicBezTo>
                    <a:cubicBezTo>
                      <a:pt x="1" y="1"/>
                      <a:pt x="1" y="1"/>
                      <a:pt x="1" y="1"/>
                    </a:cubicBezTo>
                    <a:cubicBezTo>
                      <a:pt x="1" y="0"/>
                      <a:pt x="1" y="0"/>
                      <a:pt x="1" y="0"/>
                    </a:cubicBezTo>
                    <a:cubicBezTo>
                      <a:pt x="1" y="0"/>
                      <a:pt x="1" y="0"/>
                      <a:pt x="1" y="0"/>
                    </a:cubicBezTo>
                    <a:cubicBezTo>
                      <a:pt x="1" y="1"/>
                      <a:pt x="1" y="1"/>
                      <a:pt x="1" y="1"/>
                    </a:cubicBezTo>
                    <a:cubicBezTo>
                      <a:pt x="1" y="1"/>
                      <a:pt x="1" y="1"/>
                      <a:pt x="1" y="1"/>
                    </a:cubicBezTo>
                    <a:cubicBezTo>
                      <a:pt x="1" y="1"/>
                      <a:pt x="0" y="1"/>
                      <a:pt x="0" y="1"/>
                    </a:cubicBezTo>
                    <a:cubicBezTo>
                      <a:pt x="0" y="1"/>
                      <a:pt x="0" y="1"/>
                      <a:pt x="0" y="1"/>
                    </a:cubicBezTo>
                    <a:cubicBezTo>
                      <a:pt x="0" y="3"/>
                      <a:pt x="0" y="3"/>
                      <a:pt x="0" y="3"/>
                    </a:cubicBezTo>
                    <a:cubicBezTo>
                      <a:pt x="0" y="3"/>
                      <a:pt x="0" y="3"/>
                      <a:pt x="0"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92" name="Freeform 712"/>
              <p:cNvSpPr>
                <a:spLocks/>
              </p:cNvSpPr>
              <p:nvPr/>
            </p:nvSpPr>
            <p:spPr bwMode="auto">
              <a:xfrm>
                <a:off x="3644900" y="6530975"/>
                <a:ext cx="9525" cy="9525"/>
              </a:xfrm>
              <a:custGeom>
                <a:avLst/>
                <a:gdLst>
                  <a:gd name="T0" fmla="*/ 1 w 2"/>
                  <a:gd name="T1" fmla="*/ 1 h 2"/>
                  <a:gd name="T2" fmla="*/ 1 w 2"/>
                  <a:gd name="T3" fmla="*/ 1 h 2"/>
                  <a:gd name="T4" fmla="*/ 2 w 2"/>
                  <a:gd name="T5" fmla="*/ 1 h 2"/>
                  <a:gd name="T6" fmla="*/ 2 w 2"/>
                  <a:gd name="T7" fmla="*/ 1 h 2"/>
                  <a:gd name="T8" fmla="*/ 1 w 2"/>
                  <a:gd name="T9" fmla="*/ 0 h 2"/>
                  <a:gd name="T10" fmla="*/ 1 w 2"/>
                  <a:gd name="T11" fmla="*/ 1 h 2"/>
                  <a:gd name="T12" fmla="*/ 1 w 2"/>
                  <a:gd name="T13" fmla="*/ 1 h 2"/>
                  <a:gd name="T14" fmla="*/ 1 w 2"/>
                  <a:gd name="T15" fmla="*/ 1 h 2"/>
                  <a:gd name="T16" fmla="*/ 1 w 2"/>
                  <a:gd name="T17" fmla="*/ 1 h 2"/>
                  <a:gd name="T18" fmla="*/ 1 w 2"/>
                  <a:gd name="T19" fmla="*/ 1 h 2"/>
                  <a:gd name="T20" fmla="*/ 1 w 2"/>
                  <a:gd name="T21" fmla="*/ 1 h 2"/>
                  <a:gd name="T22" fmla="*/ 1 w 2"/>
                  <a:gd name="T23" fmla="*/ 1 h 2"/>
                  <a:gd name="T24" fmla="*/ 1 w 2"/>
                  <a:gd name="T25" fmla="*/ 1 h 2"/>
                  <a:gd name="T26" fmla="*/ 1 w 2"/>
                  <a:gd name="T27" fmla="*/ 1 h 2"/>
                  <a:gd name="T28" fmla="*/ 1 w 2"/>
                  <a:gd name="T29" fmla="*/ 1 h 2"/>
                  <a:gd name="T30" fmla="*/ 1 w 2"/>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2">
                    <a:moveTo>
                      <a:pt x="1" y="1"/>
                    </a:moveTo>
                    <a:cubicBezTo>
                      <a:pt x="0" y="1"/>
                      <a:pt x="0" y="1"/>
                      <a:pt x="1" y="1"/>
                    </a:cubicBezTo>
                    <a:cubicBezTo>
                      <a:pt x="1" y="2"/>
                      <a:pt x="1" y="2"/>
                      <a:pt x="2" y="1"/>
                    </a:cubicBezTo>
                    <a:cubicBezTo>
                      <a:pt x="2" y="1"/>
                      <a:pt x="2" y="1"/>
                      <a:pt x="2" y="1"/>
                    </a:cubicBezTo>
                    <a:cubicBezTo>
                      <a:pt x="2" y="1"/>
                      <a:pt x="2" y="1"/>
                      <a:pt x="1" y="0"/>
                    </a:cubicBezTo>
                    <a:cubicBezTo>
                      <a:pt x="1" y="0"/>
                      <a:pt x="1" y="0"/>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0"/>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93" name="Freeform 713"/>
              <p:cNvSpPr>
                <a:spLocks/>
              </p:cNvSpPr>
              <p:nvPr/>
            </p:nvSpPr>
            <p:spPr bwMode="auto">
              <a:xfrm>
                <a:off x="3654425" y="6521450"/>
                <a:ext cx="4763" cy="14288"/>
              </a:xfrm>
              <a:custGeom>
                <a:avLst/>
                <a:gdLst>
                  <a:gd name="T0" fmla="*/ 0 w 1"/>
                  <a:gd name="T1" fmla="*/ 2 h 3"/>
                  <a:gd name="T2" fmla="*/ 0 w 1"/>
                  <a:gd name="T3" fmla="*/ 1 h 3"/>
                  <a:gd name="T4" fmla="*/ 0 w 1"/>
                  <a:gd name="T5" fmla="*/ 1 h 3"/>
                  <a:gd name="T6" fmla="*/ 1 w 1"/>
                  <a:gd name="T7" fmla="*/ 2 h 3"/>
                  <a:gd name="T8" fmla="*/ 1 w 1"/>
                  <a:gd name="T9" fmla="*/ 2 h 3"/>
                  <a:gd name="T10" fmla="*/ 1 w 1"/>
                  <a:gd name="T11" fmla="*/ 0 h 3"/>
                  <a:gd name="T12" fmla="*/ 1 w 1"/>
                  <a:gd name="T13" fmla="*/ 0 h 3"/>
                  <a:gd name="T14" fmla="*/ 1 w 1"/>
                  <a:gd name="T15" fmla="*/ 2 h 3"/>
                  <a:gd name="T16" fmla="*/ 1 w 1"/>
                  <a:gd name="T17" fmla="*/ 2 h 3"/>
                  <a:gd name="T18" fmla="*/ 0 w 1"/>
                  <a:gd name="T19" fmla="*/ 1 h 3"/>
                  <a:gd name="T20" fmla="*/ 0 w 1"/>
                  <a:gd name="T21" fmla="*/ 1 h 3"/>
                  <a:gd name="T22" fmla="*/ 0 w 1"/>
                  <a:gd name="T23" fmla="*/ 2 h 3"/>
                  <a:gd name="T24" fmla="*/ 0 w 1"/>
                  <a:gd name="T2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3">
                    <a:moveTo>
                      <a:pt x="0" y="2"/>
                    </a:moveTo>
                    <a:cubicBezTo>
                      <a:pt x="0" y="1"/>
                      <a:pt x="0" y="1"/>
                      <a:pt x="0" y="1"/>
                    </a:cubicBezTo>
                    <a:cubicBezTo>
                      <a:pt x="0" y="1"/>
                      <a:pt x="0" y="1"/>
                      <a:pt x="0" y="1"/>
                    </a:cubicBezTo>
                    <a:cubicBezTo>
                      <a:pt x="0" y="2"/>
                      <a:pt x="0" y="2"/>
                      <a:pt x="1" y="2"/>
                    </a:cubicBezTo>
                    <a:cubicBezTo>
                      <a:pt x="1" y="2"/>
                      <a:pt x="1" y="2"/>
                      <a:pt x="1" y="2"/>
                    </a:cubicBezTo>
                    <a:cubicBezTo>
                      <a:pt x="1" y="1"/>
                      <a:pt x="1" y="1"/>
                      <a:pt x="1" y="0"/>
                    </a:cubicBezTo>
                    <a:cubicBezTo>
                      <a:pt x="1" y="0"/>
                      <a:pt x="1" y="0"/>
                      <a:pt x="1" y="0"/>
                    </a:cubicBezTo>
                    <a:cubicBezTo>
                      <a:pt x="1" y="1"/>
                      <a:pt x="1" y="1"/>
                      <a:pt x="1" y="2"/>
                    </a:cubicBezTo>
                    <a:cubicBezTo>
                      <a:pt x="1" y="2"/>
                      <a:pt x="1" y="2"/>
                      <a:pt x="1" y="2"/>
                    </a:cubicBezTo>
                    <a:cubicBezTo>
                      <a:pt x="1" y="1"/>
                      <a:pt x="0" y="1"/>
                      <a:pt x="0" y="1"/>
                    </a:cubicBezTo>
                    <a:cubicBezTo>
                      <a:pt x="0" y="1"/>
                      <a:pt x="0" y="1"/>
                      <a:pt x="0" y="1"/>
                    </a:cubicBezTo>
                    <a:cubicBezTo>
                      <a:pt x="0" y="2"/>
                      <a:pt x="0" y="2"/>
                      <a:pt x="0" y="2"/>
                    </a:cubicBezTo>
                    <a:cubicBezTo>
                      <a:pt x="0" y="3"/>
                      <a:pt x="0" y="3"/>
                      <a:pt x="0"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94" name="Freeform 714"/>
              <p:cNvSpPr>
                <a:spLocks/>
              </p:cNvSpPr>
              <p:nvPr/>
            </p:nvSpPr>
            <p:spPr bwMode="auto">
              <a:xfrm>
                <a:off x="3668713" y="6508750"/>
                <a:ext cx="4763" cy="12700"/>
              </a:xfrm>
              <a:custGeom>
                <a:avLst/>
                <a:gdLst>
                  <a:gd name="T0" fmla="*/ 0 w 1"/>
                  <a:gd name="T1" fmla="*/ 3 h 3"/>
                  <a:gd name="T2" fmla="*/ 0 w 1"/>
                  <a:gd name="T3" fmla="*/ 1 h 3"/>
                  <a:gd name="T4" fmla="*/ 0 w 1"/>
                  <a:gd name="T5" fmla="*/ 1 h 3"/>
                  <a:gd name="T6" fmla="*/ 0 w 1"/>
                  <a:gd name="T7" fmla="*/ 2 h 3"/>
                  <a:gd name="T8" fmla="*/ 1 w 1"/>
                  <a:gd name="T9" fmla="*/ 2 h 3"/>
                  <a:gd name="T10" fmla="*/ 1 w 1"/>
                  <a:gd name="T11" fmla="*/ 1 h 3"/>
                  <a:gd name="T12" fmla="*/ 0 w 1"/>
                  <a:gd name="T13" fmla="*/ 1 h 3"/>
                  <a:gd name="T14" fmla="*/ 1 w 1"/>
                  <a:gd name="T15" fmla="*/ 2 h 3"/>
                  <a:gd name="T16" fmla="*/ 1 w 1"/>
                  <a:gd name="T17" fmla="*/ 2 h 3"/>
                  <a:gd name="T18" fmla="*/ 1 w 1"/>
                  <a:gd name="T19" fmla="*/ 1 h 3"/>
                  <a:gd name="T20" fmla="*/ 0 w 1"/>
                  <a:gd name="T21" fmla="*/ 1 h 3"/>
                  <a:gd name="T22" fmla="*/ 0 w 1"/>
                  <a:gd name="T23" fmla="*/ 2 h 3"/>
                  <a:gd name="T24" fmla="*/ 1 w 1"/>
                  <a:gd name="T25" fmla="*/ 1 h 3"/>
                  <a:gd name="T26" fmla="*/ 0 w 1"/>
                  <a:gd name="T27" fmla="*/ 1 h 3"/>
                  <a:gd name="T28" fmla="*/ 0 w 1"/>
                  <a:gd name="T29" fmla="*/ 1 h 3"/>
                  <a:gd name="T30" fmla="*/ 0 w 1"/>
                  <a:gd name="T31" fmla="*/ 3 h 3"/>
                  <a:gd name="T32" fmla="*/ 0 w 1"/>
                  <a:gd name="T3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 h="3">
                    <a:moveTo>
                      <a:pt x="0" y="3"/>
                    </a:moveTo>
                    <a:cubicBezTo>
                      <a:pt x="0" y="2"/>
                      <a:pt x="0" y="2"/>
                      <a:pt x="0" y="1"/>
                    </a:cubicBezTo>
                    <a:cubicBezTo>
                      <a:pt x="0" y="1"/>
                      <a:pt x="0" y="1"/>
                      <a:pt x="0" y="1"/>
                    </a:cubicBezTo>
                    <a:cubicBezTo>
                      <a:pt x="0" y="2"/>
                      <a:pt x="0" y="2"/>
                      <a:pt x="0" y="2"/>
                    </a:cubicBezTo>
                    <a:cubicBezTo>
                      <a:pt x="1" y="2"/>
                      <a:pt x="1" y="2"/>
                      <a:pt x="1" y="2"/>
                    </a:cubicBezTo>
                    <a:cubicBezTo>
                      <a:pt x="1" y="1"/>
                      <a:pt x="1" y="1"/>
                      <a:pt x="1" y="1"/>
                    </a:cubicBezTo>
                    <a:cubicBezTo>
                      <a:pt x="1" y="1"/>
                      <a:pt x="0" y="1"/>
                      <a:pt x="0" y="1"/>
                    </a:cubicBezTo>
                    <a:cubicBezTo>
                      <a:pt x="1" y="1"/>
                      <a:pt x="1" y="1"/>
                      <a:pt x="1" y="2"/>
                    </a:cubicBezTo>
                    <a:cubicBezTo>
                      <a:pt x="1" y="2"/>
                      <a:pt x="1" y="2"/>
                      <a:pt x="1" y="2"/>
                    </a:cubicBezTo>
                    <a:cubicBezTo>
                      <a:pt x="1" y="1"/>
                      <a:pt x="1" y="1"/>
                      <a:pt x="1" y="1"/>
                    </a:cubicBezTo>
                    <a:cubicBezTo>
                      <a:pt x="1" y="0"/>
                      <a:pt x="0" y="0"/>
                      <a:pt x="0" y="1"/>
                    </a:cubicBezTo>
                    <a:cubicBezTo>
                      <a:pt x="0" y="1"/>
                      <a:pt x="0" y="1"/>
                      <a:pt x="0" y="2"/>
                    </a:cubicBezTo>
                    <a:cubicBezTo>
                      <a:pt x="0" y="2"/>
                      <a:pt x="1" y="2"/>
                      <a:pt x="1" y="1"/>
                    </a:cubicBezTo>
                    <a:cubicBezTo>
                      <a:pt x="0" y="1"/>
                      <a:pt x="0" y="1"/>
                      <a:pt x="0" y="1"/>
                    </a:cubicBezTo>
                    <a:cubicBezTo>
                      <a:pt x="0" y="1"/>
                      <a:pt x="0" y="1"/>
                      <a:pt x="0" y="1"/>
                    </a:cubicBezTo>
                    <a:cubicBezTo>
                      <a:pt x="0" y="2"/>
                      <a:pt x="0" y="2"/>
                      <a:pt x="0" y="3"/>
                    </a:cubicBezTo>
                    <a:cubicBezTo>
                      <a:pt x="0" y="3"/>
                      <a:pt x="0" y="3"/>
                      <a:pt x="0"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95" name="Freeform 715"/>
              <p:cNvSpPr>
                <a:spLocks/>
              </p:cNvSpPr>
              <p:nvPr/>
            </p:nvSpPr>
            <p:spPr bwMode="auto">
              <a:xfrm>
                <a:off x="3673475" y="6503988"/>
                <a:ext cx="4763" cy="9525"/>
              </a:xfrm>
              <a:custGeom>
                <a:avLst/>
                <a:gdLst>
                  <a:gd name="T0" fmla="*/ 1 w 1"/>
                  <a:gd name="T1" fmla="*/ 1 h 2"/>
                  <a:gd name="T2" fmla="*/ 0 w 1"/>
                  <a:gd name="T3" fmla="*/ 2 h 2"/>
                  <a:gd name="T4" fmla="*/ 1 w 1"/>
                  <a:gd name="T5" fmla="*/ 2 h 2"/>
                  <a:gd name="T6" fmla="*/ 0 w 1"/>
                  <a:gd name="T7" fmla="*/ 0 h 2"/>
                  <a:gd name="T8" fmla="*/ 0 w 1"/>
                  <a:gd name="T9" fmla="*/ 1 h 2"/>
                  <a:gd name="T10" fmla="*/ 0 w 1"/>
                  <a:gd name="T11" fmla="*/ 0 h 2"/>
                  <a:gd name="T12" fmla="*/ 0 w 1"/>
                  <a:gd name="T13" fmla="*/ 0 h 2"/>
                  <a:gd name="T14" fmla="*/ 0 w 1"/>
                  <a:gd name="T15" fmla="*/ 0 h 2"/>
                  <a:gd name="T16" fmla="*/ 0 w 1"/>
                  <a:gd name="T17" fmla="*/ 0 h 2"/>
                  <a:gd name="T18" fmla="*/ 0 w 1"/>
                  <a:gd name="T19" fmla="*/ 2 h 2"/>
                  <a:gd name="T20" fmla="*/ 1 w 1"/>
                  <a:gd name="T21" fmla="*/ 2 h 2"/>
                  <a:gd name="T22" fmla="*/ 1 w 1"/>
                  <a:gd name="T23" fmla="*/ 1 h 2"/>
                  <a:gd name="T24" fmla="*/ 1 w 1"/>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2">
                    <a:moveTo>
                      <a:pt x="1" y="1"/>
                    </a:moveTo>
                    <a:cubicBezTo>
                      <a:pt x="1" y="1"/>
                      <a:pt x="1" y="2"/>
                      <a:pt x="0" y="2"/>
                    </a:cubicBezTo>
                    <a:cubicBezTo>
                      <a:pt x="0" y="2"/>
                      <a:pt x="1" y="2"/>
                      <a:pt x="1" y="2"/>
                    </a:cubicBezTo>
                    <a:cubicBezTo>
                      <a:pt x="0" y="1"/>
                      <a:pt x="0" y="1"/>
                      <a:pt x="0" y="0"/>
                    </a:cubicBezTo>
                    <a:cubicBezTo>
                      <a:pt x="0" y="0"/>
                      <a:pt x="0" y="1"/>
                      <a:pt x="0" y="1"/>
                    </a:cubicBezTo>
                    <a:cubicBezTo>
                      <a:pt x="0" y="0"/>
                      <a:pt x="0" y="0"/>
                      <a:pt x="0" y="0"/>
                    </a:cubicBezTo>
                    <a:cubicBezTo>
                      <a:pt x="1" y="0"/>
                      <a:pt x="0" y="0"/>
                      <a:pt x="0" y="0"/>
                    </a:cubicBezTo>
                    <a:cubicBezTo>
                      <a:pt x="0" y="0"/>
                      <a:pt x="0" y="0"/>
                      <a:pt x="0" y="0"/>
                    </a:cubicBezTo>
                    <a:cubicBezTo>
                      <a:pt x="0" y="0"/>
                      <a:pt x="0" y="0"/>
                      <a:pt x="0" y="0"/>
                    </a:cubicBezTo>
                    <a:cubicBezTo>
                      <a:pt x="0" y="1"/>
                      <a:pt x="0" y="2"/>
                      <a:pt x="0" y="2"/>
                    </a:cubicBezTo>
                    <a:cubicBezTo>
                      <a:pt x="0" y="2"/>
                      <a:pt x="0" y="2"/>
                      <a:pt x="1" y="2"/>
                    </a:cubicBezTo>
                    <a:cubicBezTo>
                      <a:pt x="1" y="2"/>
                      <a:pt x="1" y="2"/>
                      <a:pt x="1" y="1"/>
                    </a:cubicBezTo>
                    <a:cubicBezTo>
                      <a:pt x="1"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96" name="Freeform 716"/>
              <p:cNvSpPr>
                <a:spLocks/>
              </p:cNvSpPr>
              <p:nvPr/>
            </p:nvSpPr>
            <p:spPr bwMode="auto">
              <a:xfrm>
                <a:off x="3673475" y="6508750"/>
                <a:ext cx="4763"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1" y="0"/>
                      <a:pt x="1" y="0"/>
                    </a:cubicBezTo>
                    <a:cubicBezTo>
                      <a:pt x="1" y="0"/>
                      <a:pt x="1" y="0"/>
                      <a:pt x="0" y="0"/>
                    </a:cubicBezTo>
                    <a:cubicBezTo>
                      <a:pt x="0"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97" name="Freeform 717"/>
              <p:cNvSpPr>
                <a:spLocks/>
              </p:cNvSpPr>
              <p:nvPr/>
            </p:nvSpPr>
            <p:spPr bwMode="auto">
              <a:xfrm>
                <a:off x="3678238" y="6499225"/>
                <a:ext cx="4763" cy="4763"/>
              </a:xfrm>
              <a:custGeom>
                <a:avLst/>
                <a:gdLst>
                  <a:gd name="T0" fmla="*/ 0 w 1"/>
                  <a:gd name="T1" fmla="*/ 1 h 1"/>
                  <a:gd name="T2" fmla="*/ 1 w 1"/>
                  <a:gd name="T3" fmla="*/ 0 h 1"/>
                  <a:gd name="T4" fmla="*/ 1 w 1"/>
                  <a:gd name="T5" fmla="*/ 0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0"/>
                      <a:pt x="1" y="0"/>
                    </a:cubicBezTo>
                    <a:cubicBezTo>
                      <a:pt x="1" y="0"/>
                      <a:pt x="1" y="0"/>
                      <a:pt x="1" y="0"/>
                    </a:cubicBezTo>
                    <a:cubicBezTo>
                      <a:pt x="1" y="0"/>
                      <a:pt x="0" y="0"/>
                      <a:pt x="0" y="1"/>
                    </a:cubicBezTo>
                    <a:cubicBezTo>
                      <a:pt x="0" y="1"/>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98" name="Freeform 718"/>
              <p:cNvSpPr>
                <a:spLocks/>
              </p:cNvSpPr>
              <p:nvPr/>
            </p:nvSpPr>
            <p:spPr bwMode="auto">
              <a:xfrm>
                <a:off x="3678238" y="6499225"/>
                <a:ext cx="4763" cy="9525"/>
              </a:xfrm>
              <a:custGeom>
                <a:avLst/>
                <a:gdLst>
                  <a:gd name="T0" fmla="*/ 1 w 1"/>
                  <a:gd name="T1" fmla="*/ 1 h 2"/>
                  <a:gd name="T2" fmla="*/ 1 w 1"/>
                  <a:gd name="T3" fmla="*/ 0 h 2"/>
                  <a:gd name="T4" fmla="*/ 0 w 1"/>
                  <a:gd name="T5" fmla="*/ 0 h 2"/>
                  <a:gd name="T6" fmla="*/ 1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1"/>
                      <a:pt x="1" y="0"/>
                    </a:cubicBezTo>
                    <a:cubicBezTo>
                      <a:pt x="1" y="0"/>
                      <a:pt x="0" y="0"/>
                      <a:pt x="0" y="0"/>
                    </a:cubicBezTo>
                    <a:cubicBezTo>
                      <a:pt x="1" y="1"/>
                      <a:pt x="1" y="1"/>
                      <a:pt x="1" y="1"/>
                    </a:cubicBezTo>
                    <a:cubicBezTo>
                      <a:pt x="1" y="2"/>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99" name="Freeform 719"/>
              <p:cNvSpPr>
                <a:spLocks/>
              </p:cNvSpPr>
              <p:nvPr/>
            </p:nvSpPr>
            <p:spPr bwMode="auto">
              <a:xfrm>
                <a:off x="3683000" y="6494463"/>
                <a:ext cx="9525" cy="9525"/>
              </a:xfrm>
              <a:custGeom>
                <a:avLst/>
                <a:gdLst>
                  <a:gd name="T0" fmla="*/ 0 w 2"/>
                  <a:gd name="T1" fmla="*/ 1 h 2"/>
                  <a:gd name="T2" fmla="*/ 1 w 2"/>
                  <a:gd name="T3" fmla="*/ 1 h 2"/>
                  <a:gd name="T4" fmla="*/ 1 w 2"/>
                  <a:gd name="T5" fmla="*/ 0 h 2"/>
                  <a:gd name="T6" fmla="*/ 1 w 2"/>
                  <a:gd name="T7" fmla="*/ 0 h 2"/>
                  <a:gd name="T8" fmla="*/ 1 w 2"/>
                  <a:gd name="T9" fmla="*/ 1 h 2"/>
                  <a:gd name="T10" fmla="*/ 0 w 2"/>
                  <a:gd name="T11" fmla="*/ 1 h 2"/>
                  <a:gd name="T12" fmla="*/ 0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1"/>
                    </a:moveTo>
                    <a:cubicBezTo>
                      <a:pt x="0" y="1"/>
                      <a:pt x="1" y="2"/>
                      <a:pt x="1" y="1"/>
                    </a:cubicBezTo>
                    <a:cubicBezTo>
                      <a:pt x="2" y="1"/>
                      <a:pt x="2" y="0"/>
                      <a:pt x="1" y="0"/>
                    </a:cubicBezTo>
                    <a:cubicBezTo>
                      <a:pt x="1" y="0"/>
                      <a:pt x="1" y="0"/>
                      <a:pt x="1" y="0"/>
                    </a:cubicBezTo>
                    <a:cubicBezTo>
                      <a:pt x="1" y="0"/>
                      <a:pt x="2" y="1"/>
                      <a:pt x="1" y="1"/>
                    </a:cubicBezTo>
                    <a:cubicBezTo>
                      <a:pt x="1" y="1"/>
                      <a:pt x="1" y="1"/>
                      <a:pt x="0" y="1"/>
                    </a:cubicBezTo>
                    <a:cubicBezTo>
                      <a:pt x="0" y="0"/>
                      <a:pt x="0" y="0"/>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00" name="Freeform 720"/>
              <p:cNvSpPr>
                <a:spLocks/>
              </p:cNvSpPr>
              <p:nvPr/>
            </p:nvSpPr>
            <p:spPr bwMode="auto">
              <a:xfrm>
                <a:off x="3700463" y="6470650"/>
                <a:ext cx="9525" cy="14288"/>
              </a:xfrm>
              <a:custGeom>
                <a:avLst/>
                <a:gdLst>
                  <a:gd name="T0" fmla="*/ 1 w 2"/>
                  <a:gd name="T1" fmla="*/ 3 h 3"/>
                  <a:gd name="T2" fmla="*/ 2 w 2"/>
                  <a:gd name="T3" fmla="*/ 2 h 3"/>
                  <a:gd name="T4" fmla="*/ 2 w 2"/>
                  <a:gd name="T5" fmla="*/ 1 h 3"/>
                  <a:gd name="T6" fmla="*/ 1 w 2"/>
                  <a:gd name="T7" fmla="*/ 1 h 3"/>
                  <a:gd name="T8" fmla="*/ 1 w 2"/>
                  <a:gd name="T9" fmla="*/ 1 h 3"/>
                  <a:gd name="T10" fmla="*/ 1 w 2"/>
                  <a:gd name="T11" fmla="*/ 1 h 3"/>
                  <a:gd name="T12" fmla="*/ 1 w 2"/>
                  <a:gd name="T13" fmla="*/ 1 h 3"/>
                  <a:gd name="T14" fmla="*/ 1 w 2"/>
                  <a:gd name="T15" fmla="*/ 0 h 3"/>
                  <a:gd name="T16" fmla="*/ 1 w 2"/>
                  <a:gd name="T17" fmla="*/ 0 h 3"/>
                  <a:gd name="T18" fmla="*/ 2 w 2"/>
                  <a:gd name="T19" fmla="*/ 0 h 3"/>
                  <a:gd name="T20" fmla="*/ 0 w 2"/>
                  <a:gd name="T21" fmla="*/ 1 h 3"/>
                  <a:gd name="T22" fmla="*/ 1 w 2"/>
                  <a:gd name="T23" fmla="*/ 1 h 3"/>
                  <a:gd name="T24" fmla="*/ 1 w 2"/>
                  <a:gd name="T25" fmla="*/ 1 h 3"/>
                  <a:gd name="T26" fmla="*/ 2 w 2"/>
                  <a:gd name="T27" fmla="*/ 1 h 3"/>
                  <a:gd name="T28" fmla="*/ 2 w 2"/>
                  <a:gd name="T29" fmla="*/ 1 h 3"/>
                  <a:gd name="T30" fmla="*/ 1 w 2"/>
                  <a:gd name="T31" fmla="*/ 2 h 3"/>
                  <a:gd name="T32" fmla="*/ 1 w 2"/>
                  <a:gd name="T33" fmla="*/ 2 h 3"/>
                  <a:gd name="T34" fmla="*/ 1 w 2"/>
                  <a:gd name="T35" fmla="*/ 2 h 3"/>
                  <a:gd name="T36" fmla="*/ 1 w 2"/>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 h="3">
                    <a:moveTo>
                      <a:pt x="1" y="3"/>
                    </a:moveTo>
                    <a:cubicBezTo>
                      <a:pt x="1" y="2"/>
                      <a:pt x="1" y="2"/>
                      <a:pt x="2" y="2"/>
                    </a:cubicBezTo>
                    <a:cubicBezTo>
                      <a:pt x="2" y="2"/>
                      <a:pt x="2" y="1"/>
                      <a:pt x="2" y="1"/>
                    </a:cubicBezTo>
                    <a:cubicBezTo>
                      <a:pt x="2" y="1"/>
                      <a:pt x="1" y="1"/>
                      <a:pt x="1" y="1"/>
                    </a:cubicBezTo>
                    <a:cubicBezTo>
                      <a:pt x="1" y="1"/>
                      <a:pt x="1" y="1"/>
                      <a:pt x="1" y="1"/>
                    </a:cubicBezTo>
                    <a:cubicBezTo>
                      <a:pt x="1" y="1"/>
                      <a:pt x="1" y="1"/>
                      <a:pt x="1" y="1"/>
                    </a:cubicBezTo>
                    <a:cubicBezTo>
                      <a:pt x="1" y="1"/>
                      <a:pt x="1" y="1"/>
                      <a:pt x="1" y="1"/>
                    </a:cubicBezTo>
                    <a:cubicBezTo>
                      <a:pt x="1" y="1"/>
                      <a:pt x="1" y="0"/>
                      <a:pt x="1" y="0"/>
                    </a:cubicBezTo>
                    <a:cubicBezTo>
                      <a:pt x="1" y="0"/>
                      <a:pt x="1" y="0"/>
                      <a:pt x="1" y="0"/>
                    </a:cubicBezTo>
                    <a:cubicBezTo>
                      <a:pt x="2" y="0"/>
                      <a:pt x="2" y="0"/>
                      <a:pt x="2" y="0"/>
                    </a:cubicBezTo>
                    <a:cubicBezTo>
                      <a:pt x="1" y="0"/>
                      <a:pt x="1" y="0"/>
                      <a:pt x="0" y="1"/>
                    </a:cubicBezTo>
                    <a:cubicBezTo>
                      <a:pt x="0" y="1"/>
                      <a:pt x="0" y="1"/>
                      <a:pt x="1" y="1"/>
                    </a:cubicBezTo>
                    <a:cubicBezTo>
                      <a:pt x="1" y="1"/>
                      <a:pt x="1" y="1"/>
                      <a:pt x="1" y="1"/>
                    </a:cubicBezTo>
                    <a:cubicBezTo>
                      <a:pt x="1" y="1"/>
                      <a:pt x="2" y="1"/>
                      <a:pt x="2" y="1"/>
                    </a:cubicBezTo>
                    <a:cubicBezTo>
                      <a:pt x="2" y="1"/>
                      <a:pt x="2" y="1"/>
                      <a:pt x="2" y="1"/>
                    </a:cubicBezTo>
                    <a:cubicBezTo>
                      <a:pt x="2" y="1"/>
                      <a:pt x="2" y="2"/>
                      <a:pt x="1" y="2"/>
                    </a:cubicBezTo>
                    <a:cubicBezTo>
                      <a:pt x="1" y="2"/>
                      <a:pt x="1" y="2"/>
                      <a:pt x="1" y="2"/>
                    </a:cubicBezTo>
                    <a:cubicBezTo>
                      <a:pt x="1" y="2"/>
                      <a:pt x="1" y="2"/>
                      <a:pt x="1" y="2"/>
                    </a:cubicBezTo>
                    <a:cubicBezTo>
                      <a:pt x="1" y="3"/>
                      <a:pt x="1" y="3"/>
                      <a:pt x="1"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01" name="Freeform 721"/>
              <p:cNvSpPr>
                <a:spLocks/>
              </p:cNvSpPr>
              <p:nvPr/>
            </p:nvSpPr>
            <p:spPr bwMode="auto">
              <a:xfrm>
                <a:off x="3714750" y="6456363"/>
                <a:ext cx="4763" cy="14288"/>
              </a:xfrm>
              <a:custGeom>
                <a:avLst/>
                <a:gdLst>
                  <a:gd name="T0" fmla="*/ 0 w 1"/>
                  <a:gd name="T1" fmla="*/ 2 h 3"/>
                  <a:gd name="T2" fmla="*/ 1 w 1"/>
                  <a:gd name="T3" fmla="*/ 3 h 3"/>
                  <a:gd name="T4" fmla="*/ 1 w 1"/>
                  <a:gd name="T5" fmla="*/ 3 h 3"/>
                  <a:gd name="T6" fmla="*/ 1 w 1"/>
                  <a:gd name="T7" fmla="*/ 1 h 3"/>
                  <a:gd name="T8" fmla="*/ 1 w 1"/>
                  <a:gd name="T9" fmla="*/ 1 h 3"/>
                  <a:gd name="T10" fmla="*/ 1 w 1"/>
                  <a:gd name="T11" fmla="*/ 3 h 3"/>
                  <a:gd name="T12" fmla="*/ 1 w 1"/>
                  <a:gd name="T13" fmla="*/ 2 h 3"/>
                  <a:gd name="T14" fmla="*/ 0 w 1"/>
                  <a:gd name="T15" fmla="*/ 2 h 3"/>
                  <a:gd name="T16" fmla="*/ 0 w 1"/>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2"/>
                    </a:moveTo>
                    <a:cubicBezTo>
                      <a:pt x="0" y="2"/>
                      <a:pt x="1" y="3"/>
                      <a:pt x="1" y="3"/>
                    </a:cubicBezTo>
                    <a:cubicBezTo>
                      <a:pt x="1" y="3"/>
                      <a:pt x="1" y="3"/>
                      <a:pt x="1" y="3"/>
                    </a:cubicBezTo>
                    <a:cubicBezTo>
                      <a:pt x="1" y="2"/>
                      <a:pt x="1" y="1"/>
                      <a:pt x="1" y="1"/>
                    </a:cubicBezTo>
                    <a:cubicBezTo>
                      <a:pt x="1" y="0"/>
                      <a:pt x="1" y="0"/>
                      <a:pt x="1" y="1"/>
                    </a:cubicBezTo>
                    <a:cubicBezTo>
                      <a:pt x="1" y="1"/>
                      <a:pt x="1" y="2"/>
                      <a:pt x="1" y="3"/>
                    </a:cubicBezTo>
                    <a:cubicBezTo>
                      <a:pt x="1" y="3"/>
                      <a:pt x="1" y="3"/>
                      <a:pt x="1" y="2"/>
                    </a:cubicBezTo>
                    <a:cubicBezTo>
                      <a:pt x="1" y="2"/>
                      <a:pt x="0" y="2"/>
                      <a:pt x="0" y="2"/>
                    </a:cubicBezTo>
                    <a:cubicBezTo>
                      <a:pt x="0" y="2"/>
                      <a:pt x="0" y="2"/>
                      <a:pt x="0"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02" name="Freeform 722"/>
              <p:cNvSpPr>
                <a:spLocks/>
              </p:cNvSpPr>
              <p:nvPr/>
            </p:nvSpPr>
            <p:spPr bwMode="auto">
              <a:xfrm>
                <a:off x="3724275" y="6448425"/>
                <a:ext cx="9525" cy="7938"/>
              </a:xfrm>
              <a:custGeom>
                <a:avLst/>
                <a:gdLst>
                  <a:gd name="T0" fmla="*/ 1 w 2"/>
                  <a:gd name="T1" fmla="*/ 2 h 2"/>
                  <a:gd name="T2" fmla="*/ 1 w 2"/>
                  <a:gd name="T3" fmla="*/ 1 h 2"/>
                  <a:gd name="T4" fmla="*/ 1 w 2"/>
                  <a:gd name="T5" fmla="*/ 1 h 2"/>
                  <a:gd name="T6" fmla="*/ 1 w 2"/>
                  <a:gd name="T7" fmla="*/ 1 h 2"/>
                  <a:gd name="T8" fmla="*/ 1 w 2"/>
                  <a:gd name="T9" fmla="*/ 1 h 2"/>
                  <a:gd name="T10" fmla="*/ 1 w 2"/>
                  <a:gd name="T11" fmla="*/ 1 h 2"/>
                  <a:gd name="T12" fmla="*/ 1 w 2"/>
                  <a:gd name="T13" fmla="*/ 1 h 2"/>
                  <a:gd name="T14" fmla="*/ 1 w 2"/>
                  <a:gd name="T15" fmla="*/ 1 h 2"/>
                  <a:gd name="T16" fmla="*/ 1 w 2"/>
                  <a:gd name="T17" fmla="*/ 1 h 2"/>
                  <a:gd name="T18" fmla="*/ 2 w 2"/>
                  <a:gd name="T19" fmla="*/ 2 h 2"/>
                  <a:gd name="T20" fmla="*/ 2 w 2"/>
                  <a:gd name="T21" fmla="*/ 2 h 2"/>
                  <a:gd name="T22" fmla="*/ 1 w 2"/>
                  <a:gd name="T23" fmla="*/ 1 h 2"/>
                  <a:gd name="T24" fmla="*/ 1 w 2"/>
                  <a:gd name="T25" fmla="*/ 1 h 2"/>
                  <a:gd name="T26" fmla="*/ 1 w 2"/>
                  <a:gd name="T27" fmla="*/ 1 h 2"/>
                  <a:gd name="T28" fmla="*/ 2 w 2"/>
                  <a:gd name="T29" fmla="*/ 1 h 2"/>
                  <a:gd name="T30" fmla="*/ 1 w 2"/>
                  <a:gd name="T31" fmla="*/ 0 h 2"/>
                  <a:gd name="T32" fmla="*/ 1 w 2"/>
                  <a:gd name="T33" fmla="*/ 1 h 2"/>
                  <a:gd name="T34" fmla="*/ 0 w 2"/>
                  <a:gd name="T35" fmla="*/ 1 h 2"/>
                  <a:gd name="T36" fmla="*/ 1 w 2"/>
                  <a:gd name="T37" fmla="*/ 1 h 2"/>
                  <a:gd name="T38" fmla="*/ 1 w 2"/>
                  <a:gd name="T39" fmla="*/ 2 h 2"/>
                  <a:gd name="T40" fmla="*/ 1 w 2"/>
                  <a:gd name="T4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 h="2">
                    <a:moveTo>
                      <a:pt x="1" y="2"/>
                    </a:moveTo>
                    <a:cubicBezTo>
                      <a:pt x="1" y="2"/>
                      <a:pt x="1" y="1"/>
                      <a:pt x="1" y="1"/>
                    </a:cubicBezTo>
                    <a:cubicBezTo>
                      <a:pt x="1" y="1"/>
                      <a:pt x="1" y="1"/>
                      <a:pt x="1" y="1"/>
                    </a:cubicBezTo>
                    <a:cubicBezTo>
                      <a:pt x="1" y="1"/>
                      <a:pt x="1" y="0"/>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2" y="2"/>
                      <a:pt x="2" y="2"/>
                    </a:cubicBezTo>
                    <a:cubicBezTo>
                      <a:pt x="2" y="2"/>
                      <a:pt x="2" y="2"/>
                      <a:pt x="2" y="2"/>
                    </a:cubicBezTo>
                    <a:cubicBezTo>
                      <a:pt x="2" y="1"/>
                      <a:pt x="1" y="1"/>
                      <a:pt x="1" y="1"/>
                    </a:cubicBezTo>
                    <a:cubicBezTo>
                      <a:pt x="1" y="1"/>
                      <a:pt x="1" y="1"/>
                      <a:pt x="1" y="1"/>
                    </a:cubicBezTo>
                    <a:cubicBezTo>
                      <a:pt x="1" y="1"/>
                      <a:pt x="1" y="1"/>
                      <a:pt x="1" y="1"/>
                    </a:cubicBezTo>
                    <a:cubicBezTo>
                      <a:pt x="2" y="1"/>
                      <a:pt x="2" y="1"/>
                      <a:pt x="2" y="1"/>
                    </a:cubicBezTo>
                    <a:cubicBezTo>
                      <a:pt x="1" y="0"/>
                      <a:pt x="1" y="0"/>
                      <a:pt x="1" y="0"/>
                    </a:cubicBezTo>
                    <a:cubicBezTo>
                      <a:pt x="1" y="0"/>
                      <a:pt x="1" y="0"/>
                      <a:pt x="1" y="1"/>
                    </a:cubicBezTo>
                    <a:cubicBezTo>
                      <a:pt x="1" y="1"/>
                      <a:pt x="0" y="1"/>
                      <a:pt x="0" y="1"/>
                    </a:cubicBezTo>
                    <a:cubicBezTo>
                      <a:pt x="0" y="1"/>
                      <a:pt x="1" y="1"/>
                      <a:pt x="1" y="1"/>
                    </a:cubicBezTo>
                    <a:cubicBezTo>
                      <a:pt x="1" y="2"/>
                      <a:pt x="1" y="2"/>
                      <a:pt x="1" y="2"/>
                    </a:cubicBezTo>
                    <a:cubicBezTo>
                      <a:pt x="1" y="2"/>
                      <a:pt x="1" y="2"/>
                      <a:pt x="1"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03" name="Freeform 723"/>
              <p:cNvSpPr>
                <a:spLocks/>
              </p:cNvSpPr>
              <p:nvPr/>
            </p:nvSpPr>
            <p:spPr bwMode="auto">
              <a:xfrm>
                <a:off x="3733800" y="6443663"/>
                <a:ext cx="9525" cy="7938"/>
              </a:xfrm>
              <a:custGeom>
                <a:avLst/>
                <a:gdLst>
                  <a:gd name="T0" fmla="*/ 0 w 2"/>
                  <a:gd name="T1" fmla="*/ 1 h 2"/>
                  <a:gd name="T2" fmla="*/ 1 w 2"/>
                  <a:gd name="T3" fmla="*/ 2 h 2"/>
                  <a:gd name="T4" fmla="*/ 1 w 2"/>
                  <a:gd name="T5" fmla="*/ 2 h 2"/>
                  <a:gd name="T6" fmla="*/ 1 w 2"/>
                  <a:gd name="T7" fmla="*/ 2 h 2"/>
                  <a:gd name="T8" fmla="*/ 2 w 2"/>
                  <a:gd name="T9" fmla="*/ 1 h 2"/>
                  <a:gd name="T10" fmla="*/ 1 w 2"/>
                  <a:gd name="T11" fmla="*/ 1 h 2"/>
                  <a:gd name="T12" fmla="*/ 0 w 2"/>
                  <a:gd name="T13" fmla="*/ 1 h 2"/>
                  <a:gd name="T14" fmla="*/ 1 w 2"/>
                  <a:gd name="T15" fmla="*/ 1 h 2"/>
                  <a:gd name="T16" fmla="*/ 1 w 2"/>
                  <a:gd name="T17" fmla="*/ 0 h 2"/>
                  <a:gd name="T18" fmla="*/ 0 w 2"/>
                  <a:gd name="T19" fmla="*/ 0 h 2"/>
                  <a:gd name="T20" fmla="*/ 0 w 2"/>
                  <a:gd name="T21" fmla="*/ 1 h 2"/>
                  <a:gd name="T22" fmla="*/ 0 w 2"/>
                  <a:gd name="T23" fmla="*/ 1 h 2"/>
                  <a:gd name="T24" fmla="*/ 0 w 2"/>
                  <a:gd name="T25" fmla="*/ 1 h 2"/>
                  <a:gd name="T26" fmla="*/ 0 w 2"/>
                  <a:gd name="T27" fmla="*/ 0 h 2"/>
                  <a:gd name="T28" fmla="*/ 1 w 2"/>
                  <a:gd name="T29" fmla="*/ 0 h 2"/>
                  <a:gd name="T30" fmla="*/ 1 w 2"/>
                  <a:gd name="T31" fmla="*/ 0 h 2"/>
                  <a:gd name="T32" fmla="*/ 1 w 2"/>
                  <a:gd name="T33" fmla="*/ 0 h 2"/>
                  <a:gd name="T34" fmla="*/ 0 w 2"/>
                  <a:gd name="T35" fmla="*/ 1 h 2"/>
                  <a:gd name="T36" fmla="*/ 1 w 2"/>
                  <a:gd name="T37" fmla="*/ 1 h 2"/>
                  <a:gd name="T38" fmla="*/ 1 w 2"/>
                  <a:gd name="T39" fmla="*/ 1 h 2"/>
                  <a:gd name="T40" fmla="*/ 1 w 2"/>
                  <a:gd name="T41" fmla="*/ 1 h 2"/>
                  <a:gd name="T42" fmla="*/ 1 w 2"/>
                  <a:gd name="T43" fmla="*/ 1 h 2"/>
                  <a:gd name="T44" fmla="*/ 1 w 2"/>
                  <a:gd name="T45" fmla="*/ 1 h 2"/>
                  <a:gd name="T46" fmla="*/ 1 w 2"/>
                  <a:gd name="T47" fmla="*/ 1 h 2"/>
                  <a:gd name="T48" fmla="*/ 1 w 2"/>
                  <a:gd name="T49" fmla="*/ 1 h 2"/>
                  <a:gd name="T50" fmla="*/ 1 w 2"/>
                  <a:gd name="T51" fmla="*/ 2 h 2"/>
                  <a:gd name="T52" fmla="*/ 1 w 2"/>
                  <a:gd name="T53" fmla="*/ 2 h 2"/>
                  <a:gd name="T54" fmla="*/ 0 w 2"/>
                  <a:gd name="T55" fmla="*/ 1 h 2"/>
                  <a:gd name="T56" fmla="*/ 0 w 2"/>
                  <a:gd name="T5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 h="2">
                    <a:moveTo>
                      <a:pt x="0" y="1"/>
                    </a:moveTo>
                    <a:cubicBezTo>
                      <a:pt x="0" y="1"/>
                      <a:pt x="0" y="1"/>
                      <a:pt x="1" y="2"/>
                    </a:cubicBezTo>
                    <a:cubicBezTo>
                      <a:pt x="1" y="2"/>
                      <a:pt x="1" y="2"/>
                      <a:pt x="1" y="2"/>
                    </a:cubicBezTo>
                    <a:cubicBezTo>
                      <a:pt x="1" y="2"/>
                      <a:pt x="1" y="2"/>
                      <a:pt x="1" y="2"/>
                    </a:cubicBezTo>
                    <a:cubicBezTo>
                      <a:pt x="1" y="1"/>
                      <a:pt x="2" y="1"/>
                      <a:pt x="2" y="1"/>
                    </a:cubicBezTo>
                    <a:cubicBezTo>
                      <a:pt x="2" y="1"/>
                      <a:pt x="1" y="1"/>
                      <a:pt x="1" y="1"/>
                    </a:cubicBezTo>
                    <a:cubicBezTo>
                      <a:pt x="1" y="1"/>
                      <a:pt x="0" y="1"/>
                      <a:pt x="0" y="1"/>
                    </a:cubicBezTo>
                    <a:cubicBezTo>
                      <a:pt x="0" y="1"/>
                      <a:pt x="1" y="1"/>
                      <a:pt x="1" y="1"/>
                    </a:cubicBezTo>
                    <a:cubicBezTo>
                      <a:pt x="1" y="1"/>
                      <a:pt x="1" y="0"/>
                      <a:pt x="1" y="0"/>
                    </a:cubicBezTo>
                    <a:cubicBezTo>
                      <a:pt x="1" y="0"/>
                      <a:pt x="1" y="0"/>
                      <a:pt x="0" y="0"/>
                    </a:cubicBezTo>
                    <a:cubicBezTo>
                      <a:pt x="0" y="0"/>
                      <a:pt x="0" y="0"/>
                      <a:pt x="0" y="1"/>
                    </a:cubicBez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1" y="0"/>
                      <a:pt x="1" y="0"/>
                      <a:pt x="1" y="0"/>
                    </a:cubicBezTo>
                    <a:cubicBezTo>
                      <a:pt x="1" y="1"/>
                      <a:pt x="1"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2"/>
                      <a:pt x="1" y="2"/>
                    </a:cubicBezTo>
                    <a:cubicBezTo>
                      <a:pt x="1" y="2"/>
                      <a:pt x="1" y="2"/>
                      <a:pt x="1" y="2"/>
                    </a:cubicBezTo>
                    <a:cubicBezTo>
                      <a:pt x="1" y="1"/>
                      <a:pt x="0" y="1"/>
                      <a:pt x="0" y="1"/>
                    </a:cubicBezTo>
                    <a:cubicBezTo>
                      <a:pt x="0" y="0"/>
                      <a:pt x="0" y="0"/>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04" name="Freeform 724"/>
              <p:cNvSpPr>
                <a:spLocks/>
              </p:cNvSpPr>
              <p:nvPr/>
            </p:nvSpPr>
            <p:spPr bwMode="auto">
              <a:xfrm>
                <a:off x="3719513" y="6456363"/>
                <a:ext cx="9525" cy="9525"/>
              </a:xfrm>
              <a:custGeom>
                <a:avLst/>
                <a:gdLst>
                  <a:gd name="T0" fmla="*/ 1 w 2"/>
                  <a:gd name="T1" fmla="*/ 1 h 2"/>
                  <a:gd name="T2" fmla="*/ 1 w 2"/>
                  <a:gd name="T3" fmla="*/ 2 h 2"/>
                  <a:gd name="T4" fmla="*/ 1 w 2"/>
                  <a:gd name="T5" fmla="*/ 2 h 2"/>
                  <a:gd name="T6" fmla="*/ 1 w 2"/>
                  <a:gd name="T7" fmla="*/ 0 h 2"/>
                  <a:gd name="T8" fmla="*/ 0 w 2"/>
                  <a:gd name="T9" fmla="*/ 0 h 2"/>
                  <a:gd name="T10" fmla="*/ 1 w 2"/>
                  <a:gd name="T11" fmla="*/ 0 h 2"/>
                  <a:gd name="T12" fmla="*/ 1 w 2"/>
                  <a:gd name="T13" fmla="*/ 0 h 2"/>
                  <a:gd name="T14" fmla="*/ 0 w 2"/>
                  <a:gd name="T15" fmla="*/ 0 h 2"/>
                  <a:gd name="T16" fmla="*/ 0 w 2"/>
                  <a:gd name="T17" fmla="*/ 0 h 2"/>
                  <a:gd name="T18" fmla="*/ 1 w 2"/>
                  <a:gd name="T19" fmla="*/ 2 h 2"/>
                  <a:gd name="T20" fmla="*/ 1 w 2"/>
                  <a:gd name="T21" fmla="*/ 2 h 2"/>
                  <a:gd name="T22" fmla="*/ 2 w 2"/>
                  <a:gd name="T23" fmla="*/ 1 h 2"/>
                  <a:gd name="T24" fmla="*/ 1 w 2"/>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
                    <a:moveTo>
                      <a:pt x="1" y="1"/>
                    </a:moveTo>
                    <a:cubicBezTo>
                      <a:pt x="1" y="1"/>
                      <a:pt x="1" y="1"/>
                      <a:pt x="1" y="2"/>
                    </a:cubicBezTo>
                    <a:cubicBezTo>
                      <a:pt x="1" y="2"/>
                      <a:pt x="1" y="2"/>
                      <a:pt x="1" y="2"/>
                    </a:cubicBezTo>
                    <a:cubicBezTo>
                      <a:pt x="1" y="1"/>
                      <a:pt x="1" y="1"/>
                      <a:pt x="1" y="0"/>
                    </a:cubicBezTo>
                    <a:cubicBezTo>
                      <a:pt x="0" y="0"/>
                      <a:pt x="0" y="0"/>
                      <a:pt x="0" y="0"/>
                    </a:cubicBezTo>
                    <a:cubicBezTo>
                      <a:pt x="1" y="0"/>
                      <a:pt x="1" y="0"/>
                      <a:pt x="1" y="0"/>
                    </a:cubicBezTo>
                    <a:cubicBezTo>
                      <a:pt x="1" y="0"/>
                      <a:pt x="1" y="0"/>
                      <a:pt x="1" y="0"/>
                    </a:cubicBezTo>
                    <a:cubicBezTo>
                      <a:pt x="1" y="0"/>
                      <a:pt x="0" y="0"/>
                      <a:pt x="0" y="0"/>
                    </a:cubicBezTo>
                    <a:cubicBezTo>
                      <a:pt x="0" y="0"/>
                      <a:pt x="0" y="0"/>
                      <a:pt x="0" y="0"/>
                    </a:cubicBezTo>
                    <a:cubicBezTo>
                      <a:pt x="0" y="1"/>
                      <a:pt x="1" y="1"/>
                      <a:pt x="1" y="2"/>
                    </a:cubicBezTo>
                    <a:cubicBezTo>
                      <a:pt x="1" y="2"/>
                      <a:pt x="1" y="2"/>
                      <a:pt x="1" y="2"/>
                    </a:cubicBezTo>
                    <a:cubicBezTo>
                      <a:pt x="1" y="2"/>
                      <a:pt x="1" y="1"/>
                      <a:pt x="2" y="1"/>
                    </a:cubicBezTo>
                    <a:cubicBezTo>
                      <a:pt x="2"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05" name="Freeform 725"/>
              <p:cNvSpPr>
                <a:spLocks/>
              </p:cNvSpPr>
              <p:nvPr/>
            </p:nvSpPr>
            <p:spPr bwMode="auto">
              <a:xfrm>
                <a:off x="3719513" y="6456363"/>
                <a:ext cx="4763" cy="4763"/>
              </a:xfrm>
              <a:custGeom>
                <a:avLst/>
                <a:gdLst>
                  <a:gd name="T0" fmla="*/ 1 w 1"/>
                  <a:gd name="T1" fmla="*/ 1 h 1"/>
                  <a:gd name="T2" fmla="*/ 1 w 1"/>
                  <a:gd name="T3" fmla="*/ 1 h 1"/>
                  <a:gd name="T4" fmla="*/ 1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1"/>
                    </a:cubicBezTo>
                    <a:cubicBezTo>
                      <a:pt x="1" y="1"/>
                      <a:pt x="1" y="0"/>
                      <a:pt x="1" y="0"/>
                    </a:cubicBezTo>
                    <a:cubicBezTo>
                      <a:pt x="1" y="1"/>
                      <a:pt x="1" y="1"/>
                      <a:pt x="1" y="1"/>
                    </a:cubicBezTo>
                    <a:cubicBezTo>
                      <a:pt x="0"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06" name="Freeform 726"/>
              <p:cNvSpPr>
                <a:spLocks/>
              </p:cNvSpPr>
              <p:nvPr/>
            </p:nvSpPr>
            <p:spPr bwMode="auto">
              <a:xfrm>
                <a:off x="3687763" y="6484938"/>
                <a:ext cx="9525" cy="14288"/>
              </a:xfrm>
              <a:custGeom>
                <a:avLst/>
                <a:gdLst>
                  <a:gd name="T0" fmla="*/ 2 w 2"/>
                  <a:gd name="T1" fmla="*/ 2 h 3"/>
                  <a:gd name="T2" fmla="*/ 1 w 2"/>
                  <a:gd name="T3" fmla="*/ 2 h 3"/>
                  <a:gd name="T4" fmla="*/ 1 w 2"/>
                  <a:gd name="T5" fmla="*/ 3 h 3"/>
                  <a:gd name="T6" fmla="*/ 1 w 2"/>
                  <a:gd name="T7" fmla="*/ 1 h 3"/>
                  <a:gd name="T8" fmla="*/ 1 w 2"/>
                  <a:gd name="T9" fmla="*/ 1 h 3"/>
                  <a:gd name="T10" fmla="*/ 1 w 2"/>
                  <a:gd name="T11" fmla="*/ 1 h 3"/>
                  <a:gd name="T12" fmla="*/ 1 w 2"/>
                  <a:gd name="T13" fmla="*/ 1 h 3"/>
                  <a:gd name="T14" fmla="*/ 0 w 2"/>
                  <a:gd name="T15" fmla="*/ 1 h 3"/>
                  <a:gd name="T16" fmla="*/ 0 w 2"/>
                  <a:gd name="T17" fmla="*/ 1 h 3"/>
                  <a:gd name="T18" fmla="*/ 1 w 2"/>
                  <a:gd name="T19" fmla="*/ 3 h 3"/>
                  <a:gd name="T20" fmla="*/ 1 w 2"/>
                  <a:gd name="T21" fmla="*/ 3 h 3"/>
                  <a:gd name="T22" fmla="*/ 2 w 2"/>
                  <a:gd name="T23" fmla="*/ 2 h 3"/>
                  <a:gd name="T24" fmla="*/ 2 w 2"/>
                  <a:gd name="T2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
                    <a:moveTo>
                      <a:pt x="2" y="2"/>
                    </a:moveTo>
                    <a:cubicBezTo>
                      <a:pt x="1" y="2"/>
                      <a:pt x="1" y="2"/>
                      <a:pt x="1" y="2"/>
                    </a:cubicBezTo>
                    <a:cubicBezTo>
                      <a:pt x="1" y="2"/>
                      <a:pt x="1" y="2"/>
                      <a:pt x="1" y="3"/>
                    </a:cubicBezTo>
                    <a:cubicBezTo>
                      <a:pt x="1" y="2"/>
                      <a:pt x="1" y="1"/>
                      <a:pt x="1" y="1"/>
                    </a:cubicBezTo>
                    <a:cubicBezTo>
                      <a:pt x="1" y="1"/>
                      <a:pt x="1" y="1"/>
                      <a:pt x="1" y="1"/>
                    </a:cubicBezTo>
                    <a:cubicBezTo>
                      <a:pt x="1" y="1"/>
                      <a:pt x="1" y="1"/>
                      <a:pt x="1" y="1"/>
                    </a:cubicBezTo>
                    <a:cubicBezTo>
                      <a:pt x="1" y="1"/>
                      <a:pt x="1" y="0"/>
                      <a:pt x="1" y="1"/>
                    </a:cubicBezTo>
                    <a:cubicBezTo>
                      <a:pt x="1" y="1"/>
                      <a:pt x="1" y="1"/>
                      <a:pt x="0" y="1"/>
                    </a:cubicBezTo>
                    <a:cubicBezTo>
                      <a:pt x="0" y="1"/>
                      <a:pt x="0" y="1"/>
                      <a:pt x="0" y="1"/>
                    </a:cubicBezTo>
                    <a:cubicBezTo>
                      <a:pt x="1" y="2"/>
                      <a:pt x="1" y="2"/>
                      <a:pt x="1" y="3"/>
                    </a:cubicBezTo>
                    <a:cubicBezTo>
                      <a:pt x="1" y="3"/>
                      <a:pt x="1" y="3"/>
                      <a:pt x="1" y="3"/>
                    </a:cubicBezTo>
                    <a:cubicBezTo>
                      <a:pt x="1" y="2"/>
                      <a:pt x="2" y="2"/>
                      <a:pt x="2" y="2"/>
                    </a:cubicBezTo>
                    <a:cubicBezTo>
                      <a:pt x="2" y="2"/>
                      <a:pt x="2" y="2"/>
                      <a:pt x="2"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07" name="Oval 727"/>
              <p:cNvSpPr>
                <a:spLocks noChangeArrowheads="1"/>
              </p:cNvSpPr>
              <p:nvPr/>
            </p:nvSpPr>
            <p:spPr bwMode="auto">
              <a:xfrm>
                <a:off x="3692525" y="6489700"/>
                <a:ext cx="1588" cy="47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08" name="Freeform 728"/>
              <p:cNvSpPr>
                <a:spLocks/>
              </p:cNvSpPr>
              <p:nvPr/>
            </p:nvSpPr>
            <p:spPr bwMode="auto">
              <a:xfrm>
                <a:off x="3697288" y="6480175"/>
                <a:ext cx="3175" cy="9525"/>
              </a:xfrm>
              <a:custGeom>
                <a:avLst/>
                <a:gdLst>
                  <a:gd name="T0" fmla="*/ 0 w 1"/>
                  <a:gd name="T1" fmla="*/ 2 h 2"/>
                  <a:gd name="T2" fmla="*/ 0 w 1"/>
                  <a:gd name="T3" fmla="*/ 1 h 2"/>
                  <a:gd name="T4" fmla="*/ 0 w 1"/>
                  <a:gd name="T5" fmla="*/ 1 h 2"/>
                  <a:gd name="T6" fmla="*/ 1 w 1"/>
                  <a:gd name="T7" fmla="*/ 2 h 2"/>
                  <a:gd name="T8" fmla="*/ 1 w 1"/>
                  <a:gd name="T9" fmla="*/ 1 h 2"/>
                  <a:gd name="T10" fmla="*/ 1 w 1"/>
                  <a:gd name="T11" fmla="*/ 0 h 2"/>
                  <a:gd name="T12" fmla="*/ 1 w 1"/>
                  <a:gd name="T13" fmla="*/ 0 h 2"/>
                  <a:gd name="T14" fmla="*/ 1 w 1"/>
                  <a:gd name="T15" fmla="*/ 1 h 2"/>
                  <a:gd name="T16" fmla="*/ 1 w 1"/>
                  <a:gd name="T17" fmla="*/ 1 h 2"/>
                  <a:gd name="T18" fmla="*/ 0 w 1"/>
                  <a:gd name="T19" fmla="*/ 1 h 2"/>
                  <a:gd name="T20" fmla="*/ 0 w 1"/>
                  <a:gd name="T21" fmla="*/ 1 h 2"/>
                  <a:gd name="T22" fmla="*/ 0 w 1"/>
                  <a:gd name="T23" fmla="*/ 2 h 2"/>
                  <a:gd name="T24" fmla="*/ 0 w 1"/>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2">
                    <a:moveTo>
                      <a:pt x="0" y="2"/>
                    </a:moveTo>
                    <a:cubicBezTo>
                      <a:pt x="0" y="1"/>
                      <a:pt x="0" y="1"/>
                      <a:pt x="0" y="1"/>
                    </a:cubicBezTo>
                    <a:cubicBezTo>
                      <a:pt x="0" y="1"/>
                      <a:pt x="0" y="1"/>
                      <a:pt x="0" y="1"/>
                    </a:cubicBezTo>
                    <a:cubicBezTo>
                      <a:pt x="0" y="1"/>
                      <a:pt x="1" y="1"/>
                      <a:pt x="1" y="2"/>
                    </a:cubicBezTo>
                    <a:cubicBezTo>
                      <a:pt x="1" y="2"/>
                      <a:pt x="1" y="2"/>
                      <a:pt x="1" y="1"/>
                    </a:cubicBezTo>
                    <a:cubicBezTo>
                      <a:pt x="1" y="1"/>
                      <a:pt x="1" y="0"/>
                      <a:pt x="1" y="0"/>
                    </a:cubicBezTo>
                    <a:cubicBezTo>
                      <a:pt x="1" y="0"/>
                      <a:pt x="1" y="0"/>
                      <a:pt x="1" y="0"/>
                    </a:cubicBezTo>
                    <a:cubicBezTo>
                      <a:pt x="1" y="0"/>
                      <a:pt x="1" y="1"/>
                      <a:pt x="1" y="1"/>
                    </a:cubicBezTo>
                    <a:cubicBezTo>
                      <a:pt x="1" y="1"/>
                      <a:pt x="1" y="1"/>
                      <a:pt x="1" y="1"/>
                    </a:cubicBezTo>
                    <a:cubicBezTo>
                      <a:pt x="1" y="1"/>
                      <a:pt x="1" y="1"/>
                      <a:pt x="0" y="1"/>
                    </a:cubicBezTo>
                    <a:cubicBezTo>
                      <a:pt x="0" y="1"/>
                      <a:pt x="0" y="1"/>
                      <a:pt x="0" y="1"/>
                    </a:cubicBezTo>
                    <a:cubicBezTo>
                      <a:pt x="0" y="2"/>
                      <a:pt x="0" y="2"/>
                      <a:pt x="0" y="2"/>
                    </a:cubicBezTo>
                    <a:cubicBezTo>
                      <a:pt x="0" y="2"/>
                      <a:pt x="0" y="2"/>
                      <a:pt x="0"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09" name="Freeform 729"/>
              <p:cNvSpPr>
                <a:spLocks/>
              </p:cNvSpPr>
              <p:nvPr/>
            </p:nvSpPr>
            <p:spPr bwMode="auto">
              <a:xfrm>
                <a:off x="3748088" y="6429375"/>
                <a:ext cx="9525" cy="14288"/>
              </a:xfrm>
              <a:custGeom>
                <a:avLst/>
                <a:gdLst>
                  <a:gd name="T0" fmla="*/ 1 w 2"/>
                  <a:gd name="T1" fmla="*/ 2 h 3"/>
                  <a:gd name="T2" fmla="*/ 0 w 2"/>
                  <a:gd name="T3" fmla="*/ 1 h 3"/>
                  <a:gd name="T4" fmla="*/ 0 w 2"/>
                  <a:gd name="T5" fmla="*/ 1 h 3"/>
                  <a:gd name="T6" fmla="*/ 1 w 2"/>
                  <a:gd name="T7" fmla="*/ 1 h 3"/>
                  <a:gd name="T8" fmla="*/ 1 w 2"/>
                  <a:gd name="T9" fmla="*/ 1 h 3"/>
                  <a:gd name="T10" fmla="*/ 1 w 2"/>
                  <a:gd name="T11" fmla="*/ 0 h 3"/>
                  <a:gd name="T12" fmla="*/ 1 w 2"/>
                  <a:gd name="T13" fmla="*/ 0 h 3"/>
                  <a:gd name="T14" fmla="*/ 1 w 2"/>
                  <a:gd name="T15" fmla="*/ 1 h 3"/>
                  <a:gd name="T16" fmla="*/ 2 w 2"/>
                  <a:gd name="T17" fmla="*/ 1 h 3"/>
                  <a:gd name="T18" fmla="*/ 1 w 2"/>
                  <a:gd name="T19" fmla="*/ 0 h 3"/>
                  <a:gd name="T20" fmla="*/ 1 w 2"/>
                  <a:gd name="T21" fmla="*/ 0 h 3"/>
                  <a:gd name="T22" fmla="*/ 1 w 2"/>
                  <a:gd name="T23" fmla="*/ 1 h 3"/>
                  <a:gd name="T24" fmla="*/ 1 w 2"/>
                  <a:gd name="T25" fmla="*/ 1 h 3"/>
                  <a:gd name="T26" fmla="*/ 0 w 2"/>
                  <a:gd name="T27" fmla="*/ 1 h 3"/>
                  <a:gd name="T28" fmla="*/ 0 w 2"/>
                  <a:gd name="T29" fmla="*/ 1 h 3"/>
                  <a:gd name="T30" fmla="*/ 0 w 2"/>
                  <a:gd name="T31" fmla="*/ 2 h 3"/>
                  <a:gd name="T32" fmla="*/ 1 w 2"/>
                  <a:gd name="T3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 h="3">
                    <a:moveTo>
                      <a:pt x="1" y="2"/>
                    </a:moveTo>
                    <a:cubicBezTo>
                      <a:pt x="0" y="2"/>
                      <a:pt x="0" y="1"/>
                      <a:pt x="0" y="1"/>
                    </a:cubicBezTo>
                    <a:cubicBezTo>
                      <a:pt x="0" y="1"/>
                      <a:pt x="0" y="1"/>
                      <a:pt x="0" y="1"/>
                    </a:cubicBezTo>
                    <a:cubicBezTo>
                      <a:pt x="0" y="1"/>
                      <a:pt x="1" y="1"/>
                      <a:pt x="1" y="1"/>
                    </a:cubicBezTo>
                    <a:cubicBezTo>
                      <a:pt x="1" y="1"/>
                      <a:pt x="1" y="1"/>
                      <a:pt x="1" y="1"/>
                    </a:cubicBezTo>
                    <a:cubicBezTo>
                      <a:pt x="1" y="1"/>
                      <a:pt x="1" y="1"/>
                      <a:pt x="1" y="0"/>
                    </a:cubicBezTo>
                    <a:cubicBezTo>
                      <a:pt x="1" y="0"/>
                      <a:pt x="1" y="0"/>
                      <a:pt x="1" y="0"/>
                    </a:cubicBezTo>
                    <a:cubicBezTo>
                      <a:pt x="1" y="1"/>
                      <a:pt x="1" y="1"/>
                      <a:pt x="1" y="1"/>
                    </a:cubicBezTo>
                    <a:cubicBezTo>
                      <a:pt x="1" y="2"/>
                      <a:pt x="2" y="1"/>
                      <a:pt x="2" y="1"/>
                    </a:cubicBezTo>
                    <a:cubicBezTo>
                      <a:pt x="1" y="1"/>
                      <a:pt x="1" y="0"/>
                      <a:pt x="1" y="0"/>
                    </a:cubicBezTo>
                    <a:cubicBezTo>
                      <a:pt x="1" y="0"/>
                      <a:pt x="1" y="0"/>
                      <a:pt x="1" y="0"/>
                    </a:cubicBezTo>
                    <a:cubicBezTo>
                      <a:pt x="1" y="1"/>
                      <a:pt x="1" y="1"/>
                      <a:pt x="1" y="1"/>
                    </a:cubicBezTo>
                    <a:cubicBezTo>
                      <a:pt x="1" y="1"/>
                      <a:pt x="1" y="1"/>
                      <a:pt x="1" y="1"/>
                    </a:cubicBezTo>
                    <a:cubicBezTo>
                      <a:pt x="1" y="1"/>
                      <a:pt x="0" y="1"/>
                      <a:pt x="0" y="1"/>
                    </a:cubicBezTo>
                    <a:cubicBezTo>
                      <a:pt x="0" y="1"/>
                      <a:pt x="0" y="1"/>
                      <a:pt x="0" y="1"/>
                    </a:cubicBezTo>
                    <a:cubicBezTo>
                      <a:pt x="0" y="1"/>
                      <a:pt x="0" y="2"/>
                      <a:pt x="0" y="2"/>
                    </a:cubicBezTo>
                    <a:cubicBezTo>
                      <a:pt x="0" y="3"/>
                      <a:pt x="1" y="3"/>
                      <a:pt x="1"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10" name="Freeform 730"/>
              <p:cNvSpPr>
                <a:spLocks/>
              </p:cNvSpPr>
              <p:nvPr/>
            </p:nvSpPr>
            <p:spPr bwMode="auto">
              <a:xfrm>
                <a:off x="3738563" y="6438900"/>
                <a:ext cx="9525" cy="9525"/>
              </a:xfrm>
              <a:custGeom>
                <a:avLst/>
                <a:gdLst>
                  <a:gd name="T0" fmla="*/ 0 w 2"/>
                  <a:gd name="T1" fmla="*/ 1 h 2"/>
                  <a:gd name="T2" fmla="*/ 1 w 2"/>
                  <a:gd name="T3" fmla="*/ 1 h 2"/>
                  <a:gd name="T4" fmla="*/ 1 w 2"/>
                  <a:gd name="T5" fmla="*/ 0 h 2"/>
                  <a:gd name="T6" fmla="*/ 1 w 2"/>
                  <a:gd name="T7" fmla="*/ 0 h 2"/>
                  <a:gd name="T8" fmla="*/ 1 w 2"/>
                  <a:gd name="T9" fmla="*/ 1 h 2"/>
                  <a:gd name="T10" fmla="*/ 1 w 2"/>
                  <a:gd name="T11" fmla="*/ 1 h 2"/>
                  <a:gd name="T12" fmla="*/ 0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1"/>
                    </a:moveTo>
                    <a:cubicBezTo>
                      <a:pt x="1" y="1"/>
                      <a:pt x="1" y="2"/>
                      <a:pt x="1" y="1"/>
                    </a:cubicBezTo>
                    <a:cubicBezTo>
                      <a:pt x="2" y="1"/>
                      <a:pt x="2" y="0"/>
                      <a:pt x="1" y="0"/>
                    </a:cubicBezTo>
                    <a:cubicBezTo>
                      <a:pt x="1" y="0"/>
                      <a:pt x="1" y="0"/>
                      <a:pt x="1" y="0"/>
                    </a:cubicBezTo>
                    <a:cubicBezTo>
                      <a:pt x="1" y="0"/>
                      <a:pt x="2" y="1"/>
                      <a:pt x="1" y="1"/>
                    </a:cubicBezTo>
                    <a:cubicBezTo>
                      <a:pt x="1" y="1"/>
                      <a:pt x="1" y="1"/>
                      <a:pt x="1" y="1"/>
                    </a:cubicBezTo>
                    <a:cubicBezTo>
                      <a:pt x="0" y="1"/>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11" name="Freeform 731"/>
              <p:cNvSpPr>
                <a:spLocks/>
              </p:cNvSpPr>
              <p:nvPr/>
            </p:nvSpPr>
            <p:spPr bwMode="auto">
              <a:xfrm>
                <a:off x="3673475" y="6465888"/>
                <a:ext cx="106363" cy="117475"/>
              </a:xfrm>
              <a:custGeom>
                <a:avLst/>
                <a:gdLst>
                  <a:gd name="T0" fmla="*/ 12 w 23"/>
                  <a:gd name="T1" fmla="*/ 23 h 25"/>
                  <a:gd name="T2" fmla="*/ 11 w 23"/>
                  <a:gd name="T3" fmla="*/ 20 h 25"/>
                  <a:gd name="T4" fmla="*/ 14 w 23"/>
                  <a:gd name="T5" fmla="*/ 20 h 25"/>
                  <a:gd name="T6" fmla="*/ 13 w 23"/>
                  <a:gd name="T7" fmla="*/ 22 h 25"/>
                  <a:gd name="T8" fmla="*/ 15 w 23"/>
                  <a:gd name="T9" fmla="*/ 19 h 25"/>
                  <a:gd name="T10" fmla="*/ 14 w 23"/>
                  <a:gd name="T11" fmla="*/ 18 h 25"/>
                  <a:gd name="T12" fmla="*/ 16 w 23"/>
                  <a:gd name="T13" fmla="*/ 15 h 25"/>
                  <a:gd name="T14" fmla="*/ 17 w 23"/>
                  <a:gd name="T15" fmla="*/ 14 h 25"/>
                  <a:gd name="T16" fmla="*/ 18 w 23"/>
                  <a:gd name="T17" fmla="*/ 15 h 25"/>
                  <a:gd name="T18" fmla="*/ 17 w 23"/>
                  <a:gd name="T19" fmla="*/ 18 h 25"/>
                  <a:gd name="T20" fmla="*/ 18 w 23"/>
                  <a:gd name="T21" fmla="*/ 15 h 25"/>
                  <a:gd name="T22" fmla="*/ 19 w 23"/>
                  <a:gd name="T23" fmla="*/ 12 h 25"/>
                  <a:gd name="T24" fmla="*/ 22 w 23"/>
                  <a:gd name="T25" fmla="*/ 12 h 25"/>
                  <a:gd name="T26" fmla="*/ 23 w 23"/>
                  <a:gd name="T27" fmla="*/ 12 h 25"/>
                  <a:gd name="T28" fmla="*/ 21 w 23"/>
                  <a:gd name="T29" fmla="*/ 11 h 25"/>
                  <a:gd name="T30" fmla="*/ 18 w 23"/>
                  <a:gd name="T31" fmla="*/ 8 h 25"/>
                  <a:gd name="T32" fmla="*/ 16 w 23"/>
                  <a:gd name="T33" fmla="*/ 5 h 25"/>
                  <a:gd name="T34" fmla="*/ 16 w 23"/>
                  <a:gd name="T35" fmla="*/ 3 h 25"/>
                  <a:gd name="T36" fmla="*/ 14 w 23"/>
                  <a:gd name="T37" fmla="*/ 4 h 25"/>
                  <a:gd name="T38" fmla="*/ 16 w 23"/>
                  <a:gd name="T39" fmla="*/ 6 h 25"/>
                  <a:gd name="T40" fmla="*/ 16 w 23"/>
                  <a:gd name="T41" fmla="*/ 8 h 25"/>
                  <a:gd name="T42" fmla="*/ 11 w 23"/>
                  <a:gd name="T43" fmla="*/ 12 h 25"/>
                  <a:gd name="T44" fmla="*/ 8 w 23"/>
                  <a:gd name="T45" fmla="*/ 12 h 25"/>
                  <a:gd name="T46" fmla="*/ 7 w 23"/>
                  <a:gd name="T47" fmla="*/ 11 h 25"/>
                  <a:gd name="T48" fmla="*/ 4 w 23"/>
                  <a:gd name="T49" fmla="*/ 12 h 25"/>
                  <a:gd name="T50" fmla="*/ 3 w 23"/>
                  <a:gd name="T51" fmla="*/ 13 h 25"/>
                  <a:gd name="T52" fmla="*/ 2 w 23"/>
                  <a:gd name="T53" fmla="*/ 16 h 25"/>
                  <a:gd name="T54" fmla="*/ 0 w 23"/>
                  <a:gd name="T55" fmla="*/ 17 h 25"/>
                  <a:gd name="T56" fmla="*/ 1 w 23"/>
                  <a:gd name="T57" fmla="*/ 17 h 25"/>
                  <a:gd name="T58" fmla="*/ 2 w 23"/>
                  <a:gd name="T59" fmla="*/ 18 h 25"/>
                  <a:gd name="T60" fmla="*/ 2 w 23"/>
                  <a:gd name="T61" fmla="*/ 20 h 25"/>
                  <a:gd name="T62" fmla="*/ 3 w 23"/>
                  <a:gd name="T63" fmla="*/ 21 h 25"/>
                  <a:gd name="T64" fmla="*/ 5 w 23"/>
                  <a:gd name="T65" fmla="*/ 20 h 25"/>
                  <a:gd name="T66" fmla="*/ 7 w 23"/>
                  <a:gd name="T67" fmla="*/ 19 h 25"/>
                  <a:gd name="T68" fmla="*/ 8 w 23"/>
                  <a:gd name="T69" fmla="*/ 21 h 25"/>
                  <a:gd name="T70" fmla="*/ 11 w 23"/>
                  <a:gd name="T71"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5">
                    <a:moveTo>
                      <a:pt x="11" y="25"/>
                    </a:moveTo>
                    <a:cubicBezTo>
                      <a:pt x="12" y="23"/>
                      <a:pt x="12" y="23"/>
                      <a:pt x="12" y="23"/>
                    </a:cubicBezTo>
                    <a:cubicBezTo>
                      <a:pt x="12" y="23"/>
                      <a:pt x="12" y="22"/>
                      <a:pt x="12" y="22"/>
                    </a:cubicBezTo>
                    <a:cubicBezTo>
                      <a:pt x="11" y="21"/>
                      <a:pt x="11" y="20"/>
                      <a:pt x="11" y="20"/>
                    </a:cubicBezTo>
                    <a:cubicBezTo>
                      <a:pt x="12" y="19"/>
                      <a:pt x="12" y="19"/>
                      <a:pt x="12" y="19"/>
                    </a:cubicBezTo>
                    <a:cubicBezTo>
                      <a:pt x="14" y="20"/>
                      <a:pt x="14" y="20"/>
                      <a:pt x="14" y="20"/>
                    </a:cubicBezTo>
                    <a:cubicBezTo>
                      <a:pt x="14" y="20"/>
                      <a:pt x="14" y="20"/>
                      <a:pt x="13" y="21"/>
                    </a:cubicBezTo>
                    <a:cubicBezTo>
                      <a:pt x="13" y="21"/>
                      <a:pt x="13" y="22"/>
                      <a:pt x="13" y="22"/>
                    </a:cubicBezTo>
                    <a:cubicBezTo>
                      <a:pt x="16" y="19"/>
                      <a:pt x="16" y="19"/>
                      <a:pt x="16" y="19"/>
                    </a:cubicBezTo>
                    <a:cubicBezTo>
                      <a:pt x="15" y="19"/>
                      <a:pt x="15" y="19"/>
                      <a:pt x="15" y="19"/>
                    </a:cubicBezTo>
                    <a:cubicBezTo>
                      <a:pt x="15" y="19"/>
                      <a:pt x="15" y="19"/>
                      <a:pt x="15" y="19"/>
                    </a:cubicBezTo>
                    <a:cubicBezTo>
                      <a:pt x="14" y="18"/>
                      <a:pt x="14" y="18"/>
                      <a:pt x="14" y="18"/>
                    </a:cubicBezTo>
                    <a:cubicBezTo>
                      <a:pt x="14" y="16"/>
                      <a:pt x="14" y="16"/>
                      <a:pt x="14" y="16"/>
                    </a:cubicBezTo>
                    <a:cubicBezTo>
                      <a:pt x="14" y="16"/>
                      <a:pt x="14" y="16"/>
                      <a:pt x="16" y="15"/>
                    </a:cubicBezTo>
                    <a:cubicBezTo>
                      <a:pt x="17" y="13"/>
                      <a:pt x="16" y="13"/>
                      <a:pt x="16" y="13"/>
                    </a:cubicBezTo>
                    <a:cubicBezTo>
                      <a:pt x="17" y="14"/>
                      <a:pt x="17" y="14"/>
                      <a:pt x="17" y="14"/>
                    </a:cubicBezTo>
                    <a:cubicBezTo>
                      <a:pt x="17" y="15"/>
                      <a:pt x="17" y="15"/>
                      <a:pt x="17" y="15"/>
                    </a:cubicBezTo>
                    <a:cubicBezTo>
                      <a:pt x="18" y="15"/>
                      <a:pt x="18" y="15"/>
                      <a:pt x="18" y="15"/>
                    </a:cubicBezTo>
                    <a:cubicBezTo>
                      <a:pt x="17" y="17"/>
                      <a:pt x="17" y="17"/>
                      <a:pt x="17" y="17"/>
                    </a:cubicBezTo>
                    <a:cubicBezTo>
                      <a:pt x="17" y="17"/>
                      <a:pt x="17" y="17"/>
                      <a:pt x="17" y="18"/>
                    </a:cubicBezTo>
                    <a:cubicBezTo>
                      <a:pt x="17" y="19"/>
                      <a:pt x="19" y="16"/>
                      <a:pt x="19" y="16"/>
                    </a:cubicBezTo>
                    <a:cubicBezTo>
                      <a:pt x="19" y="16"/>
                      <a:pt x="19" y="16"/>
                      <a:pt x="18" y="15"/>
                    </a:cubicBezTo>
                    <a:cubicBezTo>
                      <a:pt x="18" y="14"/>
                      <a:pt x="19" y="14"/>
                      <a:pt x="19" y="14"/>
                    </a:cubicBezTo>
                    <a:cubicBezTo>
                      <a:pt x="19" y="12"/>
                      <a:pt x="19" y="12"/>
                      <a:pt x="19" y="12"/>
                    </a:cubicBezTo>
                    <a:cubicBezTo>
                      <a:pt x="19" y="12"/>
                      <a:pt x="20" y="12"/>
                      <a:pt x="20" y="12"/>
                    </a:cubicBezTo>
                    <a:cubicBezTo>
                      <a:pt x="21" y="12"/>
                      <a:pt x="22" y="12"/>
                      <a:pt x="22" y="12"/>
                    </a:cubicBezTo>
                    <a:cubicBezTo>
                      <a:pt x="22" y="12"/>
                      <a:pt x="21" y="13"/>
                      <a:pt x="21" y="14"/>
                    </a:cubicBezTo>
                    <a:cubicBezTo>
                      <a:pt x="21" y="14"/>
                      <a:pt x="23" y="12"/>
                      <a:pt x="23" y="12"/>
                    </a:cubicBezTo>
                    <a:cubicBezTo>
                      <a:pt x="23" y="12"/>
                      <a:pt x="22" y="11"/>
                      <a:pt x="22" y="10"/>
                    </a:cubicBezTo>
                    <a:cubicBezTo>
                      <a:pt x="22" y="10"/>
                      <a:pt x="21" y="11"/>
                      <a:pt x="21" y="11"/>
                    </a:cubicBezTo>
                    <a:cubicBezTo>
                      <a:pt x="21" y="11"/>
                      <a:pt x="21" y="9"/>
                      <a:pt x="20" y="10"/>
                    </a:cubicBezTo>
                    <a:cubicBezTo>
                      <a:pt x="20" y="10"/>
                      <a:pt x="18" y="8"/>
                      <a:pt x="18" y="8"/>
                    </a:cubicBezTo>
                    <a:cubicBezTo>
                      <a:pt x="18" y="8"/>
                      <a:pt x="18" y="5"/>
                      <a:pt x="17" y="5"/>
                    </a:cubicBezTo>
                    <a:cubicBezTo>
                      <a:pt x="17" y="5"/>
                      <a:pt x="16" y="5"/>
                      <a:pt x="16" y="5"/>
                    </a:cubicBezTo>
                    <a:cubicBezTo>
                      <a:pt x="16" y="4"/>
                      <a:pt x="16" y="4"/>
                      <a:pt x="16" y="4"/>
                    </a:cubicBezTo>
                    <a:cubicBezTo>
                      <a:pt x="16" y="3"/>
                      <a:pt x="16" y="3"/>
                      <a:pt x="16" y="3"/>
                    </a:cubicBezTo>
                    <a:cubicBezTo>
                      <a:pt x="16" y="3"/>
                      <a:pt x="16" y="1"/>
                      <a:pt x="16" y="1"/>
                    </a:cubicBezTo>
                    <a:cubicBezTo>
                      <a:pt x="16" y="0"/>
                      <a:pt x="14" y="3"/>
                      <a:pt x="14" y="4"/>
                    </a:cubicBezTo>
                    <a:cubicBezTo>
                      <a:pt x="13" y="5"/>
                      <a:pt x="13" y="6"/>
                      <a:pt x="14" y="6"/>
                    </a:cubicBezTo>
                    <a:cubicBezTo>
                      <a:pt x="14" y="7"/>
                      <a:pt x="16" y="6"/>
                      <a:pt x="16" y="6"/>
                    </a:cubicBezTo>
                    <a:cubicBezTo>
                      <a:pt x="16" y="6"/>
                      <a:pt x="17" y="7"/>
                      <a:pt x="17" y="8"/>
                    </a:cubicBezTo>
                    <a:cubicBezTo>
                      <a:pt x="16" y="9"/>
                      <a:pt x="16" y="8"/>
                      <a:pt x="16" y="8"/>
                    </a:cubicBezTo>
                    <a:cubicBezTo>
                      <a:pt x="16" y="8"/>
                      <a:pt x="14" y="7"/>
                      <a:pt x="13" y="8"/>
                    </a:cubicBezTo>
                    <a:cubicBezTo>
                      <a:pt x="13" y="9"/>
                      <a:pt x="12" y="10"/>
                      <a:pt x="11" y="12"/>
                    </a:cubicBezTo>
                    <a:cubicBezTo>
                      <a:pt x="10" y="13"/>
                      <a:pt x="9" y="13"/>
                      <a:pt x="9" y="13"/>
                    </a:cubicBezTo>
                    <a:cubicBezTo>
                      <a:pt x="8" y="12"/>
                      <a:pt x="8" y="12"/>
                      <a:pt x="8" y="12"/>
                    </a:cubicBezTo>
                    <a:cubicBezTo>
                      <a:pt x="8" y="12"/>
                      <a:pt x="8" y="12"/>
                      <a:pt x="8" y="12"/>
                    </a:cubicBezTo>
                    <a:cubicBezTo>
                      <a:pt x="7" y="11"/>
                      <a:pt x="7" y="11"/>
                      <a:pt x="7" y="11"/>
                    </a:cubicBezTo>
                    <a:cubicBezTo>
                      <a:pt x="6" y="12"/>
                      <a:pt x="6" y="12"/>
                      <a:pt x="6" y="12"/>
                    </a:cubicBezTo>
                    <a:cubicBezTo>
                      <a:pt x="4" y="12"/>
                      <a:pt x="4" y="12"/>
                      <a:pt x="4" y="12"/>
                    </a:cubicBezTo>
                    <a:cubicBezTo>
                      <a:pt x="4" y="12"/>
                      <a:pt x="4" y="12"/>
                      <a:pt x="4" y="12"/>
                    </a:cubicBezTo>
                    <a:cubicBezTo>
                      <a:pt x="3" y="13"/>
                      <a:pt x="3" y="13"/>
                      <a:pt x="3" y="13"/>
                    </a:cubicBezTo>
                    <a:cubicBezTo>
                      <a:pt x="2" y="14"/>
                      <a:pt x="2" y="14"/>
                      <a:pt x="2" y="14"/>
                    </a:cubicBezTo>
                    <a:cubicBezTo>
                      <a:pt x="2" y="16"/>
                      <a:pt x="2" y="16"/>
                      <a:pt x="2" y="16"/>
                    </a:cubicBezTo>
                    <a:cubicBezTo>
                      <a:pt x="0" y="16"/>
                      <a:pt x="0" y="16"/>
                      <a:pt x="0" y="16"/>
                    </a:cubicBezTo>
                    <a:cubicBezTo>
                      <a:pt x="0" y="17"/>
                      <a:pt x="0" y="17"/>
                      <a:pt x="0" y="17"/>
                    </a:cubicBezTo>
                    <a:cubicBezTo>
                      <a:pt x="0" y="17"/>
                      <a:pt x="0" y="17"/>
                      <a:pt x="0" y="17"/>
                    </a:cubicBezTo>
                    <a:cubicBezTo>
                      <a:pt x="1" y="17"/>
                      <a:pt x="1" y="17"/>
                      <a:pt x="1" y="17"/>
                    </a:cubicBezTo>
                    <a:cubicBezTo>
                      <a:pt x="1" y="18"/>
                      <a:pt x="1" y="18"/>
                      <a:pt x="1" y="18"/>
                    </a:cubicBezTo>
                    <a:cubicBezTo>
                      <a:pt x="2" y="18"/>
                      <a:pt x="2" y="18"/>
                      <a:pt x="2" y="18"/>
                    </a:cubicBezTo>
                    <a:cubicBezTo>
                      <a:pt x="2" y="20"/>
                      <a:pt x="2" y="20"/>
                      <a:pt x="2" y="20"/>
                    </a:cubicBezTo>
                    <a:cubicBezTo>
                      <a:pt x="2" y="20"/>
                      <a:pt x="2" y="20"/>
                      <a:pt x="2" y="20"/>
                    </a:cubicBezTo>
                    <a:cubicBezTo>
                      <a:pt x="3" y="19"/>
                      <a:pt x="3" y="19"/>
                      <a:pt x="3" y="19"/>
                    </a:cubicBezTo>
                    <a:cubicBezTo>
                      <a:pt x="3" y="21"/>
                      <a:pt x="3" y="21"/>
                      <a:pt x="3" y="21"/>
                    </a:cubicBezTo>
                    <a:cubicBezTo>
                      <a:pt x="3" y="21"/>
                      <a:pt x="5" y="20"/>
                      <a:pt x="5" y="19"/>
                    </a:cubicBezTo>
                    <a:cubicBezTo>
                      <a:pt x="5" y="18"/>
                      <a:pt x="5" y="19"/>
                      <a:pt x="5" y="20"/>
                    </a:cubicBezTo>
                    <a:cubicBezTo>
                      <a:pt x="6" y="20"/>
                      <a:pt x="6" y="20"/>
                      <a:pt x="6" y="20"/>
                    </a:cubicBezTo>
                    <a:cubicBezTo>
                      <a:pt x="7" y="19"/>
                      <a:pt x="7" y="19"/>
                      <a:pt x="7" y="19"/>
                    </a:cubicBezTo>
                    <a:cubicBezTo>
                      <a:pt x="7" y="19"/>
                      <a:pt x="7" y="20"/>
                      <a:pt x="7" y="20"/>
                    </a:cubicBezTo>
                    <a:cubicBezTo>
                      <a:pt x="7" y="20"/>
                      <a:pt x="8" y="21"/>
                      <a:pt x="8" y="21"/>
                    </a:cubicBezTo>
                    <a:cubicBezTo>
                      <a:pt x="9" y="20"/>
                      <a:pt x="9" y="20"/>
                      <a:pt x="9" y="20"/>
                    </a:cubicBezTo>
                    <a:cubicBezTo>
                      <a:pt x="11" y="22"/>
                      <a:pt x="11" y="22"/>
                      <a:pt x="11" y="22"/>
                    </a:cubicBezTo>
                    <a:cubicBezTo>
                      <a:pt x="11" y="25"/>
                      <a:pt x="11" y="25"/>
                      <a:pt x="11" y="25"/>
                    </a:cubicBezTo>
                  </a:path>
                </a:pathLst>
              </a:custGeom>
              <a:solidFill>
                <a:srgbClr val="F398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12" name="Freeform 732"/>
              <p:cNvSpPr>
                <a:spLocks noEditPoints="1"/>
              </p:cNvSpPr>
              <p:nvPr/>
            </p:nvSpPr>
            <p:spPr bwMode="auto">
              <a:xfrm>
                <a:off x="3673475" y="6465888"/>
                <a:ext cx="106363" cy="117475"/>
              </a:xfrm>
              <a:custGeom>
                <a:avLst/>
                <a:gdLst>
                  <a:gd name="T0" fmla="*/ 13 w 23"/>
                  <a:gd name="T1" fmla="*/ 15 h 25"/>
                  <a:gd name="T2" fmla="*/ 14 w 23"/>
                  <a:gd name="T3" fmla="*/ 14 h 25"/>
                  <a:gd name="T4" fmla="*/ 16 w 23"/>
                  <a:gd name="T5" fmla="*/ 12 h 25"/>
                  <a:gd name="T6" fmla="*/ 19 w 23"/>
                  <a:gd name="T7" fmla="*/ 12 h 25"/>
                  <a:gd name="T8" fmla="*/ 10 w 23"/>
                  <a:gd name="T9" fmla="*/ 19 h 25"/>
                  <a:gd name="T10" fmla="*/ 9 w 23"/>
                  <a:gd name="T11" fmla="*/ 13 h 25"/>
                  <a:gd name="T12" fmla="*/ 8 w 23"/>
                  <a:gd name="T13" fmla="*/ 15 h 25"/>
                  <a:gd name="T14" fmla="*/ 6 w 23"/>
                  <a:gd name="T15" fmla="*/ 15 h 25"/>
                  <a:gd name="T16" fmla="*/ 7 w 23"/>
                  <a:gd name="T17" fmla="*/ 18 h 25"/>
                  <a:gd name="T18" fmla="*/ 4 w 23"/>
                  <a:gd name="T19" fmla="*/ 17 h 25"/>
                  <a:gd name="T20" fmla="*/ 5 w 23"/>
                  <a:gd name="T21" fmla="*/ 15 h 25"/>
                  <a:gd name="T22" fmla="*/ 5 w 23"/>
                  <a:gd name="T23" fmla="*/ 13 h 25"/>
                  <a:gd name="T24" fmla="*/ 4 w 23"/>
                  <a:gd name="T25" fmla="*/ 13 h 25"/>
                  <a:gd name="T26" fmla="*/ 2 w 23"/>
                  <a:gd name="T27" fmla="*/ 16 h 25"/>
                  <a:gd name="T28" fmla="*/ 4 w 23"/>
                  <a:gd name="T29" fmla="*/ 16 h 25"/>
                  <a:gd name="T30" fmla="*/ 12 w 23"/>
                  <a:gd name="T31" fmla="*/ 23 h 25"/>
                  <a:gd name="T32" fmla="*/ 11 w 23"/>
                  <a:gd name="T33" fmla="*/ 20 h 25"/>
                  <a:gd name="T34" fmla="*/ 14 w 23"/>
                  <a:gd name="T35" fmla="*/ 20 h 25"/>
                  <a:gd name="T36" fmla="*/ 13 w 23"/>
                  <a:gd name="T37" fmla="*/ 22 h 25"/>
                  <a:gd name="T38" fmla="*/ 15 w 23"/>
                  <a:gd name="T39" fmla="*/ 19 h 25"/>
                  <a:gd name="T40" fmla="*/ 14 w 23"/>
                  <a:gd name="T41" fmla="*/ 18 h 25"/>
                  <a:gd name="T42" fmla="*/ 16 w 23"/>
                  <a:gd name="T43" fmla="*/ 15 h 25"/>
                  <a:gd name="T44" fmla="*/ 17 w 23"/>
                  <a:gd name="T45" fmla="*/ 14 h 25"/>
                  <a:gd name="T46" fmla="*/ 18 w 23"/>
                  <a:gd name="T47" fmla="*/ 15 h 25"/>
                  <a:gd name="T48" fmla="*/ 17 w 23"/>
                  <a:gd name="T49" fmla="*/ 18 h 25"/>
                  <a:gd name="T50" fmla="*/ 18 w 23"/>
                  <a:gd name="T51" fmla="*/ 15 h 25"/>
                  <a:gd name="T52" fmla="*/ 19 w 23"/>
                  <a:gd name="T53" fmla="*/ 12 h 25"/>
                  <a:gd name="T54" fmla="*/ 22 w 23"/>
                  <a:gd name="T55" fmla="*/ 12 h 25"/>
                  <a:gd name="T56" fmla="*/ 23 w 23"/>
                  <a:gd name="T57" fmla="*/ 12 h 25"/>
                  <a:gd name="T58" fmla="*/ 21 w 23"/>
                  <a:gd name="T59" fmla="*/ 11 h 25"/>
                  <a:gd name="T60" fmla="*/ 18 w 23"/>
                  <a:gd name="T61" fmla="*/ 8 h 25"/>
                  <a:gd name="T62" fmla="*/ 16 w 23"/>
                  <a:gd name="T63" fmla="*/ 5 h 25"/>
                  <a:gd name="T64" fmla="*/ 16 w 23"/>
                  <a:gd name="T65" fmla="*/ 3 h 25"/>
                  <a:gd name="T66" fmla="*/ 14 w 23"/>
                  <a:gd name="T67" fmla="*/ 4 h 25"/>
                  <a:gd name="T68" fmla="*/ 16 w 23"/>
                  <a:gd name="T69" fmla="*/ 6 h 25"/>
                  <a:gd name="T70" fmla="*/ 16 w 23"/>
                  <a:gd name="T71" fmla="*/ 8 h 25"/>
                  <a:gd name="T72" fmla="*/ 11 w 23"/>
                  <a:gd name="T73" fmla="*/ 12 h 25"/>
                  <a:gd name="T74" fmla="*/ 8 w 23"/>
                  <a:gd name="T75" fmla="*/ 12 h 25"/>
                  <a:gd name="T76" fmla="*/ 7 w 23"/>
                  <a:gd name="T77" fmla="*/ 11 h 25"/>
                  <a:gd name="T78" fmla="*/ 4 w 23"/>
                  <a:gd name="T79" fmla="*/ 12 h 25"/>
                  <a:gd name="T80" fmla="*/ 3 w 23"/>
                  <a:gd name="T81" fmla="*/ 13 h 25"/>
                  <a:gd name="T82" fmla="*/ 2 w 23"/>
                  <a:gd name="T83" fmla="*/ 16 h 25"/>
                  <a:gd name="T84" fmla="*/ 0 w 23"/>
                  <a:gd name="T85" fmla="*/ 17 h 25"/>
                  <a:gd name="T86" fmla="*/ 1 w 23"/>
                  <a:gd name="T87" fmla="*/ 17 h 25"/>
                  <a:gd name="T88" fmla="*/ 2 w 23"/>
                  <a:gd name="T89" fmla="*/ 18 h 25"/>
                  <a:gd name="T90" fmla="*/ 2 w 23"/>
                  <a:gd name="T91" fmla="*/ 20 h 25"/>
                  <a:gd name="T92" fmla="*/ 3 w 23"/>
                  <a:gd name="T93" fmla="*/ 21 h 25"/>
                  <a:gd name="T94" fmla="*/ 5 w 23"/>
                  <a:gd name="T95" fmla="*/ 20 h 25"/>
                  <a:gd name="T96" fmla="*/ 7 w 23"/>
                  <a:gd name="T97" fmla="*/ 19 h 25"/>
                  <a:gd name="T98" fmla="*/ 8 w 23"/>
                  <a:gd name="T99" fmla="*/ 21 h 25"/>
                  <a:gd name="T100" fmla="*/ 11 w 23"/>
                  <a:gd name="T101"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 h="25">
                    <a:moveTo>
                      <a:pt x="11" y="15"/>
                    </a:moveTo>
                    <a:cubicBezTo>
                      <a:pt x="11" y="15"/>
                      <a:pt x="12" y="16"/>
                      <a:pt x="13" y="15"/>
                    </a:cubicBezTo>
                    <a:cubicBezTo>
                      <a:pt x="13" y="14"/>
                      <a:pt x="13" y="13"/>
                      <a:pt x="13" y="13"/>
                    </a:cubicBezTo>
                    <a:cubicBezTo>
                      <a:pt x="14" y="14"/>
                      <a:pt x="14" y="14"/>
                      <a:pt x="14" y="14"/>
                    </a:cubicBezTo>
                    <a:cubicBezTo>
                      <a:pt x="14" y="12"/>
                      <a:pt x="14" y="12"/>
                      <a:pt x="14" y="12"/>
                    </a:cubicBezTo>
                    <a:cubicBezTo>
                      <a:pt x="14" y="12"/>
                      <a:pt x="15" y="13"/>
                      <a:pt x="16" y="12"/>
                    </a:cubicBezTo>
                    <a:cubicBezTo>
                      <a:pt x="17" y="11"/>
                      <a:pt x="17" y="11"/>
                      <a:pt x="17" y="11"/>
                    </a:cubicBezTo>
                    <a:cubicBezTo>
                      <a:pt x="17" y="11"/>
                      <a:pt x="17" y="13"/>
                      <a:pt x="19" y="12"/>
                    </a:cubicBezTo>
                    <a:moveTo>
                      <a:pt x="9" y="19"/>
                    </a:moveTo>
                    <a:cubicBezTo>
                      <a:pt x="9" y="19"/>
                      <a:pt x="10" y="18"/>
                      <a:pt x="10" y="19"/>
                    </a:cubicBezTo>
                    <a:cubicBezTo>
                      <a:pt x="10" y="19"/>
                      <a:pt x="10" y="21"/>
                      <a:pt x="11" y="20"/>
                    </a:cubicBezTo>
                    <a:moveTo>
                      <a:pt x="9" y="13"/>
                    </a:moveTo>
                    <a:cubicBezTo>
                      <a:pt x="9" y="13"/>
                      <a:pt x="8" y="14"/>
                      <a:pt x="8" y="14"/>
                    </a:cubicBezTo>
                    <a:cubicBezTo>
                      <a:pt x="8" y="15"/>
                      <a:pt x="8" y="15"/>
                      <a:pt x="8" y="15"/>
                    </a:cubicBezTo>
                    <a:cubicBezTo>
                      <a:pt x="8" y="15"/>
                      <a:pt x="8" y="16"/>
                      <a:pt x="8" y="17"/>
                    </a:cubicBezTo>
                    <a:moveTo>
                      <a:pt x="6" y="15"/>
                    </a:moveTo>
                    <a:cubicBezTo>
                      <a:pt x="7" y="16"/>
                      <a:pt x="7" y="16"/>
                      <a:pt x="7" y="16"/>
                    </a:cubicBezTo>
                    <a:cubicBezTo>
                      <a:pt x="7" y="16"/>
                      <a:pt x="7" y="18"/>
                      <a:pt x="7" y="18"/>
                    </a:cubicBezTo>
                    <a:cubicBezTo>
                      <a:pt x="6" y="18"/>
                      <a:pt x="5" y="18"/>
                      <a:pt x="5" y="18"/>
                    </a:cubicBezTo>
                    <a:cubicBezTo>
                      <a:pt x="5" y="18"/>
                      <a:pt x="4" y="17"/>
                      <a:pt x="4" y="17"/>
                    </a:cubicBezTo>
                    <a:cubicBezTo>
                      <a:pt x="4" y="17"/>
                      <a:pt x="3" y="17"/>
                      <a:pt x="3" y="17"/>
                    </a:cubicBezTo>
                    <a:moveTo>
                      <a:pt x="5" y="15"/>
                    </a:moveTo>
                    <a:cubicBezTo>
                      <a:pt x="6" y="14"/>
                      <a:pt x="6" y="14"/>
                      <a:pt x="6" y="14"/>
                    </a:cubicBezTo>
                    <a:cubicBezTo>
                      <a:pt x="5" y="13"/>
                      <a:pt x="5" y="13"/>
                      <a:pt x="5" y="13"/>
                    </a:cubicBezTo>
                    <a:cubicBezTo>
                      <a:pt x="4" y="13"/>
                      <a:pt x="4" y="13"/>
                      <a:pt x="4" y="13"/>
                    </a:cubicBezTo>
                    <a:cubicBezTo>
                      <a:pt x="4" y="13"/>
                      <a:pt x="4" y="13"/>
                      <a:pt x="4" y="13"/>
                    </a:cubicBezTo>
                    <a:moveTo>
                      <a:pt x="1" y="17"/>
                    </a:moveTo>
                    <a:cubicBezTo>
                      <a:pt x="2" y="16"/>
                      <a:pt x="2" y="16"/>
                      <a:pt x="2" y="16"/>
                    </a:cubicBezTo>
                    <a:cubicBezTo>
                      <a:pt x="2" y="16"/>
                      <a:pt x="2" y="17"/>
                      <a:pt x="2" y="17"/>
                    </a:cubicBezTo>
                    <a:cubicBezTo>
                      <a:pt x="2" y="18"/>
                      <a:pt x="4" y="16"/>
                      <a:pt x="4" y="16"/>
                    </a:cubicBezTo>
                    <a:moveTo>
                      <a:pt x="11" y="25"/>
                    </a:moveTo>
                    <a:cubicBezTo>
                      <a:pt x="12" y="23"/>
                      <a:pt x="12" y="23"/>
                      <a:pt x="12" y="23"/>
                    </a:cubicBezTo>
                    <a:cubicBezTo>
                      <a:pt x="12" y="23"/>
                      <a:pt x="12" y="22"/>
                      <a:pt x="12" y="22"/>
                    </a:cubicBezTo>
                    <a:cubicBezTo>
                      <a:pt x="11" y="21"/>
                      <a:pt x="11" y="20"/>
                      <a:pt x="11" y="20"/>
                    </a:cubicBezTo>
                    <a:cubicBezTo>
                      <a:pt x="12" y="19"/>
                      <a:pt x="12" y="19"/>
                      <a:pt x="12" y="19"/>
                    </a:cubicBezTo>
                    <a:cubicBezTo>
                      <a:pt x="14" y="20"/>
                      <a:pt x="14" y="20"/>
                      <a:pt x="14" y="20"/>
                    </a:cubicBezTo>
                    <a:cubicBezTo>
                      <a:pt x="14" y="20"/>
                      <a:pt x="14" y="20"/>
                      <a:pt x="13" y="21"/>
                    </a:cubicBezTo>
                    <a:cubicBezTo>
                      <a:pt x="13" y="21"/>
                      <a:pt x="13" y="22"/>
                      <a:pt x="13" y="22"/>
                    </a:cubicBezTo>
                    <a:cubicBezTo>
                      <a:pt x="16" y="19"/>
                      <a:pt x="16" y="19"/>
                      <a:pt x="16" y="19"/>
                    </a:cubicBezTo>
                    <a:cubicBezTo>
                      <a:pt x="15" y="19"/>
                      <a:pt x="15" y="19"/>
                      <a:pt x="15" y="19"/>
                    </a:cubicBezTo>
                    <a:cubicBezTo>
                      <a:pt x="15" y="19"/>
                      <a:pt x="15" y="19"/>
                      <a:pt x="15" y="19"/>
                    </a:cubicBezTo>
                    <a:cubicBezTo>
                      <a:pt x="14" y="18"/>
                      <a:pt x="14" y="18"/>
                      <a:pt x="14" y="18"/>
                    </a:cubicBezTo>
                    <a:cubicBezTo>
                      <a:pt x="14" y="16"/>
                      <a:pt x="14" y="16"/>
                      <a:pt x="14" y="16"/>
                    </a:cubicBezTo>
                    <a:cubicBezTo>
                      <a:pt x="14" y="16"/>
                      <a:pt x="14" y="16"/>
                      <a:pt x="16" y="15"/>
                    </a:cubicBezTo>
                    <a:cubicBezTo>
                      <a:pt x="17" y="13"/>
                      <a:pt x="16" y="13"/>
                      <a:pt x="16" y="13"/>
                    </a:cubicBezTo>
                    <a:cubicBezTo>
                      <a:pt x="17" y="14"/>
                      <a:pt x="17" y="14"/>
                      <a:pt x="17" y="14"/>
                    </a:cubicBezTo>
                    <a:cubicBezTo>
                      <a:pt x="17" y="15"/>
                      <a:pt x="17" y="15"/>
                      <a:pt x="17" y="15"/>
                    </a:cubicBezTo>
                    <a:cubicBezTo>
                      <a:pt x="18" y="15"/>
                      <a:pt x="18" y="15"/>
                      <a:pt x="18" y="15"/>
                    </a:cubicBezTo>
                    <a:cubicBezTo>
                      <a:pt x="17" y="17"/>
                      <a:pt x="17" y="17"/>
                      <a:pt x="17" y="17"/>
                    </a:cubicBezTo>
                    <a:cubicBezTo>
                      <a:pt x="17" y="17"/>
                      <a:pt x="17" y="17"/>
                      <a:pt x="17" y="18"/>
                    </a:cubicBezTo>
                    <a:cubicBezTo>
                      <a:pt x="17" y="19"/>
                      <a:pt x="19" y="16"/>
                      <a:pt x="19" y="16"/>
                    </a:cubicBezTo>
                    <a:cubicBezTo>
                      <a:pt x="19" y="16"/>
                      <a:pt x="19" y="16"/>
                      <a:pt x="18" y="15"/>
                    </a:cubicBezTo>
                    <a:cubicBezTo>
                      <a:pt x="18" y="14"/>
                      <a:pt x="19" y="14"/>
                      <a:pt x="19" y="14"/>
                    </a:cubicBezTo>
                    <a:cubicBezTo>
                      <a:pt x="19" y="12"/>
                      <a:pt x="19" y="12"/>
                      <a:pt x="19" y="12"/>
                    </a:cubicBezTo>
                    <a:cubicBezTo>
                      <a:pt x="19" y="12"/>
                      <a:pt x="20" y="12"/>
                      <a:pt x="20" y="12"/>
                    </a:cubicBezTo>
                    <a:cubicBezTo>
                      <a:pt x="21" y="12"/>
                      <a:pt x="22" y="12"/>
                      <a:pt x="22" y="12"/>
                    </a:cubicBezTo>
                    <a:cubicBezTo>
                      <a:pt x="22" y="12"/>
                      <a:pt x="21" y="13"/>
                      <a:pt x="21" y="14"/>
                    </a:cubicBezTo>
                    <a:cubicBezTo>
                      <a:pt x="21" y="14"/>
                      <a:pt x="23" y="12"/>
                      <a:pt x="23" y="12"/>
                    </a:cubicBezTo>
                    <a:cubicBezTo>
                      <a:pt x="23" y="12"/>
                      <a:pt x="22" y="11"/>
                      <a:pt x="22" y="10"/>
                    </a:cubicBezTo>
                    <a:cubicBezTo>
                      <a:pt x="22" y="10"/>
                      <a:pt x="21" y="11"/>
                      <a:pt x="21" y="11"/>
                    </a:cubicBezTo>
                    <a:cubicBezTo>
                      <a:pt x="21" y="11"/>
                      <a:pt x="21" y="9"/>
                      <a:pt x="20" y="10"/>
                    </a:cubicBezTo>
                    <a:cubicBezTo>
                      <a:pt x="20" y="10"/>
                      <a:pt x="18" y="8"/>
                      <a:pt x="18" y="8"/>
                    </a:cubicBezTo>
                    <a:cubicBezTo>
                      <a:pt x="18" y="8"/>
                      <a:pt x="18" y="5"/>
                      <a:pt x="17" y="5"/>
                    </a:cubicBezTo>
                    <a:cubicBezTo>
                      <a:pt x="17" y="5"/>
                      <a:pt x="16" y="5"/>
                      <a:pt x="16" y="5"/>
                    </a:cubicBezTo>
                    <a:cubicBezTo>
                      <a:pt x="16" y="4"/>
                      <a:pt x="16" y="4"/>
                      <a:pt x="16" y="4"/>
                    </a:cubicBezTo>
                    <a:cubicBezTo>
                      <a:pt x="16" y="3"/>
                      <a:pt x="16" y="3"/>
                      <a:pt x="16" y="3"/>
                    </a:cubicBezTo>
                    <a:cubicBezTo>
                      <a:pt x="16" y="3"/>
                      <a:pt x="16" y="1"/>
                      <a:pt x="16" y="1"/>
                    </a:cubicBezTo>
                    <a:cubicBezTo>
                      <a:pt x="16" y="0"/>
                      <a:pt x="14" y="3"/>
                      <a:pt x="14" y="4"/>
                    </a:cubicBezTo>
                    <a:cubicBezTo>
                      <a:pt x="13" y="5"/>
                      <a:pt x="13" y="6"/>
                      <a:pt x="14" y="6"/>
                    </a:cubicBezTo>
                    <a:cubicBezTo>
                      <a:pt x="14" y="7"/>
                      <a:pt x="16" y="6"/>
                      <a:pt x="16" y="6"/>
                    </a:cubicBezTo>
                    <a:cubicBezTo>
                      <a:pt x="16" y="6"/>
                      <a:pt x="17" y="7"/>
                      <a:pt x="17" y="8"/>
                    </a:cubicBezTo>
                    <a:cubicBezTo>
                      <a:pt x="16" y="9"/>
                      <a:pt x="16" y="8"/>
                      <a:pt x="16" y="8"/>
                    </a:cubicBezTo>
                    <a:cubicBezTo>
                      <a:pt x="16" y="8"/>
                      <a:pt x="14" y="7"/>
                      <a:pt x="13" y="8"/>
                    </a:cubicBezTo>
                    <a:cubicBezTo>
                      <a:pt x="13" y="9"/>
                      <a:pt x="12" y="10"/>
                      <a:pt x="11" y="12"/>
                    </a:cubicBezTo>
                    <a:cubicBezTo>
                      <a:pt x="10" y="13"/>
                      <a:pt x="9" y="13"/>
                      <a:pt x="9" y="13"/>
                    </a:cubicBezTo>
                    <a:cubicBezTo>
                      <a:pt x="8" y="12"/>
                      <a:pt x="8" y="12"/>
                      <a:pt x="8" y="12"/>
                    </a:cubicBezTo>
                    <a:cubicBezTo>
                      <a:pt x="8" y="12"/>
                      <a:pt x="8" y="12"/>
                      <a:pt x="8" y="12"/>
                    </a:cubicBezTo>
                    <a:cubicBezTo>
                      <a:pt x="7" y="11"/>
                      <a:pt x="7" y="11"/>
                      <a:pt x="7" y="11"/>
                    </a:cubicBezTo>
                    <a:cubicBezTo>
                      <a:pt x="6" y="12"/>
                      <a:pt x="6" y="12"/>
                      <a:pt x="6" y="12"/>
                    </a:cubicBezTo>
                    <a:cubicBezTo>
                      <a:pt x="4" y="12"/>
                      <a:pt x="4" y="12"/>
                      <a:pt x="4" y="12"/>
                    </a:cubicBezTo>
                    <a:cubicBezTo>
                      <a:pt x="4" y="12"/>
                      <a:pt x="4" y="12"/>
                      <a:pt x="4" y="12"/>
                    </a:cubicBezTo>
                    <a:cubicBezTo>
                      <a:pt x="3" y="13"/>
                      <a:pt x="3" y="13"/>
                      <a:pt x="3" y="13"/>
                    </a:cubicBezTo>
                    <a:cubicBezTo>
                      <a:pt x="2" y="14"/>
                      <a:pt x="2" y="14"/>
                      <a:pt x="2" y="14"/>
                    </a:cubicBezTo>
                    <a:cubicBezTo>
                      <a:pt x="2" y="16"/>
                      <a:pt x="2" y="16"/>
                      <a:pt x="2" y="16"/>
                    </a:cubicBezTo>
                    <a:cubicBezTo>
                      <a:pt x="0" y="16"/>
                      <a:pt x="0" y="16"/>
                      <a:pt x="0" y="16"/>
                    </a:cubicBezTo>
                    <a:cubicBezTo>
                      <a:pt x="0" y="17"/>
                      <a:pt x="0" y="17"/>
                      <a:pt x="0" y="17"/>
                    </a:cubicBezTo>
                    <a:cubicBezTo>
                      <a:pt x="0" y="17"/>
                      <a:pt x="0" y="17"/>
                      <a:pt x="0" y="17"/>
                    </a:cubicBezTo>
                    <a:cubicBezTo>
                      <a:pt x="1" y="17"/>
                      <a:pt x="1" y="17"/>
                      <a:pt x="1" y="17"/>
                    </a:cubicBezTo>
                    <a:cubicBezTo>
                      <a:pt x="1" y="18"/>
                      <a:pt x="1" y="18"/>
                      <a:pt x="1" y="18"/>
                    </a:cubicBezTo>
                    <a:cubicBezTo>
                      <a:pt x="2" y="18"/>
                      <a:pt x="2" y="18"/>
                      <a:pt x="2" y="18"/>
                    </a:cubicBezTo>
                    <a:cubicBezTo>
                      <a:pt x="2" y="20"/>
                      <a:pt x="2" y="20"/>
                      <a:pt x="2" y="20"/>
                    </a:cubicBezTo>
                    <a:cubicBezTo>
                      <a:pt x="2" y="20"/>
                      <a:pt x="2" y="20"/>
                      <a:pt x="2" y="20"/>
                    </a:cubicBezTo>
                    <a:cubicBezTo>
                      <a:pt x="3" y="19"/>
                      <a:pt x="3" y="19"/>
                      <a:pt x="3" y="19"/>
                    </a:cubicBezTo>
                    <a:cubicBezTo>
                      <a:pt x="3" y="21"/>
                      <a:pt x="3" y="21"/>
                      <a:pt x="3" y="21"/>
                    </a:cubicBezTo>
                    <a:cubicBezTo>
                      <a:pt x="3" y="21"/>
                      <a:pt x="5" y="20"/>
                      <a:pt x="5" y="19"/>
                    </a:cubicBezTo>
                    <a:cubicBezTo>
                      <a:pt x="5" y="18"/>
                      <a:pt x="5" y="19"/>
                      <a:pt x="5" y="20"/>
                    </a:cubicBezTo>
                    <a:cubicBezTo>
                      <a:pt x="6" y="20"/>
                      <a:pt x="6" y="20"/>
                      <a:pt x="6" y="20"/>
                    </a:cubicBezTo>
                    <a:cubicBezTo>
                      <a:pt x="7" y="19"/>
                      <a:pt x="7" y="19"/>
                      <a:pt x="7" y="19"/>
                    </a:cubicBezTo>
                    <a:cubicBezTo>
                      <a:pt x="7" y="19"/>
                      <a:pt x="7" y="20"/>
                      <a:pt x="7" y="20"/>
                    </a:cubicBezTo>
                    <a:cubicBezTo>
                      <a:pt x="7" y="20"/>
                      <a:pt x="8" y="21"/>
                      <a:pt x="8" y="21"/>
                    </a:cubicBezTo>
                    <a:cubicBezTo>
                      <a:pt x="9" y="20"/>
                      <a:pt x="9" y="20"/>
                      <a:pt x="9" y="20"/>
                    </a:cubicBezTo>
                    <a:cubicBezTo>
                      <a:pt x="11" y="22"/>
                      <a:pt x="11" y="22"/>
                      <a:pt x="11" y="22"/>
                    </a:cubicBezTo>
                    <a:lnTo>
                      <a:pt x="11" y="25"/>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213" name="Freeform 733"/>
              <p:cNvSpPr>
                <a:spLocks noEditPoints="1"/>
              </p:cNvSpPr>
              <p:nvPr/>
            </p:nvSpPr>
            <p:spPr bwMode="auto">
              <a:xfrm>
                <a:off x="3700463" y="6475413"/>
                <a:ext cx="47625" cy="74613"/>
              </a:xfrm>
              <a:custGeom>
                <a:avLst/>
                <a:gdLst>
                  <a:gd name="T0" fmla="*/ 9 w 10"/>
                  <a:gd name="T1" fmla="*/ 4 h 16"/>
                  <a:gd name="T2" fmla="*/ 10 w 10"/>
                  <a:gd name="T3" fmla="*/ 3 h 16"/>
                  <a:gd name="T4" fmla="*/ 9 w 10"/>
                  <a:gd name="T5" fmla="*/ 1 h 16"/>
                  <a:gd name="T6" fmla="*/ 10 w 10"/>
                  <a:gd name="T7" fmla="*/ 0 h 16"/>
                  <a:gd name="T8" fmla="*/ 9 w 10"/>
                  <a:gd name="T9" fmla="*/ 3 h 16"/>
                  <a:gd name="T10" fmla="*/ 10 w 10"/>
                  <a:gd name="T11" fmla="*/ 2 h 16"/>
                  <a:gd name="T12" fmla="*/ 0 w 10"/>
                  <a:gd name="T13" fmla="*/ 16 h 16"/>
                  <a:gd name="T14" fmla="*/ 0 w 10"/>
                  <a:gd name="T15" fmla="*/ 16 h 16"/>
                  <a:gd name="T16" fmla="*/ 0 w 10"/>
                  <a:gd name="T17" fmla="*/ 16 h 16"/>
                  <a:gd name="T18" fmla="*/ 0 w 10"/>
                  <a:gd name="T19" fmla="*/ 16 h 16"/>
                  <a:gd name="T20" fmla="*/ 0 w 10"/>
                  <a:gd name="T21" fmla="*/ 16 h 16"/>
                  <a:gd name="T22" fmla="*/ 1 w 10"/>
                  <a:gd name="T23" fmla="*/ 15 h 16"/>
                  <a:gd name="T24" fmla="*/ 1 w 10"/>
                  <a:gd name="T25" fmla="*/ 15 h 16"/>
                  <a:gd name="T26" fmla="*/ 0 w 10"/>
                  <a:gd name="T27" fmla="*/ 15 h 16"/>
                  <a:gd name="T28" fmla="*/ 1 w 10"/>
                  <a:gd name="T29" fmla="*/ 15 h 16"/>
                  <a:gd name="T30" fmla="*/ 1 w 10"/>
                  <a:gd name="T3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6">
                    <a:moveTo>
                      <a:pt x="9" y="4"/>
                    </a:moveTo>
                    <a:cubicBezTo>
                      <a:pt x="10" y="3"/>
                      <a:pt x="10" y="3"/>
                      <a:pt x="10" y="3"/>
                    </a:cubicBezTo>
                    <a:moveTo>
                      <a:pt x="9" y="1"/>
                    </a:moveTo>
                    <a:cubicBezTo>
                      <a:pt x="10" y="0"/>
                      <a:pt x="10" y="0"/>
                      <a:pt x="10" y="0"/>
                    </a:cubicBezTo>
                    <a:moveTo>
                      <a:pt x="9" y="3"/>
                    </a:moveTo>
                    <a:cubicBezTo>
                      <a:pt x="10" y="2"/>
                      <a:pt x="10" y="2"/>
                      <a:pt x="10" y="2"/>
                    </a:cubicBezTo>
                    <a:moveTo>
                      <a:pt x="0" y="16"/>
                    </a:moveTo>
                    <a:cubicBezTo>
                      <a:pt x="0" y="16"/>
                      <a:pt x="0" y="16"/>
                      <a:pt x="0" y="16"/>
                    </a:cubicBezTo>
                    <a:cubicBezTo>
                      <a:pt x="0" y="16"/>
                      <a:pt x="0" y="16"/>
                      <a:pt x="0" y="16"/>
                    </a:cubicBezTo>
                    <a:cubicBezTo>
                      <a:pt x="0" y="16"/>
                      <a:pt x="0" y="16"/>
                      <a:pt x="0" y="16"/>
                    </a:cubicBezTo>
                    <a:cubicBezTo>
                      <a:pt x="0" y="16"/>
                      <a:pt x="0" y="16"/>
                      <a:pt x="0" y="16"/>
                    </a:cubicBezTo>
                    <a:close/>
                    <a:moveTo>
                      <a:pt x="1" y="15"/>
                    </a:moveTo>
                    <a:cubicBezTo>
                      <a:pt x="1" y="15"/>
                      <a:pt x="1" y="15"/>
                      <a:pt x="1" y="15"/>
                    </a:cubicBezTo>
                    <a:cubicBezTo>
                      <a:pt x="1" y="15"/>
                      <a:pt x="0" y="15"/>
                      <a:pt x="0" y="15"/>
                    </a:cubicBezTo>
                    <a:cubicBezTo>
                      <a:pt x="0" y="15"/>
                      <a:pt x="1" y="15"/>
                      <a:pt x="1" y="15"/>
                    </a:cubicBezTo>
                    <a:cubicBezTo>
                      <a:pt x="1" y="15"/>
                      <a:pt x="1" y="15"/>
                      <a:pt x="1" y="15"/>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214" name="Freeform 734"/>
              <p:cNvSpPr>
                <a:spLocks/>
              </p:cNvSpPr>
              <p:nvPr/>
            </p:nvSpPr>
            <p:spPr bwMode="auto">
              <a:xfrm>
                <a:off x="3752850" y="6503988"/>
                <a:ext cx="12700" cy="14288"/>
              </a:xfrm>
              <a:custGeom>
                <a:avLst/>
                <a:gdLst>
                  <a:gd name="T0" fmla="*/ 1 w 3"/>
                  <a:gd name="T1" fmla="*/ 0 h 3"/>
                  <a:gd name="T2" fmla="*/ 0 w 3"/>
                  <a:gd name="T3" fmla="*/ 1 h 3"/>
                  <a:gd name="T4" fmla="*/ 2 w 3"/>
                  <a:gd name="T5" fmla="*/ 3 h 3"/>
                  <a:gd name="T6" fmla="*/ 3 w 3"/>
                  <a:gd name="T7" fmla="*/ 2 h 3"/>
                </a:gdLst>
                <a:ahLst/>
                <a:cxnLst>
                  <a:cxn ang="0">
                    <a:pos x="T0" y="T1"/>
                  </a:cxn>
                  <a:cxn ang="0">
                    <a:pos x="T2" y="T3"/>
                  </a:cxn>
                  <a:cxn ang="0">
                    <a:pos x="T4" y="T5"/>
                  </a:cxn>
                  <a:cxn ang="0">
                    <a:pos x="T6" y="T7"/>
                  </a:cxn>
                </a:cxnLst>
                <a:rect l="0" t="0" r="r" b="b"/>
                <a:pathLst>
                  <a:path w="3" h="3">
                    <a:moveTo>
                      <a:pt x="1" y="0"/>
                    </a:moveTo>
                    <a:cubicBezTo>
                      <a:pt x="0" y="1"/>
                      <a:pt x="0" y="1"/>
                      <a:pt x="0" y="1"/>
                    </a:cubicBezTo>
                    <a:cubicBezTo>
                      <a:pt x="2" y="3"/>
                      <a:pt x="2" y="3"/>
                      <a:pt x="2" y="3"/>
                    </a:cubicBezTo>
                    <a:cubicBezTo>
                      <a:pt x="2" y="3"/>
                      <a:pt x="3" y="2"/>
                      <a:pt x="3" y="2"/>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215" name="Freeform 735"/>
              <p:cNvSpPr>
                <a:spLocks/>
              </p:cNvSpPr>
              <p:nvPr/>
            </p:nvSpPr>
            <p:spPr bwMode="auto">
              <a:xfrm>
                <a:off x="3389313" y="6205538"/>
                <a:ext cx="19050" cy="19050"/>
              </a:xfrm>
              <a:custGeom>
                <a:avLst/>
                <a:gdLst>
                  <a:gd name="T0" fmla="*/ 0 w 12"/>
                  <a:gd name="T1" fmla="*/ 9 h 12"/>
                  <a:gd name="T2" fmla="*/ 3 w 12"/>
                  <a:gd name="T3" fmla="*/ 12 h 12"/>
                  <a:gd name="T4" fmla="*/ 12 w 12"/>
                  <a:gd name="T5" fmla="*/ 0 h 12"/>
                  <a:gd name="T6" fmla="*/ 12 w 12"/>
                  <a:gd name="T7" fmla="*/ 0 h 12"/>
                  <a:gd name="T8" fmla="*/ 9 w 12"/>
                  <a:gd name="T9" fmla="*/ 0 h 12"/>
                  <a:gd name="T10" fmla="*/ 9 w 12"/>
                  <a:gd name="T11" fmla="*/ 0 h 12"/>
                  <a:gd name="T12" fmla="*/ 0 w 12"/>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9"/>
                    </a:moveTo>
                    <a:lnTo>
                      <a:pt x="3" y="12"/>
                    </a:lnTo>
                    <a:lnTo>
                      <a:pt x="12" y="0"/>
                    </a:lnTo>
                    <a:lnTo>
                      <a:pt x="12" y="0"/>
                    </a:lnTo>
                    <a:lnTo>
                      <a:pt x="9" y="0"/>
                    </a:lnTo>
                    <a:lnTo>
                      <a:pt x="9" y="0"/>
                    </a:lnTo>
                    <a:lnTo>
                      <a:pt x="0" y="9"/>
                    </a:lnTo>
                    <a:close/>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16" name="Freeform 736"/>
              <p:cNvSpPr>
                <a:spLocks/>
              </p:cNvSpPr>
              <p:nvPr/>
            </p:nvSpPr>
            <p:spPr bwMode="auto">
              <a:xfrm>
                <a:off x="3389313" y="6205538"/>
                <a:ext cx="19050" cy="19050"/>
              </a:xfrm>
              <a:custGeom>
                <a:avLst/>
                <a:gdLst>
                  <a:gd name="T0" fmla="*/ 0 w 12"/>
                  <a:gd name="T1" fmla="*/ 9 h 12"/>
                  <a:gd name="T2" fmla="*/ 3 w 12"/>
                  <a:gd name="T3" fmla="*/ 12 h 12"/>
                  <a:gd name="T4" fmla="*/ 12 w 12"/>
                  <a:gd name="T5" fmla="*/ 0 h 12"/>
                  <a:gd name="T6" fmla="*/ 12 w 12"/>
                  <a:gd name="T7" fmla="*/ 0 h 12"/>
                  <a:gd name="T8" fmla="*/ 9 w 12"/>
                  <a:gd name="T9" fmla="*/ 0 h 12"/>
                  <a:gd name="T10" fmla="*/ 9 w 12"/>
                  <a:gd name="T11" fmla="*/ 0 h 12"/>
                  <a:gd name="T12" fmla="*/ 0 w 12"/>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9"/>
                    </a:moveTo>
                    <a:lnTo>
                      <a:pt x="3" y="12"/>
                    </a:lnTo>
                    <a:lnTo>
                      <a:pt x="12" y="0"/>
                    </a:lnTo>
                    <a:lnTo>
                      <a:pt x="12" y="0"/>
                    </a:lnTo>
                    <a:lnTo>
                      <a:pt x="9" y="0"/>
                    </a:lnTo>
                    <a:lnTo>
                      <a:pt x="9" y="0"/>
                    </a:lnTo>
                    <a:lnTo>
                      <a:pt x="0" y="9"/>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217" name="Freeform 737"/>
              <p:cNvSpPr>
                <a:spLocks/>
              </p:cNvSpPr>
              <p:nvPr/>
            </p:nvSpPr>
            <p:spPr bwMode="auto">
              <a:xfrm>
                <a:off x="3408363" y="6191250"/>
                <a:ext cx="19050" cy="14288"/>
              </a:xfrm>
              <a:custGeom>
                <a:avLst/>
                <a:gdLst>
                  <a:gd name="T0" fmla="*/ 0 w 4"/>
                  <a:gd name="T1" fmla="*/ 2 h 3"/>
                  <a:gd name="T2" fmla="*/ 0 w 4"/>
                  <a:gd name="T3" fmla="*/ 2 h 3"/>
                  <a:gd name="T4" fmla="*/ 1 w 4"/>
                  <a:gd name="T5" fmla="*/ 3 h 3"/>
                  <a:gd name="T6" fmla="*/ 4 w 4"/>
                  <a:gd name="T7" fmla="*/ 1 h 3"/>
                  <a:gd name="T8" fmla="*/ 4 w 4"/>
                  <a:gd name="T9" fmla="*/ 0 h 3"/>
                  <a:gd name="T10" fmla="*/ 3 w 4"/>
                  <a:gd name="T11" fmla="*/ 0 h 3"/>
                  <a:gd name="T12" fmla="*/ 0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0" y="2"/>
                    </a:moveTo>
                    <a:cubicBezTo>
                      <a:pt x="0" y="2"/>
                      <a:pt x="0" y="2"/>
                      <a:pt x="0" y="2"/>
                    </a:cubicBezTo>
                    <a:cubicBezTo>
                      <a:pt x="1" y="2"/>
                      <a:pt x="1" y="3"/>
                      <a:pt x="1" y="3"/>
                    </a:cubicBezTo>
                    <a:cubicBezTo>
                      <a:pt x="4" y="1"/>
                      <a:pt x="4" y="1"/>
                      <a:pt x="4" y="1"/>
                    </a:cubicBezTo>
                    <a:cubicBezTo>
                      <a:pt x="4" y="1"/>
                      <a:pt x="4" y="0"/>
                      <a:pt x="4" y="0"/>
                    </a:cubicBezTo>
                    <a:cubicBezTo>
                      <a:pt x="3" y="0"/>
                      <a:pt x="3" y="0"/>
                      <a:pt x="3" y="0"/>
                    </a:cubicBezTo>
                    <a:cubicBezTo>
                      <a:pt x="0" y="2"/>
                      <a:pt x="0" y="2"/>
                      <a:pt x="0" y="2"/>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18" name="Freeform 738"/>
              <p:cNvSpPr>
                <a:spLocks/>
              </p:cNvSpPr>
              <p:nvPr/>
            </p:nvSpPr>
            <p:spPr bwMode="auto">
              <a:xfrm>
                <a:off x="3408363" y="6191250"/>
                <a:ext cx="19050" cy="14288"/>
              </a:xfrm>
              <a:custGeom>
                <a:avLst/>
                <a:gdLst>
                  <a:gd name="T0" fmla="*/ 0 w 4"/>
                  <a:gd name="T1" fmla="*/ 2 h 3"/>
                  <a:gd name="T2" fmla="*/ 0 w 4"/>
                  <a:gd name="T3" fmla="*/ 2 h 3"/>
                  <a:gd name="T4" fmla="*/ 1 w 4"/>
                  <a:gd name="T5" fmla="*/ 3 h 3"/>
                  <a:gd name="T6" fmla="*/ 4 w 4"/>
                  <a:gd name="T7" fmla="*/ 1 h 3"/>
                  <a:gd name="T8" fmla="*/ 4 w 4"/>
                  <a:gd name="T9" fmla="*/ 0 h 3"/>
                  <a:gd name="T10" fmla="*/ 3 w 4"/>
                  <a:gd name="T11" fmla="*/ 0 h 3"/>
                  <a:gd name="T12" fmla="*/ 0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0" y="2"/>
                    </a:moveTo>
                    <a:cubicBezTo>
                      <a:pt x="0" y="2"/>
                      <a:pt x="0" y="2"/>
                      <a:pt x="0" y="2"/>
                    </a:cubicBezTo>
                    <a:cubicBezTo>
                      <a:pt x="1" y="2"/>
                      <a:pt x="1" y="3"/>
                      <a:pt x="1" y="3"/>
                    </a:cubicBezTo>
                    <a:cubicBezTo>
                      <a:pt x="4" y="1"/>
                      <a:pt x="4" y="1"/>
                      <a:pt x="4" y="1"/>
                    </a:cubicBezTo>
                    <a:cubicBezTo>
                      <a:pt x="4" y="1"/>
                      <a:pt x="4" y="0"/>
                      <a:pt x="4" y="0"/>
                    </a:cubicBezTo>
                    <a:cubicBezTo>
                      <a:pt x="3" y="0"/>
                      <a:pt x="3" y="0"/>
                      <a:pt x="3" y="0"/>
                    </a:cubicBezTo>
                    <a:lnTo>
                      <a:pt x="0" y="2"/>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219" name="Freeform 739"/>
              <p:cNvSpPr>
                <a:spLocks/>
              </p:cNvSpPr>
              <p:nvPr/>
            </p:nvSpPr>
            <p:spPr bwMode="auto">
              <a:xfrm>
                <a:off x="3403600" y="6205538"/>
                <a:ext cx="14288" cy="9525"/>
              </a:xfrm>
              <a:custGeom>
                <a:avLst/>
                <a:gdLst>
                  <a:gd name="T0" fmla="*/ 0 w 3"/>
                  <a:gd name="T1" fmla="*/ 1 h 2"/>
                  <a:gd name="T2" fmla="*/ 1 w 3"/>
                  <a:gd name="T3" fmla="*/ 2 h 2"/>
                  <a:gd name="T4" fmla="*/ 1 w 3"/>
                  <a:gd name="T5" fmla="*/ 2 h 2"/>
                  <a:gd name="T6" fmla="*/ 2 w 3"/>
                  <a:gd name="T7" fmla="*/ 2 h 2"/>
                  <a:gd name="T8" fmla="*/ 3 w 3"/>
                  <a:gd name="T9" fmla="*/ 1 h 2"/>
                  <a:gd name="T10" fmla="*/ 1 w 3"/>
                  <a:gd name="T11" fmla="*/ 0 h 2"/>
                  <a:gd name="T12" fmla="*/ 0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0" y="1"/>
                    </a:moveTo>
                    <a:cubicBezTo>
                      <a:pt x="0" y="1"/>
                      <a:pt x="0" y="2"/>
                      <a:pt x="1" y="2"/>
                    </a:cubicBezTo>
                    <a:cubicBezTo>
                      <a:pt x="1" y="2"/>
                      <a:pt x="1" y="2"/>
                      <a:pt x="1" y="2"/>
                    </a:cubicBezTo>
                    <a:cubicBezTo>
                      <a:pt x="1" y="2"/>
                      <a:pt x="2" y="2"/>
                      <a:pt x="2" y="2"/>
                    </a:cubicBezTo>
                    <a:cubicBezTo>
                      <a:pt x="2" y="2"/>
                      <a:pt x="3" y="1"/>
                      <a:pt x="3" y="1"/>
                    </a:cubicBezTo>
                    <a:cubicBezTo>
                      <a:pt x="1" y="0"/>
                      <a:pt x="1" y="0"/>
                      <a:pt x="1" y="0"/>
                    </a:cubicBezTo>
                    <a:cubicBezTo>
                      <a:pt x="0" y="1"/>
                      <a:pt x="0" y="1"/>
                      <a:pt x="0" y="1"/>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20" name="Freeform 740"/>
              <p:cNvSpPr>
                <a:spLocks/>
              </p:cNvSpPr>
              <p:nvPr/>
            </p:nvSpPr>
            <p:spPr bwMode="auto">
              <a:xfrm>
                <a:off x="3403600" y="6205538"/>
                <a:ext cx="14288" cy="9525"/>
              </a:xfrm>
              <a:custGeom>
                <a:avLst/>
                <a:gdLst>
                  <a:gd name="T0" fmla="*/ 0 w 3"/>
                  <a:gd name="T1" fmla="*/ 1 h 2"/>
                  <a:gd name="T2" fmla="*/ 1 w 3"/>
                  <a:gd name="T3" fmla="*/ 2 h 2"/>
                  <a:gd name="T4" fmla="*/ 1 w 3"/>
                  <a:gd name="T5" fmla="*/ 2 h 2"/>
                  <a:gd name="T6" fmla="*/ 2 w 3"/>
                  <a:gd name="T7" fmla="*/ 2 h 2"/>
                  <a:gd name="T8" fmla="*/ 3 w 3"/>
                  <a:gd name="T9" fmla="*/ 1 h 2"/>
                  <a:gd name="T10" fmla="*/ 1 w 3"/>
                  <a:gd name="T11" fmla="*/ 0 h 2"/>
                  <a:gd name="T12" fmla="*/ 0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0" y="1"/>
                    </a:moveTo>
                    <a:cubicBezTo>
                      <a:pt x="0" y="1"/>
                      <a:pt x="0" y="2"/>
                      <a:pt x="1" y="2"/>
                    </a:cubicBezTo>
                    <a:cubicBezTo>
                      <a:pt x="1" y="2"/>
                      <a:pt x="1" y="2"/>
                      <a:pt x="1" y="2"/>
                    </a:cubicBezTo>
                    <a:cubicBezTo>
                      <a:pt x="1" y="2"/>
                      <a:pt x="2" y="2"/>
                      <a:pt x="2" y="2"/>
                    </a:cubicBezTo>
                    <a:cubicBezTo>
                      <a:pt x="2" y="2"/>
                      <a:pt x="3" y="1"/>
                      <a:pt x="3" y="1"/>
                    </a:cubicBezTo>
                    <a:cubicBezTo>
                      <a:pt x="1" y="0"/>
                      <a:pt x="1" y="0"/>
                      <a:pt x="1" y="0"/>
                    </a:cubicBezTo>
                    <a:lnTo>
                      <a:pt x="0" y="1"/>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221" name="Freeform 741"/>
              <p:cNvSpPr>
                <a:spLocks/>
              </p:cNvSpPr>
              <p:nvPr/>
            </p:nvSpPr>
            <p:spPr bwMode="auto">
              <a:xfrm>
                <a:off x="3422650" y="6196013"/>
                <a:ext cx="4763" cy="4763"/>
              </a:xfrm>
              <a:custGeom>
                <a:avLst/>
                <a:gdLst>
                  <a:gd name="T0" fmla="*/ 3 w 3"/>
                  <a:gd name="T1" fmla="*/ 0 h 3"/>
                  <a:gd name="T2" fmla="*/ 3 w 3"/>
                  <a:gd name="T3" fmla="*/ 0 h 3"/>
                  <a:gd name="T4" fmla="*/ 0 w 3"/>
                  <a:gd name="T5" fmla="*/ 3 h 3"/>
                  <a:gd name="T6" fmla="*/ 0 w 3"/>
                  <a:gd name="T7" fmla="*/ 3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lnTo>
                      <a:pt x="3" y="0"/>
                    </a:lnTo>
                    <a:lnTo>
                      <a:pt x="0" y="3"/>
                    </a:lnTo>
                    <a:lnTo>
                      <a:pt x="0" y="3"/>
                    </a:lnTo>
                    <a:lnTo>
                      <a:pt x="3" y="0"/>
                    </a:lnTo>
                    <a:close/>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22" name="Freeform 742"/>
              <p:cNvSpPr>
                <a:spLocks/>
              </p:cNvSpPr>
              <p:nvPr/>
            </p:nvSpPr>
            <p:spPr bwMode="auto">
              <a:xfrm>
                <a:off x="3422650" y="6196013"/>
                <a:ext cx="4763" cy="4763"/>
              </a:xfrm>
              <a:custGeom>
                <a:avLst/>
                <a:gdLst>
                  <a:gd name="T0" fmla="*/ 3 w 3"/>
                  <a:gd name="T1" fmla="*/ 0 h 3"/>
                  <a:gd name="T2" fmla="*/ 3 w 3"/>
                  <a:gd name="T3" fmla="*/ 0 h 3"/>
                  <a:gd name="T4" fmla="*/ 0 w 3"/>
                  <a:gd name="T5" fmla="*/ 3 h 3"/>
                  <a:gd name="T6" fmla="*/ 0 w 3"/>
                  <a:gd name="T7" fmla="*/ 3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lnTo>
                      <a:pt x="3" y="0"/>
                    </a:lnTo>
                    <a:lnTo>
                      <a:pt x="0" y="3"/>
                    </a:lnTo>
                    <a:lnTo>
                      <a:pt x="0" y="3"/>
                    </a:lnTo>
                    <a:lnTo>
                      <a:pt x="3" y="0"/>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223" name="Freeform 743"/>
              <p:cNvSpPr>
                <a:spLocks/>
              </p:cNvSpPr>
              <p:nvPr/>
            </p:nvSpPr>
            <p:spPr bwMode="auto">
              <a:xfrm>
                <a:off x="3413125" y="6200775"/>
                <a:ext cx="9525" cy="4763"/>
              </a:xfrm>
              <a:custGeom>
                <a:avLst/>
                <a:gdLst>
                  <a:gd name="T0" fmla="*/ 0 w 6"/>
                  <a:gd name="T1" fmla="*/ 3 h 3"/>
                  <a:gd name="T2" fmla="*/ 3 w 6"/>
                  <a:gd name="T3" fmla="*/ 3 h 3"/>
                  <a:gd name="T4" fmla="*/ 6 w 6"/>
                  <a:gd name="T5" fmla="*/ 3 h 3"/>
                  <a:gd name="T6" fmla="*/ 0 w 6"/>
                  <a:gd name="T7" fmla="*/ 0 h 3"/>
                  <a:gd name="T8" fmla="*/ 0 w 6"/>
                  <a:gd name="T9" fmla="*/ 3 h 3"/>
                </a:gdLst>
                <a:ahLst/>
                <a:cxnLst>
                  <a:cxn ang="0">
                    <a:pos x="T0" y="T1"/>
                  </a:cxn>
                  <a:cxn ang="0">
                    <a:pos x="T2" y="T3"/>
                  </a:cxn>
                  <a:cxn ang="0">
                    <a:pos x="T4" y="T5"/>
                  </a:cxn>
                  <a:cxn ang="0">
                    <a:pos x="T6" y="T7"/>
                  </a:cxn>
                  <a:cxn ang="0">
                    <a:pos x="T8" y="T9"/>
                  </a:cxn>
                </a:cxnLst>
                <a:rect l="0" t="0" r="r" b="b"/>
                <a:pathLst>
                  <a:path w="6" h="3">
                    <a:moveTo>
                      <a:pt x="0" y="3"/>
                    </a:moveTo>
                    <a:lnTo>
                      <a:pt x="3" y="3"/>
                    </a:lnTo>
                    <a:lnTo>
                      <a:pt x="6" y="3"/>
                    </a:lnTo>
                    <a:lnTo>
                      <a:pt x="0" y="0"/>
                    </a:lnTo>
                    <a:lnTo>
                      <a:pt x="0" y="3"/>
                    </a:lnTo>
                    <a:close/>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24" name="Freeform 744"/>
              <p:cNvSpPr>
                <a:spLocks/>
              </p:cNvSpPr>
              <p:nvPr/>
            </p:nvSpPr>
            <p:spPr bwMode="auto">
              <a:xfrm>
                <a:off x="3413125" y="6200775"/>
                <a:ext cx="9525" cy="4763"/>
              </a:xfrm>
              <a:custGeom>
                <a:avLst/>
                <a:gdLst>
                  <a:gd name="T0" fmla="*/ 0 w 6"/>
                  <a:gd name="T1" fmla="*/ 3 h 3"/>
                  <a:gd name="T2" fmla="*/ 3 w 6"/>
                  <a:gd name="T3" fmla="*/ 3 h 3"/>
                  <a:gd name="T4" fmla="*/ 6 w 6"/>
                  <a:gd name="T5" fmla="*/ 3 h 3"/>
                  <a:gd name="T6" fmla="*/ 0 w 6"/>
                  <a:gd name="T7" fmla="*/ 0 h 3"/>
                  <a:gd name="T8" fmla="*/ 0 w 6"/>
                  <a:gd name="T9" fmla="*/ 3 h 3"/>
                </a:gdLst>
                <a:ahLst/>
                <a:cxnLst>
                  <a:cxn ang="0">
                    <a:pos x="T0" y="T1"/>
                  </a:cxn>
                  <a:cxn ang="0">
                    <a:pos x="T2" y="T3"/>
                  </a:cxn>
                  <a:cxn ang="0">
                    <a:pos x="T4" y="T5"/>
                  </a:cxn>
                  <a:cxn ang="0">
                    <a:pos x="T6" y="T7"/>
                  </a:cxn>
                  <a:cxn ang="0">
                    <a:pos x="T8" y="T9"/>
                  </a:cxn>
                </a:cxnLst>
                <a:rect l="0" t="0" r="r" b="b"/>
                <a:pathLst>
                  <a:path w="6" h="3">
                    <a:moveTo>
                      <a:pt x="0" y="3"/>
                    </a:moveTo>
                    <a:lnTo>
                      <a:pt x="3" y="3"/>
                    </a:lnTo>
                    <a:lnTo>
                      <a:pt x="6"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25" name="Freeform 745"/>
              <p:cNvSpPr>
                <a:spLocks/>
              </p:cNvSpPr>
              <p:nvPr/>
            </p:nvSpPr>
            <p:spPr bwMode="auto">
              <a:xfrm>
                <a:off x="3413125" y="6200775"/>
                <a:ext cx="9525" cy="4763"/>
              </a:xfrm>
              <a:custGeom>
                <a:avLst/>
                <a:gdLst>
                  <a:gd name="T0" fmla="*/ 0 w 6"/>
                  <a:gd name="T1" fmla="*/ 3 h 3"/>
                  <a:gd name="T2" fmla="*/ 3 w 6"/>
                  <a:gd name="T3" fmla="*/ 3 h 3"/>
                  <a:gd name="T4" fmla="*/ 6 w 6"/>
                  <a:gd name="T5" fmla="*/ 3 h 3"/>
                  <a:gd name="T6" fmla="*/ 0 w 6"/>
                  <a:gd name="T7" fmla="*/ 0 h 3"/>
                  <a:gd name="T8" fmla="*/ 0 w 6"/>
                  <a:gd name="T9" fmla="*/ 3 h 3"/>
                </a:gdLst>
                <a:ahLst/>
                <a:cxnLst>
                  <a:cxn ang="0">
                    <a:pos x="T0" y="T1"/>
                  </a:cxn>
                  <a:cxn ang="0">
                    <a:pos x="T2" y="T3"/>
                  </a:cxn>
                  <a:cxn ang="0">
                    <a:pos x="T4" y="T5"/>
                  </a:cxn>
                  <a:cxn ang="0">
                    <a:pos x="T6" y="T7"/>
                  </a:cxn>
                  <a:cxn ang="0">
                    <a:pos x="T8" y="T9"/>
                  </a:cxn>
                </a:cxnLst>
                <a:rect l="0" t="0" r="r" b="b"/>
                <a:pathLst>
                  <a:path w="6" h="3">
                    <a:moveTo>
                      <a:pt x="0" y="3"/>
                    </a:moveTo>
                    <a:lnTo>
                      <a:pt x="3" y="3"/>
                    </a:lnTo>
                    <a:lnTo>
                      <a:pt x="6" y="3"/>
                    </a:lnTo>
                    <a:lnTo>
                      <a:pt x="0" y="0"/>
                    </a:lnTo>
                    <a:lnTo>
                      <a:pt x="0" y="3"/>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226" name="Freeform 746"/>
              <p:cNvSpPr>
                <a:spLocks/>
              </p:cNvSpPr>
              <p:nvPr/>
            </p:nvSpPr>
            <p:spPr bwMode="auto">
              <a:xfrm>
                <a:off x="3403600" y="6215063"/>
                <a:ext cx="0" cy="4763"/>
              </a:xfrm>
              <a:custGeom>
                <a:avLst/>
                <a:gdLst>
                  <a:gd name="T0" fmla="*/ 3 h 3"/>
                  <a:gd name="T1" fmla="*/ 3 h 3"/>
                  <a:gd name="T2" fmla="*/ 0 h 3"/>
                  <a:gd name="T3" fmla="*/ 3 h 3"/>
                </a:gdLst>
                <a:ahLst/>
                <a:cxnLst>
                  <a:cxn ang="0">
                    <a:pos x="0" y="T0"/>
                  </a:cxn>
                  <a:cxn ang="0">
                    <a:pos x="0" y="T1"/>
                  </a:cxn>
                  <a:cxn ang="0">
                    <a:pos x="0" y="T2"/>
                  </a:cxn>
                  <a:cxn ang="0">
                    <a:pos x="0" y="T3"/>
                  </a:cxn>
                </a:cxnLst>
                <a:rect l="0" t="0" r="r" b="b"/>
                <a:pathLst>
                  <a:path h="3">
                    <a:moveTo>
                      <a:pt x="0" y="3"/>
                    </a:moveTo>
                    <a:lnTo>
                      <a:pt x="0" y="3"/>
                    </a:lnTo>
                    <a:lnTo>
                      <a:pt x="0" y="0"/>
                    </a:lnTo>
                    <a:lnTo>
                      <a:pt x="0" y="3"/>
                    </a:lnTo>
                    <a:close/>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27" name="Freeform 747"/>
              <p:cNvSpPr>
                <a:spLocks/>
              </p:cNvSpPr>
              <p:nvPr/>
            </p:nvSpPr>
            <p:spPr bwMode="auto">
              <a:xfrm>
                <a:off x="3403600" y="6215063"/>
                <a:ext cx="0" cy="4763"/>
              </a:xfrm>
              <a:custGeom>
                <a:avLst/>
                <a:gdLst>
                  <a:gd name="T0" fmla="*/ 3 h 3"/>
                  <a:gd name="T1" fmla="*/ 3 h 3"/>
                  <a:gd name="T2" fmla="*/ 0 h 3"/>
                  <a:gd name="T3" fmla="*/ 3 h 3"/>
                </a:gdLst>
                <a:ahLst/>
                <a:cxnLst>
                  <a:cxn ang="0">
                    <a:pos x="0" y="T0"/>
                  </a:cxn>
                  <a:cxn ang="0">
                    <a:pos x="0" y="T1"/>
                  </a:cxn>
                  <a:cxn ang="0">
                    <a:pos x="0" y="T2"/>
                  </a:cxn>
                  <a:cxn ang="0">
                    <a:pos x="0" y="T3"/>
                  </a:cxn>
                </a:cxnLst>
                <a:rect l="0" t="0" r="r" b="b"/>
                <a:pathLst>
                  <a:path h="3">
                    <a:moveTo>
                      <a:pt x="0" y="3"/>
                    </a:moveTo>
                    <a:lnTo>
                      <a:pt x="0" y="3"/>
                    </a:lnTo>
                    <a:lnTo>
                      <a:pt x="0" y="0"/>
                    </a:lnTo>
                    <a:lnTo>
                      <a:pt x="0" y="3"/>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228" name="Freeform 748"/>
              <p:cNvSpPr>
                <a:spLocks/>
              </p:cNvSpPr>
              <p:nvPr/>
            </p:nvSpPr>
            <p:spPr bwMode="auto">
              <a:xfrm>
                <a:off x="352425" y="6270625"/>
                <a:ext cx="446088" cy="447675"/>
              </a:xfrm>
              <a:custGeom>
                <a:avLst/>
                <a:gdLst>
                  <a:gd name="T0" fmla="*/ 141 w 281"/>
                  <a:gd name="T1" fmla="*/ 282 h 282"/>
                  <a:gd name="T2" fmla="*/ 281 w 281"/>
                  <a:gd name="T3" fmla="*/ 282 h 282"/>
                  <a:gd name="T4" fmla="*/ 281 w 281"/>
                  <a:gd name="T5" fmla="*/ 0 h 282"/>
                  <a:gd name="T6" fmla="*/ 0 w 281"/>
                  <a:gd name="T7" fmla="*/ 0 h 282"/>
                  <a:gd name="T8" fmla="*/ 0 w 281"/>
                  <a:gd name="T9" fmla="*/ 141 h 282"/>
                  <a:gd name="T10" fmla="*/ 141 w 281"/>
                  <a:gd name="T11" fmla="*/ 141 h 282"/>
                  <a:gd name="T12" fmla="*/ 141 w 281"/>
                  <a:gd name="T13" fmla="*/ 282 h 282"/>
                </a:gdLst>
                <a:ahLst/>
                <a:cxnLst>
                  <a:cxn ang="0">
                    <a:pos x="T0" y="T1"/>
                  </a:cxn>
                  <a:cxn ang="0">
                    <a:pos x="T2" y="T3"/>
                  </a:cxn>
                  <a:cxn ang="0">
                    <a:pos x="T4" y="T5"/>
                  </a:cxn>
                  <a:cxn ang="0">
                    <a:pos x="T6" y="T7"/>
                  </a:cxn>
                  <a:cxn ang="0">
                    <a:pos x="T8" y="T9"/>
                  </a:cxn>
                  <a:cxn ang="0">
                    <a:pos x="T10" y="T11"/>
                  </a:cxn>
                  <a:cxn ang="0">
                    <a:pos x="T12" y="T13"/>
                  </a:cxn>
                </a:cxnLst>
                <a:rect l="0" t="0" r="r" b="b"/>
                <a:pathLst>
                  <a:path w="281" h="282">
                    <a:moveTo>
                      <a:pt x="141" y="282"/>
                    </a:moveTo>
                    <a:lnTo>
                      <a:pt x="281" y="282"/>
                    </a:lnTo>
                    <a:lnTo>
                      <a:pt x="281" y="0"/>
                    </a:lnTo>
                    <a:lnTo>
                      <a:pt x="0" y="0"/>
                    </a:lnTo>
                    <a:lnTo>
                      <a:pt x="0" y="141"/>
                    </a:lnTo>
                    <a:lnTo>
                      <a:pt x="141" y="141"/>
                    </a:lnTo>
                    <a:lnTo>
                      <a:pt x="141" y="282"/>
                    </a:lnTo>
                    <a:close/>
                  </a:path>
                </a:pathLst>
              </a:custGeom>
              <a:solidFill>
                <a:srgbClr val="E20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29" name="Freeform 749"/>
              <p:cNvSpPr>
                <a:spLocks/>
              </p:cNvSpPr>
              <p:nvPr/>
            </p:nvSpPr>
            <p:spPr bwMode="auto">
              <a:xfrm>
                <a:off x="576263" y="6046788"/>
                <a:ext cx="446088" cy="447675"/>
              </a:xfrm>
              <a:custGeom>
                <a:avLst/>
                <a:gdLst>
                  <a:gd name="T0" fmla="*/ 140 w 281"/>
                  <a:gd name="T1" fmla="*/ 0 h 282"/>
                  <a:gd name="T2" fmla="*/ 0 w 281"/>
                  <a:gd name="T3" fmla="*/ 0 h 282"/>
                  <a:gd name="T4" fmla="*/ 0 w 281"/>
                  <a:gd name="T5" fmla="*/ 282 h 282"/>
                  <a:gd name="T6" fmla="*/ 281 w 281"/>
                  <a:gd name="T7" fmla="*/ 282 h 282"/>
                  <a:gd name="T8" fmla="*/ 281 w 281"/>
                  <a:gd name="T9" fmla="*/ 141 h 282"/>
                  <a:gd name="T10" fmla="*/ 140 w 281"/>
                  <a:gd name="T11" fmla="*/ 141 h 282"/>
                  <a:gd name="T12" fmla="*/ 140 w 281"/>
                  <a:gd name="T13" fmla="*/ 0 h 282"/>
                </a:gdLst>
                <a:ahLst/>
                <a:cxnLst>
                  <a:cxn ang="0">
                    <a:pos x="T0" y="T1"/>
                  </a:cxn>
                  <a:cxn ang="0">
                    <a:pos x="T2" y="T3"/>
                  </a:cxn>
                  <a:cxn ang="0">
                    <a:pos x="T4" y="T5"/>
                  </a:cxn>
                  <a:cxn ang="0">
                    <a:pos x="T6" y="T7"/>
                  </a:cxn>
                  <a:cxn ang="0">
                    <a:pos x="T8" y="T9"/>
                  </a:cxn>
                  <a:cxn ang="0">
                    <a:pos x="T10" y="T11"/>
                  </a:cxn>
                  <a:cxn ang="0">
                    <a:pos x="T12" y="T13"/>
                  </a:cxn>
                </a:cxnLst>
                <a:rect l="0" t="0" r="r" b="b"/>
                <a:pathLst>
                  <a:path w="281" h="282">
                    <a:moveTo>
                      <a:pt x="140" y="0"/>
                    </a:moveTo>
                    <a:lnTo>
                      <a:pt x="0" y="0"/>
                    </a:lnTo>
                    <a:lnTo>
                      <a:pt x="0" y="282"/>
                    </a:lnTo>
                    <a:lnTo>
                      <a:pt x="281" y="282"/>
                    </a:lnTo>
                    <a:lnTo>
                      <a:pt x="281" y="141"/>
                    </a:lnTo>
                    <a:lnTo>
                      <a:pt x="140" y="141"/>
                    </a:lnTo>
                    <a:lnTo>
                      <a:pt x="140" y="0"/>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30" name="Freeform 750"/>
              <p:cNvSpPr>
                <a:spLocks/>
              </p:cNvSpPr>
              <p:nvPr/>
            </p:nvSpPr>
            <p:spPr bwMode="auto">
              <a:xfrm>
                <a:off x="1208088" y="6169025"/>
                <a:ext cx="103188" cy="180975"/>
              </a:xfrm>
              <a:custGeom>
                <a:avLst/>
                <a:gdLst>
                  <a:gd name="T0" fmla="*/ 20 w 22"/>
                  <a:gd name="T1" fmla="*/ 9 h 39"/>
                  <a:gd name="T2" fmla="*/ 11 w 22"/>
                  <a:gd name="T3" fmla="*/ 5 h 39"/>
                  <a:gd name="T4" fmla="*/ 5 w 22"/>
                  <a:gd name="T5" fmla="*/ 10 h 39"/>
                  <a:gd name="T6" fmla="*/ 15 w 22"/>
                  <a:gd name="T7" fmla="*/ 18 h 39"/>
                  <a:gd name="T8" fmla="*/ 20 w 22"/>
                  <a:gd name="T9" fmla="*/ 23 h 39"/>
                  <a:gd name="T10" fmla="*/ 22 w 22"/>
                  <a:gd name="T11" fmla="*/ 29 h 39"/>
                  <a:gd name="T12" fmla="*/ 11 w 22"/>
                  <a:gd name="T13" fmla="*/ 39 h 39"/>
                  <a:gd name="T14" fmla="*/ 1 w 22"/>
                  <a:gd name="T15" fmla="*/ 36 h 39"/>
                  <a:gd name="T16" fmla="*/ 1 w 22"/>
                  <a:gd name="T17" fmla="*/ 29 h 39"/>
                  <a:gd name="T18" fmla="*/ 11 w 22"/>
                  <a:gd name="T19" fmla="*/ 34 h 39"/>
                  <a:gd name="T20" fmla="*/ 17 w 22"/>
                  <a:gd name="T21" fmla="*/ 29 h 39"/>
                  <a:gd name="T22" fmla="*/ 12 w 22"/>
                  <a:gd name="T23" fmla="*/ 23 h 39"/>
                  <a:gd name="T24" fmla="*/ 2 w 22"/>
                  <a:gd name="T25" fmla="*/ 16 h 39"/>
                  <a:gd name="T26" fmla="*/ 0 w 22"/>
                  <a:gd name="T27" fmla="*/ 10 h 39"/>
                  <a:gd name="T28" fmla="*/ 12 w 22"/>
                  <a:gd name="T29" fmla="*/ 0 h 39"/>
                  <a:gd name="T30" fmla="*/ 20 w 22"/>
                  <a:gd name="T31" fmla="*/ 3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17" y="6"/>
                      <a:pt x="14" y="5"/>
                      <a:pt x="11" y="5"/>
                    </a:cubicBezTo>
                    <a:cubicBezTo>
                      <a:pt x="8" y="5"/>
                      <a:pt x="5" y="7"/>
                      <a:pt x="5" y="10"/>
                    </a:cubicBezTo>
                    <a:cubicBezTo>
                      <a:pt x="5" y="13"/>
                      <a:pt x="8" y="14"/>
                      <a:pt x="15" y="18"/>
                    </a:cubicBezTo>
                    <a:cubicBezTo>
                      <a:pt x="16" y="19"/>
                      <a:pt x="18" y="21"/>
                      <a:pt x="20" y="23"/>
                    </a:cubicBezTo>
                    <a:cubicBezTo>
                      <a:pt x="21" y="24"/>
                      <a:pt x="22" y="26"/>
                      <a:pt x="22" y="29"/>
                    </a:cubicBezTo>
                    <a:cubicBezTo>
                      <a:pt x="22" y="35"/>
                      <a:pt x="18" y="39"/>
                      <a:pt x="11" y="39"/>
                    </a:cubicBezTo>
                    <a:cubicBezTo>
                      <a:pt x="7" y="39"/>
                      <a:pt x="3" y="38"/>
                      <a:pt x="1" y="36"/>
                    </a:cubicBezTo>
                    <a:cubicBezTo>
                      <a:pt x="1" y="29"/>
                      <a:pt x="1" y="29"/>
                      <a:pt x="1" y="29"/>
                    </a:cubicBezTo>
                    <a:cubicBezTo>
                      <a:pt x="2" y="30"/>
                      <a:pt x="5" y="34"/>
                      <a:pt x="11" y="34"/>
                    </a:cubicBezTo>
                    <a:cubicBezTo>
                      <a:pt x="14" y="34"/>
                      <a:pt x="17" y="33"/>
                      <a:pt x="17" y="29"/>
                    </a:cubicBezTo>
                    <a:cubicBezTo>
                      <a:pt x="17" y="26"/>
                      <a:pt x="13" y="24"/>
                      <a:pt x="12" y="23"/>
                    </a:cubicBezTo>
                    <a:cubicBezTo>
                      <a:pt x="6" y="19"/>
                      <a:pt x="4" y="18"/>
                      <a:pt x="2" y="16"/>
                    </a:cubicBezTo>
                    <a:cubicBezTo>
                      <a:pt x="1" y="15"/>
                      <a:pt x="0" y="13"/>
                      <a:pt x="0" y="10"/>
                    </a:cubicBezTo>
                    <a:cubicBezTo>
                      <a:pt x="0" y="5"/>
                      <a:pt x="5" y="0"/>
                      <a:pt x="12" y="0"/>
                    </a:cubicBezTo>
                    <a:cubicBezTo>
                      <a:pt x="15" y="0"/>
                      <a:pt x="18" y="1"/>
                      <a:pt x="20" y="3"/>
                    </a:cubicBezTo>
                    <a:lnTo>
                      <a:pt x="20" y="9"/>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31" name="Freeform 751"/>
              <p:cNvSpPr>
                <a:spLocks noEditPoints="1"/>
              </p:cNvSpPr>
              <p:nvPr/>
            </p:nvSpPr>
            <p:spPr bwMode="auto">
              <a:xfrm>
                <a:off x="1319213" y="6173788"/>
                <a:ext cx="173038" cy="176213"/>
              </a:xfrm>
              <a:custGeom>
                <a:avLst/>
                <a:gdLst>
                  <a:gd name="T0" fmla="*/ 109 w 109"/>
                  <a:gd name="T1" fmla="*/ 111 h 111"/>
                  <a:gd name="T2" fmla="*/ 91 w 109"/>
                  <a:gd name="T3" fmla="*/ 111 h 111"/>
                  <a:gd name="T4" fmla="*/ 77 w 109"/>
                  <a:gd name="T5" fmla="*/ 79 h 111"/>
                  <a:gd name="T6" fmla="*/ 30 w 109"/>
                  <a:gd name="T7" fmla="*/ 79 h 111"/>
                  <a:gd name="T8" fmla="*/ 15 w 109"/>
                  <a:gd name="T9" fmla="*/ 111 h 111"/>
                  <a:gd name="T10" fmla="*/ 0 w 109"/>
                  <a:gd name="T11" fmla="*/ 111 h 111"/>
                  <a:gd name="T12" fmla="*/ 47 w 109"/>
                  <a:gd name="T13" fmla="*/ 0 h 111"/>
                  <a:gd name="T14" fmla="*/ 59 w 109"/>
                  <a:gd name="T15" fmla="*/ 0 h 111"/>
                  <a:gd name="T16" fmla="*/ 109 w 109"/>
                  <a:gd name="T17" fmla="*/ 111 h 111"/>
                  <a:gd name="T18" fmla="*/ 71 w 109"/>
                  <a:gd name="T19" fmla="*/ 64 h 111"/>
                  <a:gd name="T20" fmla="*/ 53 w 109"/>
                  <a:gd name="T21" fmla="*/ 23 h 111"/>
                  <a:gd name="T22" fmla="*/ 36 w 109"/>
                  <a:gd name="T23" fmla="*/ 64 h 111"/>
                  <a:gd name="T24" fmla="*/ 71 w 109"/>
                  <a:gd name="T25" fmla="*/ 6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11">
                    <a:moveTo>
                      <a:pt x="109" y="111"/>
                    </a:moveTo>
                    <a:lnTo>
                      <a:pt x="91" y="111"/>
                    </a:lnTo>
                    <a:lnTo>
                      <a:pt x="77" y="79"/>
                    </a:lnTo>
                    <a:lnTo>
                      <a:pt x="30" y="79"/>
                    </a:lnTo>
                    <a:lnTo>
                      <a:pt x="15" y="111"/>
                    </a:lnTo>
                    <a:lnTo>
                      <a:pt x="0" y="111"/>
                    </a:lnTo>
                    <a:lnTo>
                      <a:pt x="47" y="0"/>
                    </a:lnTo>
                    <a:lnTo>
                      <a:pt x="59" y="0"/>
                    </a:lnTo>
                    <a:lnTo>
                      <a:pt x="109" y="111"/>
                    </a:lnTo>
                    <a:close/>
                    <a:moveTo>
                      <a:pt x="71" y="64"/>
                    </a:moveTo>
                    <a:lnTo>
                      <a:pt x="53" y="23"/>
                    </a:lnTo>
                    <a:lnTo>
                      <a:pt x="36" y="64"/>
                    </a:lnTo>
                    <a:lnTo>
                      <a:pt x="71" y="64"/>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32" name="Freeform 752"/>
              <p:cNvSpPr>
                <a:spLocks/>
              </p:cNvSpPr>
              <p:nvPr/>
            </p:nvSpPr>
            <p:spPr bwMode="auto">
              <a:xfrm>
                <a:off x="1511300" y="6173788"/>
                <a:ext cx="106363" cy="176213"/>
              </a:xfrm>
              <a:custGeom>
                <a:avLst/>
                <a:gdLst>
                  <a:gd name="T0" fmla="*/ 14 w 67"/>
                  <a:gd name="T1" fmla="*/ 96 h 111"/>
                  <a:gd name="T2" fmla="*/ 67 w 67"/>
                  <a:gd name="T3" fmla="*/ 96 h 111"/>
                  <a:gd name="T4" fmla="*/ 67 w 67"/>
                  <a:gd name="T5" fmla="*/ 111 h 111"/>
                  <a:gd name="T6" fmla="*/ 0 w 67"/>
                  <a:gd name="T7" fmla="*/ 111 h 111"/>
                  <a:gd name="T8" fmla="*/ 0 w 67"/>
                  <a:gd name="T9" fmla="*/ 0 h 111"/>
                  <a:gd name="T10" fmla="*/ 14 w 67"/>
                  <a:gd name="T11" fmla="*/ 0 h 111"/>
                  <a:gd name="T12" fmla="*/ 14 w 67"/>
                  <a:gd name="T13" fmla="*/ 96 h 111"/>
                </a:gdLst>
                <a:ahLst/>
                <a:cxnLst>
                  <a:cxn ang="0">
                    <a:pos x="T0" y="T1"/>
                  </a:cxn>
                  <a:cxn ang="0">
                    <a:pos x="T2" y="T3"/>
                  </a:cxn>
                  <a:cxn ang="0">
                    <a:pos x="T4" y="T5"/>
                  </a:cxn>
                  <a:cxn ang="0">
                    <a:pos x="T6" y="T7"/>
                  </a:cxn>
                  <a:cxn ang="0">
                    <a:pos x="T8" y="T9"/>
                  </a:cxn>
                  <a:cxn ang="0">
                    <a:pos x="T10" y="T11"/>
                  </a:cxn>
                  <a:cxn ang="0">
                    <a:pos x="T12" y="T13"/>
                  </a:cxn>
                </a:cxnLst>
                <a:rect l="0" t="0" r="r" b="b"/>
                <a:pathLst>
                  <a:path w="67" h="111">
                    <a:moveTo>
                      <a:pt x="14" y="96"/>
                    </a:moveTo>
                    <a:lnTo>
                      <a:pt x="67" y="96"/>
                    </a:lnTo>
                    <a:lnTo>
                      <a:pt x="67" y="111"/>
                    </a:lnTo>
                    <a:lnTo>
                      <a:pt x="0" y="111"/>
                    </a:lnTo>
                    <a:lnTo>
                      <a:pt x="0" y="0"/>
                    </a:lnTo>
                    <a:lnTo>
                      <a:pt x="14" y="0"/>
                    </a:lnTo>
                    <a:lnTo>
                      <a:pt x="14" y="96"/>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33" name="Freeform 753"/>
              <p:cNvSpPr>
                <a:spLocks/>
              </p:cNvSpPr>
              <p:nvPr/>
            </p:nvSpPr>
            <p:spPr bwMode="auto">
              <a:xfrm>
                <a:off x="1631950" y="6173788"/>
                <a:ext cx="152400" cy="176213"/>
              </a:xfrm>
              <a:custGeom>
                <a:avLst/>
                <a:gdLst>
                  <a:gd name="T0" fmla="*/ 33 w 33"/>
                  <a:gd name="T1" fmla="*/ 21 h 38"/>
                  <a:gd name="T2" fmla="*/ 29 w 33"/>
                  <a:gd name="T3" fmla="*/ 34 h 38"/>
                  <a:gd name="T4" fmla="*/ 17 w 33"/>
                  <a:gd name="T5" fmla="*/ 38 h 38"/>
                  <a:gd name="T6" fmla="*/ 3 w 33"/>
                  <a:gd name="T7" fmla="*/ 32 h 38"/>
                  <a:gd name="T8" fmla="*/ 0 w 33"/>
                  <a:gd name="T9" fmla="*/ 21 h 38"/>
                  <a:gd name="T10" fmla="*/ 0 w 33"/>
                  <a:gd name="T11" fmla="*/ 0 h 38"/>
                  <a:gd name="T12" fmla="*/ 6 w 33"/>
                  <a:gd name="T13" fmla="*/ 0 h 38"/>
                  <a:gd name="T14" fmla="*/ 6 w 33"/>
                  <a:gd name="T15" fmla="*/ 21 h 38"/>
                  <a:gd name="T16" fmla="*/ 8 w 33"/>
                  <a:gd name="T17" fmla="*/ 30 h 38"/>
                  <a:gd name="T18" fmla="*/ 17 w 33"/>
                  <a:gd name="T19" fmla="*/ 33 h 38"/>
                  <a:gd name="T20" fmla="*/ 27 w 33"/>
                  <a:gd name="T21" fmla="*/ 28 h 38"/>
                  <a:gd name="T22" fmla="*/ 28 w 33"/>
                  <a:gd name="T23" fmla="*/ 21 h 38"/>
                  <a:gd name="T24" fmla="*/ 28 w 33"/>
                  <a:gd name="T25" fmla="*/ 0 h 38"/>
                  <a:gd name="T26" fmla="*/ 33 w 33"/>
                  <a:gd name="T27" fmla="*/ 0 h 38"/>
                  <a:gd name="T28" fmla="*/ 33 w 33"/>
                  <a:gd name="T29"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8">
                    <a:moveTo>
                      <a:pt x="33" y="21"/>
                    </a:moveTo>
                    <a:cubicBezTo>
                      <a:pt x="33" y="25"/>
                      <a:pt x="33" y="30"/>
                      <a:pt x="29" y="34"/>
                    </a:cubicBezTo>
                    <a:cubicBezTo>
                      <a:pt x="25" y="37"/>
                      <a:pt x="21" y="38"/>
                      <a:pt x="17" y="38"/>
                    </a:cubicBezTo>
                    <a:cubicBezTo>
                      <a:pt x="12" y="38"/>
                      <a:pt x="6" y="36"/>
                      <a:pt x="3" y="32"/>
                    </a:cubicBezTo>
                    <a:cubicBezTo>
                      <a:pt x="0" y="28"/>
                      <a:pt x="0" y="24"/>
                      <a:pt x="0" y="21"/>
                    </a:cubicBezTo>
                    <a:cubicBezTo>
                      <a:pt x="0" y="0"/>
                      <a:pt x="0" y="0"/>
                      <a:pt x="0" y="0"/>
                    </a:cubicBezTo>
                    <a:cubicBezTo>
                      <a:pt x="6" y="0"/>
                      <a:pt x="6" y="0"/>
                      <a:pt x="6" y="0"/>
                    </a:cubicBezTo>
                    <a:cubicBezTo>
                      <a:pt x="6" y="21"/>
                      <a:pt x="6" y="21"/>
                      <a:pt x="6" y="21"/>
                    </a:cubicBezTo>
                    <a:cubicBezTo>
                      <a:pt x="6" y="26"/>
                      <a:pt x="6" y="28"/>
                      <a:pt x="8" y="30"/>
                    </a:cubicBezTo>
                    <a:cubicBezTo>
                      <a:pt x="10" y="32"/>
                      <a:pt x="12" y="33"/>
                      <a:pt x="17" y="33"/>
                    </a:cubicBezTo>
                    <a:cubicBezTo>
                      <a:pt x="23" y="33"/>
                      <a:pt x="26" y="30"/>
                      <a:pt x="27" y="28"/>
                    </a:cubicBezTo>
                    <a:cubicBezTo>
                      <a:pt x="27" y="27"/>
                      <a:pt x="28" y="25"/>
                      <a:pt x="28" y="21"/>
                    </a:cubicBezTo>
                    <a:cubicBezTo>
                      <a:pt x="28" y="0"/>
                      <a:pt x="28" y="0"/>
                      <a:pt x="28" y="0"/>
                    </a:cubicBezTo>
                    <a:cubicBezTo>
                      <a:pt x="33" y="0"/>
                      <a:pt x="33" y="0"/>
                      <a:pt x="33" y="0"/>
                    </a:cubicBezTo>
                    <a:lnTo>
                      <a:pt x="33" y="21"/>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34" name="Freeform 754"/>
              <p:cNvSpPr>
                <a:spLocks/>
              </p:cNvSpPr>
              <p:nvPr/>
            </p:nvSpPr>
            <p:spPr bwMode="auto">
              <a:xfrm>
                <a:off x="1808163" y="6173788"/>
                <a:ext cx="144463" cy="176213"/>
              </a:xfrm>
              <a:custGeom>
                <a:avLst/>
                <a:gdLst>
                  <a:gd name="T0" fmla="*/ 91 w 91"/>
                  <a:gd name="T1" fmla="*/ 14 h 111"/>
                  <a:gd name="T2" fmla="*/ 53 w 91"/>
                  <a:gd name="T3" fmla="*/ 14 h 111"/>
                  <a:gd name="T4" fmla="*/ 53 w 91"/>
                  <a:gd name="T5" fmla="*/ 111 h 111"/>
                  <a:gd name="T6" fmla="*/ 38 w 91"/>
                  <a:gd name="T7" fmla="*/ 111 h 111"/>
                  <a:gd name="T8" fmla="*/ 38 w 91"/>
                  <a:gd name="T9" fmla="*/ 14 h 111"/>
                  <a:gd name="T10" fmla="*/ 0 w 91"/>
                  <a:gd name="T11" fmla="*/ 14 h 111"/>
                  <a:gd name="T12" fmla="*/ 0 w 91"/>
                  <a:gd name="T13" fmla="*/ 0 h 111"/>
                  <a:gd name="T14" fmla="*/ 91 w 91"/>
                  <a:gd name="T15" fmla="*/ 0 h 111"/>
                  <a:gd name="T16" fmla="*/ 91 w 91"/>
                  <a:gd name="T17" fmla="*/ 1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111">
                    <a:moveTo>
                      <a:pt x="91" y="14"/>
                    </a:moveTo>
                    <a:lnTo>
                      <a:pt x="53" y="14"/>
                    </a:lnTo>
                    <a:lnTo>
                      <a:pt x="53" y="111"/>
                    </a:lnTo>
                    <a:lnTo>
                      <a:pt x="38" y="111"/>
                    </a:lnTo>
                    <a:lnTo>
                      <a:pt x="38" y="14"/>
                    </a:lnTo>
                    <a:lnTo>
                      <a:pt x="0" y="14"/>
                    </a:lnTo>
                    <a:lnTo>
                      <a:pt x="0" y="0"/>
                    </a:lnTo>
                    <a:lnTo>
                      <a:pt x="91" y="0"/>
                    </a:lnTo>
                    <a:lnTo>
                      <a:pt x="91" y="14"/>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35" name="Freeform 755"/>
              <p:cNvSpPr>
                <a:spLocks/>
              </p:cNvSpPr>
              <p:nvPr/>
            </p:nvSpPr>
            <p:spPr bwMode="auto">
              <a:xfrm>
                <a:off x="1976438" y="6173788"/>
                <a:ext cx="101600" cy="176213"/>
              </a:xfrm>
              <a:custGeom>
                <a:avLst/>
                <a:gdLst>
                  <a:gd name="T0" fmla="*/ 64 w 64"/>
                  <a:gd name="T1" fmla="*/ 14 h 111"/>
                  <a:gd name="T2" fmla="*/ 17 w 64"/>
                  <a:gd name="T3" fmla="*/ 14 h 111"/>
                  <a:gd name="T4" fmla="*/ 17 w 64"/>
                  <a:gd name="T5" fmla="*/ 46 h 111"/>
                  <a:gd name="T6" fmla="*/ 61 w 64"/>
                  <a:gd name="T7" fmla="*/ 46 h 111"/>
                  <a:gd name="T8" fmla="*/ 61 w 64"/>
                  <a:gd name="T9" fmla="*/ 61 h 111"/>
                  <a:gd name="T10" fmla="*/ 17 w 64"/>
                  <a:gd name="T11" fmla="*/ 61 h 111"/>
                  <a:gd name="T12" fmla="*/ 17 w 64"/>
                  <a:gd name="T13" fmla="*/ 96 h 111"/>
                  <a:gd name="T14" fmla="*/ 64 w 64"/>
                  <a:gd name="T15" fmla="*/ 96 h 111"/>
                  <a:gd name="T16" fmla="*/ 64 w 64"/>
                  <a:gd name="T17" fmla="*/ 111 h 111"/>
                  <a:gd name="T18" fmla="*/ 0 w 64"/>
                  <a:gd name="T19" fmla="*/ 111 h 111"/>
                  <a:gd name="T20" fmla="*/ 0 w 64"/>
                  <a:gd name="T21" fmla="*/ 0 h 111"/>
                  <a:gd name="T22" fmla="*/ 64 w 64"/>
                  <a:gd name="T23" fmla="*/ 0 h 111"/>
                  <a:gd name="T24" fmla="*/ 64 w 64"/>
                  <a:gd name="T25" fmla="*/ 1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11">
                    <a:moveTo>
                      <a:pt x="64" y="14"/>
                    </a:moveTo>
                    <a:lnTo>
                      <a:pt x="17" y="14"/>
                    </a:lnTo>
                    <a:lnTo>
                      <a:pt x="17" y="46"/>
                    </a:lnTo>
                    <a:lnTo>
                      <a:pt x="61" y="46"/>
                    </a:lnTo>
                    <a:lnTo>
                      <a:pt x="61" y="61"/>
                    </a:lnTo>
                    <a:lnTo>
                      <a:pt x="17" y="61"/>
                    </a:lnTo>
                    <a:lnTo>
                      <a:pt x="17" y="96"/>
                    </a:lnTo>
                    <a:lnTo>
                      <a:pt x="64" y="96"/>
                    </a:lnTo>
                    <a:lnTo>
                      <a:pt x="64" y="111"/>
                    </a:lnTo>
                    <a:lnTo>
                      <a:pt x="0" y="111"/>
                    </a:lnTo>
                    <a:lnTo>
                      <a:pt x="0" y="0"/>
                    </a:lnTo>
                    <a:lnTo>
                      <a:pt x="64" y="0"/>
                    </a:lnTo>
                    <a:lnTo>
                      <a:pt x="64" y="14"/>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36" name="Freeform 756"/>
              <p:cNvSpPr>
                <a:spLocks/>
              </p:cNvSpPr>
              <p:nvPr/>
            </p:nvSpPr>
            <p:spPr bwMode="auto">
              <a:xfrm>
                <a:off x="2184400" y="6173788"/>
                <a:ext cx="107950" cy="176213"/>
              </a:xfrm>
              <a:custGeom>
                <a:avLst/>
                <a:gdLst>
                  <a:gd name="T0" fmla="*/ 15 w 68"/>
                  <a:gd name="T1" fmla="*/ 96 h 111"/>
                  <a:gd name="T2" fmla="*/ 68 w 68"/>
                  <a:gd name="T3" fmla="*/ 96 h 111"/>
                  <a:gd name="T4" fmla="*/ 68 w 68"/>
                  <a:gd name="T5" fmla="*/ 111 h 111"/>
                  <a:gd name="T6" fmla="*/ 0 w 68"/>
                  <a:gd name="T7" fmla="*/ 111 h 111"/>
                  <a:gd name="T8" fmla="*/ 0 w 68"/>
                  <a:gd name="T9" fmla="*/ 0 h 111"/>
                  <a:gd name="T10" fmla="*/ 15 w 68"/>
                  <a:gd name="T11" fmla="*/ 0 h 111"/>
                  <a:gd name="T12" fmla="*/ 15 w 68"/>
                  <a:gd name="T13" fmla="*/ 96 h 111"/>
                </a:gdLst>
                <a:ahLst/>
                <a:cxnLst>
                  <a:cxn ang="0">
                    <a:pos x="T0" y="T1"/>
                  </a:cxn>
                  <a:cxn ang="0">
                    <a:pos x="T2" y="T3"/>
                  </a:cxn>
                  <a:cxn ang="0">
                    <a:pos x="T4" y="T5"/>
                  </a:cxn>
                  <a:cxn ang="0">
                    <a:pos x="T6" y="T7"/>
                  </a:cxn>
                  <a:cxn ang="0">
                    <a:pos x="T8" y="T9"/>
                  </a:cxn>
                  <a:cxn ang="0">
                    <a:pos x="T10" y="T11"/>
                  </a:cxn>
                  <a:cxn ang="0">
                    <a:pos x="T12" y="T13"/>
                  </a:cxn>
                </a:cxnLst>
                <a:rect l="0" t="0" r="r" b="b"/>
                <a:pathLst>
                  <a:path w="68" h="111">
                    <a:moveTo>
                      <a:pt x="15" y="96"/>
                    </a:moveTo>
                    <a:lnTo>
                      <a:pt x="68" y="96"/>
                    </a:lnTo>
                    <a:lnTo>
                      <a:pt x="68" y="111"/>
                    </a:lnTo>
                    <a:lnTo>
                      <a:pt x="0" y="111"/>
                    </a:lnTo>
                    <a:lnTo>
                      <a:pt x="0" y="0"/>
                    </a:lnTo>
                    <a:lnTo>
                      <a:pt x="15" y="0"/>
                    </a:lnTo>
                    <a:lnTo>
                      <a:pt x="15" y="96"/>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37" name="Freeform 757"/>
              <p:cNvSpPr>
                <a:spLocks noEditPoints="1"/>
              </p:cNvSpPr>
              <p:nvPr/>
            </p:nvSpPr>
            <p:spPr bwMode="auto">
              <a:xfrm>
                <a:off x="2292350" y="6173788"/>
                <a:ext cx="171450" cy="176213"/>
              </a:xfrm>
              <a:custGeom>
                <a:avLst/>
                <a:gdLst>
                  <a:gd name="T0" fmla="*/ 108 w 108"/>
                  <a:gd name="T1" fmla="*/ 111 h 111"/>
                  <a:gd name="T2" fmla="*/ 93 w 108"/>
                  <a:gd name="T3" fmla="*/ 111 h 111"/>
                  <a:gd name="T4" fmla="*/ 79 w 108"/>
                  <a:gd name="T5" fmla="*/ 79 h 111"/>
                  <a:gd name="T6" fmla="*/ 29 w 108"/>
                  <a:gd name="T7" fmla="*/ 79 h 111"/>
                  <a:gd name="T8" fmla="*/ 17 w 108"/>
                  <a:gd name="T9" fmla="*/ 111 h 111"/>
                  <a:gd name="T10" fmla="*/ 0 w 108"/>
                  <a:gd name="T11" fmla="*/ 111 h 111"/>
                  <a:gd name="T12" fmla="*/ 47 w 108"/>
                  <a:gd name="T13" fmla="*/ 0 h 111"/>
                  <a:gd name="T14" fmla="*/ 58 w 108"/>
                  <a:gd name="T15" fmla="*/ 0 h 111"/>
                  <a:gd name="T16" fmla="*/ 108 w 108"/>
                  <a:gd name="T17" fmla="*/ 111 h 111"/>
                  <a:gd name="T18" fmla="*/ 70 w 108"/>
                  <a:gd name="T19" fmla="*/ 64 h 111"/>
                  <a:gd name="T20" fmla="*/ 52 w 108"/>
                  <a:gd name="T21" fmla="*/ 23 h 111"/>
                  <a:gd name="T22" fmla="*/ 38 w 108"/>
                  <a:gd name="T23" fmla="*/ 64 h 111"/>
                  <a:gd name="T24" fmla="*/ 70 w 108"/>
                  <a:gd name="T25" fmla="*/ 6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11">
                    <a:moveTo>
                      <a:pt x="108" y="111"/>
                    </a:moveTo>
                    <a:lnTo>
                      <a:pt x="93" y="111"/>
                    </a:lnTo>
                    <a:lnTo>
                      <a:pt x="79" y="79"/>
                    </a:lnTo>
                    <a:lnTo>
                      <a:pt x="29" y="79"/>
                    </a:lnTo>
                    <a:lnTo>
                      <a:pt x="17" y="111"/>
                    </a:lnTo>
                    <a:lnTo>
                      <a:pt x="0" y="111"/>
                    </a:lnTo>
                    <a:lnTo>
                      <a:pt x="47" y="0"/>
                    </a:lnTo>
                    <a:lnTo>
                      <a:pt x="58" y="0"/>
                    </a:lnTo>
                    <a:lnTo>
                      <a:pt x="108" y="111"/>
                    </a:lnTo>
                    <a:close/>
                    <a:moveTo>
                      <a:pt x="70" y="64"/>
                    </a:moveTo>
                    <a:lnTo>
                      <a:pt x="52" y="23"/>
                    </a:lnTo>
                    <a:lnTo>
                      <a:pt x="38" y="64"/>
                    </a:lnTo>
                    <a:lnTo>
                      <a:pt x="70" y="64"/>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38" name="Freeform 758"/>
              <p:cNvSpPr>
                <a:spLocks/>
              </p:cNvSpPr>
              <p:nvPr/>
            </p:nvSpPr>
            <p:spPr bwMode="auto">
              <a:xfrm>
                <a:off x="2468563" y="6173788"/>
                <a:ext cx="158750" cy="176213"/>
              </a:xfrm>
              <a:custGeom>
                <a:avLst/>
                <a:gdLst>
                  <a:gd name="T0" fmla="*/ 29 w 100"/>
                  <a:gd name="T1" fmla="*/ 96 h 111"/>
                  <a:gd name="T2" fmla="*/ 100 w 100"/>
                  <a:gd name="T3" fmla="*/ 96 h 111"/>
                  <a:gd name="T4" fmla="*/ 100 w 100"/>
                  <a:gd name="T5" fmla="*/ 111 h 111"/>
                  <a:gd name="T6" fmla="*/ 0 w 100"/>
                  <a:gd name="T7" fmla="*/ 111 h 111"/>
                  <a:gd name="T8" fmla="*/ 70 w 100"/>
                  <a:gd name="T9" fmla="*/ 14 h 111"/>
                  <a:gd name="T10" fmla="*/ 6 w 100"/>
                  <a:gd name="T11" fmla="*/ 14 h 111"/>
                  <a:gd name="T12" fmla="*/ 6 w 100"/>
                  <a:gd name="T13" fmla="*/ 0 h 111"/>
                  <a:gd name="T14" fmla="*/ 100 w 100"/>
                  <a:gd name="T15" fmla="*/ 0 h 111"/>
                  <a:gd name="T16" fmla="*/ 29 w 100"/>
                  <a:gd name="T17" fmla="*/ 9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11">
                    <a:moveTo>
                      <a:pt x="29" y="96"/>
                    </a:moveTo>
                    <a:lnTo>
                      <a:pt x="100" y="96"/>
                    </a:lnTo>
                    <a:lnTo>
                      <a:pt x="100" y="111"/>
                    </a:lnTo>
                    <a:lnTo>
                      <a:pt x="0" y="111"/>
                    </a:lnTo>
                    <a:lnTo>
                      <a:pt x="70" y="14"/>
                    </a:lnTo>
                    <a:lnTo>
                      <a:pt x="6" y="14"/>
                    </a:lnTo>
                    <a:lnTo>
                      <a:pt x="6" y="0"/>
                    </a:lnTo>
                    <a:lnTo>
                      <a:pt x="100" y="0"/>
                    </a:lnTo>
                    <a:lnTo>
                      <a:pt x="29" y="96"/>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39" name="Rectangle 759"/>
              <p:cNvSpPr>
                <a:spLocks noChangeArrowheads="1"/>
              </p:cNvSpPr>
              <p:nvPr/>
            </p:nvSpPr>
            <p:spPr bwMode="auto">
              <a:xfrm>
                <a:off x="2654300" y="6173788"/>
                <a:ext cx="23813" cy="176213"/>
              </a:xfrm>
              <a:prstGeom prst="rect">
                <a:avLst/>
              </a:prstGeom>
              <a:solidFill>
                <a:srgbClr val="0050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40" name="Freeform 760"/>
              <p:cNvSpPr>
                <a:spLocks noEditPoints="1"/>
              </p:cNvSpPr>
              <p:nvPr/>
            </p:nvSpPr>
            <p:spPr bwMode="auto">
              <a:xfrm>
                <a:off x="2709863" y="6169025"/>
                <a:ext cx="192088" cy="180975"/>
              </a:xfrm>
              <a:custGeom>
                <a:avLst/>
                <a:gdLst>
                  <a:gd name="T0" fmla="*/ 41 w 41"/>
                  <a:gd name="T1" fmla="*/ 20 h 39"/>
                  <a:gd name="T2" fmla="*/ 20 w 41"/>
                  <a:gd name="T3" fmla="*/ 39 h 39"/>
                  <a:gd name="T4" fmla="*/ 0 w 41"/>
                  <a:gd name="T5" fmla="*/ 20 h 39"/>
                  <a:gd name="T6" fmla="*/ 20 w 41"/>
                  <a:gd name="T7" fmla="*/ 0 h 39"/>
                  <a:gd name="T8" fmla="*/ 41 w 41"/>
                  <a:gd name="T9" fmla="*/ 20 h 39"/>
                  <a:gd name="T10" fmla="*/ 5 w 41"/>
                  <a:gd name="T11" fmla="*/ 20 h 39"/>
                  <a:gd name="T12" fmla="*/ 20 w 41"/>
                  <a:gd name="T13" fmla="*/ 34 h 39"/>
                  <a:gd name="T14" fmla="*/ 31 w 41"/>
                  <a:gd name="T15" fmla="*/ 30 h 39"/>
                  <a:gd name="T16" fmla="*/ 35 w 41"/>
                  <a:gd name="T17" fmla="*/ 20 h 39"/>
                  <a:gd name="T18" fmla="*/ 20 w 41"/>
                  <a:gd name="T19" fmla="*/ 5 h 39"/>
                  <a:gd name="T20" fmla="*/ 5 w 41"/>
                  <a:gd name="T21"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9">
                    <a:moveTo>
                      <a:pt x="41" y="20"/>
                    </a:moveTo>
                    <a:cubicBezTo>
                      <a:pt x="41" y="31"/>
                      <a:pt x="32" y="39"/>
                      <a:pt x="20" y="39"/>
                    </a:cubicBezTo>
                    <a:cubicBezTo>
                      <a:pt x="8" y="39"/>
                      <a:pt x="0" y="30"/>
                      <a:pt x="0" y="20"/>
                    </a:cubicBezTo>
                    <a:cubicBezTo>
                      <a:pt x="0" y="10"/>
                      <a:pt x="7" y="0"/>
                      <a:pt x="20" y="0"/>
                    </a:cubicBezTo>
                    <a:cubicBezTo>
                      <a:pt x="33" y="0"/>
                      <a:pt x="41" y="10"/>
                      <a:pt x="41" y="20"/>
                    </a:cubicBezTo>
                    <a:close/>
                    <a:moveTo>
                      <a:pt x="5" y="20"/>
                    </a:moveTo>
                    <a:cubicBezTo>
                      <a:pt x="5" y="29"/>
                      <a:pt x="12" y="34"/>
                      <a:pt x="20" y="34"/>
                    </a:cubicBezTo>
                    <a:cubicBezTo>
                      <a:pt x="24" y="34"/>
                      <a:pt x="29" y="33"/>
                      <a:pt x="31" y="30"/>
                    </a:cubicBezTo>
                    <a:cubicBezTo>
                      <a:pt x="34" y="27"/>
                      <a:pt x="35" y="23"/>
                      <a:pt x="35" y="20"/>
                    </a:cubicBezTo>
                    <a:cubicBezTo>
                      <a:pt x="35" y="13"/>
                      <a:pt x="30" y="5"/>
                      <a:pt x="20" y="5"/>
                    </a:cubicBezTo>
                    <a:cubicBezTo>
                      <a:pt x="10" y="5"/>
                      <a:pt x="5" y="14"/>
                      <a:pt x="5" y="20"/>
                    </a:cubicBez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41" name="Freeform 761"/>
              <p:cNvSpPr>
                <a:spLocks/>
              </p:cNvSpPr>
              <p:nvPr/>
            </p:nvSpPr>
            <p:spPr bwMode="auto">
              <a:xfrm>
                <a:off x="1217613" y="6508750"/>
                <a:ext cx="41275" cy="82550"/>
              </a:xfrm>
              <a:custGeom>
                <a:avLst/>
                <a:gdLst>
                  <a:gd name="T0" fmla="*/ 8 w 9"/>
                  <a:gd name="T1" fmla="*/ 4 h 18"/>
                  <a:gd name="T2" fmla="*/ 5 w 9"/>
                  <a:gd name="T3" fmla="*/ 3 h 18"/>
                  <a:gd name="T4" fmla="*/ 2 w 9"/>
                  <a:gd name="T5" fmla="*/ 4 h 18"/>
                  <a:gd name="T6" fmla="*/ 6 w 9"/>
                  <a:gd name="T7" fmla="*/ 8 h 18"/>
                  <a:gd name="T8" fmla="*/ 8 w 9"/>
                  <a:gd name="T9" fmla="*/ 10 h 18"/>
                  <a:gd name="T10" fmla="*/ 9 w 9"/>
                  <a:gd name="T11" fmla="*/ 13 h 18"/>
                  <a:gd name="T12" fmla="*/ 4 w 9"/>
                  <a:gd name="T13" fmla="*/ 18 h 18"/>
                  <a:gd name="T14" fmla="*/ 0 w 9"/>
                  <a:gd name="T15" fmla="*/ 16 h 18"/>
                  <a:gd name="T16" fmla="*/ 0 w 9"/>
                  <a:gd name="T17" fmla="*/ 13 h 18"/>
                  <a:gd name="T18" fmla="*/ 4 w 9"/>
                  <a:gd name="T19" fmla="*/ 16 h 18"/>
                  <a:gd name="T20" fmla="*/ 7 w 9"/>
                  <a:gd name="T21" fmla="*/ 13 h 18"/>
                  <a:gd name="T22" fmla="*/ 5 w 9"/>
                  <a:gd name="T23" fmla="*/ 10 h 18"/>
                  <a:gd name="T24" fmla="*/ 0 w 9"/>
                  <a:gd name="T25" fmla="*/ 7 h 18"/>
                  <a:gd name="T26" fmla="*/ 0 w 9"/>
                  <a:gd name="T27" fmla="*/ 5 h 18"/>
                  <a:gd name="T28" fmla="*/ 5 w 9"/>
                  <a:gd name="T29" fmla="*/ 0 h 18"/>
                  <a:gd name="T30" fmla="*/ 8 w 9"/>
                  <a:gd name="T31" fmla="*/ 2 h 18"/>
                  <a:gd name="T32" fmla="*/ 8 w 9"/>
                  <a:gd name="T3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8">
                    <a:moveTo>
                      <a:pt x="8" y="4"/>
                    </a:moveTo>
                    <a:cubicBezTo>
                      <a:pt x="7" y="3"/>
                      <a:pt x="6" y="3"/>
                      <a:pt x="5" y="3"/>
                    </a:cubicBezTo>
                    <a:cubicBezTo>
                      <a:pt x="3" y="3"/>
                      <a:pt x="2" y="3"/>
                      <a:pt x="2" y="4"/>
                    </a:cubicBezTo>
                    <a:cubicBezTo>
                      <a:pt x="2" y="6"/>
                      <a:pt x="3" y="7"/>
                      <a:pt x="6" y="8"/>
                    </a:cubicBezTo>
                    <a:cubicBezTo>
                      <a:pt x="7" y="9"/>
                      <a:pt x="8" y="9"/>
                      <a:pt x="8" y="10"/>
                    </a:cubicBezTo>
                    <a:cubicBezTo>
                      <a:pt x="9" y="11"/>
                      <a:pt x="9" y="12"/>
                      <a:pt x="9" y="13"/>
                    </a:cubicBezTo>
                    <a:cubicBezTo>
                      <a:pt x="9" y="16"/>
                      <a:pt x="7" y="18"/>
                      <a:pt x="4" y="18"/>
                    </a:cubicBezTo>
                    <a:cubicBezTo>
                      <a:pt x="3" y="18"/>
                      <a:pt x="1" y="17"/>
                      <a:pt x="0" y="16"/>
                    </a:cubicBezTo>
                    <a:cubicBezTo>
                      <a:pt x="0" y="13"/>
                      <a:pt x="0" y="13"/>
                      <a:pt x="0" y="13"/>
                    </a:cubicBezTo>
                    <a:cubicBezTo>
                      <a:pt x="0" y="14"/>
                      <a:pt x="2" y="16"/>
                      <a:pt x="4" y="16"/>
                    </a:cubicBezTo>
                    <a:cubicBezTo>
                      <a:pt x="6" y="16"/>
                      <a:pt x="7" y="15"/>
                      <a:pt x="7" y="13"/>
                    </a:cubicBezTo>
                    <a:cubicBezTo>
                      <a:pt x="7" y="12"/>
                      <a:pt x="5" y="11"/>
                      <a:pt x="5" y="10"/>
                    </a:cubicBezTo>
                    <a:cubicBezTo>
                      <a:pt x="2" y="9"/>
                      <a:pt x="1" y="8"/>
                      <a:pt x="0" y="7"/>
                    </a:cubicBezTo>
                    <a:cubicBezTo>
                      <a:pt x="0" y="7"/>
                      <a:pt x="0" y="6"/>
                      <a:pt x="0" y="5"/>
                    </a:cubicBezTo>
                    <a:cubicBezTo>
                      <a:pt x="0" y="2"/>
                      <a:pt x="2" y="0"/>
                      <a:pt x="5" y="0"/>
                    </a:cubicBezTo>
                    <a:cubicBezTo>
                      <a:pt x="6" y="0"/>
                      <a:pt x="7" y="1"/>
                      <a:pt x="8" y="2"/>
                    </a:cubicBezTo>
                    <a:lnTo>
                      <a:pt x="8" y="4"/>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42" name="Rectangle 762"/>
              <p:cNvSpPr>
                <a:spLocks noChangeArrowheads="1"/>
              </p:cNvSpPr>
              <p:nvPr/>
            </p:nvSpPr>
            <p:spPr bwMode="auto">
              <a:xfrm>
                <a:off x="1273175" y="6513513"/>
                <a:ext cx="9525" cy="74613"/>
              </a:xfrm>
              <a:prstGeom prst="rect">
                <a:avLst/>
              </a:prstGeom>
              <a:solidFill>
                <a:srgbClr val="0050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43" name="Freeform 763"/>
              <p:cNvSpPr>
                <a:spLocks/>
              </p:cNvSpPr>
              <p:nvPr/>
            </p:nvSpPr>
            <p:spPr bwMode="auto">
              <a:xfrm>
                <a:off x="1296988" y="6508750"/>
                <a:ext cx="46038" cy="82550"/>
              </a:xfrm>
              <a:custGeom>
                <a:avLst/>
                <a:gdLst>
                  <a:gd name="T0" fmla="*/ 9 w 10"/>
                  <a:gd name="T1" fmla="*/ 4 h 18"/>
                  <a:gd name="T2" fmla="*/ 5 w 10"/>
                  <a:gd name="T3" fmla="*/ 3 h 18"/>
                  <a:gd name="T4" fmla="*/ 2 w 10"/>
                  <a:gd name="T5" fmla="*/ 4 h 18"/>
                  <a:gd name="T6" fmla="*/ 7 w 10"/>
                  <a:gd name="T7" fmla="*/ 8 h 18"/>
                  <a:gd name="T8" fmla="*/ 9 w 10"/>
                  <a:gd name="T9" fmla="*/ 10 h 18"/>
                  <a:gd name="T10" fmla="*/ 10 w 10"/>
                  <a:gd name="T11" fmla="*/ 13 h 18"/>
                  <a:gd name="T12" fmla="*/ 5 w 10"/>
                  <a:gd name="T13" fmla="*/ 18 h 18"/>
                  <a:gd name="T14" fmla="*/ 0 w 10"/>
                  <a:gd name="T15" fmla="*/ 16 h 18"/>
                  <a:gd name="T16" fmla="*/ 0 w 10"/>
                  <a:gd name="T17" fmla="*/ 13 h 18"/>
                  <a:gd name="T18" fmla="*/ 5 w 10"/>
                  <a:gd name="T19" fmla="*/ 16 h 18"/>
                  <a:gd name="T20" fmla="*/ 7 w 10"/>
                  <a:gd name="T21" fmla="*/ 13 h 18"/>
                  <a:gd name="T22" fmla="*/ 5 w 10"/>
                  <a:gd name="T23" fmla="*/ 10 h 18"/>
                  <a:gd name="T24" fmla="*/ 1 w 10"/>
                  <a:gd name="T25" fmla="*/ 7 h 18"/>
                  <a:gd name="T26" fmla="*/ 0 w 10"/>
                  <a:gd name="T27" fmla="*/ 5 h 18"/>
                  <a:gd name="T28" fmla="*/ 5 w 10"/>
                  <a:gd name="T29" fmla="*/ 0 h 18"/>
                  <a:gd name="T30" fmla="*/ 9 w 10"/>
                  <a:gd name="T31" fmla="*/ 2 h 18"/>
                  <a:gd name="T32" fmla="*/ 9 w 10"/>
                  <a:gd name="T3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18">
                    <a:moveTo>
                      <a:pt x="9" y="4"/>
                    </a:moveTo>
                    <a:cubicBezTo>
                      <a:pt x="8" y="3"/>
                      <a:pt x="6" y="3"/>
                      <a:pt x="5" y="3"/>
                    </a:cubicBezTo>
                    <a:cubicBezTo>
                      <a:pt x="3" y="3"/>
                      <a:pt x="2" y="3"/>
                      <a:pt x="2" y="4"/>
                    </a:cubicBezTo>
                    <a:cubicBezTo>
                      <a:pt x="2" y="6"/>
                      <a:pt x="3" y="7"/>
                      <a:pt x="7" y="8"/>
                    </a:cubicBezTo>
                    <a:cubicBezTo>
                      <a:pt x="7" y="9"/>
                      <a:pt x="8" y="9"/>
                      <a:pt x="9" y="10"/>
                    </a:cubicBezTo>
                    <a:cubicBezTo>
                      <a:pt x="9" y="11"/>
                      <a:pt x="10" y="12"/>
                      <a:pt x="10" y="13"/>
                    </a:cubicBezTo>
                    <a:cubicBezTo>
                      <a:pt x="10" y="16"/>
                      <a:pt x="8" y="18"/>
                      <a:pt x="5" y="18"/>
                    </a:cubicBezTo>
                    <a:cubicBezTo>
                      <a:pt x="3" y="18"/>
                      <a:pt x="2" y="17"/>
                      <a:pt x="0" y="16"/>
                    </a:cubicBezTo>
                    <a:cubicBezTo>
                      <a:pt x="0" y="13"/>
                      <a:pt x="0" y="13"/>
                      <a:pt x="0" y="13"/>
                    </a:cubicBezTo>
                    <a:cubicBezTo>
                      <a:pt x="1" y="14"/>
                      <a:pt x="2" y="16"/>
                      <a:pt x="5" y="16"/>
                    </a:cubicBezTo>
                    <a:cubicBezTo>
                      <a:pt x="6" y="16"/>
                      <a:pt x="7" y="15"/>
                      <a:pt x="7" y="13"/>
                    </a:cubicBezTo>
                    <a:cubicBezTo>
                      <a:pt x="7" y="12"/>
                      <a:pt x="6" y="11"/>
                      <a:pt x="5" y="10"/>
                    </a:cubicBezTo>
                    <a:cubicBezTo>
                      <a:pt x="2" y="9"/>
                      <a:pt x="2" y="8"/>
                      <a:pt x="1" y="7"/>
                    </a:cubicBezTo>
                    <a:cubicBezTo>
                      <a:pt x="0" y="7"/>
                      <a:pt x="0" y="6"/>
                      <a:pt x="0" y="5"/>
                    </a:cubicBezTo>
                    <a:cubicBezTo>
                      <a:pt x="0" y="2"/>
                      <a:pt x="2" y="0"/>
                      <a:pt x="5" y="0"/>
                    </a:cubicBezTo>
                    <a:cubicBezTo>
                      <a:pt x="7" y="0"/>
                      <a:pt x="8" y="1"/>
                      <a:pt x="9" y="2"/>
                    </a:cubicBezTo>
                    <a:lnTo>
                      <a:pt x="9" y="4"/>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44" name="Freeform 764"/>
              <p:cNvSpPr>
                <a:spLocks/>
              </p:cNvSpPr>
              <p:nvPr/>
            </p:nvSpPr>
            <p:spPr bwMode="auto">
              <a:xfrm>
                <a:off x="1347788" y="6513513"/>
                <a:ext cx="65088" cy="74613"/>
              </a:xfrm>
              <a:custGeom>
                <a:avLst/>
                <a:gdLst>
                  <a:gd name="T0" fmla="*/ 41 w 41"/>
                  <a:gd name="T1" fmla="*/ 5 h 47"/>
                  <a:gd name="T2" fmla="*/ 23 w 41"/>
                  <a:gd name="T3" fmla="*/ 5 h 47"/>
                  <a:gd name="T4" fmla="*/ 23 w 41"/>
                  <a:gd name="T5" fmla="*/ 47 h 47"/>
                  <a:gd name="T6" fmla="*/ 18 w 41"/>
                  <a:gd name="T7" fmla="*/ 47 h 47"/>
                  <a:gd name="T8" fmla="*/ 18 w 41"/>
                  <a:gd name="T9" fmla="*/ 5 h 47"/>
                  <a:gd name="T10" fmla="*/ 0 w 41"/>
                  <a:gd name="T11" fmla="*/ 5 h 47"/>
                  <a:gd name="T12" fmla="*/ 0 w 41"/>
                  <a:gd name="T13" fmla="*/ 0 h 47"/>
                  <a:gd name="T14" fmla="*/ 41 w 41"/>
                  <a:gd name="T15" fmla="*/ 0 h 47"/>
                  <a:gd name="T16" fmla="*/ 41 w 41"/>
                  <a:gd name="T17"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7">
                    <a:moveTo>
                      <a:pt x="41" y="5"/>
                    </a:moveTo>
                    <a:lnTo>
                      <a:pt x="23" y="5"/>
                    </a:lnTo>
                    <a:lnTo>
                      <a:pt x="23" y="47"/>
                    </a:lnTo>
                    <a:lnTo>
                      <a:pt x="18" y="47"/>
                    </a:lnTo>
                    <a:lnTo>
                      <a:pt x="18" y="5"/>
                    </a:lnTo>
                    <a:lnTo>
                      <a:pt x="0" y="5"/>
                    </a:lnTo>
                    <a:lnTo>
                      <a:pt x="0" y="0"/>
                    </a:lnTo>
                    <a:lnTo>
                      <a:pt x="41" y="0"/>
                    </a:lnTo>
                    <a:lnTo>
                      <a:pt x="41" y="5"/>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45" name="Freeform 765"/>
              <p:cNvSpPr>
                <a:spLocks/>
              </p:cNvSpPr>
              <p:nvPr/>
            </p:nvSpPr>
            <p:spPr bwMode="auto">
              <a:xfrm>
                <a:off x="1422400" y="6513513"/>
                <a:ext cx="46038" cy="74613"/>
              </a:xfrm>
              <a:custGeom>
                <a:avLst/>
                <a:gdLst>
                  <a:gd name="T0" fmla="*/ 29 w 29"/>
                  <a:gd name="T1" fmla="*/ 5 h 47"/>
                  <a:gd name="T2" fmla="*/ 9 w 29"/>
                  <a:gd name="T3" fmla="*/ 5 h 47"/>
                  <a:gd name="T4" fmla="*/ 9 w 29"/>
                  <a:gd name="T5" fmla="*/ 20 h 47"/>
                  <a:gd name="T6" fmla="*/ 29 w 29"/>
                  <a:gd name="T7" fmla="*/ 20 h 47"/>
                  <a:gd name="T8" fmla="*/ 29 w 29"/>
                  <a:gd name="T9" fmla="*/ 26 h 47"/>
                  <a:gd name="T10" fmla="*/ 9 w 29"/>
                  <a:gd name="T11" fmla="*/ 26 h 47"/>
                  <a:gd name="T12" fmla="*/ 9 w 29"/>
                  <a:gd name="T13" fmla="*/ 41 h 47"/>
                  <a:gd name="T14" fmla="*/ 29 w 29"/>
                  <a:gd name="T15" fmla="*/ 41 h 47"/>
                  <a:gd name="T16" fmla="*/ 29 w 29"/>
                  <a:gd name="T17" fmla="*/ 47 h 47"/>
                  <a:gd name="T18" fmla="*/ 0 w 29"/>
                  <a:gd name="T19" fmla="*/ 47 h 47"/>
                  <a:gd name="T20" fmla="*/ 0 w 29"/>
                  <a:gd name="T21" fmla="*/ 0 h 47"/>
                  <a:gd name="T22" fmla="*/ 29 w 29"/>
                  <a:gd name="T23" fmla="*/ 0 h 47"/>
                  <a:gd name="T24" fmla="*/ 29 w 29"/>
                  <a:gd name="T25"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7">
                    <a:moveTo>
                      <a:pt x="29" y="5"/>
                    </a:moveTo>
                    <a:lnTo>
                      <a:pt x="9" y="5"/>
                    </a:lnTo>
                    <a:lnTo>
                      <a:pt x="9" y="20"/>
                    </a:lnTo>
                    <a:lnTo>
                      <a:pt x="29" y="20"/>
                    </a:lnTo>
                    <a:lnTo>
                      <a:pt x="29" y="26"/>
                    </a:lnTo>
                    <a:lnTo>
                      <a:pt x="9" y="26"/>
                    </a:lnTo>
                    <a:lnTo>
                      <a:pt x="9" y="41"/>
                    </a:lnTo>
                    <a:lnTo>
                      <a:pt x="29" y="41"/>
                    </a:lnTo>
                    <a:lnTo>
                      <a:pt x="29" y="47"/>
                    </a:lnTo>
                    <a:lnTo>
                      <a:pt x="0" y="47"/>
                    </a:lnTo>
                    <a:lnTo>
                      <a:pt x="0" y="0"/>
                    </a:lnTo>
                    <a:lnTo>
                      <a:pt x="29" y="0"/>
                    </a:lnTo>
                    <a:lnTo>
                      <a:pt x="29" y="5"/>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46" name="Freeform 766"/>
              <p:cNvSpPr>
                <a:spLocks/>
              </p:cNvSpPr>
              <p:nvPr/>
            </p:nvSpPr>
            <p:spPr bwMode="auto">
              <a:xfrm>
                <a:off x="1482725" y="6513513"/>
                <a:ext cx="74613" cy="74613"/>
              </a:xfrm>
              <a:custGeom>
                <a:avLst/>
                <a:gdLst>
                  <a:gd name="T0" fmla="*/ 47 w 47"/>
                  <a:gd name="T1" fmla="*/ 47 h 47"/>
                  <a:gd name="T2" fmla="*/ 38 w 47"/>
                  <a:gd name="T3" fmla="*/ 47 h 47"/>
                  <a:gd name="T4" fmla="*/ 38 w 47"/>
                  <a:gd name="T5" fmla="*/ 8 h 47"/>
                  <a:gd name="T6" fmla="*/ 23 w 47"/>
                  <a:gd name="T7" fmla="*/ 29 h 47"/>
                  <a:gd name="T8" fmla="*/ 23 w 47"/>
                  <a:gd name="T9" fmla="*/ 29 h 47"/>
                  <a:gd name="T10" fmla="*/ 9 w 47"/>
                  <a:gd name="T11" fmla="*/ 8 h 47"/>
                  <a:gd name="T12" fmla="*/ 9 w 47"/>
                  <a:gd name="T13" fmla="*/ 47 h 47"/>
                  <a:gd name="T14" fmla="*/ 0 w 47"/>
                  <a:gd name="T15" fmla="*/ 47 h 47"/>
                  <a:gd name="T16" fmla="*/ 0 w 47"/>
                  <a:gd name="T17" fmla="*/ 0 h 47"/>
                  <a:gd name="T18" fmla="*/ 6 w 47"/>
                  <a:gd name="T19" fmla="*/ 0 h 47"/>
                  <a:gd name="T20" fmla="*/ 23 w 47"/>
                  <a:gd name="T21" fmla="*/ 20 h 47"/>
                  <a:gd name="T22" fmla="*/ 41 w 47"/>
                  <a:gd name="T23" fmla="*/ 0 h 47"/>
                  <a:gd name="T24" fmla="*/ 47 w 47"/>
                  <a:gd name="T25" fmla="*/ 0 h 47"/>
                  <a:gd name="T26" fmla="*/ 47 w 47"/>
                  <a:gd name="T2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47" y="47"/>
                    </a:moveTo>
                    <a:lnTo>
                      <a:pt x="38" y="47"/>
                    </a:lnTo>
                    <a:lnTo>
                      <a:pt x="38" y="8"/>
                    </a:lnTo>
                    <a:lnTo>
                      <a:pt x="23" y="29"/>
                    </a:lnTo>
                    <a:lnTo>
                      <a:pt x="23" y="29"/>
                    </a:lnTo>
                    <a:lnTo>
                      <a:pt x="9" y="8"/>
                    </a:lnTo>
                    <a:lnTo>
                      <a:pt x="9" y="47"/>
                    </a:lnTo>
                    <a:lnTo>
                      <a:pt x="0" y="47"/>
                    </a:lnTo>
                    <a:lnTo>
                      <a:pt x="0" y="0"/>
                    </a:lnTo>
                    <a:lnTo>
                      <a:pt x="6" y="0"/>
                    </a:lnTo>
                    <a:lnTo>
                      <a:pt x="23" y="20"/>
                    </a:lnTo>
                    <a:lnTo>
                      <a:pt x="41" y="0"/>
                    </a:lnTo>
                    <a:lnTo>
                      <a:pt x="47" y="0"/>
                    </a:lnTo>
                    <a:lnTo>
                      <a:pt x="47" y="47"/>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47" name="Freeform 767"/>
              <p:cNvSpPr>
                <a:spLocks noEditPoints="1"/>
              </p:cNvSpPr>
              <p:nvPr/>
            </p:nvSpPr>
            <p:spPr bwMode="auto">
              <a:xfrm>
                <a:off x="1566863" y="6508750"/>
                <a:ext cx="74613" cy="79375"/>
              </a:xfrm>
              <a:custGeom>
                <a:avLst/>
                <a:gdLst>
                  <a:gd name="T0" fmla="*/ 47 w 47"/>
                  <a:gd name="T1" fmla="*/ 50 h 50"/>
                  <a:gd name="T2" fmla="*/ 41 w 47"/>
                  <a:gd name="T3" fmla="*/ 50 h 50"/>
                  <a:gd name="T4" fmla="*/ 32 w 47"/>
                  <a:gd name="T5" fmla="*/ 35 h 50"/>
                  <a:gd name="T6" fmla="*/ 11 w 47"/>
                  <a:gd name="T7" fmla="*/ 35 h 50"/>
                  <a:gd name="T8" fmla="*/ 6 w 47"/>
                  <a:gd name="T9" fmla="*/ 50 h 50"/>
                  <a:gd name="T10" fmla="*/ 0 w 47"/>
                  <a:gd name="T11" fmla="*/ 50 h 50"/>
                  <a:gd name="T12" fmla="*/ 20 w 47"/>
                  <a:gd name="T13" fmla="*/ 0 h 50"/>
                  <a:gd name="T14" fmla="*/ 26 w 47"/>
                  <a:gd name="T15" fmla="*/ 0 h 50"/>
                  <a:gd name="T16" fmla="*/ 47 w 47"/>
                  <a:gd name="T17" fmla="*/ 50 h 50"/>
                  <a:gd name="T18" fmla="*/ 29 w 47"/>
                  <a:gd name="T19" fmla="*/ 29 h 50"/>
                  <a:gd name="T20" fmla="*/ 23 w 47"/>
                  <a:gd name="T21" fmla="*/ 11 h 50"/>
                  <a:gd name="T22" fmla="*/ 14 w 47"/>
                  <a:gd name="T23" fmla="*/ 29 h 50"/>
                  <a:gd name="T24" fmla="*/ 29 w 47"/>
                  <a:gd name="T25"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0">
                    <a:moveTo>
                      <a:pt x="47" y="50"/>
                    </a:moveTo>
                    <a:lnTo>
                      <a:pt x="41" y="50"/>
                    </a:lnTo>
                    <a:lnTo>
                      <a:pt x="32" y="35"/>
                    </a:lnTo>
                    <a:lnTo>
                      <a:pt x="11" y="35"/>
                    </a:lnTo>
                    <a:lnTo>
                      <a:pt x="6" y="50"/>
                    </a:lnTo>
                    <a:lnTo>
                      <a:pt x="0" y="50"/>
                    </a:lnTo>
                    <a:lnTo>
                      <a:pt x="20" y="0"/>
                    </a:lnTo>
                    <a:lnTo>
                      <a:pt x="26" y="0"/>
                    </a:lnTo>
                    <a:lnTo>
                      <a:pt x="47" y="50"/>
                    </a:lnTo>
                    <a:close/>
                    <a:moveTo>
                      <a:pt x="29" y="29"/>
                    </a:moveTo>
                    <a:lnTo>
                      <a:pt x="23" y="11"/>
                    </a:lnTo>
                    <a:lnTo>
                      <a:pt x="14" y="29"/>
                    </a:lnTo>
                    <a:lnTo>
                      <a:pt x="29" y="29"/>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48" name="Freeform 768"/>
              <p:cNvSpPr>
                <a:spLocks/>
              </p:cNvSpPr>
              <p:nvPr/>
            </p:nvSpPr>
            <p:spPr bwMode="auto">
              <a:xfrm>
                <a:off x="1677988" y="6508750"/>
                <a:ext cx="46038" cy="82550"/>
              </a:xfrm>
              <a:custGeom>
                <a:avLst/>
                <a:gdLst>
                  <a:gd name="T0" fmla="*/ 9 w 10"/>
                  <a:gd name="T1" fmla="*/ 4 h 18"/>
                  <a:gd name="T2" fmla="*/ 5 w 10"/>
                  <a:gd name="T3" fmla="*/ 3 h 18"/>
                  <a:gd name="T4" fmla="*/ 2 w 10"/>
                  <a:gd name="T5" fmla="*/ 4 h 18"/>
                  <a:gd name="T6" fmla="*/ 7 w 10"/>
                  <a:gd name="T7" fmla="*/ 8 h 18"/>
                  <a:gd name="T8" fmla="*/ 9 w 10"/>
                  <a:gd name="T9" fmla="*/ 10 h 18"/>
                  <a:gd name="T10" fmla="*/ 10 w 10"/>
                  <a:gd name="T11" fmla="*/ 13 h 18"/>
                  <a:gd name="T12" fmla="*/ 5 w 10"/>
                  <a:gd name="T13" fmla="*/ 18 h 18"/>
                  <a:gd name="T14" fmla="*/ 0 w 10"/>
                  <a:gd name="T15" fmla="*/ 16 h 18"/>
                  <a:gd name="T16" fmla="*/ 0 w 10"/>
                  <a:gd name="T17" fmla="*/ 13 h 18"/>
                  <a:gd name="T18" fmla="*/ 5 w 10"/>
                  <a:gd name="T19" fmla="*/ 16 h 18"/>
                  <a:gd name="T20" fmla="*/ 7 w 10"/>
                  <a:gd name="T21" fmla="*/ 13 h 18"/>
                  <a:gd name="T22" fmla="*/ 5 w 10"/>
                  <a:gd name="T23" fmla="*/ 10 h 18"/>
                  <a:gd name="T24" fmla="*/ 1 w 10"/>
                  <a:gd name="T25" fmla="*/ 7 h 18"/>
                  <a:gd name="T26" fmla="*/ 0 w 10"/>
                  <a:gd name="T27" fmla="*/ 5 h 18"/>
                  <a:gd name="T28" fmla="*/ 5 w 10"/>
                  <a:gd name="T29" fmla="*/ 0 h 18"/>
                  <a:gd name="T30" fmla="*/ 9 w 10"/>
                  <a:gd name="T31" fmla="*/ 2 h 18"/>
                  <a:gd name="T32" fmla="*/ 9 w 10"/>
                  <a:gd name="T3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18">
                    <a:moveTo>
                      <a:pt x="9" y="4"/>
                    </a:moveTo>
                    <a:cubicBezTo>
                      <a:pt x="8" y="3"/>
                      <a:pt x="6" y="3"/>
                      <a:pt x="5" y="3"/>
                    </a:cubicBezTo>
                    <a:cubicBezTo>
                      <a:pt x="3" y="3"/>
                      <a:pt x="2" y="3"/>
                      <a:pt x="2" y="4"/>
                    </a:cubicBezTo>
                    <a:cubicBezTo>
                      <a:pt x="2" y="6"/>
                      <a:pt x="3" y="7"/>
                      <a:pt x="7" y="8"/>
                    </a:cubicBezTo>
                    <a:cubicBezTo>
                      <a:pt x="7" y="9"/>
                      <a:pt x="8" y="9"/>
                      <a:pt x="9" y="10"/>
                    </a:cubicBezTo>
                    <a:cubicBezTo>
                      <a:pt x="9" y="11"/>
                      <a:pt x="10" y="12"/>
                      <a:pt x="10" y="13"/>
                    </a:cubicBezTo>
                    <a:cubicBezTo>
                      <a:pt x="10" y="16"/>
                      <a:pt x="8" y="18"/>
                      <a:pt x="5" y="18"/>
                    </a:cubicBezTo>
                    <a:cubicBezTo>
                      <a:pt x="3" y="18"/>
                      <a:pt x="1" y="17"/>
                      <a:pt x="0" y="16"/>
                    </a:cubicBezTo>
                    <a:cubicBezTo>
                      <a:pt x="0" y="13"/>
                      <a:pt x="0" y="13"/>
                      <a:pt x="0" y="13"/>
                    </a:cubicBezTo>
                    <a:cubicBezTo>
                      <a:pt x="1" y="14"/>
                      <a:pt x="2" y="16"/>
                      <a:pt x="5" y="16"/>
                    </a:cubicBezTo>
                    <a:cubicBezTo>
                      <a:pt x="6" y="16"/>
                      <a:pt x="7" y="15"/>
                      <a:pt x="7" y="13"/>
                    </a:cubicBezTo>
                    <a:cubicBezTo>
                      <a:pt x="7" y="12"/>
                      <a:pt x="6" y="11"/>
                      <a:pt x="5" y="10"/>
                    </a:cubicBezTo>
                    <a:cubicBezTo>
                      <a:pt x="2" y="9"/>
                      <a:pt x="2" y="8"/>
                      <a:pt x="1" y="7"/>
                    </a:cubicBezTo>
                    <a:cubicBezTo>
                      <a:pt x="0" y="7"/>
                      <a:pt x="0" y="6"/>
                      <a:pt x="0" y="5"/>
                    </a:cubicBezTo>
                    <a:cubicBezTo>
                      <a:pt x="0" y="2"/>
                      <a:pt x="2" y="0"/>
                      <a:pt x="5" y="0"/>
                    </a:cubicBezTo>
                    <a:cubicBezTo>
                      <a:pt x="6" y="0"/>
                      <a:pt x="8" y="1"/>
                      <a:pt x="9" y="2"/>
                    </a:cubicBezTo>
                    <a:lnTo>
                      <a:pt x="9" y="4"/>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49" name="Freeform 769"/>
              <p:cNvSpPr>
                <a:spLocks noEditPoints="1"/>
              </p:cNvSpPr>
              <p:nvPr/>
            </p:nvSpPr>
            <p:spPr bwMode="auto">
              <a:xfrm>
                <a:off x="1724025" y="6508750"/>
                <a:ext cx="79375" cy="79375"/>
              </a:xfrm>
              <a:custGeom>
                <a:avLst/>
                <a:gdLst>
                  <a:gd name="T0" fmla="*/ 50 w 50"/>
                  <a:gd name="T1" fmla="*/ 50 h 50"/>
                  <a:gd name="T2" fmla="*/ 41 w 50"/>
                  <a:gd name="T3" fmla="*/ 50 h 50"/>
                  <a:gd name="T4" fmla="*/ 35 w 50"/>
                  <a:gd name="T5" fmla="*/ 35 h 50"/>
                  <a:gd name="T6" fmla="*/ 15 w 50"/>
                  <a:gd name="T7" fmla="*/ 35 h 50"/>
                  <a:gd name="T8" fmla="*/ 9 w 50"/>
                  <a:gd name="T9" fmla="*/ 50 h 50"/>
                  <a:gd name="T10" fmla="*/ 0 w 50"/>
                  <a:gd name="T11" fmla="*/ 50 h 50"/>
                  <a:gd name="T12" fmla="*/ 24 w 50"/>
                  <a:gd name="T13" fmla="*/ 0 h 50"/>
                  <a:gd name="T14" fmla="*/ 27 w 50"/>
                  <a:gd name="T15" fmla="*/ 0 h 50"/>
                  <a:gd name="T16" fmla="*/ 50 w 50"/>
                  <a:gd name="T17" fmla="*/ 50 h 50"/>
                  <a:gd name="T18" fmla="*/ 33 w 50"/>
                  <a:gd name="T19" fmla="*/ 29 h 50"/>
                  <a:gd name="T20" fmla="*/ 24 w 50"/>
                  <a:gd name="T21" fmla="*/ 11 h 50"/>
                  <a:gd name="T22" fmla="*/ 18 w 50"/>
                  <a:gd name="T23" fmla="*/ 29 h 50"/>
                  <a:gd name="T24" fmla="*/ 33 w 50"/>
                  <a:gd name="T25"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50" y="50"/>
                    </a:moveTo>
                    <a:lnTo>
                      <a:pt x="41" y="50"/>
                    </a:lnTo>
                    <a:lnTo>
                      <a:pt x="35" y="35"/>
                    </a:lnTo>
                    <a:lnTo>
                      <a:pt x="15" y="35"/>
                    </a:lnTo>
                    <a:lnTo>
                      <a:pt x="9" y="50"/>
                    </a:lnTo>
                    <a:lnTo>
                      <a:pt x="0" y="50"/>
                    </a:lnTo>
                    <a:lnTo>
                      <a:pt x="24" y="0"/>
                    </a:lnTo>
                    <a:lnTo>
                      <a:pt x="27" y="0"/>
                    </a:lnTo>
                    <a:lnTo>
                      <a:pt x="50" y="50"/>
                    </a:lnTo>
                    <a:close/>
                    <a:moveTo>
                      <a:pt x="33" y="29"/>
                    </a:moveTo>
                    <a:lnTo>
                      <a:pt x="24" y="11"/>
                    </a:lnTo>
                    <a:lnTo>
                      <a:pt x="18" y="29"/>
                    </a:lnTo>
                    <a:lnTo>
                      <a:pt x="33" y="29"/>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50" name="Freeform 770"/>
              <p:cNvSpPr>
                <a:spLocks/>
              </p:cNvSpPr>
              <p:nvPr/>
            </p:nvSpPr>
            <p:spPr bwMode="auto">
              <a:xfrm>
                <a:off x="1812925" y="6513513"/>
                <a:ext cx="69850" cy="74613"/>
              </a:xfrm>
              <a:custGeom>
                <a:avLst/>
                <a:gdLst>
                  <a:gd name="T0" fmla="*/ 44 w 44"/>
                  <a:gd name="T1" fmla="*/ 47 h 47"/>
                  <a:gd name="T2" fmla="*/ 38 w 44"/>
                  <a:gd name="T3" fmla="*/ 47 h 47"/>
                  <a:gd name="T4" fmla="*/ 6 w 44"/>
                  <a:gd name="T5" fmla="*/ 8 h 47"/>
                  <a:gd name="T6" fmla="*/ 6 w 44"/>
                  <a:gd name="T7" fmla="*/ 47 h 47"/>
                  <a:gd name="T8" fmla="*/ 0 w 44"/>
                  <a:gd name="T9" fmla="*/ 47 h 47"/>
                  <a:gd name="T10" fmla="*/ 0 w 44"/>
                  <a:gd name="T11" fmla="*/ 0 h 47"/>
                  <a:gd name="T12" fmla="*/ 6 w 44"/>
                  <a:gd name="T13" fmla="*/ 0 h 47"/>
                  <a:gd name="T14" fmla="*/ 38 w 44"/>
                  <a:gd name="T15" fmla="*/ 38 h 47"/>
                  <a:gd name="T16" fmla="*/ 38 w 44"/>
                  <a:gd name="T17" fmla="*/ 0 h 47"/>
                  <a:gd name="T18" fmla="*/ 44 w 44"/>
                  <a:gd name="T19" fmla="*/ 0 h 47"/>
                  <a:gd name="T20" fmla="*/ 44 w 44"/>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7">
                    <a:moveTo>
                      <a:pt x="44" y="47"/>
                    </a:moveTo>
                    <a:lnTo>
                      <a:pt x="38" y="47"/>
                    </a:lnTo>
                    <a:lnTo>
                      <a:pt x="6" y="8"/>
                    </a:lnTo>
                    <a:lnTo>
                      <a:pt x="6" y="47"/>
                    </a:lnTo>
                    <a:lnTo>
                      <a:pt x="0" y="47"/>
                    </a:lnTo>
                    <a:lnTo>
                      <a:pt x="0" y="0"/>
                    </a:lnTo>
                    <a:lnTo>
                      <a:pt x="6" y="0"/>
                    </a:lnTo>
                    <a:lnTo>
                      <a:pt x="38" y="38"/>
                    </a:lnTo>
                    <a:lnTo>
                      <a:pt x="38" y="0"/>
                    </a:lnTo>
                    <a:lnTo>
                      <a:pt x="44" y="0"/>
                    </a:lnTo>
                    <a:lnTo>
                      <a:pt x="44" y="47"/>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51" name="Rectangle 771"/>
              <p:cNvSpPr>
                <a:spLocks noChangeArrowheads="1"/>
              </p:cNvSpPr>
              <p:nvPr/>
            </p:nvSpPr>
            <p:spPr bwMode="auto">
              <a:xfrm>
                <a:off x="1901825" y="6513513"/>
                <a:ext cx="12700" cy="74613"/>
              </a:xfrm>
              <a:prstGeom prst="rect">
                <a:avLst/>
              </a:prstGeom>
              <a:solidFill>
                <a:srgbClr val="0050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52" name="Freeform 772"/>
              <p:cNvSpPr>
                <a:spLocks/>
              </p:cNvSpPr>
              <p:nvPr/>
            </p:nvSpPr>
            <p:spPr bwMode="auto">
              <a:xfrm>
                <a:off x="1924050" y="6513513"/>
                <a:ext cx="65088" cy="74613"/>
              </a:xfrm>
              <a:custGeom>
                <a:avLst/>
                <a:gdLst>
                  <a:gd name="T0" fmla="*/ 41 w 41"/>
                  <a:gd name="T1" fmla="*/ 5 h 47"/>
                  <a:gd name="T2" fmla="*/ 24 w 41"/>
                  <a:gd name="T3" fmla="*/ 5 h 47"/>
                  <a:gd name="T4" fmla="*/ 24 w 41"/>
                  <a:gd name="T5" fmla="*/ 47 h 47"/>
                  <a:gd name="T6" fmla="*/ 18 w 41"/>
                  <a:gd name="T7" fmla="*/ 47 h 47"/>
                  <a:gd name="T8" fmla="*/ 18 w 41"/>
                  <a:gd name="T9" fmla="*/ 5 h 47"/>
                  <a:gd name="T10" fmla="*/ 0 w 41"/>
                  <a:gd name="T11" fmla="*/ 5 h 47"/>
                  <a:gd name="T12" fmla="*/ 0 w 41"/>
                  <a:gd name="T13" fmla="*/ 0 h 47"/>
                  <a:gd name="T14" fmla="*/ 41 w 41"/>
                  <a:gd name="T15" fmla="*/ 0 h 47"/>
                  <a:gd name="T16" fmla="*/ 41 w 41"/>
                  <a:gd name="T17"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7">
                    <a:moveTo>
                      <a:pt x="41" y="5"/>
                    </a:moveTo>
                    <a:lnTo>
                      <a:pt x="24" y="5"/>
                    </a:lnTo>
                    <a:lnTo>
                      <a:pt x="24" y="47"/>
                    </a:lnTo>
                    <a:lnTo>
                      <a:pt x="18" y="47"/>
                    </a:lnTo>
                    <a:lnTo>
                      <a:pt x="18" y="5"/>
                    </a:lnTo>
                    <a:lnTo>
                      <a:pt x="0" y="5"/>
                    </a:lnTo>
                    <a:lnTo>
                      <a:pt x="0" y="0"/>
                    </a:lnTo>
                    <a:lnTo>
                      <a:pt x="41" y="0"/>
                    </a:lnTo>
                    <a:lnTo>
                      <a:pt x="41" y="5"/>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53" name="Freeform 773"/>
              <p:cNvSpPr>
                <a:spLocks noEditPoints="1"/>
              </p:cNvSpPr>
              <p:nvPr/>
            </p:nvSpPr>
            <p:spPr bwMode="auto">
              <a:xfrm>
                <a:off x="1979613" y="6508750"/>
                <a:ext cx="74613" cy="79375"/>
              </a:xfrm>
              <a:custGeom>
                <a:avLst/>
                <a:gdLst>
                  <a:gd name="T0" fmla="*/ 47 w 47"/>
                  <a:gd name="T1" fmla="*/ 50 h 50"/>
                  <a:gd name="T2" fmla="*/ 41 w 47"/>
                  <a:gd name="T3" fmla="*/ 50 h 50"/>
                  <a:gd name="T4" fmla="*/ 36 w 47"/>
                  <a:gd name="T5" fmla="*/ 35 h 50"/>
                  <a:gd name="T6" fmla="*/ 15 w 47"/>
                  <a:gd name="T7" fmla="*/ 35 h 50"/>
                  <a:gd name="T8" fmla="*/ 6 w 47"/>
                  <a:gd name="T9" fmla="*/ 50 h 50"/>
                  <a:gd name="T10" fmla="*/ 0 w 47"/>
                  <a:gd name="T11" fmla="*/ 50 h 50"/>
                  <a:gd name="T12" fmla="*/ 21 w 47"/>
                  <a:gd name="T13" fmla="*/ 0 h 50"/>
                  <a:gd name="T14" fmla="*/ 27 w 47"/>
                  <a:gd name="T15" fmla="*/ 0 h 50"/>
                  <a:gd name="T16" fmla="*/ 47 w 47"/>
                  <a:gd name="T17" fmla="*/ 50 h 50"/>
                  <a:gd name="T18" fmla="*/ 33 w 47"/>
                  <a:gd name="T19" fmla="*/ 29 h 50"/>
                  <a:gd name="T20" fmla="*/ 24 w 47"/>
                  <a:gd name="T21" fmla="*/ 11 h 50"/>
                  <a:gd name="T22" fmla="*/ 15 w 47"/>
                  <a:gd name="T23" fmla="*/ 29 h 50"/>
                  <a:gd name="T24" fmla="*/ 33 w 47"/>
                  <a:gd name="T25"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0">
                    <a:moveTo>
                      <a:pt x="47" y="50"/>
                    </a:moveTo>
                    <a:lnTo>
                      <a:pt x="41" y="50"/>
                    </a:lnTo>
                    <a:lnTo>
                      <a:pt x="36" y="35"/>
                    </a:lnTo>
                    <a:lnTo>
                      <a:pt x="15" y="35"/>
                    </a:lnTo>
                    <a:lnTo>
                      <a:pt x="6" y="50"/>
                    </a:lnTo>
                    <a:lnTo>
                      <a:pt x="0" y="50"/>
                    </a:lnTo>
                    <a:lnTo>
                      <a:pt x="21" y="0"/>
                    </a:lnTo>
                    <a:lnTo>
                      <a:pt x="27" y="0"/>
                    </a:lnTo>
                    <a:lnTo>
                      <a:pt x="47" y="50"/>
                    </a:lnTo>
                    <a:close/>
                    <a:moveTo>
                      <a:pt x="33" y="29"/>
                    </a:moveTo>
                    <a:lnTo>
                      <a:pt x="24" y="11"/>
                    </a:lnTo>
                    <a:lnTo>
                      <a:pt x="15" y="29"/>
                    </a:lnTo>
                    <a:lnTo>
                      <a:pt x="33" y="29"/>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54" name="Freeform 774"/>
              <p:cNvSpPr>
                <a:spLocks noEditPoints="1"/>
              </p:cNvSpPr>
              <p:nvPr/>
            </p:nvSpPr>
            <p:spPr bwMode="auto">
              <a:xfrm>
                <a:off x="2063750" y="6513513"/>
                <a:ext cx="60325" cy="74613"/>
              </a:xfrm>
              <a:custGeom>
                <a:avLst/>
                <a:gdLst>
                  <a:gd name="T0" fmla="*/ 5 w 13"/>
                  <a:gd name="T1" fmla="*/ 0 h 16"/>
                  <a:gd name="T2" fmla="*/ 7 w 13"/>
                  <a:gd name="T3" fmla="*/ 0 h 16"/>
                  <a:gd name="T4" fmla="*/ 10 w 13"/>
                  <a:gd name="T5" fmla="*/ 4 h 16"/>
                  <a:gd name="T6" fmla="*/ 7 w 13"/>
                  <a:gd name="T7" fmla="*/ 8 h 16"/>
                  <a:gd name="T8" fmla="*/ 11 w 13"/>
                  <a:gd name="T9" fmla="*/ 13 h 16"/>
                  <a:gd name="T10" fmla="*/ 13 w 13"/>
                  <a:gd name="T11" fmla="*/ 16 h 16"/>
                  <a:gd name="T12" fmla="*/ 11 w 13"/>
                  <a:gd name="T13" fmla="*/ 16 h 16"/>
                  <a:gd name="T14" fmla="*/ 7 w 13"/>
                  <a:gd name="T15" fmla="*/ 11 h 16"/>
                  <a:gd name="T16" fmla="*/ 3 w 13"/>
                  <a:gd name="T17" fmla="*/ 9 h 16"/>
                  <a:gd name="T18" fmla="*/ 3 w 13"/>
                  <a:gd name="T19" fmla="*/ 9 h 16"/>
                  <a:gd name="T20" fmla="*/ 3 w 13"/>
                  <a:gd name="T21" fmla="*/ 16 h 16"/>
                  <a:gd name="T22" fmla="*/ 0 w 13"/>
                  <a:gd name="T23" fmla="*/ 16 h 16"/>
                  <a:gd name="T24" fmla="*/ 0 w 13"/>
                  <a:gd name="T25" fmla="*/ 0 h 16"/>
                  <a:gd name="T26" fmla="*/ 5 w 13"/>
                  <a:gd name="T27" fmla="*/ 0 h 16"/>
                  <a:gd name="T28" fmla="*/ 3 w 13"/>
                  <a:gd name="T29" fmla="*/ 2 h 16"/>
                  <a:gd name="T30" fmla="*/ 3 w 13"/>
                  <a:gd name="T31" fmla="*/ 7 h 16"/>
                  <a:gd name="T32" fmla="*/ 4 w 13"/>
                  <a:gd name="T33" fmla="*/ 7 h 16"/>
                  <a:gd name="T34" fmla="*/ 6 w 13"/>
                  <a:gd name="T35" fmla="*/ 7 h 16"/>
                  <a:gd name="T36" fmla="*/ 8 w 13"/>
                  <a:gd name="T37" fmla="*/ 4 h 16"/>
                  <a:gd name="T38" fmla="*/ 6 w 13"/>
                  <a:gd name="T39" fmla="*/ 2 h 16"/>
                  <a:gd name="T40" fmla="*/ 4 w 13"/>
                  <a:gd name="T41" fmla="*/ 2 h 16"/>
                  <a:gd name="T42" fmla="*/ 3 w 13"/>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6">
                    <a:moveTo>
                      <a:pt x="5" y="0"/>
                    </a:moveTo>
                    <a:cubicBezTo>
                      <a:pt x="5" y="0"/>
                      <a:pt x="6" y="0"/>
                      <a:pt x="7" y="0"/>
                    </a:cubicBezTo>
                    <a:cubicBezTo>
                      <a:pt x="9" y="1"/>
                      <a:pt x="10" y="3"/>
                      <a:pt x="10" y="4"/>
                    </a:cubicBezTo>
                    <a:cubicBezTo>
                      <a:pt x="10" y="6"/>
                      <a:pt x="9" y="8"/>
                      <a:pt x="7" y="8"/>
                    </a:cubicBezTo>
                    <a:cubicBezTo>
                      <a:pt x="9" y="9"/>
                      <a:pt x="10" y="11"/>
                      <a:pt x="11" y="13"/>
                    </a:cubicBezTo>
                    <a:cubicBezTo>
                      <a:pt x="12" y="14"/>
                      <a:pt x="12" y="15"/>
                      <a:pt x="13" y="16"/>
                    </a:cubicBezTo>
                    <a:cubicBezTo>
                      <a:pt x="11" y="16"/>
                      <a:pt x="11" y="16"/>
                      <a:pt x="11" y="16"/>
                    </a:cubicBezTo>
                    <a:cubicBezTo>
                      <a:pt x="10" y="16"/>
                      <a:pt x="8" y="12"/>
                      <a:pt x="7" y="11"/>
                    </a:cubicBezTo>
                    <a:cubicBezTo>
                      <a:pt x="5" y="9"/>
                      <a:pt x="5" y="9"/>
                      <a:pt x="3" y="9"/>
                    </a:cubicBezTo>
                    <a:cubicBezTo>
                      <a:pt x="3" y="9"/>
                      <a:pt x="3" y="9"/>
                      <a:pt x="3" y="9"/>
                    </a:cubicBezTo>
                    <a:cubicBezTo>
                      <a:pt x="3" y="16"/>
                      <a:pt x="3" y="16"/>
                      <a:pt x="3" y="16"/>
                    </a:cubicBezTo>
                    <a:cubicBezTo>
                      <a:pt x="0" y="16"/>
                      <a:pt x="0" y="16"/>
                      <a:pt x="0" y="16"/>
                    </a:cubicBezTo>
                    <a:cubicBezTo>
                      <a:pt x="0" y="0"/>
                      <a:pt x="0" y="0"/>
                      <a:pt x="0" y="0"/>
                    </a:cubicBezTo>
                    <a:lnTo>
                      <a:pt x="5" y="0"/>
                    </a:lnTo>
                    <a:close/>
                    <a:moveTo>
                      <a:pt x="3" y="2"/>
                    </a:moveTo>
                    <a:cubicBezTo>
                      <a:pt x="3" y="7"/>
                      <a:pt x="3" y="7"/>
                      <a:pt x="3" y="7"/>
                    </a:cubicBezTo>
                    <a:cubicBezTo>
                      <a:pt x="4" y="7"/>
                      <a:pt x="4" y="7"/>
                      <a:pt x="4" y="7"/>
                    </a:cubicBezTo>
                    <a:cubicBezTo>
                      <a:pt x="4" y="7"/>
                      <a:pt x="5" y="7"/>
                      <a:pt x="6" y="7"/>
                    </a:cubicBezTo>
                    <a:cubicBezTo>
                      <a:pt x="7" y="6"/>
                      <a:pt x="8" y="5"/>
                      <a:pt x="8" y="4"/>
                    </a:cubicBezTo>
                    <a:cubicBezTo>
                      <a:pt x="8" y="3"/>
                      <a:pt x="7" y="2"/>
                      <a:pt x="6" y="2"/>
                    </a:cubicBezTo>
                    <a:cubicBezTo>
                      <a:pt x="6" y="2"/>
                      <a:pt x="5" y="2"/>
                      <a:pt x="4" y="2"/>
                    </a:cubicBezTo>
                    <a:lnTo>
                      <a:pt x="3" y="2"/>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55" name="Rectangle 775"/>
              <p:cNvSpPr>
                <a:spLocks noChangeArrowheads="1"/>
              </p:cNvSpPr>
              <p:nvPr/>
            </p:nvSpPr>
            <p:spPr bwMode="auto">
              <a:xfrm>
                <a:off x="2133600" y="6513513"/>
                <a:ext cx="14288" cy="74613"/>
              </a:xfrm>
              <a:prstGeom prst="rect">
                <a:avLst/>
              </a:prstGeom>
              <a:solidFill>
                <a:srgbClr val="0050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56" name="Freeform 776"/>
              <p:cNvSpPr>
                <a:spLocks noEditPoints="1"/>
              </p:cNvSpPr>
              <p:nvPr/>
            </p:nvSpPr>
            <p:spPr bwMode="auto">
              <a:xfrm>
                <a:off x="2162175" y="6508750"/>
                <a:ext cx="82550" cy="82550"/>
              </a:xfrm>
              <a:custGeom>
                <a:avLst/>
                <a:gdLst>
                  <a:gd name="T0" fmla="*/ 18 w 18"/>
                  <a:gd name="T1" fmla="*/ 9 h 18"/>
                  <a:gd name="T2" fmla="*/ 9 w 18"/>
                  <a:gd name="T3" fmla="*/ 18 h 18"/>
                  <a:gd name="T4" fmla="*/ 0 w 18"/>
                  <a:gd name="T5" fmla="*/ 9 h 18"/>
                  <a:gd name="T6" fmla="*/ 9 w 18"/>
                  <a:gd name="T7" fmla="*/ 0 h 18"/>
                  <a:gd name="T8" fmla="*/ 18 w 18"/>
                  <a:gd name="T9" fmla="*/ 9 h 18"/>
                  <a:gd name="T10" fmla="*/ 2 w 18"/>
                  <a:gd name="T11" fmla="*/ 9 h 18"/>
                  <a:gd name="T12" fmla="*/ 9 w 18"/>
                  <a:gd name="T13" fmla="*/ 15 h 18"/>
                  <a:gd name="T14" fmla="*/ 14 w 18"/>
                  <a:gd name="T15" fmla="*/ 13 h 18"/>
                  <a:gd name="T16" fmla="*/ 15 w 18"/>
                  <a:gd name="T17" fmla="*/ 9 h 18"/>
                  <a:gd name="T18" fmla="*/ 9 w 18"/>
                  <a:gd name="T19" fmla="*/ 3 h 18"/>
                  <a:gd name="T20" fmla="*/ 2 w 18"/>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18" y="9"/>
                    </a:moveTo>
                    <a:cubicBezTo>
                      <a:pt x="18" y="14"/>
                      <a:pt x="14" y="18"/>
                      <a:pt x="9" y="18"/>
                    </a:cubicBezTo>
                    <a:cubicBezTo>
                      <a:pt x="3" y="18"/>
                      <a:pt x="0" y="14"/>
                      <a:pt x="0" y="9"/>
                    </a:cubicBezTo>
                    <a:cubicBezTo>
                      <a:pt x="0" y="5"/>
                      <a:pt x="3" y="0"/>
                      <a:pt x="9" y="0"/>
                    </a:cubicBezTo>
                    <a:cubicBezTo>
                      <a:pt x="14" y="0"/>
                      <a:pt x="18" y="4"/>
                      <a:pt x="18" y="9"/>
                    </a:cubicBezTo>
                    <a:close/>
                    <a:moveTo>
                      <a:pt x="2" y="9"/>
                    </a:moveTo>
                    <a:cubicBezTo>
                      <a:pt x="2" y="13"/>
                      <a:pt x="5" y="15"/>
                      <a:pt x="9" y="15"/>
                    </a:cubicBezTo>
                    <a:cubicBezTo>
                      <a:pt x="11" y="15"/>
                      <a:pt x="13" y="15"/>
                      <a:pt x="14" y="13"/>
                    </a:cubicBezTo>
                    <a:cubicBezTo>
                      <a:pt x="15" y="12"/>
                      <a:pt x="15" y="10"/>
                      <a:pt x="15" y="9"/>
                    </a:cubicBezTo>
                    <a:cubicBezTo>
                      <a:pt x="15" y="6"/>
                      <a:pt x="13" y="3"/>
                      <a:pt x="9" y="3"/>
                    </a:cubicBezTo>
                    <a:cubicBezTo>
                      <a:pt x="4" y="3"/>
                      <a:pt x="2" y="6"/>
                      <a:pt x="2" y="9"/>
                    </a:cubicBez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57" name="Freeform 777"/>
              <p:cNvSpPr>
                <a:spLocks noEditPoints="1"/>
              </p:cNvSpPr>
              <p:nvPr/>
            </p:nvSpPr>
            <p:spPr bwMode="auto">
              <a:xfrm>
                <a:off x="2292350" y="6513513"/>
                <a:ext cx="60325" cy="74613"/>
              </a:xfrm>
              <a:custGeom>
                <a:avLst/>
                <a:gdLst>
                  <a:gd name="T0" fmla="*/ 4 w 13"/>
                  <a:gd name="T1" fmla="*/ 0 h 16"/>
                  <a:gd name="T2" fmla="*/ 7 w 13"/>
                  <a:gd name="T3" fmla="*/ 0 h 16"/>
                  <a:gd name="T4" fmla="*/ 10 w 13"/>
                  <a:gd name="T5" fmla="*/ 4 h 16"/>
                  <a:gd name="T6" fmla="*/ 7 w 13"/>
                  <a:gd name="T7" fmla="*/ 8 h 16"/>
                  <a:gd name="T8" fmla="*/ 10 w 13"/>
                  <a:gd name="T9" fmla="*/ 13 h 16"/>
                  <a:gd name="T10" fmla="*/ 13 w 13"/>
                  <a:gd name="T11" fmla="*/ 16 h 16"/>
                  <a:gd name="T12" fmla="*/ 10 w 13"/>
                  <a:gd name="T13" fmla="*/ 16 h 16"/>
                  <a:gd name="T14" fmla="*/ 6 w 13"/>
                  <a:gd name="T15" fmla="*/ 11 h 16"/>
                  <a:gd name="T16" fmla="*/ 3 w 13"/>
                  <a:gd name="T17" fmla="*/ 9 h 16"/>
                  <a:gd name="T18" fmla="*/ 2 w 13"/>
                  <a:gd name="T19" fmla="*/ 9 h 16"/>
                  <a:gd name="T20" fmla="*/ 2 w 13"/>
                  <a:gd name="T21" fmla="*/ 16 h 16"/>
                  <a:gd name="T22" fmla="*/ 0 w 13"/>
                  <a:gd name="T23" fmla="*/ 16 h 16"/>
                  <a:gd name="T24" fmla="*/ 0 w 13"/>
                  <a:gd name="T25" fmla="*/ 0 h 16"/>
                  <a:gd name="T26" fmla="*/ 4 w 13"/>
                  <a:gd name="T27" fmla="*/ 0 h 16"/>
                  <a:gd name="T28" fmla="*/ 2 w 13"/>
                  <a:gd name="T29" fmla="*/ 2 h 16"/>
                  <a:gd name="T30" fmla="*/ 2 w 13"/>
                  <a:gd name="T31" fmla="*/ 7 h 16"/>
                  <a:gd name="T32" fmla="*/ 3 w 13"/>
                  <a:gd name="T33" fmla="*/ 7 h 16"/>
                  <a:gd name="T34" fmla="*/ 5 w 13"/>
                  <a:gd name="T35" fmla="*/ 7 h 16"/>
                  <a:gd name="T36" fmla="*/ 7 w 13"/>
                  <a:gd name="T37" fmla="*/ 4 h 16"/>
                  <a:gd name="T38" fmla="*/ 6 w 13"/>
                  <a:gd name="T39" fmla="*/ 2 h 16"/>
                  <a:gd name="T40" fmla="*/ 3 w 13"/>
                  <a:gd name="T41" fmla="*/ 2 h 16"/>
                  <a:gd name="T42" fmla="*/ 2 w 13"/>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6">
                    <a:moveTo>
                      <a:pt x="4" y="0"/>
                    </a:moveTo>
                    <a:cubicBezTo>
                      <a:pt x="5" y="0"/>
                      <a:pt x="6" y="0"/>
                      <a:pt x="7" y="0"/>
                    </a:cubicBezTo>
                    <a:cubicBezTo>
                      <a:pt x="9" y="1"/>
                      <a:pt x="10" y="3"/>
                      <a:pt x="10" y="4"/>
                    </a:cubicBezTo>
                    <a:cubicBezTo>
                      <a:pt x="10" y="6"/>
                      <a:pt x="9" y="8"/>
                      <a:pt x="7" y="8"/>
                    </a:cubicBezTo>
                    <a:cubicBezTo>
                      <a:pt x="8" y="9"/>
                      <a:pt x="9" y="11"/>
                      <a:pt x="10" y="13"/>
                    </a:cubicBezTo>
                    <a:cubicBezTo>
                      <a:pt x="11" y="14"/>
                      <a:pt x="12" y="15"/>
                      <a:pt x="13" y="16"/>
                    </a:cubicBezTo>
                    <a:cubicBezTo>
                      <a:pt x="10" y="16"/>
                      <a:pt x="10" y="16"/>
                      <a:pt x="10" y="16"/>
                    </a:cubicBezTo>
                    <a:cubicBezTo>
                      <a:pt x="9" y="16"/>
                      <a:pt x="7" y="12"/>
                      <a:pt x="6" y="11"/>
                    </a:cubicBezTo>
                    <a:cubicBezTo>
                      <a:pt x="5" y="9"/>
                      <a:pt x="4" y="9"/>
                      <a:pt x="3" y="9"/>
                    </a:cubicBezTo>
                    <a:cubicBezTo>
                      <a:pt x="2" y="9"/>
                      <a:pt x="2" y="9"/>
                      <a:pt x="2" y="9"/>
                    </a:cubicBezTo>
                    <a:cubicBezTo>
                      <a:pt x="2" y="16"/>
                      <a:pt x="2" y="16"/>
                      <a:pt x="2" y="16"/>
                    </a:cubicBezTo>
                    <a:cubicBezTo>
                      <a:pt x="0" y="16"/>
                      <a:pt x="0" y="16"/>
                      <a:pt x="0" y="16"/>
                    </a:cubicBezTo>
                    <a:cubicBezTo>
                      <a:pt x="0" y="0"/>
                      <a:pt x="0" y="0"/>
                      <a:pt x="0" y="0"/>
                    </a:cubicBezTo>
                    <a:lnTo>
                      <a:pt x="4" y="0"/>
                    </a:lnTo>
                    <a:close/>
                    <a:moveTo>
                      <a:pt x="2" y="2"/>
                    </a:moveTo>
                    <a:cubicBezTo>
                      <a:pt x="2" y="7"/>
                      <a:pt x="2" y="7"/>
                      <a:pt x="2" y="7"/>
                    </a:cubicBezTo>
                    <a:cubicBezTo>
                      <a:pt x="3" y="7"/>
                      <a:pt x="3" y="7"/>
                      <a:pt x="3" y="7"/>
                    </a:cubicBezTo>
                    <a:cubicBezTo>
                      <a:pt x="3" y="7"/>
                      <a:pt x="5" y="7"/>
                      <a:pt x="5" y="7"/>
                    </a:cubicBezTo>
                    <a:cubicBezTo>
                      <a:pt x="7" y="6"/>
                      <a:pt x="7" y="5"/>
                      <a:pt x="7" y="4"/>
                    </a:cubicBezTo>
                    <a:cubicBezTo>
                      <a:pt x="7" y="3"/>
                      <a:pt x="7" y="2"/>
                      <a:pt x="6" y="2"/>
                    </a:cubicBezTo>
                    <a:cubicBezTo>
                      <a:pt x="5" y="2"/>
                      <a:pt x="4" y="2"/>
                      <a:pt x="3" y="2"/>
                    </a:cubicBezTo>
                    <a:lnTo>
                      <a:pt x="2" y="2"/>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58" name="Freeform 778"/>
              <p:cNvSpPr>
                <a:spLocks/>
              </p:cNvSpPr>
              <p:nvPr/>
            </p:nvSpPr>
            <p:spPr bwMode="auto">
              <a:xfrm>
                <a:off x="2362200" y="6513513"/>
                <a:ext cx="41275" cy="74613"/>
              </a:xfrm>
              <a:custGeom>
                <a:avLst/>
                <a:gdLst>
                  <a:gd name="T0" fmla="*/ 26 w 26"/>
                  <a:gd name="T1" fmla="*/ 5 h 47"/>
                  <a:gd name="T2" fmla="*/ 6 w 26"/>
                  <a:gd name="T3" fmla="*/ 5 h 47"/>
                  <a:gd name="T4" fmla="*/ 6 w 26"/>
                  <a:gd name="T5" fmla="*/ 20 h 47"/>
                  <a:gd name="T6" fmla="*/ 26 w 26"/>
                  <a:gd name="T7" fmla="*/ 20 h 47"/>
                  <a:gd name="T8" fmla="*/ 26 w 26"/>
                  <a:gd name="T9" fmla="*/ 26 h 47"/>
                  <a:gd name="T10" fmla="*/ 6 w 26"/>
                  <a:gd name="T11" fmla="*/ 26 h 47"/>
                  <a:gd name="T12" fmla="*/ 6 w 26"/>
                  <a:gd name="T13" fmla="*/ 41 h 47"/>
                  <a:gd name="T14" fmla="*/ 26 w 26"/>
                  <a:gd name="T15" fmla="*/ 41 h 47"/>
                  <a:gd name="T16" fmla="*/ 26 w 26"/>
                  <a:gd name="T17" fmla="*/ 47 h 47"/>
                  <a:gd name="T18" fmla="*/ 0 w 26"/>
                  <a:gd name="T19" fmla="*/ 47 h 47"/>
                  <a:gd name="T20" fmla="*/ 0 w 26"/>
                  <a:gd name="T21" fmla="*/ 0 h 47"/>
                  <a:gd name="T22" fmla="*/ 26 w 26"/>
                  <a:gd name="T23" fmla="*/ 0 h 47"/>
                  <a:gd name="T24" fmla="*/ 26 w 26"/>
                  <a:gd name="T25"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7">
                    <a:moveTo>
                      <a:pt x="26" y="5"/>
                    </a:moveTo>
                    <a:lnTo>
                      <a:pt x="6" y="5"/>
                    </a:lnTo>
                    <a:lnTo>
                      <a:pt x="6" y="20"/>
                    </a:lnTo>
                    <a:lnTo>
                      <a:pt x="26" y="20"/>
                    </a:lnTo>
                    <a:lnTo>
                      <a:pt x="26" y="26"/>
                    </a:lnTo>
                    <a:lnTo>
                      <a:pt x="6" y="26"/>
                    </a:lnTo>
                    <a:lnTo>
                      <a:pt x="6" y="41"/>
                    </a:lnTo>
                    <a:lnTo>
                      <a:pt x="26" y="41"/>
                    </a:lnTo>
                    <a:lnTo>
                      <a:pt x="26" y="47"/>
                    </a:lnTo>
                    <a:lnTo>
                      <a:pt x="0" y="47"/>
                    </a:lnTo>
                    <a:lnTo>
                      <a:pt x="0" y="0"/>
                    </a:lnTo>
                    <a:lnTo>
                      <a:pt x="26" y="0"/>
                    </a:lnTo>
                    <a:lnTo>
                      <a:pt x="26" y="5"/>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59" name="Freeform 779"/>
              <p:cNvSpPr>
                <a:spLocks/>
              </p:cNvSpPr>
              <p:nvPr/>
            </p:nvSpPr>
            <p:spPr bwMode="auto">
              <a:xfrm>
                <a:off x="2417763" y="6508750"/>
                <a:ext cx="69850" cy="82550"/>
              </a:xfrm>
              <a:custGeom>
                <a:avLst/>
                <a:gdLst>
                  <a:gd name="T0" fmla="*/ 15 w 15"/>
                  <a:gd name="T1" fmla="*/ 16 h 18"/>
                  <a:gd name="T2" fmla="*/ 9 w 15"/>
                  <a:gd name="T3" fmla="*/ 18 h 18"/>
                  <a:gd name="T4" fmla="*/ 0 w 15"/>
                  <a:gd name="T5" fmla="*/ 9 h 18"/>
                  <a:gd name="T6" fmla="*/ 9 w 15"/>
                  <a:gd name="T7" fmla="*/ 0 h 18"/>
                  <a:gd name="T8" fmla="*/ 15 w 15"/>
                  <a:gd name="T9" fmla="*/ 2 h 18"/>
                  <a:gd name="T10" fmla="*/ 15 w 15"/>
                  <a:gd name="T11" fmla="*/ 4 h 18"/>
                  <a:gd name="T12" fmla="*/ 9 w 15"/>
                  <a:gd name="T13" fmla="*/ 3 h 18"/>
                  <a:gd name="T14" fmla="*/ 2 w 15"/>
                  <a:gd name="T15" fmla="*/ 9 h 18"/>
                  <a:gd name="T16" fmla="*/ 9 w 15"/>
                  <a:gd name="T17" fmla="*/ 16 h 18"/>
                  <a:gd name="T18" fmla="*/ 13 w 15"/>
                  <a:gd name="T19" fmla="*/ 15 h 18"/>
                  <a:gd name="T20" fmla="*/ 13 w 15"/>
                  <a:gd name="T21" fmla="*/ 11 h 18"/>
                  <a:gd name="T22" fmla="*/ 10 w 15"/>
                  <a:gd name="T23" fmla="*/ 11 h 18"/>
                  <a:gd name="T24" fmla="*/ 10 w 15"/>
                  <a:gd name="T25" fmla="*/ 9 h 18"/>
                  <a:gd name="T26" fmla="*/ 15 w 15"/>
                  <a:gd name="T27" fmla="*/ 9 h 18"/>
                  <a:gd name="T28" fmla="*/ 15 w 15"/>
                  <a:gd name="T2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8">
                    <a:moveTo>
                      <a:pt x="15" y="16"/>
                    </a:moveTo>
                    <a:cubicBezTo>
                      <a:pt x="14" y="17"/>
                      <a:pt x="12" y="18"/>
                      <a:pt x="9" y="18"/>
                    </a:cubicBezTo>
                    <a:cubicBezTo>
                      <a:pt x="3" y="18"/>
                      <a:pt x="0" y="13"/>
                      <a:pt x="0" y="9"/>
                    </a:cubicBezTo>
                    <a:cubicBezTo>
                      <a:pt x="0" y="5"/>
                      <a:pt x="3" y="0"/>
                      <a:pt x="9" y="0"/>
                    </a:cubicBezTo>
                    <a:cubicBezTo>
                      <a:pt x="11" y="0"/>
                      <a:pt x="13" y="1"/>
                      <a:pt x="15" y="2"/>
                    </a:cubicBezTo>
                    <a:cubicBezTo>
                      <a:pt x="15" y="4"/>
                      <a:pt x="15" y="4"/>
                      <a:pt x="15" y="4"/>
                    </a:cubicBezTo>
                    <a:cubicBezTo>
                      <a:pt x="12" y="3"/>
                      <a:pt x="10" y="3"/>
                      <a:pt x="9" y="3"/>
                    </a:cubicBezTo>
                    <a:cubicBezTo>
                      <a:pt x="6" y="3"/>
                      <a:pt x="2" y="5"/>
                      <a:pt x="2" y="9"/>
                    </a:cubicBezTo>
                    <a:cubicBezTo>
                      <a:pt x="2" y="13"/>
                      <a:pt x="5" y="16"/>
                      <a:pt x="9" y="16"/>
                    </a:cubicBezTo>
                    <a:cubicBezTo>
                      <a:pt x="10" y="16"/>
                      <a:pt x="11" y="15"/>
                      <a:pt x="13" y="15"/>
                    </a:cubicBezTo>
                    <a:cubicBezTo>
                      <a:pt x="13" y="11"/>
                      <a:pt x="13" y="11"/>
                      <a:pt x="13" y="11"/>
                    </a:cubicBezTo>
                    <a:cubicBezTo>
                      <a:pt x="10" y="11"/>
                      <a:pt x="10" y="11"/>
                      <a:pt x="10" y="11"/>
                    </a:cubicBezTo>
                    <a:cubicBezTo>
                      <a:pt x="10" y="9"/>
                      <a:pt x="10" y="9"/>
                      <a:pt x="10" y="9"/>
                    </a:cubicBezTo>
                    <a:cubicBezTo>
                      <a:pt x="15" y="9"/>
                      <a:pt x="15" y="9"/>
                      <a:pt x="15" y="9"/>
                    </a:cubicBezTo>
                    <a:lnTo>
                      <a:pt x="15" y="16"/>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60" name="Rectangle 780"/>
              <p:cNvSpPr>
                <a:spLocks noChangeArrowheads="1"/>
              </p:cNvSpPr>
              <p:nvPr/>
            </p:nvSpPr>
            <p:spPr bwMode="auto">
              <a:xfrm>
                <a:off x="2506663" y="6513513"/>
                <a:ext cx="7938" cy="74613"/>
              </a:xfrm>
              <a:prstGeom prst="rect">
                <a:avLst/>
              </a:prstGeom>
              <a:solidFill>
                <a:srgbClr val="0050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61" name="Freeform 781"/>
              <p:cNvSpPr>
                <a:spLocks noEditPoints="1"/>
              </p:cNvSpPr>
              <p:nvPr/>
            </p:nvSpPr>
            <p:spPr bwMode="auto">
              <a:xfrm>
                <a:off x="2528888" y="6508750"/>
                <a:ext cx="84138" cy="82550"/>
              </a:xfrm>
              <a:custGeom>
                <a:avLst/>
                <a:gdLst>
                  <a:gd name="T0" fmla="*/ 18 w 18"/>
                  <a:gd name="T1" fmla="*/ 9 h 18"/>
                  <a:gd name="T2" fmla="*/ 9 w 18"/>
                  <a:gd name="T3" fmla="*/ 18 h 18"/>
                  <a:gd name="T4" fmla="*/ 0 w 18"/>
                  <a:gd name="T5" fmla="*/ 9 h 18"/>
                  <a:gd name="T6" fmla="*/ 9 w 18"/>
                  <a:gd name="T7" fmla="*/ 0 h 18"/>
                  <a:gd name="T8" fmla="*/ 18 w 18"/>
                  <a:gd name="T9" fmla="*/ 9 h 18"/>
                  <a:gd name="T10" fmla="*/ 3 w 18"/>
                  <a:gd name="T11" fmla="*/ 9 h 18"/>
                  <a:gd name="T12" fmla="*/ 9 w 18"/>
                  <a:gd name="T13" fmla="*/ 15 h 18"/>
                  <a:gd name="T14" fmla="*/ 14 w 18"/>
                  <a:gd name="T15" fmla="*/ 13 h 18"/>
                  <a:gd name="T16" fmla="*/ 16 w 18"/>
                  <a:gd name="T17" fmla="*/ 9 h 18"/>
                  <a:gd name="T18" fmla="*/ 9 w 18"/>
                  <a:gd name="T19" fmla="*/ 3 h 18"/>
                  <a:gd name="T20" fmla="*/ 3 w 18"/>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18" y="9"/>
                    </a:moveTo>
                    <a:cubicBezTo>
                      <a:pt x="18" y="14"/>
                      <a:pt x="15" y="18"/>
                      <a:pt x="9" y="18"/>
                    </a:cubicBezTo>
                    <a:cubicBezTo>
                      <a:pt x="4" y="18"/>
                      <a:pt x="0" y="14"/>
                      <a:pt x="0" y="9"/>
                    </a:cubicBezTo>
                    <a:cubicBezTo>
                      <a:pt x="0" y="5"/>
                      <a:pt x="4" y="0"/>
                      <a:pt x="9" y="0"/>
                    </a:cubicBezTo>
                    <a:cubicBezTo>
                      <a:pt x="15" y="0"/>
                      <a:pt x="18" y="4"/>
                      <a:pt x="18" y="9"/>
                    </a:cubicBezTo>
                    <a:close/>
                    <a:moveTo>
                      <a:pt x="3" y="9"/>
                    </a:moveTo>
                    <a:cubicBezTo>
                      <a:pt x="3" y="13"/>
                      <a:pt x="6" y="15"/>
                      <a:pt x="9" y="15"/>
                    </a:cubicBezTo>
                    <a:cubicBezTo>
                      <a:pt x="11" y="15"/>
                      <a:pt x="13" y="15"/>
                      <a:pt x="14" y="13"/>
                    </a:cubicBezTo>
                    <a:cubicBezTo>
                      <a:pt x="15" y="12"/>
                      <a:pt x="16" y="10"/>
                      <a:pt x="16" y="9"/>
                    </a:cubicBezTo>
                    <a:cubicBezTo>
                      <a:pt x="16" y="6"/>
                      <a:pt x="14" y="3"/>
                      <a:pt x="9" y="3"/>
                    </a:cubicBezTo>
                    <a:cubicBezTo>
                      <a:pt x="5" y="3"/>
                      <a:pt x="3" y="6"/>
                      <a:pt x="3" y="9"/>
                    </a:cubicBez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62" name="Freeform 782"/>
              <p:cNvSpPr>
                <a:spLocks/>
              </p:cNvSpPr>
              <p:nvPr/>
            </p:nvSpPr>
            <p:spPr bwMode="auto">
              <a:xfrm>
                <a:off x="2627313" y="6513513"/>
                <a:ext cx="74613" cy="74613"/>
              </a:xfrm>
              <a:custGeom>
                <a:avLst/>
                <a:gdLst>
                  <a:gd name="T0" fmla="*/ 47 w 47"/>
                  <a:gd name="T1" fmla="*/ 47 h 47"/>
                  <a:gd name="T2" fmla="*/ 41 w 47"/>
                  <a:gd name="T3" fmla="*/ 47 h 47"/>
                  <a:gd name="T4" fmla="*/ 8 w 47"/>
                  <a:gd name="T5" fmla="*/ 8 h 47"/>
                  <a:gd name="T6" fmla="*/ 8 w 47"/>
                  <a:gd name="T7" fmla="*/ 47 h 47"/>
                  <a:gd name="T8" fmla="*/ 0 w 47"/>
                  <a:gd name="T9" fmla="*/ 47 h 47"/>
                  <a:gd name="T10" fmla="*/ 0 w 47"/>
                  <a:gd name="T11" fmla="*/ 0 h 47"/>
                  <a:gd name="T12" fmla="*/ 6 w 47"/>
                  <a:gd name="T13" fmla="*/ 0 h 47"/>
                  <a:gd name="T14" fmla="*/ 41 w 47"/>
                  <a:gd name="T15" fmla="*/ 38 h 47"/>
                  <a:gd name="T16" fmla="*/ 41 w 47"/>
                  <a:gd name="T17" fmla="*/ 0 h 47"/>
                  <a:gd name="T18" fmla="*/ 47 w 47"/>
                  <a:gd name="T19" fmla="*/ 0 h 47"/>
                  <a:gd name="T20" fmla="*/ 47 w 47"/>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47" y="47"/>
                    </a:moveTo>
                    <a:lnTo>
                      <a:pt x="41" y="47"/>
                    </a:lnTo>
                    <a:lnTo>
                      <a:pt x="8" y="8"/>
                    </a:lnTo>
                    <a:lnTo>
                      <a:pt x="8" y="47"/>
                    </a:lnTo>
                    <a:lnTo>
                      <a:pt x="0" y="47"/>
                    </a:lnTo>
                    <a:lnTo>
                      <a:pt x="0" y="0"/>
                    </a:lnTo>
                    <a:lnTo>
                      <a:pt x="6" y="0"/>
                    </a:lnTo>
                    <a:lnTo>
                      <a:pt x="41" y="38"/>
                    </a:lnTo>
                    <a:lnTo>
                      <a:pt x="41" y="0"/>
                    </a:lnTo>
                    <a:lnTo>
                      <a:pt x="47" y="0"/>
                    </a:lnTo>
                    <a:lnTo>
                      <a:pt x="47" y="47"/>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63" name="Freeform 783"/>
              <p:cNvSpPr>
                <a:spLocks noEditPoints="1"/>
              </p:cNvSpPr>
              <p:nvPr/>
            </p:nvSpPr>
            <p:spPr bwMode="auto">
              <a:xfrm>
                <a:off x="2709863" y="6508750"/>
                <a:ext cx="74613" cy="79375"/>
              </a:xfrm>
              <a:custGeom>
                <a:avLst/>
                <a:gdLst>
                  <a:gd name="T0" fmla="*/ 47 w 47"/>
                  <a:gd name="T1" fmla="*/ 50 h 50"/>
                  <a:gd name="T2" fmla="*/ 41 w 47"/>
                  <a:gd name="T3" fmla="*/ 50 h 50"/>
                  <a:gd name="T4" fmla="*/ 36 w 47"/>
                  <a:gd name="T5" fmla="*/ 35 h 50"/>
                  <a:gd name="T6" fmla="*/ 15 w 47"/>
                  <a:gd name="T7" fmla="*/ 35 h 50"/>
                  <a:gd name="T8" fmla="*/ 6 w 47"/>
                  <a:gd name="T9" fmla="*/ 50 h 50"/>
                  <a:gd name="T10" fmla="*/ 0 w 47"/>
                  <a:gd name="T11" fmla="*/ 50 h 50"/>
                  <a:gd name="T12" fmla="*/ 21 w 47"/>
                  <a:gd name="T13" fmla="*/ 0 h 50"/>
                  <a:gd name="T14" fmla="*/ 27 w 47"/>
                  <a:gd name="T15" fmla="*/ 0 h 50"/>
                  <a:gd name="T16" fmla="*/ 47 w 47"/>
                  <a:gd name="T17" fmla="*/ 50 h 50"/>
                  <a:gd name="T18" fmla="*/ 33 w 47"/>
                  <a:gd name="T19" fmla="*/ 29 h 50"/>
                  <a:gd name="T20" fmla="*/ 24 w 47"/>
                  <a:gd name="T21" fmla="*/ 11 h 50"/>
                  <a:gd name="T22" fmla="*/ 15 w 47"/>
                  <a:gd name="T23" fmla="*/ 29 h 50"/>
                  <a:gd name="T24" fmla="*/ 33 w 47"/>
                  <a:gd name="T25"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0">
                    <a:moveTo>
                      <a:pt x="47" y="50"/>
                    </a:moveTo>
                    <a:lnTo>
                      <a:pt x="41" y="50"/>
                    </a:lnTo>
                    <a:lnTo>
                      <a:pt x="36" y="35"/>
                    </a:lnTo>
                    <a:lnTo>
                      <a:pt x="15" y="35"/>
                    </a:lnTo>
                    <a:lnTo>
                      <a:pt x="6" y="50"/>
                    </a:lnTo>
                    <a:lnTo>
                      <a:pt x="0" y="50"/>
                    </a:lnTo>
                    <a:lnTo>
                      <a:pt x="21" y="0"/>
                    </a:lnTo>
                    <a:lnTo>
                      <a:pt x="27" y="0"/>
                    </a:lnTo>
                    <a:lnTo>
                      <a:pt x="47" y="50"/>
                    </a:lnTo>
                    <a:close/>
                    <a:moveTo>
                      <a:pt x="33" y="29"/>
                    </a:moveTo>
                    <a:lnTo>
                      <a:pt x="24" y="11"/>
                    </a:lnTo>
                    <a:lnTo>
                      <a:pt x="15" y="29"/>
                    </a:lnTo>
                    <a:lnTo>
                      <a:pt x="33" y="29"/>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64" name="Freeform 784"/>
              <p:cNvSpPr>
                <a:spLocks/>
              </p:cNvSpPr>
              <p:nvPr/>
            </p:nvSpPr>
            <p:spPr bwMode="auto">
              <a:xfrm>
                <a:off x="2794000" y="6513513"/>
                <a:ext cx="46038" cy="74613"/>
              </a:xfrm>
              <a:custGeom>
                <a:avLst/>
                <a:gdLst>
                  <a:gd name="T0" fmla="*/ 9 w 29"/>
                  <a:gd name="T1" fmla="*/ 41 h 47"/>
                  <a:gd name="T2" fmla="*/ 29 w 29"/>
                  <a:gd name="T3" fmla="*/ 41 h 47"/>
                  <a:gd name="T4" fmla="*/ 29 w 29"/>
                  <a:gd name="T5" fmla="*/ 47 h 47"/>
                  <a:gd name="T6" fmla="*/ 0 w 29"/>
                  <a:gd name="T7" fmla="*/ 47 h 47"/>
                  <a:gd name="T8" fmla="*/ 0 w 29"/>
                  <a:gd name="T9" fmla="*/ 0 h 47"/>
                  <a:gd name="T10" fmla="*/ 9 w 29"/>
                  <a:gd name="T11" fmla="*/ 0 h 47"/>
                  <a:gd name="T12" fmla="*/ 9 w 29"/>
                  <a:gd name="T13" fmla="*/ 41 h 47"/>
                </a:gdLst>
                <a:ahLst/>
                <a:cxnLst>
                  <a:cxn ang="0">
                    <a:pos x="T0" y="T1"/>
                  </a:cxn>
                  <a:cxn ang="0">
                    <a:pos x="T2" y="T3"/>
                  </a:cxn>
                  <a:cxn ang="0">
                    <a:pos x="T4" y="T5"/>
                  </a:cxn>
                  <a:cxn ang="0">
                    <a:pos x="T6" y="T7"/>
                  </a:cxn>
                  <a:cxn ang="0">
                    <a:pos x="T8" y="T9"/>
                  </a:cxn>
                  <a:cxn ang="0">
                    <a:pos x="T10" y="T11"/>
                  </a:cxn>
                  <a:cxn ang="0">
                    <a:pos x="T12" y="T13"/>
                  </a:cxn>
                </a:cxnLst>
                <a:rect l="0" t="0" r="r" b="b"/>
                <a:pathLst>
                  <a:path w="29" h="47">
                    <a:moveTo>
                      <a:pt x="9" y="41"/>
                    </a:moveTo>
                    <a:lnTo>
                      <a:pt x="29" y="41"/>
                    </a:lnTo>
                    <a:lnTo>
                      <a:pt x="29" y="47"/>
                    </a:lnTo>
                    <a:lnTo>
                      <a:pt x="0" y="47"/>
                    </a:lnTo>
                    <a:lnTo>
                      <a:pt x="0" y="0"/>
                    </a:lnTo>
                    <a:lnTo>
                      <a:pt x="9" y="0"/>
                    </a:lnTo>
                    <a:lnTo>
                      <a:pt x="9" y="41"/>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65" name="Freeform 785"/>
              <p:cNvSpPr>
                <a:spLocks/>
              </p:cNvSpPr>
              <p:nvPr/>
            </p:nvSpPr>
            <p:spPr bwMode="auto">
              <a:xfrm>
                <a:off x="2849563" y="6513513"/>
                <a:ext cx="47625" cy="74613"/>
              </a:xfrm>
              <a:custGeom>
                <a:avLst/>
                <a:gdLst>
                  <a:gd name="T0" fmla="*/ 30 w 30"/>
                  <a:gd name="T1" fmla="*/ 5 h 47"/>
                  <a:gd name="T2" fmla="*/ 9 w 30"/>
                  <a:gd name="T3" fmla="*/ 5 h 47"/>
                  <a:gd name="T4" fmla="*/ 9 w 30"/>
                  <a:gd name="T5" fmla="*/ 20 h 47"/>
                  <a:gd name="T6" fmla="*/ 30 w 30"/>
                  <a:gd name="T7" fmla="*/ 20 h 47"/>
                  <a:gd name="T8" fmla="*/ 30 w 30"/>
                  <a:gd name="T9" fmla="*/ 26 h 47"/>
                  <a:gd name="T10" fmla="*/ 9 w 30"/>
                  <a:gd name="T11" fmla="*/ 26 h 47"/>
                  <a:gd name="T12" fmla="*/ 9 w 30"/>
                  <a:gd name="T13" fmla="*/ 41 h 47"/>
                  <a:gd name="T14" fmla="*/ 30 w 30"/>
                  <a:gd name="T15" fmla="*/ 41 h 47"/>
                  <a:gd name="T16" fmla="*/ 30 w 30"/>
                  <a:gd name="T17" fmla="*/ 47 h 47"/>
                  <a:gd name="T18" fmla="*/ 0 w 30"/>
                  <a:gd name="T19" fmla="*/ 47 h 47"/>
                  <a:gd name="T20" fmla="*/ 0 w 30"/>
                  <a:gd name="T21" fmla="*/ 0 h 47"/>
                  <a:gd name="T22" fmla="*/ 30 w 30"/>
                  <a:gd name="T23" fmla="*/ 0 h 47"/>
                  <a:gd name="T24" fmla="*/ 30 w 30"/>
                  <a:gd name="T25"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7">
                    <a:moveTo>
                      <a:pt x="30" y="5"/>
                    </a:moveTo>
                    <a:lnTo>
                      <a:pt x="9" y="5"/>
                    </a:lnTo>
                    <a:lnTo>
                      <a:pt x="9" y="20"/>
                    </a:lnTo>
                    <a:lnTo>
                      <a:pt x="30" y="20"/>
                    </a:lnTo>
                    <a:lnTo>
                      <a:pt x="30" y="26"/>
                    </a:lnTo>
                    <a:lnTo>
                      <a:pt x="9" y="26"/>
                    </a:lnTo>
                    <a:lnTo>
                      <a:pt x="9" y="41"/>
                    </a:lnTo>
                    <a:lnTo>
                      <a:pt x="30" y="41"/>
                    </a:lnTo>
                    <a:lnTo>
                      <a:pt x="30" y="47"/>
                    </a:lnTo>
                    <a:lnTo>
                      <a:pt x="0" y="47"/>
                    </a:lnTo>
                    <a:lnTo>
                      <a:pt x="0" y="0"/>
                    </a:lnTo>
                    <a:lnTo>
                      <a:pt x="30" y="0"/>
                    </a:lnTo>
                    <a:lnTo>
                      <a:pt x="30" y="5"/>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grpSp>
      </p:grpSp>
    </p:spTree>
    <p:extLst>
      <p:ext uri="{BB962C8B-B14F-4D97-AF65-F5344CB8AC3E}">
        <p14:creationId xmlns:p14="http://schemas.microsoft.com/office/powerpoint/2010/main" val="4039826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1009683" y="437300"/>
            <a:ext cx="10190130" cy="3510000"/>
          </a:xfrm>
        </p:spPr>
        <p:txBody>
          <a:bodyPr anchor="t" anchorCtr="0"/>
          <a:lstStyle>
            <a:lvl1pPr algn="l">
              <a:defRPr sz="7200" baseline="0">
                <a:solidFill>
                  <a:schemeClr val="bg1"/>
                </a:solidFill>
              </a:defRPr>
            </a:lvl1pPr>
          </a:lstStyle>
          <a:p>
            <a:r>
              <a:rPr lang="it-IT" dirty="0" smtClean="0"/>
              <a:t>Fare clic per modificare lo stile del titolo</a:t>
            </a:r>
            <a:endParaRPr lang="en-US" dirty="0"/>
          </a:p>
        </p:txBody>
      </p:sp>
      <p:grpSp>
        <p:nvGrpSpPr>
          <p:cNvPr id="675" name="Gruppo 674"/>
          <p:cNvGrpSpPr/>
          <p:nvPr userDrawn="1"/>
        </p:nvGrpSpPr>
        <p:grpSpPr>
          <a:xfrm>
            <a:off x="-33338" y="5824537"/>
            <a:ext cx="12249400" cy="1089025"/>
            <a:chOff x="-57401" y="5824537"/>
            <a:chExt cx="12249400" cy="1089025"/>
          </a:xfrm>
        </p:grpSpPr>
        <p:sp>
          <p:nvSpPr>
            <p:cNvPr id="676" name="Rectangle 124"/>
            <p:cNvSpPr>
              <a:spLocks noChangeArrowheads="1"/>
            </p:cNvSpPr>
            <p:nvPr userDrawn="1"/>
          </p:nvSpPr>
          <p:spPr bwMode="auto">
            <a:xfrm>
              <a:off x="-57401" y="5824537"/>
              <a:ext cx="3152775" cy="1089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77" name="Rectangle 125"/>
            <p:cNvSpPr>
              <a:spLocks noChangeArrowheads="1"/>
            </p:cNvSpPr>
            <p:nvPr userDrawn="1"/>
          </p:nvSpPr>
          <p:spPr bwMode="auto">
            <a:xfrm>
              <a:off x="3100136" y="5824537"/>
              <a:ext cx="9091863" cy="1089025"/>
            </a:xfrm>
            <a:prstGeom prst="rect">
              <a:avLst/>
            </a:prstGeom>
            <a:solidFill>
              <a:srgbClr val="0027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grpSp>
          <p:nvGrpSpPr>
            <p:cNvPr id="678" name="Gruppo 677"/>
            <p:cNvGrpSpPr/>
            <p:nvPr userDrawn="1"/>
          </p:nvGrpSpPr>
          <p:grpSpPr>
            <a:xfrm>
              <a:off x="3951037" y="6094412"/>
              <a:ext cx="8208000" cy="558800"/>
              <a:chOff x="3951037" y="6094412"/>
              <a:chExt cx="5251450" cy="558800"/>
            </a:xfrm>
          </p:grpSpPr>
          <p:sp>
            <p:nvSpPr>
              <p:cNvPr id="1335" name="Freeform 126"/>
              <p:cNvSpPr>
                <a:spLocks/>
              </p:cNvSpPr>
              <p:nvPr userDrawn="1"/>
            </p:nvSpPr>
            <p:spPr bwMode="auto">
              <a:xfrm>
                <a:off x="3951037" y="6094412"/>
                <a:ext cx="1246188" cy="106363"/>
              </a:xfrm>
              <a:custGeom>
                <a:avLst/>
                <a:gdLst>
                  <a:gd name="T0" fmla="*/ 785 w 785"/>
                  <a:gd name="T1" fmla="*/ 61 h 67"/>
                  <a:gd name="T2" fmla="*/ 780 w 785"/>
                  <a:gd name="T3" fmla="*/ 67 h 67"/>
                  <a:gd name="T4" fmla="*/ 718 w 785"/>
                  <a:gd name="T5" fmla="*/ 8 h 67"/>
                  <a:gd name="T6" fmla="*/ 0 w 785"/>
                  <a:gd name="T7" fmla="*/ 8 h 67"/>
                  <a:gd name="T8" fmla="*/ 0 w 785"/>
                  <a:gd name="T9" fmla="*/ 0 h 67"/>
                  <a:gd name="T10" fmla="*/ 721 w 785"/>
                  <a:gd name="T11" fmla="*/ 0 h 67"/>
                  <a:gd name="T12" fmla="*/ 785 w 785"/>
                  <a:gd name="T13" fmla="*/ 61 h 67"/>
                </a:gdLst>
                <a:ahLst/>
                <a:cxnLst>
                  <a:cxn ang="0">
                    <a:pos x="T0" y="T1"/>
                  </a:cxn>
                  <a:cxn ang="0">
                    <a:pos x="T2" y="T3"/>
                  </a:cxn>
                  <a:cxn ang="0">
                    <a:pos x="T4" y="T5"/>
                  </a:cxn>
                  <a:cxn ang="0">
                    <a:pos x="T6" y="T7"/>
                  </a:cxn>
                  <a:cxn ang="0">
                    <a:pos x="T8" y="T9"/>
                  </a:cxn>
                  <a:cxn ang="0">
                    <a:pos x="T10" y="T11"/>
                  </a:cxn>
                  <a:cxn ang="0">
                    <a:pos x="T12" y="T13"/>
                  </a:cxn>
                </a:cxnLst>
                <a:rect l="0" t="0" r="r" b="b"/>
                <a:pathLst>
                  <a:path w="785" h="67">
                    <a:moveTo>
                      <a:pt x="785" y="61"/>
                    </a:moveTo>
                    <a:lnTo>
                      <a:pt x="780" y="67"/>
                    </a:lnTo>
                    <a:lnTo>
                      <a:pt x="718" y="8"/>
                    </a:lnTo>
                    <a:lnTo>
                      <a:pt x="0" y="8"/>
                    </a:lnTo>
                    <a:lnTo>
                      <a:pt x="0" y="0"/>
                    </a:lnTo>
                    <a:lnTo>
                      <a:pt x="721" y="0"/>
                    </a:lnTo>
                    <a:lnTo>
                      <a:pt x="78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grpSp>
            <p:nvGrpSpPr>
              <p:cNvPr id="1336" name="Gruppo 1335"/>
              <p:cNvGrpSpPr/>
              <p:nvPr userDrawn="1"/>
            </p:nvGrpSpPr>
            <p:grpSpPr>
              <a:xfrm>
                <a:off x="3951037" y="6094412"/>
                <a:ext cx="5251450" cy="558800"/>
                <a:chOff x="3951037" y="6094412"/>
                <a:chExt cx="5251450" cy="558800"/>
              </a:xfrm>
            </p:grpSpPr>
            <p:sp>
              <p:nvSpPr>
                <p:cNvPr id="1337" name="Freeform 127"/>
                <p:cNvSpPr>
                  <a:spLocks/>
                </p:cNvSpPr>
                <p:nvPr userDrawn="1"/>
              </p:nvSpPr>
              <p:spPr bwMode="auto">
                <a:xfrm>
                  <a:off x="3951037" y="6094412"/>
                  <a:ext cx="5251450" cy="287338"/>
                </a:xfrm>
                <a:custGeom>
                  <a:avLst/>
                  <a:gdLst>
                    <a:gd name="T0" fmla="*/ 844 w 3308"/>
                    <a:gd name="T1" fmla="*/ 0 h 181"/>
                    <a:gd name="T2" fmla="*/ 665 w 3308"/>
                    <a:gd name="T3" fmla="*/ 170 h 181"/>
                    <a:gd name="T4" fmla="*/ 0 w 3308"/>
                    <a:gd name="T5" fmla="*/ 170 h 181"/>
                    <a:gd name="T6" fmla="*/ 0 w 3308"/>
                    <a:gd name="T7" fmla="*/ 181 h 181"/>
                    <a:gd name="T8" fmla="*/ 671 w 3308"/>
                    <a:gd name="T9" fmla="*/ 181 h 181"/>
                    <a:gd name="T10" fmla="*/ 847 w 3308"/>
                    <a:gd name="T11" fmla="*/ 8 h 181"/>
                    <a:gd name="T12" fmla="*/ 3308 w 3308"/>
                    <a:gd name="T13" fmla="*/ 8 h 181"/>
                    <a:gd name="T14" fmla="*/ 3308 w 3308"/>
                    <a:gd name="T15" fmla="*/ 0 h 181"/>
                    <a:gd name="T16" fmla="*/ 844 w 3308"/>
                    <a:gd name="T1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8" h="181">
                      <a:moveTo>
                        <a:pt x="844" y="0"/>
                      </a:moveTo>
                      <a:lnTo>
                        <a:pt x="665" y="170"/>
                      </a:lnTo>
                      <a:lnTo>
                        <a:pt x="0" y="170"/>
                      </a:lnTo>
                      <a:lnTo>
                        <a:pt x="0" y="181"/>
                      </a:lnTo>
                      <a:lnTo>
                        <a:pt x="671" y="181"/>
                      </a:lnTo>
                      <a:lnTo>
                        <a:pt x="847" y="8"/>
                      </a:lnTo>
                      <a:lnTo>
                        <a:pt x="3308" y="8"/>
                      </a:lnTo>
                      <a:lnTo>
                        <a:pt x="3308" y="0"/>
                      </a:lnTo>
                      <a:lnTo>
                        <a:pt x="8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38" name="Freeform 128"/>
                <p:cNvSpPr>
                  <a:spLocks/>
                </p:cNvSpPr>
                <p:nvPr userDrawn="1"/>
              </p:nvSpPr>
              <p:spPr bwMode="auto">
                <a:xfrm>
                  <a:off x="5197224" y="6545262"/>
                  <a:ext cx="4005263" cy="107950"/>
                </a:xfrm>
                <a:custGeom>
                  <a:avLst/>
                  <a:gdLst>
                    <a:gd name="T0" fmla="*/ 0 w 2523"/>
                    <a:gd name="T1" fmla="*/ 6 h 68"/>
                    <a:gd name="T2" fmla="*/ 62 w 2523"/>
                    <a:gd name="T3" fmla="*/ 68 h 68"/>
                    <a:gd name="T4" fmla="*/ 2523 w 2523"/>
                    <a:gd name="T5" fmla="*/ 68 h 68"/>
                    <a:gd name="T6" fmla="*/ 2523 w 2523"/>
                    <a:gd name="T7" fmla="*/ 59 h 68"/>
                    <a:gd name="T8" fmla="*/ 68 w 2523"/>
                    <a:gd name="T9" fmla="*/ 59 h 68"/>
                    <a:gd name="T10" fmla="*/ 6 w 2523"/>
                    <a:gd name="T11" fmla="*/ 0 h 68"/>
                    <a:gd name="T12" fmla="*/ 0 w 2523"/>
                    <a:gd name="T13" fmla="*/ 6 h 68"/>
                  </a:gdLst>
                  <a:ahLst/>
                  <a:cxnLst>
                    <a:cxn ang="0">
                      <a:pos x="T0" y="T1"/>
                    </a:cxn>
                    <a:cxn ang="0">
                      <a:pos x="T2" y="T3"/>
                    </a:cxn>
                    <a:cxn ang="0">
                      <a:pos x="T4" y="T5"/>
                    </a:cxn>
                    <a:cxn ang="0">
                      <a:pos x="T6" y="T7"/>
                    </a:cxn>
                    <a:cxn ang="0">
                      <a:pos x="T8" y="T9"/>
                    </a:cxn>
                    <a:cxn ang="0">
                      <a:pos x="T10" y="T11"/>
                    </a:cxn>
                    <a:cxn ang="0">
                      <a:pos x="T12" y="T13"/>
                    </a:cxn>
                  </a:cxnLst>
                  <a:rect l="0" t="0" r="r" b="b"/>
                  <a:pathLst>
                    <a:path w="2523" h="68">
                      <a:moveTo>
                        <a:pt x="0" y="6"/>
                      </a:moveTo>
                      <a:lnTo>
                        <a:pt x="62" y="68"/>
                      </a:lnTo>
                      <a:lnTo>
                        <a:pt x="2523" y="68"/>
                      </a:lnTo>
                      <a:lnTo>
                        <a:pt x="2523" y="59"/>
                      </a:lnTo>
                      <a:lnTo>
                        <a:pt x="68" y="59"/>
                      </a:lnTo>
                      <a:lnTo>
                        <a:pt x="6"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39" name="Freeform 129"/>
                <p:cNvSpPr>
                  <a:spLocks/>
                </p:cNvSpPr>
                <p:nvPr userDrawn="1"/>
              </p:nvSpPr>
              <p:spPr bwMode="auto">
                <a:xfrm>
                  <a:off x="3951037" y="6364287"/>
                  <a:ext cx="5251450" cy="288925"/>
                </a:xfrm>
                <a:custGeom>
                  <a:avLst/>
                  <a:gdLst>
                    <a:gd name="T0" fmla="*/ 903 w 3308"/>
                    <a:gd name="T1" fmla="*/ 0 h 182"/>
                    <a:gd name="T2" fmla="*/ 727 w 3308"/>
                    <a:gd name="T3" fmla="*/ 173 h 182"/>
                    <a:gd name="T4" fmla="*/ 0 w 3308"/>
                    <a:gd name="T5" fmla="*/ 173 h 182"/>
                    <a:gd name="T6" fmla="*/ 0 w 3308"/>
                    <a:gd name="T7" fmla="*/ 182 h 182"/>
                    <a:gd name="T8" fmla="*/ 730 w 3308"/>
                    <a:gd name="T9" fmla="*/ 182 h 182"/>
                    <a:gd name="T10" fmla="*/ 909 w 3308"/>
                    <a:gd name="T11" fmla="*/ 11 h 182"/>
                    <a:gd name="T12" fmla="*/ 3308 w 3308"/>
                    <a:gd name="T13" fmla="*/ 11 h 182"/>
                    <a:gd name="T14" fmla="*/ 3308 w 3308"/>
                    <a:gd name="T15" fmla="*/ 0 h 182"/>
                    <a:gd name="T16" fmla="*/ 903 w 3308"/>
                    <a:gd name="T1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8" h="182">
                      <a:moveTo>
                        <a:pt x="903" y="0"/>
                      </a:moveTo>
                      <a:lnTo>
                        <a:pt x="727" y="173"/>
                      </a:lnTo>
                      <a:lnTo>
                        <a:pt x="0" y="173"/>
                      </a:lnTo>
                      <a:lnTo>
                        <a:pt x="0" y="182"/>
                      </a:lnTo>
                      <a:lnTo>
                        <a:pt x="730" y="182"/>
                      </a:lnTo>
                      <a:lnTo>
                        <a:pt x="909" y="11"/>
                      </a:lnTo>
                      <a:lnTo>
                        <a:pt x="3308" y="11"/>
                      </a:lnTo>
                      <a:lnTo>
                        <a:pt x="3308" y="0"/>
                      </a:lnTo>
                      <a:lnTo>
                        <a:pt x="9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grpSp>
        </p:grpSp>
        <p:sp>
          <p:nvSpPr>
            <p:cNvPr id="679" name="Freeform 130"/>
            <p:cNvSpPr>
              <a:spLocks noEditPoints="1"/>
            </p:cNvSpPr>
            <p:nvPr userDrawn="1"/>
          </p:nvSpPr>
          <p:spPr bwMode="auto">
            <a:xfrm>
              <a:off x="3951037" y="6140449"/>
              <a:ext cx="134938" cy="173038"/>
            </a:xfrm>
            <a:custGeom>
              <a:avLst/>
              <a:gdLst>
                <a:gd name="T0" fmla="*/ 10 w 29"/>
                <a:gd name="T1" fmla="*/ 0 h 37"/>
                <a:gd name="T2" fmla="*/ 22 w 29"/>
                <a:gd name="T3" fmla="*/ 11 h 37"/>
                <a:gd name="T4" fmla="*/ 16 w 29"/>
                <a:gd name="T5" fmla="*/ 20 h 37"/>
                <a:gd name="T6" fmla="*/ 24 w 29"/>
                <a:gd name="T7" fmla="*/ 30 h 37"/>
                <a:gd name="T8" fmla="*/ 29 w 29"/>
                <a:gd name="T9" fmla="*/ 37 h 37"/>
                <a:gd name="T10" fmla="*/ 23 w 29"/>
                <a:gd name="T11" fmla="*/ 37 h 37"/>
                <a:gd name="T12" fmla="*/ 18 w 29"/>
                <a:gd name="T13" fmla="*/ 30 h 37"/>
                <a:gd name="T14" fmla="*/ 8 w 29"/>
                <a:gd name="T15" fmla="*/ 21 h 37"/>
                <a:gd name="T16" fmla="*/ 6 w 29"/>
                <a:gd name="T17" fmla="*/ 21 h 37"/>
                <a:gd name="T18" fmla="*/ 6 w 29"/>
                <a:gd name="T19" fmla="*/ 37 h 37"/>
                <a:gd name="T20" fmla="*/ 0 w 29"/>
                <a:gd name="T21" fmla="*/ 37 h 37"/>
                <a:gd name="T22" fmla="*/ 0 w 29"/>
                <a:gd name="T23" fmla="*/ 0 h 37"/>
                <a:gd name="T24" fmla="*/ 10 w 29"/>
                <a:gd name="T25" fmla="*/ 0 h 37"/>
                <a:gd name="T26" fmla="*/ 6 w 29"/>
                <a:gd name="T27" fmla="*/ 17 h 37"/>
                <a:gd name="T28" fmla="*/ 9 w 29"/>
                <a:gd name="T29" fmla="*/ 17 h 37"/>
                <a:gd name="T30" fmla="*/ 16 w 29"/>
                <a:gd name="T31" fmla="*/ 10 h 37"/>
                <a:gd name="T32" fmla="*/ 9 w 29"/>
                <a:gd name="T33" fmla="*/ 5 h 37"/>
                <a:gd name="T34" fmla="*/ 6 w 29"/>
                <a:gd name="T35" fmla="*/ 5 h 37"/>
                <a:gd name="T36" fmla="*/ 6 w 29"/>
                <a:gd name="T37" fmla="*/ 1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37">
                  <a:moveTo>
                    <a:pt x="10" y="0"/>
                  </a:moveTo>
                  <a:cubicBezTo>
                    <a:pt x="17" y="0"/>
                    <a:pt x="22" y="4"/>
                    <a:pt x="22" y="11"/>
                  </a:cubicBezTo>
                  <a:cubicBezTo>
                    <a:pt x="22" y="15"/>
                    <a:pt x="20" y="18"/>
                    <a:pt x="16" y="20"/>
                  </a:cubicBezTo>
                  <a:cubicBezTo>
                    <a:pt x="19" y="22"/>
                    <a:pt x="21" y="25"/>
                    <a:pt x="24" y="30"/>
                  </a:cubicBezTo>
                  <a:cubicBezTo>
                    <a:pt x="26" y="33"/>
                    <a:pt x="27" y="34"/>
                    <a:pt x="29" y="37"/>
                  </a:cubicBezTo>
                  <a:cubicBezTo>
                    <a:pt x="23" y="37"/>
                    <a:pt x="23" y="37"/>
                    <a:pt x="23" y="37"/>
                  </a:cubicBezTo>
                  <a:cubicBezTo>
                    <a:pt x="18" y="30"/>
                    <a:pt x="18" y="30"/>
                    <a:pt x="18" y="30"/>
                  </a:cubicBezTo>
                  <a:cubicBezTo>
                    <a:pt x="13" y="22"/>
                    <a:pt x="11" y="21"/>
                    <a:pt x="8" y="21"/>
                  </a:cubicBezTo>
                  <a:cubicBezTo>
                    <a:pt x="6" y="21"/>
                    <a:pt x="6" y="21"/>
                    <a:pt x="6" y="21"/>
                  </a:cubicBezTo>
                  <a:cubicBezTo>
                    <a:pt x="6" y="37"/>
                    <a:pt x="6" y="37"/>
                    <a:pt x="6" y="37"/>
                  </a:cubicBezTo>
                  <a:cubicBezTo>
                    <a:pt x="0" y="37"/>
                    <a:pt x="0" y="37"/>
                    <a:pt x="0" y="37"/>
                  </a:cubicBezTo>
                  <a:cubicBezTo>
                    <a:pt x="0" y="0"/>
                    <a:pt x="0" y="0"/>
                    <a:pt x="0" y="0"/>
                  </a:cubicBezTo>
                  <a:cubicBezTo>
                    <a:pt x="10" y="0"/>
                    <a:pt x="10" y="0"/>
                    <a:pt x="10" y="0"/>
                  </a:cubicBezTo>
                  <a:moveTo>
                    <a:pt x="6" y="17"/>
                  </a:moveTo>
                  <a:cubicBezTo>
                    <a:pt x="9" y="17"/>
                    <a:pt x="9" y="17"/>
                    <a:pt x="9" y="17"/>
                  </a:cubicBezTo>
                  <a:cubicBezTo>
                    <a:pt x="15" y="17"/>
                    <a:pt x="17" y="14"/>
                    <a:pt x="16" y="10"/>
                  </a:cubicBezTo>
                  <a:cubicBezTo>
                    <a:pt x="16" y="7"/>
                    <a:pt x="14" y="5"/>
                    <a:pt x="9" y="5"/>
                  </a:cubicBezTo>
                  <a:cubicBezTo>
                    <a:pt x="6" y="5"/>
                    <a:pt x="6" y="5"/>
                    <a:pt x="6" y="5"/>
                  </a:cubicBezTo>
                  <a:lnTo>
                    <a:pt x="6"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80" name="Freeform 131"/>
            <p:cNvSpPr>
              <a:spLocks/>
            </p:cNvSpPr>
            <p:nvPr userDrawn="1"/>
          </p:nvSpPr>
          <p:spPr bwMode="auto">
            <a:xfrm>
              <a:off x="4100262" y="6140449"/>
              <a:ext cx="106363" cy="173038"/>
            </a:xfrm>
            <a:custGeom>
              <a:avLst/>
              <a:gdLst>
                <a:gd name="T0" fmla="*/ 64 w 67"/>
                <a:gd name="T1" fmla="*/ 15 h 109"/>
                <a:gd name="T2" fmla="*/ 18 w 67"/>
                <a:gd name="T3" fmla="*/ 15 h 109"/>
                <a:gd name="T4" fmla="*/ 18 w 67"/>
                <a:gd name="T5" fmla="*/ 47 h 109"/>
                <a:gd name="T6" fmla="*/ 64 w 67"/>
                <a:gd name="T7" fmla="*/ 47 h 109"/>
                <a:gd name="T8" fmla="*/ 64 w 67"/>
                <a:gd name="T9" fmla="*/ 62 h 109"/>
                <a:gd name="T10" fmla="*/ 18 w 67"/>
                <a:gd name="T11" fmla="*/ 62 h 109"/>
                <a:gd name="T12" fmla="*/ 18 w 67"/>
                <a:gd name="T13" fmla="*/ 97 h 109"/>
                <a:gd name="T14" fmla="*/ 67 w 67"/>
                <a:gd name="T15" fmla="*/ 97 h 109"/>
                <a:gd name="T16" fmla="*/ 67 w 67"/>
                <a:gd name="T17" fmla="*/ 109 h 109"/>
                <a:gd name="T18" fmla="*/ 0 w 67"/>
                <a:gd name="T19" fmla="*/ 109 h 109"/>
                <a:gd name="T20" fmla="*/ 0 w 67"/>
                <a:gd name="T21" fmla="*/ 0 h 109"/>
                <a:gd name="T22" fmla="*/ 64 w 67"/>
                <a:gd name="T23" fmla="*/ 0 h 109"/>
                <a:gd name="T24" fmla="*/ 64 w 67"/>
                <a:gd name="T25"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9">
                  <a:moveTo>
                    <a:pt x="64" y="15"/>
                  </a:moveTo>
                  <a:lnTo>
                    <a:pt x="18" y="15"/>
                  </a:lnTo>
                  <a:lnTo>
                    <a:pt x="18" y="47"/>
                  </a:lnTo>
                  <a:lnTo>
                    <a:pt x="64" y="47"/>
                  </a:lnTo>
                  <a:lnTo>
                    <a:pt x="64" y="62"/>
                  </a:lnTo>
                  <a:lnTo>
                    <a:pt x="18" y="62"/>
                  </a:lnTo>
                  <a:lnTo>
                    <a:pt x="18" y="97"/>
                  </a:lnTo>
                  <a:lnTo>
                    <a:pt x="67" y="97"/>
                  </a:lnTo>
                  <a:lnTo>
                    <a:pt x="67" y="109"/>
                  </a:lnTo>
                  <a:lnTo>
                    <a:pt x="0" y="109"/>
                  </a:lnTo>
                  <a:lnTo>
                    <a:pt x="0" y="0"/>
                  </a:lnTo>
                  <a:lnTo>
                    <a:pt x="64" y="0"/>
                  </a:lnTo>
                  <a:lnTo>
                    <a:pt x="6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81" name="Freeform 132"/>
            <p:cNvSpPr>
              <a:spLocks/>
            </p:cNvSpPr>
            <p:nvPr userDrawn="1"/>
          </p:nvSpPr>
          <p:spPr bwMode="auto">
            <a:xfrm>
              <a:off x="4220912" y="6140449"/>
              <a:ext cx="158750" cy="176213"/>
            </a:xfrm>
            <a:custGeom>
              <a:avLst/>
              <a:gdLst>
                <a:gd name="T0" fmla="*/ 34 w 34"/>
                <a:gd name="T1" fmla="*/ 35 h 38"/>
                <a:gd name="T2" fmla="*/ 20 w 34"/>
                <a:gd name="T3" fmla="*/ 38 h 38"/>
                <a:gd name="T4" fmla="*/ 0 w 34"/>
                <a:gd name="T5" fmla="*/ 19 h 38"/>
                <a:gd name="T6" fmla="*/ 20 w 34"/>
                <a:gd name="T7" fmla="*/ 0 h 38"/>
                <a:gd name="T8" fmla="*/ 33 w 34"/>
                <a:gd name="T9" fmla="*/ 3 h 38"/>
                <a:gd name="T10" fmla="*/ 33 w 34"/>
                <a:gd name="T11" fmla="*/ 8 h 38"/>
                <a:gd name="T12" fmla="*/ 20 w 34"/>
                <a:gd name="T13" fmla="*/ 5 h 38"/>
                <a:gd name="T14" fmla="*/ 6 w 34"/>
                <a:gd name="T15" fmla="*/ 19 h 38"/>
                <a:gd name="T16" fmla="*/ 21 w 34"/>
                <a:gd name="T17" fmla="*/ 33 h 38"/>
                <a:gd name="T18" fmla="*/ 29 w 34"/>
                <a:gd name="T19" fmla="*/ 32 h 38"/>
                <a:gd name="T20" fmla="*/ 29 w 34"/>
                <a:gd name="T21" fmla="*/ 24 h 38"/>
                <a:gd name="T22" fmla="*/ 22 w 34"/>
                <a:gd name="T23" fmla="*/ 24 h 38"/>
                <a:gd name="T24" fmla="*/ 22 w 34"/>
                <a:gd name="T25" fmla="*/ 19 h 38"/>
                <a:gd name="T26" fmla="*/ 34 w 34"/>
                <a:gd name="T27" fmla="*/ 19 h 38"/>
                <a:gd name="T28" fmla="*/ 34 w 34"/>
                <a:gd name="T29"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8">
                  <a:moveTo>
                    <a:pt x="34" y="35"/>
                  </a:moveTo>
                  <a:cubicBezTo>
                    <a:pt x="29" y="37"/>
                    <a:pt x="25" y="38"/>
                    <a:pt x="20" y="38"/>
                  </a:cubicBezTo>
                  <a:cubicBezTo>
                    <a:pt x="9" y="38"/>
                    <a:pt x="0" y="30"/>
                    <a:pt x="0" y="19"/>
                  </a:cubicBezTo>
                  <a:cubicBezTo>
                    <a:pt x="0" y="8"/>
                    <a:pt x="9" y="0"/>
                    <a:pt x="20" y="0"/>
                  </a:cubicBezTo>
                  <a:cubicBezTo>
                    <a:pt x="24" y="0"/>
                    <a:pt x="28" y="0"/>
                    <a:pt x="33" y="3"/>
                  </a:cubicBezTo>
                  <a:cubicBezTo>
                    <a:pt x="33" y="8"/>
                    <a:pt x="33" y="8"/>
                    <a:pt x="33" y="8"/>
                  </a:cubicBezTo>
                  <a:cubicBezTo>
                    <a:pt x="29" y="6"/>
                    <a:pt x="24" y="5"/>
                    <a:pt x="20" y="5"/>
                  </a:cubicBezTo>
                  <a:cubicBezTo>
                    <a:pt x="12" y="5"/>
                    <a:pt x="6" y="11"/>
                    <a:pt x="6" y="19"/>
                  </a:cubicBezTo>
                  <a:cubicBezTo>
                    <a:pt x="6" y="27"/>
                    <a:pt x="12" y="33"/>
                    <a:pt x="21" y="33"/>
                  </a:cubicBezTo>
                  <a:cubicBezTo>
                    <a:pt x="24" y="33"/>
                    <a:pt x="26" y="32"/>
                    <a:pt x="29" y="32"/>
                  </a:cubicBezTo>
                  <a:cubicBezTo>
                    <a:pt x="29" y="24"/>
                    <a:pt x="29" y="24"/>
                    <a:pt x="29" y="24"/>
                  </a:cubicBezTo>
                  <a:cubicBezTo>
                    <a:pt x="22" y="24"/>
                    <a:pt x="22" y="24"/>
                    <a:pt x="22" y="24"/>
                  </a:cubicBezTo>
                  <a:cubicBezTo>
                    <a:pt x="22" y="19"/>
                    <a:pt x="22" y="19"/>
                    <a:pt x="22" y="19"/>
                  </a:cubicBezTo>
                  <a:cubicBezTo>
                    <a:pt x="34" y="19"/>
                    <a:pt x="34" y="19"/>
                    <a:pt x="34" y="19"/>
                  </a:cubicBezTo>
                  <a:cubicBezTo>
                    <a:pt x="34" y="35"/>
                    <a:pt x="34" y="35"/>
                    <a:pt x="34" y="3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82" name="Rectangle 133"/>
            <p:cNvSpPr>
              <a:spLocks noChangeArrowheads="1"/>
            </p:cNvSpPr>
            <p:nvPr userDrawn="1"/>
          </p:nvSpPr>
          <p:spPr bwMode="auto">
            <a:xfrm>
              <a:off x="4411412" y="6140449"/>
              <a:ext cx="23813" cy="173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83" name="Freeform 134"/>
            <p:cNvSpPr>
              <a:spLocks noEditPoints="1"/>
            </p:cNvSpPr>
            <p:nvPr userDrawn="1"/>
          </p:nvSpPr>
          <p:spPr bwMode="auto">
            <a:xfrm>
              <a:off x="4454274" y="6140449"/>
              <a:ext cx="185738" cy="176213"/>
            </a:xfrm>
            <a:custGeom>
              <a:avLst/>
              <a:gdLst>
                <a:gd name="T0" fmla="*/ 20 w 40"/>
                <a:gd name="T1" fmla="*/ 0 h 38"/>
                <a:gd name="T2" fmla="*/ 40 w 40"/>
                <a:gd name="T3" fmla="*/ 19 h 38"/>
                <a:gd name="T4" fmla="*/ 20 w 40"/>
                <a:gd name="T5" fmla="*/ 38 h 38"/>
                <a:gd name="T6" fmla="*/ 0 w 40"/>
                <a:gd name="T7" fmla="*/ 19 h 38"/>
                <a:gd name="T8" fmla="*/ 20 w 40"/>
                <a:gd name="T9" fmla="*/ 0 h 38"/>
                <a:gd name="T10" fmla="*/ 20 w 40"/>
                <a:gd name="T11" fmla="*/ 33 h 38"/>
                <a:gd name="T12" fmla="*/ 35 w 40"/>
                <a:gd name="T13" fmla="*/ 19 h 38"/>
                <a:gd name="T14" fmla="*/ 20 w 40"/>
                <a:gd name="T15" fmla="*/ 5 h 38"/>
                <a:gd name="T16" fmla="*/ 6 w 40"/>
                <a:gd name="T17" fmla="*/ 19 h 38"/>
                <a:gd name="T18" fmla="*/ 20 w 40"/>
                <a:gd name="T19"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8">
                  <a:moveTo>
                    <a:pt x="20" y="0"/>
                  </a:moveTo>
                  <a:cubicBezTo>
                    <a:pt x="33" y="0"/>
                    <a:pt x="40" y="8"/>
                    <a:pt x="40" y="19"/>
                  </a:cubicBezTo>
                  <a:cubicBezTo>
                    <a:pt x="40" y="29"/>
                    <a:pt x="33" y="38"/>
                    <a:pt x="20" y="38"/>
                  </a:cubicBezTo>
                  <a:cubicBezTo>
                    <a:pt x="8" y="38"/>
                    <a:pt x="0" y="29"/>
                    <a:pt x="0" y="19"/>
                  </a:cubicBezTo>
                  <a:cubicBezTo>
                    <a:pt x="0" y="9"/>
                    <a:pt x="8" y="0"/>
                    <a:pt x="20" y="0"/>
                  </a:cubicBezTo>
                  <a:moveTo>
                    <a:pt x="20" y="33"/>
                  </a:moveTo>
                  <a:cubicBezTo>
                    <a:pt x="29" y="33"/>
                    <a:pt x="35" y="27"/>
                    <a:pt x="35" y="19"/>
                  </a:cubicBezTo>
                  <a:cubicBezTo>
                    <a:pt x="35" y="11"/>
                    <a:pt x="29" y="5"/>
                    <a:pt x="20" y="5"/>
                  </a:cubicBezTo>
                  <a:cubicBezTo>
                    <a:pt x="12" y="5"/>
                    <a:pt x="6" y="11"/>
                    <a:pt x="6" y="19"/>
                  </a:cubicBezTo>
                  <a:cubicBezTo>
                    <a:pt x="6" y="27"/>
                    <a:pt x="12" y="33"/>
                    <a:pt x="20" y="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84" name="Freeform 135"/>
            <p:cNvSpPr>
              <a:spLocks/>
            </p:cNvSpPr>
            <p:nvPr userDrawn="1"/>
          </p:nvSpPr>
          <p:spPr bwMode="auto">
            <a:xfrm>
              <a:off x="4663824" y="6140449"/>
              <a:ext cx="157163" cy="173038"/>
            </a:xfrm>
            <a:custGeom>
              <a:avLst/>
              <a:gdLst>
                <a:gd name="T0" fmla="*/ 99 w 99"/>
                <a:gd name="T1" fmla="*/ 109 h 109"/>
                <a:gd name="T2" fmla="*/ 87 w 99"/>
                <a:gd name="T3" fmla="*/ 109 h 109"/>
                <a:gd name="T4" fmla="*/ 14 w 99"/>
                <a:gd name="T5" fmla="*/ 26 h 109"/>
                <a:gd name="T6" fmla="*/ 14 w 99"/>
                <a:gd name="T7" fmla="*/ 109 h 109"/>
                <a:gd name="T8" fmla="*/ 0 w 99"/>
                <a:gd name="T9" fmla="*/ 109 h 109"/>
                <a:gd name="T10" fmla="*/ 0 w 99"/>
                <a:gd name="T11" fmla="*/ 0 h 109"/>
                <a:gd name="T12" fmla="*/ 11 w 99"/>
                <a:gd name="T13" fmla="*/ 0 h 109"/>
                <a:gd name="T14" fmla="*/ 85 w 99"/>
                <a:gd name="T15" fmla="*/ 85 h 109"/>
                <a:gd name="T16" fmla="*/ 85 w 99"/>
                <a:gd name="T17" fmla="*/ 0 h 109"/>
                <a:gd name="T18" fmla="*/ 99 w 99"/>
                <a:gd name="T19" fmla="*/ 0 h 109"/>
                <a:gd name="T20" fmla="*/ 99 w 99"/>
                <a:gd name="T2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09">
                  <a:moveTo>
                    <a:pt x="99" y="109"/>
                  </a:moveTo>
                  <a:lnTo>
                    <a:pt x="87" y="109"/>
                  </a:lnTo>
                  <a:lnTo>
                    <a:pt x="14" y="26"/>
                  </a:lnTo>
                  <a:lnTo>
                    <a:pt x="14" y="109"/>
                  </a:lnTo>
                  <a:lnTo>
                    <a:pt x="0" y="109"/>
                  </a:lnTo>
                  <a:lnTo>
                    <a:pt x="0" y="0"/>
                  </a:lnTo>
                  <a:lnTo>
                    <a:pt x="11" y="0"/>
                  </a:lnTo>
                  <a:lnTo>
                    <a:pt x="85" y="85"/>
                  </a:lnTo>
                  <a:lnTo>
                    <a:pt x="85" y="0"/>
                  </a:lnTo>
                  <a:lnTo>
                    <a:pt x="99" y="0"/>
                  </a:lnTo>
                  <a:lnTo>
                    <a:pt x="99"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85" name="Freeform 136"/>
            <p:cNvSpPr>
              <a:spLocks/>
            </p:cNvSpPr>
            <p:nvPr userDrawn="1"/>
          </p:nvSpPr>
          <p:spPr bwMode="auto">
            <a:xfrm>
              <a:off x="4854324" y="6140449"/>
              <a:ext cx="106363" cy="173038"/>
            </a:xfrm>
            <a:custGeom>
              <a:avLst/>
              <a:gdLst>
                <a:gd name="T0" fmla="*/ 67 w 67"/>
                <a:gd name="T1" fmla="*/ 15 h 109"/>
                <a:gd name="T2" fmla="*/ 17 w 67"/>
                <a:gd name="T3" fmla="*/ 15 h 109"/>
                <a:gd name="T4" fmla="*/ 17 w 67"/>
                <a:gd name="T5" fmla="*/ 47 h 109"/>
                <a:gd name="T6" fmla="*/ 64 w 67"/>
                <a:gd name="T7" fmla="*/ 47 h 109"/>
                <a:gd name="T8" fmla="*/ 64 w 67"/>
                <a:gd name="T9" fmla="*/ 62 h 109"/>
                <a:gd name="T10" fmla="*/ 17 w 67"/>
                <a:gd name="T11" fmla="*/ 62 h 109"/>
                <a:gd name="T12" fmla="*/ 17 w 67"/>
                <a:gd name="T13" fmla="*/ 97 h 109"/>
                <a:gd name="T14" fmla="*/ 67 w 67"/>
                <a:gd name="T15" fmla="*/ 97 h 109"/>
                <a:gd name="T16" fmla="*/ 67 w 67"/>
                <a:gd name="T17" fmla="*/ 109 h 109"/>
                <a:gd name="T18" fmla="*/ 0 w 67"/>
                <a:gd name="T19" fmla="*/ 109 h 109"/>
                <a:gd name="T20" fmla="*/ 0 w 67"/>
                <a:gd name="T21" fmla="*/ 0 h 109"/>
                <a:gd name="T22" fmla="*/ 67 w 67"/>
                <a:gd name="T23" fmla="*/ 0 h 109"/>
                <a:gd name="T24" fmla="*/ 67 w 67"/>
                <a:gd name="T25"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9">
                  <a:moveTo>
                    <a:pt x="67" y="15"/>
                  </a:moveTo>
                  <a:lnTo>
                    <a:pt x="17" y="15"/>
                  </a:lnTo>
                  <a:lnTo>
                    <a:pt x="17" y="47"/>
                  </a:lnTo>
                  <a:lnTo>
                    <a:pt x="64" y="47"/>
                  </a:lnTo>
                  <a:lnTo>
                    <a:pt x="64" y="62"/>
                  </a:lnTo>
                  <a:lnTo>
                    <a:pt x="17" y="62"/>
                  </a:lnTo>
                  <a:lnTo>
                    <a:pt x="17" y="97"/>
                  </a:lnTo>
                  <a:lnTo>
                    <a:pt x="67" y="97"/>
                  </a:lnTo>
                  <a:lnTo>
                    <a:pt x="67" y="109"/>
                  </a:lnTo>
                  <a:lnTo>
                    <a:pt x="0" y="109"/>
                  </a:lnTo>
                  <a:lnTo>
                    <a:pt x="0" y="0"/>
                  </a:lnTo>
                  <a:lnTo>
                    <a:pt x="67" y="0"/>
                  </a:lnTo>
                  <a:lnTo>
                    <a:pt x="67"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86" name="Freeform 137"/>
            <p:cNvSpPr>
              <a:spLocks/>
            </p:cNvSpPr>
            <p:nvPr userDrawn="1"/>
          </p:nvSpPr>
          <p:spPr bwMode="auto">
            <a:xfrm>
              <a:off x="3951037" y="6429374"/>
              <a:ext cx="103188" cy="171450"/>
            </a:xfrm>
            <a:custGeom>
              <a:avLst/>
              <a:gdLst>
                <a:gd name="T0" fmla="*/ 18 w 65"/>
                <a:gd name="T1" fmla="*/ 94 h 108"/>
                <a:gd name="T2" fmla="*/ 65 w 65"/>
                <a:gd name="T3" fmla="*/ 94 h 108"/>
                <a:gd name="T4" fmla="*/ 65 w 65"/>
                <a:gd name="T5" fmla="*/ 108 h 108"/>
                <a:gd name="T6" fmla="*/ 0 w 65"/>
                <a:gd name="T7" fmla="*/ 108 h 108"/>
                <a:gd name="T8" fmla="*/ 0 w 65"/>
                <a:gd name="T9" fmla="*/ 0 h 108"/>
                <a:gd name="T10" fmla="*/ 18 w 65"/>
                <a:gd name="T11" fmla="*/ 0 h 108"/>
                <a:gd name="T12" fmla="*/ 18 w 65"/>
                <a:gd name="T13" fmla="*/ 94 h 108"/>
              </a:gdLst>
              <a:ahLst/>
              <a:cxnLst>
                <a:cxn ang="0">
                  <a:pos x="T0" y="T1"/>
                </a:cxn>
                <a:cxn ang="0">
                  <a:pos x="T2" y="T3"/>
                </a:cxn>
                <a:cxn ang="0">
                  <a:pos x="T4" y="T5"/>
                </a:cxn>
                <a:cxn ang="0">
                  <a:pos x="T6" y="T7"/>
                </a:cxn>
                <a:cxn ang="0">
                  <a:pos x="T8" y="T9"/>
                </a:cxn>
                <a:cxn ang="0">
                  <a:pos x="T10" y="T11"/>
                </a:cxn>
                <a:cxn ang="0">
                  <a:pos x="T12" y="T13"/>
                </a:cxn>
              </a:cxnLst>
              <a:rect l="0" t="0" r="r" b="b"/>
              <a:pathLst>
                <a:path w="65" h="108">
                  <a:moveTo>
                    <a:pt x="18" y="94"/>
                  </a:moveTo>
                  <a:lnTo>
                    <a:pt x="65" y="94"/>
                  </a:lnTo>
                  <a:lnTo>
                    <a:pt x="65" y="108"/>
                  </a:lnTo>
                  <a:lnTo>
                    <a:pt x="0" y="108"/>
                  </a:lnTo>
                  <a:lnTo>
                    <a:pt x="0" y="0"/>
                  </a:lnTo>
                  <a:lnTo>
                    <a:pt x="18" y="0"/>
                  </a:lnTo>
                  <a:lnTo>
                    <a:pt x="18"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87" name="Freeform 138"/>
            <p:cNvSpPr>
              <a:spLocks noEditPoints="1"/>
            </p:cNvSpPr>
            <p:nvPr userDrawn="1"/>
          </p:nvSpPr>
          <p:spPr bwMode="auto">
            <a:xfrm>
              <a:off x="4058987" y="6429374"/>
              <a:ext cx="166688" cy="171450"/>
            </a:xfrm>
            <a:custGeom>
              <a:avLst/>
              <a:gdLst>
                <a:gd name="T0" fmla="*/ 105 w 105"/>
                <a:gd name="T1" fmla="*/ 108 h 108"/>
                <a:gd name="T2" fmla="*/ 90 w 105"/>
                <a:gd name="T3" fmla="*/ 108 h 108"/>
                <a:gd name="T4" fmla="*/ 76 w 105"/>
                <a:gd name="T5" fmla="*/ 76 h 108"/>
                <a:gd name="T6" fmla="*/ 29 w 105"/>
                <a:gd name="T7" fmla="*/ 76 h 108"/>
                <a:gd name="T8" fmla="*/ 14 w 105"/>
                <a:gd name="T9" fmla="*/ 108 h 108"/>
                <a:gd name="T10" fmla="*/ 0 w 105"/>
                <a:gd name="T11" fmla="*/ 108 h 108"/>
                <a:gd name="T12" fmla="*/ 47 w 105"/>
                <a:gd name="T13" fmla="*/ 0 h 108"/>
                <a:gd name="T14" fmla="*/ 58 w 105"/>
                <a:gd name="T15" fmla="*/ 0 h 108"/>
                <a:gd name="T16" fmla="*/ 105 w 105"/>
                <a:gd name="T17" fmla="*/ 108 h 108"/>
                <a:gd name="T18" fmla="*/ 35 w 105"/>
                <a:gd name="T19" fmla="*/ 61 h 108"/>
                <a:gd name="T20" fmla="*/ 70 w 105"/>
                <a:gd name="T21" fmla="*/ 61 h 108"/>
                <a:gd name="T22" fmla="*/ 52 w 105"/>
                <a:gd name="T23" fmla="*/ 23 h 108"/>
                <a:gd name="T24" fmla="*/ 35 w 105"/>
                <a:gd name="T25" fmla="*/ 6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8">
                  <a:moveTo>
                    <a:pt x="105" y="108"/>
                  </a:moveTo>
                  <a:lnTo>
                    <a:pt x="90" y="108"/>
                  </a:lnTo>
                  <a:lnTo>
                    <a:pt x="76" y="76"/>
                  </a:lnTo>
                  <a:lnTo>
                    <a:pt x="29" y="76"/>
                  </a:lnTo>
                  <a:lnTo>
                    <a:pt x="14" y="108"/>
                  </a:lnTo>
                  <a:lnTo>
                    <a:pt x="0" y="108"/>
                  </a:lnTo>
                  <a:lnTo>
                    <a:pt x="47" y="0"/>
                  </a:lnTo>
                  <a:lnTo>
                    <a:pt x="58" y="0"/>
                  </a:lnTo>
                  <a:lnTo>
                    <a:pt x="105" y="108"/>
                  </a:lnTo>
                  <a:close/>
                  <a:moveTo>
                    <a:pt x="35" y="61"/>
                  </a:moveTo>
                  <a:lnTo>
                    <a:pt x="70" y="61"/>
                  </a:lnTo>
                  <a:lnTo>
                    <a:pt x="52" y="23"/>
                  </a:lnTo>
                  <a:lnTo>
                    <a:pt x="3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88" name="Freeform 139"/>
            <p:cNvSpPr>
              <a:spLocks/>
            </p:cNvSpPr>
            <p:nvPr userDrawn="1"/>
          </p:nvSpPr>
          <p:spPr bwMode="auto">
            <a:xfrm>
              <a:off x="4230437" y="6429374"/>
              <a:ext cx="158750" cy="171450"/>
            </a:xfrm>
            <a:custGeom>
              <a:avLst/>
              <a:gdLst>
                <a:gd name="T0" fmla="*/ 6 w 100"/>
                <a:gd name="T1" fmla="*/ 14 h 108"/>
                <a:gd name="T2" fmla="*/ 6 w 100"/>
                <a:gd name="T3" fmla="*/ 0 h 108"/>
                <a:gd name="T4" fmla="*/ 100 w 100"/>
                <a:gd name="T5" fmla="*/ 0 h 108"/>
                <a:gd name="T6" fmla="*/ 29 w 100"/>
                <a:gd name="T7" fmla="*/ 94 h 108"/>
                <a:gd name="T8" fmla="*/ 100 w 100"/>
                <a:gd name="T9" fmla="*/ 94 h 108"/>
                <a:gd name="T10" fmla="*/ 100 w 100"/>
                <a:gd name="T11" fmla="*/ 108 h 108"/>
                <a:gd name="T12" fmla="*/ 0 w 100"/>
                <a:gd name="T13" fmla="*/ 108 h 108"/>
                <a:gd name="T14" fmla="*/ 70 w 100"/>
                <a:gd name="T15" fmla="*/ 14 h 108"/>
                <a:gd name="T16" fmla="*/ 6 w 100"/>
                <a:gd name="T17"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8">
                  <a:moveTo>
                    <a:pt x="6" y="14"/>
                  </a:moveTo>
                  <a:lnTo>
                    <a:pt x="6" y="0"/>
                  </a:lnTo>
                  <a:lnTo>
                    <a:pt x="100" y="0"/>
                  </a:lnTo>
                  <a:lnTo>
                    <a:pt x="29" y="94"/>
                  </a:lnTo>
                  <a:lnTo>
                    <a:pt x="100" y="94"/>
                  </a:lnTo>
                  <a:lnTo>
                    <a:pt x="100" y="108"/>
                  </a:lnTo>
                  <a:lnTo>
                    <a:pt x="0" y="108"/>
                  </a:lnTo>
                  <a:lnTo>
                    <a:pt x="70" y="14"/>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89" name="Rectangle 140"/>
            <p:cNvSpPr>
              <a:spLocks noChangeArrowheads="1"/>
            </p:cNvSpPr>
            <p:nvPr userDrawn="1"/>
          </p:nvSpPr>
          <p:spPr bwMode="auto">
            <a:xfrm>
              <a:off x="4406649" y="6429374"/>
              <a:ext cx="23813" cy="171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90" name="Freeform 141"/>
            <p:cNvSpPr>
              <a:spLocks noEditPoints="1"/>
            </p:cNvSpPr>
            <p:nvPr userDrawn="1"/>
          </p:nvSpPr>
          <p:spPr bwMode="auto">
            <a:xfrm>
              <a:off x="4449512" y="6424612"/>
              <a:ext cx="185738" cy="180975"/>
            </a:xfrm>
            <a:custGeom>
              <a:avLst/>
              <a:gdLst>
                <a:gd name="T0" fmla="*/ 20 w 40"/>
                <a:gd name="T1" fmla="*/ 0 h 39"/>
                <a:gd name="T2" fmla="*/ 40 w 40"/>
                <a:gd name="T3" fmla="*/ 20 h 39"/>
                <a:gd name="T4" fmla="*/ 20 w 40"/>
                <a:gd name="T5" fmla="*/ 39 h 39"/>
                <a:gd name="T6" fmla="*/ 0 w 40"/>
                <a:gd name="T7" fmla="*/ 20 h 39"/>
                <a:gd name="T8" fmla="*/ 20 w 40"/>
                <a:gd name="T9" fmla="*/ 0 h 39"/>
                <a:gd name="T10" fmla="*/ 20 w 40"/>
                <a:gd name="T11" fmla="*/ 34 h 39"/>
                <a:gd name="T12" fmla="*/ 34 w 40"/>
                <a:gd name="T13" fmla="*/ 20 h 39"/>
                <a:gd name="T14" fmla="*/ 20 w 40"/>
                <a:gd name="T15" fmla="*/ 5 h 39"/>
                <a:gd name="T16" fmla="*/ 5 w 40"/>
                <a:gd name="T17" fmla="*/ 20 h 39"/>
                <a:gd name="T18" fmla="*/ 20 w 40"/>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9">
                  <a:moveTo>
                    <a:pt x="20" y="0"/>
                  </a:moveTo>
                  <a:cubicBezTo>
                    <a:pt x="32" y="0"/>
                    <a:pt x="40" y="9"/>
                    <a:pt x="40" y="20"/>
                  </a:cubicBezTo>
                  <a:cubicBezTo>
                    <a:pt x="40" y="30"/>
                    <a:pt x="32" y="39"/>
                    <a:pt x="20" y="39"/>
                  </a:cubicBezTo>
                  <a:cubicBezTo>
                    <a:pt x="8" y="39"/>
                    <a:pt x="0" y="30"/>
                    <a:pt x="0" y="20"/>
                  </a:cubicBezTo>
                  <a:cubicBezTo>
                    <a:pt x="0" y="9"/>
                    <a:pt x="8" y="0"/>
                    <a:pt x="20" y="0"/>
                  </a:cubicBezTo>
                  <a:moveTo>
                    <a:pt x="20" y="34"/>
                  </a:moveTo>
                  <a:cubicBezTo>
                    <a:pt x="28" y="34"/>
                    <a:pt x="34" y="28"/>
                    <a:pt x="34" y="20"/>
                  </a:cubicBezTo>
                  <a:cubicBezTo>
                    <a:pt x="34" y="11"/>
                    <a:pt x="28" y="5"/>
                    <a:pt x="20" y="5"/>
                  </a:cubicBezTo>
                  <a:cubicBezTo>
                    <a:pt x="12" y="5"/>
                    <a:pt x="5" y="11"/>
                    <a:pt x="5" y="20"/>
                  </a:cubicBezTo>
                  <a:cubicBezTo>
                    <a:pt x="5" y="28"/>
                    <a:pt x="12" y="34"/>
                    <a:pt x="20"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grpSp>
          <p:nvGrpSpPr>
            <p:cNvPr id="691" name="Gruppo 690"/>
            <p:cNvGrpSpPr/>
            <p:nvPr userDrawn="1"/>
          </p:nvGrpSpPr>
          <p:grpSpPr>
            <a:xfrm>
              <a:off x="304299" y="6046788"/>
              <a:ext cx="3506787" cy="671512"/>
              <a:chOff x="352425" y="6046788"/>
              <a:chExt cx="3506787" cy="671512"/>
            </a:xfrm>
          </p:grpSpPr>
          <p:sp>
            <p:nvSpPr>
              <p:cNvPr id="692" name="Freeform 142"/>
              <p:cNvSpPr>
                <a:spLocks/>
              </p:cNvSpPr>
              <p:nvPr/>
            </p:nvSpPr>
            <p:spPr bwMode="auto">
              <a:xfrm>
                <a:off x="3300412" y="6094412"/>
                <a:ext cx="558800" cy="558800"/>
              </a:xfrm>
              <a:custGeom>
                <a:avLst/>
                <a:gdLst>
                  <a:gd name="T0" fmla="*/ 261 w 352"/>
                  <a:gd name="T1" fmla="*/ 0 h 352"/>
                  <a:gd name="T2" fmla="*/ 91 w 352"/>
                  <a:gd name="T3" fmla="*/ 0 h 352"/>
                  <a:gd name="T4" fmla="*/ 0 w 352"/>
                  <a:gd name="T5" fmla="*/ 91 h 352"/>
                  <a:gd name="T6" fmla="*/ 0 w 352"/>
                  <a:gd name="T7" fmla="*/ 261 h 352"/>
                  <a:gd name="T8" fmla="*/ 91 w 352"/>
                  <a:gd name="T9" fmla="*/ 352 h 352"/>
                  <a:gd name="T10" fmla="*/ 261 w 352"/>
                  <a:gd name="T11" fmla="*/ 352 h 352"/>
                  <a:gd name="T12" fmla="*/ 352 w 352"/>
                  <a:gd name="T13" fmla="*/ 261 h 352"/>
                  <a:gd name="T14" fmla="*/ 352 w 352"/>
                  <a:gd name="T15" fmla="*/ 91 h 352"/>
                  <a:gd name="T16" fmla="*/ 261 w 352"/>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2">
                    <a:moveTo>
                      <a:pt x="261" y="0"/>
                    </a:moveTo>
                    <a:lnTo>
                      <a:pt x="91" y="0"/>
                    </a:lnTo>
                    <a:lnTo>
                      <a:pt x="0" y="91"/>
                    </a:lnTo>
                    <a:lnTo>
                      <a:pt x="0" y="261"/>
                    </a:lnTo>
                    <a:lnTo>
                      <a:pt x="91" y="352"/>
                    </a:lnTo>
                    <a:lnTo>
                      <a:pt x="261" y="352"/>
                    </a:lnTo>
                    <a:lnTo>
                      <a:pt x="352" y="261"/>
                    </a:lnTo>
                    <a:lnTo>
                      <a:pt x="352" y="91"/>
                    </a:lnTo>
                    <a:lnTo>
                      <a:pt x="261" y="0"/>
                    </a:lnTo>
                    <a:close/>
                  </a:path>
                </a:pathLst>
              </a:custGeom>
              <a:solidFill>
                <a:srgbClr val="F398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93" name="Freeform 143"/>
              <p:cNvSpPr>
                <a:spLocks/>
              </p:cNvSpPr>
              <p:nvPr/>
            </p:nvSpPr>
            <p:spPr bwMode="auto">
              <a:xfrm>
                <a:off x="3319462" y="6381749"/>
                <a:ext cx="250825" cy="252413"/>
              </a:xfrm>
              <a:custGeom>
                <a:avLst/>
                <a:gdLst>
                  <a:gd name="T0" fmla="*/ 79 w 158"/>
                  <a:gd name="T1" fmla="*/ 0 h 159"/>
                  <a:gd name="T2" fmla="*/ 0 w 158"/>
                  <a:gd name="T3" fmla="*/ 80 h 159"/>
                  <a:gd name="T4" fmla="*/ 79 w 158"/>
                  <a:gd name="T5" fmla="*/ 159 h 159"/>
                  <a:gd name="T6" fmla="*/ 158 w 158"/>
                  <a:gd name="T7" fmla="*/ 80 h 159"/>
                  <a:gd name="T8" fmla="*/ 79 w 158"/>
                  <a:gd name="T9" fmla="*/ 0 h 159"/>
                </a:gdLst>
                <a:ahLst/>
                <a:cxnLst>
                  <a:cxn ang="0">
                    <a:pos x="T0" y="T1"/>
                  </a:cxn>
                  <a:cxn ang="0">
                    <a:pos x="T2" y="T3"/>
                  </a:cxn>
                  <a:cxn ang="0">
                    <a:pos x="T4" y="T5"/>
                  </a:cxn>
                  <a:cxn ang="0">
                    <a:pos x="T6" y="T7"/>
                  </a:cxn>
                  <a:cxn ang="0">
                    <a:pos x="T8" y="T9"/>
                  </a:cxn>
                </a:cxnLst>
                <a:rect l="0" t="0" r="r" b="b"/>
                <a:pathLst>
                  <a:path w="158" h="159">
                    <a:moveTo>
                      <a:pt x="79" y="0"/>
                    </a:moveTo>
                    <a:lnTo>
                      <a:pt x="0" y="80"/>
                    </a:lnTo>
                    <a:lnTo>
                      <a:pt x="79" y="159"/>
                    </a:lnTo>
                    <a:lnTo>
                      <a:pt x="158" y="80"/>
                    </a:lnTo>
                    <a:lnTo>
                      <a:pt x="79" y="0"/>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94" name="Freeform 144"/>
              <p:cNvSpPr>
                <a:spLocks/>
              </p:cNvSpPr>
              <p:nvPr/>
            </p:nvSpPr>
            <p:spPr bwMode="auto">
              <a:xfrm>
                <a:off x="3319462" y="6381749"/>
                <a:ext cx="250825" cy="252413"/>
              </a:xfrm>
              <a:custGeom>
                <a:avLst/>
                <a:gdLst>
                  <a:gd name="T0" fmla="*/ 79 w 158"/>
                  <a:gd name="T1" fmla="*/ 0 h 159"/>
                  <a:gd name="T2" fmla="*/ 0 w 158"/>
                  <a:gd name="T3" fmla="*/ 80 h 159"/>
                  <a:gd name="T4" fmla="*/ 79 w 158"/>
                  <a:gd name="T5" fmla="*/ 159 h 159"/>
                  <a:gd name="T6" fmla="*/ 158 w 158"/>
                  <a:gd name="T7" fmla="*/ 80 h 159"/>
                  <a:gd name="T8" fmla="*/ 79 w 158"/>
                  <a:gd name="T9" fmla="*/ 0 h 159"/>
                </a:gdLst>
                <a:ahLst/>
                <a:cxnLst>
                  <a:cxn ang="0">
                    <a:pos x="T0" y="T1"/>
                  </a:cxn>
                  <a:cxn ang="0">
                    <a:pos x="T2" y="T3"/>
                  </a:cxn>
                  <a:cxn ang="0">
                    <a:pos x="T4" y="T5"/>
                  </a:cxn>
                  <a:cxn ang="0">
                    <a:pos x="T6" y="T7"/>
                  </a:cxn>
                  <a:cxn ang="0">
                    <a:pos x="T8" y="T9"/>
                  </a:cxn>
                </a:cxnLst>
                <a:rect l="0" t="0" r="r" b="b"/>
                <a:pathLst>
                  <a:path w="158" h="159">
                    <a:moveTo>
                      <a:pt x="79" y="0"/>
                    </a:moveTo>
                    <a:lnTo>
                      <a:pt x="0" y="80"/>
                    </a:lnTo>
                    <a:lnTo>
                      <a:pt x="79" y="159"/>
                    </a:lnTo>
                    <a:lnTo>
                      <a:pt x="158" y="80"/>
                    </a:lnTo>
                    <a:lnTo>
                      <a:pt x="79" y="0"/>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95" name="Freeform 145"/>
              <p:cNvSpPr>
                <a:spLocks/>
              </p:cNvSpPr>
              <p:nvPr/>
            </p:nvSpPr>
            <p:spPr bwMode="auto">
              <a:xfrm>
                <a:off x="3454400" y="6246812"/>
                <a:ext cx="250825" cy="252413"/>
              </a:xfrm>
              <a:custGeom>
                <a:avLst/>
                <a:gdLst>
                  <a:gd name="T0" fmla="*/ 158 w 158"/>
                  <a:gd name="T1" fmla="*/ 80 h 159"/>
                  <a:gd name="T2" fmla="*/ 79 w 158"/>
                  <a:gd name="T3" fmla="*/ 159 h 159"/>
                  <a:gd name="T4" fmla="*/ 0 w 158"/>
                  <a:gd name="T5" fmla="*/ 80 h 159"/>
                  <a:gd name="T6" fmla="*/ 79 w 158"/>
                  <a:gd name="T7" fmla="*/ 0 h 159"/>
                  <a:gd name="T8" fmla="*/ 158 w 158"/>
                  <a:gd name="T9" fmla="*/ 80 h 159"/>
                </a:gdLst>
                <a:ahLst/>
                <a:cxnLst>
                  <a:cxn ang="0">
                    <a:pos x="T0" y="T1"/>
                  </a:cxn>
                  <a:cxn ang="0">
                    <a:pos x="T2" y="T3"/>
                  </a:cxn>
                  <a:cxn ang="0">
                    <a:pos x="T4" y="T5"/>
                  </a:cxn>
                  <a:cxn ang="0">
                    <a:pos x="T6" y="T7"/>
                  </a:cxn>
                  <a:cxn ang="0">
                    <a:pos x="T8" y="T9"/>
                  </a:cxn>
                </a:cxnLst>
                <a:rect l="0" t="0" r="r" b="b"/>
                <a:pathLst>
                  <a:path w="158" h="159">
                    <a:moveTo>
                      <a:pt x="158" y="80"/>
                    </a:moveTo>
                    <a:lnTo>
                      <a:pt x="79" y="159"/>
                    </a:lnTo>
                    <a:lnTo>
                      <a:pt x="0" y="80"/>
                    </a:lnTo>
                    <a:lnTo>
                      <a:pt x="79" y="0"/>
                    </a:lnTo>
                    <a:lnTo>
                      <a:pt x="158" y="80"/>
                    </a:lnTo>
                    <a:close/>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96" name="Freeform 146"/>
              <p:cNvSpPr>
                <a:spLocks/>
              </p:cNvSpPr>
              <p:nvPr/>
            </p:nvSpPr>
            <p:spPr bwMode="auto">
              <a:xfrm>
                <a:off x="3454400" y="6246812"/>
                <a:ext cx="250825" cy="252413"/>
              </a:xfrm>
              <a:custGeom>
                <a:avLst/>
                <a:gdLst>
                  <a:gd name="T0" fmla="*/ 158 w 158"/>
                  <a:gd name="T1" fmla="*/ 80 h 159"/>
                  <a:gd name="T2" fmla="*/ 79 w 158"/>
                  <a:gd name="T3" fmla="*/ 159 h 159"/>
                  <a:gd name="T4" fmla="*/ 0 w 158"/>
                  <a:gd name="T5" fmla="*/ 80 h 159"/>
                  <a:gd name="T6" fmla="*/ 79 w 158"/>
                  <a:gd name="T7" fmla="*/ 0 h 159"/>
                  <a:gd name="T8" fmla="*/ 158 w 158"/>
                  <a:gd name="T9" fmla="*/ 80 h 159"/>
                </a:gdLst>
                <a:ahLst/>
                <a:cxnLst>
                  <a:cxn ang="0">
                    <a:pos x="T0" y="T1"/>
                  </a:cxn>
                  <a:cxn ang="0">
                    <a:pos x="T2" y="T3"/>
                  </a:cxn>
                  <a:cxn ang="0">
                    <a:pos x="T4" y="T5"/>
                  </a:cxn>
                  <a:cxn ang="0">
                    <a:pos x="T6" y="T7"/>
                  </a:cxn>
                  <a:cxn ang="0">
                    <a:pos x="T8" y="T9"/>
                  </a:cxn>
                </a:cxnLst>
                <a:rect l="0" t="0" r="r" b="b"/>
                <a:pathLst>
                  <a:path w="158" h="159">
                    <a:moveTo>
                      <a:pt x="158" y="80"/>
                    </a:moveTo>
                    <a:lnTo>
                      <a:pt x="79" y="159"/>
                    </a:lnTo>
                    <a:lnTo>
                      <a:pt x="0" y="80"/>
                    </a:lnTo>
                    <a:lnTo>
                      <a:pt x="79" y="0"/>
                    </a:lnTo>
                    <a:lnTo>
                      <a:pt x="158" y="80"/>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97" name="Freeform 147"/>
              <p:cNvSpPr>
                <a:spLocks/>
              </p:cNvSpPr>
              <p:nvPr/>
            </p:nvSpPr>
            <p:spPr bwMode="auto">
              <a:xfrm>
                <a:off x="3589337" y="6381749"/>
                <a:ext cx="168275" cy="168275"/>
              </a:xfrm>
              <a:custGeom>
                <a:avLst/>
                <a:gdLst>
                  <a:gd name="T0" fmla="*/ 106 w 106"/>
                  <a:gd name="T1" fmla="*/ 27 h 106"/>
                  <a:gd name="T2" fmla="*/ 26 w 106"/>
                  <a:gd name="T3" fmla="*/ 106 h 106"/>
                  <a:gd name="T4" fmla="*/ 0 w 106"/>
                  <a:gd name="T5" fmla="*/ 80 h 106"/>
                  <a:gd name="T6" fmla="*/ 76 w 106"/>
                  <a:gd name="T7" fmla="*/ 0 h 106"/>
                  <a:gd name="T8" fmla="*/ 106 w 106"/>
                  <a:gd name="T9" fmla="*/ 27 h 106"/>
                </a:gdLst>
                <a:ahLst/>
                <a:cxnLst>
                  <a:cxn ang="0">
                    <a:pos x="T0" y="T1"/>
                  </a:cxn>
                  <a:cxn ang="0">
                    <a:pos x="T2" y="T3"/>
                  </a:cxn>
                  <a:cxn ang="0">
                    <a:pos x="T4" y="T5"/>
                  </a:cxn>
                  <a:cxn ang="0">
                    <a:pos x="T6" y="T7"/>
                  </a:cxn>
                  <a:cxn ang="0">
                    <a:pos x="T8" y="T9"/>
                  </a:cxn>
                </a:cxnLst>
                <a:rect l="0" t="0" r="r" b="b"/>
                <a:pathLst>
                  <a:path w="106" h="106">
                    <a:moveTo>
                      <a:pt x="106" y="27"/>
                    </a:moveTo>
                    <a:lnTo>
                      <a:pt x="26" y="106"/>
                    </a:lnTo>
                    <a:lnTo>
                      <a:pt x="0" y="80"/>
                    </a:lnTo>
                    <a:lnTo>
                      <a:pt x="76" y="0"/>
                    </a:lnTo>
                    <a:lnTo>
                      <a:pt x="106" y="27"/>
                    </a:lnTo>
                    <a:close/>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98" name="Freeform 148"/>
              <p:cNvSpPr>
                <a:spLocks/>
              </p:cNvSpPr>
              <p:nvPr/>
            </p:nvSpPr>
            <p:spPr bwMode="auto">
              <a:xfrm>
                <a:off x="3589337" y="6381749"/>
                <a:ext cx="168275" cy="168275"/>
              </a:xfrm>
              <a:custGeom>
                <a:avLst/>
                <a:gdLst>
                  <a:gd name="T0" fmla="*/ 106 w 106"/>
                  <a:gd name="T1" fmla="*/ 27 h 106"/>
                  <a:gd name="T2" fmla="*/ 26 w 106"/>
                  <a:gd name="T3" fmla="*/ 106 h 106"/>
                  <a:gd name="T4" fmla="*/ 0 w 106"/>
                  <a:gd name="T5" fmla="*/ 80 h 106"/>
                  <a:gd name="T6" fmla="*/ 76 w 106"/>
                  <a:gd name="T7" fmla="*/ 0 h 106"/>
                  <a:gd name="T8" fmla="*/ 106 w 106"/>
                  <a:gd name="T9" fmla="*/ 27 h 106"/>
                </a:gdLst>
                <a:ahLst/>
                <a:cxnLst>
                  <a:cxn ang="0">
                    <a:pos x="T0" y="T1"/>
                  </a:cxn>
                  <a:cxn ang="0">
                    <a:pos x="T2" y="T3"/>
                  </a:cxn>
                  <a:cxn ang="0">
                    <a:pos x="T4" y="T5"/>
                  </a:cxn>
                  <a:cxn ang="0">
                    <a:pos x="T6" y="T7"/>
                  </a:cxn>
                  <a:cxn ang="0">
                    <a:pos x="T8" y="T9"/>
                  </a:cxn>
                </a:cxnLst>
                <a:rect l="0" t="0" r="r" b="b"/>
                <a:pathLst>
                  <a:path w="106" h="106">
                    <a:moveTo>
                      <a:pt x="106" y="27"/>
                    </a:moveTo>
                    <a:lnTo>
                      <a:pt x="26" y="106"/>
                    </a:lnTo>
                    <a:lnTo>
                      <a:pt x="0" y="80"/>
                    </a:lnTo>
                    <a:lnTo>
                      <a:pt x="76" y="0"/>
                    </a:lnTo>
                    <a:lnTo>
                      <a:pt x="106" y="27"/>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699" name="Freeform 149"/>
              <p:cNvSpPr>
                <a:spLocks/>
              </p:cNvSpPr>
              <p:nvPr/>
            </p:nvSpPr>
            <p:spPr bwMode="auto">
              <a:xfrm>
                <a:off x="3644900" y="6438899"/>
                <a:ext cx="52388" cy="55563"/>
              </a:xfrm>
              <a:custGeom>
                <a:avLst/>
                <a:gdLst>
                  <a:gd name="T0" fmla="*/ 33 w 33"/>
                  <a:gd name="T1" fmla="*/ 26 h 35"/>
                  <a:gd name="T2" fmla="*/ 24 w 33"/>
                  <a:gd name="T3" fmla="*/ 35 h 35"/>
                  <a:gd name="T4" fmla="*/ 0 w 33"/>
                  <a:gd name="T5" fmla="*/ 8 h 35"/>
                  <a:gd name="T6" fmla="*/ 9 w 33"/>
                  <a:gd name="T7" fmla="*/ 0 h 35"/>
                  <a:gd name="T8" fmla="*/ 33 w 33"/>
                  <a:gd name="T9" fmla="*/ 26 h 35"/>
                </a:gdLst>
                <a:ahLst/>
                <a:cxnLst>
                  <a:cxn ang="0">
                    <a:pos x="T0" y="T1"/>
                  </a:cxn>
                  <a:cxn ang="0">
                    <a:pos x="T2" y="T3"/>
                  </a:cxn>
                  <a:cxn ang="0">
                    <a:pos x="T4" y="T5"/>
                  </a:cxn>
                  <a:cxn ang="0">
                    <a:pos x="T6" y="T7"/>
                  </a:cxn>
                  <a:cxn ang="0">
                    <a:pos x="T8" y="T9"/>
                  </a:cxn>
                </a:cxnLst>
                <a:rect l="0" t="0" r="r" b="b"/>
                <a:pathLst>
                  <a:path w="33" h="35">
                    <a:moveTo>
                      <a:pt x="33" y="26"/>
                    </a:moveTo>
                    <a:lnTo>
                      <a:pt x="24" y="35"/>
                    </a:lnTo>
                    <a:lnTo>
                      <a:pt x="0" y="8"/>
                    </a:lnTo>
                    <a:lnTo>
                      <a:pt x="9" y="0"/>
                    </a:lnTo>
                    <a:lnTo>
                      <a:pt x="3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00" name="Freeform 150"/>
              <p:cNvSpPr>
                <a:spLocks/>
              </p:cNvSpPr>
              <p:nvPr/>
            </p:nvSpPr>
            <p:spPr bwMode="auto">
              <a:xfrm>
                <a:off x="3603625" y="6396037"/>
                <a:ext cx="130175" cy="134938"/>
              </a:xfrm>
              <a:custGeom>
                <a:avLst/>
                <a:gdLst>
                  <a:gd name="T0" fmla="*/ 82 w 82"/>
                  <a:gd name="T1" fmla="*/ 9 h 85"/>
                  <a:gd name="T2" fmla="*/ 6 w 82"/>
                  <a:gd name="T3" fmla="*/ 85 h 85"/>
                  <a:gd name="T4" fmla="*/ 0 w 82"/>
                  <a:gd name="T5" fmla="*/ 77 h 85"/>
                  <a:gd name="T6" fmla="*/ 73 w 82"/>
                  <a:gd name="T7" fmla="*/ 0 h 85"/>
                  <a:gd name="T8" fmla="*/ 82 w 82"/>
                  <a:gd name="T9" fmla="*/ 9 h 85"/>
                </a:gdLst>
                <a:ahLst/>
                <a:cxnLst>
                  <a:cxn ang="0">
                    <a:pos x="T0" y="T1"/>
                  </a:cxn>
                  <a:cxn ang="0">
                    <a:pos x="T2" y="T3"/>
                  </a:cxn>
                  <a:cxn ang="0">
                    <a:pos x="T4" y="T5"/>
                  </a:cxn>
                  <a:cxn ang="0">
                    <a:pos x="T6" y="T7"/>
                  </a:cxn>
                  <a:cxn ang="0">
                    <a:pos x="T8" y="T9"/>
                  </a:cxn>
                </a:cxnLst>
                <a:rect l="0" t="0" r="r" b="b"/>
                <a:pathLst>
                  <a:path w="82" h="85">
                    <a:moveTo>
                      <a:pt x="82" y="9"/>
                    </a:moveTo>
                    <a:lnTo>
                      <a:pt x="6" y="85"/>
                    </a:lnTo>
                    <a:lnTo>
                      <a:pt x="0" y="77"/>
                    </a:lnTo>
                    <a:lnTo>
                      <a:pt x="73" y="0"/>
                    </a:lnTo>
                    <a:lnTo>
                      <a:pt x="8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01" name="Freeform 151"/>
              <p:cNvSpPr>
                <a:spLocks/>
              </p:cNvSpPr>
              <p:nvPr/>
            </p:nvSpPr>
            <p:spPr bwMode="auto">
              <a:xfrm>
                <a:off x="3692525" y="6484937"/>
                <a:ext cx="142875" cy="149225"/>
              </a:xfrm>
              <a:custGeom>
                <a:avLst/>
                <a:gdLst>
                  <a:gd name="T0" fmla="*/ 90 w 90"/>
                  <a:gd name="T1" fmla="*/ 15 h 94"/>
                  <a:gd name="T2" fmla="*/ 11 w 90"/>
                  <a:gd name="T3" fmla="*/ 94 h 94"/>
                  <a:gd name="T4" fmla="*/ 0 w 90"/>
                  <a:gd name="T5" fmla="*/ 79 h 94"/>
                  <a:gd name="T6" fmla="*/ 79 w 90"/>
                  <a:gd name="T7" fmla="*/ 0 h 94"/>
                  <a:gd name="T8" fmla="*/ 90 w 90"/>
                  <a:gd name="T9" fmla="*/ 15 h 94"/>
                </a:gdLst>
                <a:ahLst/>
                <a:cxnLst>
                  <a:cxn ang="0">
                    <a:pos x="T0" y="T1"/>
                  </a:cxn>
                  <a:cxn ang="0">
                    <a:pos x="T2" y="T3"/>
                  </a:cxn>
                  <a:cxn ang="0">
                    <a:pos x="T4" y="T5"/>
                  </a:cxn>
                  <a:cxn ang="0">
                    <a:pos x="T6" y="T7"/>
                  </a:cxn>
                  <a:cxn ang="0">
                    <a:pos x="T8" y="T9"/>
                  </a:cxn>
                </a:cxnLst>
                <a:rect l="0" t="0" r="r" b="b"/>
                <a:pathLst>
                  <a:path w="90" h="94">
                    <a:moveTo>
                      <a:pt x="90" y="15"/>
                    </a:moveTo>
                    <a:lnTo>
                      <a:pt x="11" y="94"/>
                    </a:lnTo>
                    <a:lnTo>
                      <a:pt x="0" y="79"/>
                    </a:lnTo>
                    <a:lnTo>
                      <a:pt x="79" y="0"/>
                    </a:lnTo>
                    <a:lnTo>
                      <a:pt x="90" y="15"/>
                    </a:lnTo>
                    <a:close/>
                  </a:path>
                </a:pathLst>
              </a:custGeom>
              <a:solidFill>
                <a:srgbClr val="4CAA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02" name="Freeform 152"/>
              <p:cNvSpPr>
                <a:spLocks/>
              </p:cNvSpPr>
              <p:nvPr/>
            </p:nvSpPr>
            <p:spPr bwMode="auto">
              <a:xfrm>
                <a:off x="3692525" y="6484937"/>
                <a:ext cx="142875" cy="149225"/>
              </a:xfrm>
              <a:custGeom>
                <a:avLst/>
                <a:gdLst>
                  <a:gd name="T0" fmla="*/ 90 w 90"/>
                  <a:gd name="T1" fmla="*/ 15 h 94"/>
                  <a:gd name="T2" fmla="*/ 11 w 90"/>
                  <a:gd name="T3" fmla="*/ 94 h 94"/>
                  <a:gd name="T4" fmla="*/ 0 w 90"/>
                  <a:gd name="T5" fmla="*/ 79 h 94"/>
                  <a:gd name="T6" fmla="*/ 79 w 90"/>
                  <a:gd name="T7" fmla="*/ 0 h 94"/>
                  <a:gd name="T8" fmla="*/ 90 w 90"/>
                  <a:gd name="T9" fmla="*/ 15 h 94"/>
                </a:gdLst>
                <a:ahLst/>
                <a:cxnLst>
                  <a:cxn ang="0">
                    <a:pos x="T0" y="T1"/>
                  </a:cxn>
                  <a:cxn ang="0">
                    <a:pos x="T2" y="T3"/>
                  </a:cxn>
                  <a:cxn ang="0">
                    <a:pos x="T4" y="T5"/>
                  </a:cxn>
                  <a:cxn ang="0">
                    <a:pos x="T6" y="T7"/>
                  </a:cxn>
                  <a:cxn ang="0">
                    <a:pos x="T8" y="T9"/>
                  </a:cxn>
                </a:cxnLst>
                <a:rect l="0" t="0" r="r" b="b"/>
                <a:pathLst>
                  <a:path w="90" h="94">
                    <a:moveTo>
                      <a:pt x="90" y="15"/>
                    </a:moveTo>
                    <a:lnTo>
                      <a:pt x="11" y="94"/>
                    </a:lnTo>
                    <a:lnTo>
                      <a:pt x="0" y="79"/>
                    </a:lnTo>
                    <a:lnTo>
                      <a:pt x="79" y="0"/>
                    </a:lnTo>
                    <a:lnTo>
                      <a:pt x="90" y="15"/>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03" name="Freeform 153"/>
              <p:cNvSpPr>
                <a:spLocks/>
              </p:cNvSpPr>
              <p:nvPr/>
            </p:nvSpPr>
            <p:spPr bwMode="auto">
              <a:xfrm>
                <a:off x="3579812" y="6107112"/>
                <a:ext cx="260350" cy="261938"/>
              </a:xfrm>
              <a:custGeom>
                <a:avLst/>
                <a:gdLst>
                  <a:gd name="T0" fmla="*/ 82 w 164"/>
                  <a:gd name="T1" fmla="*/ 0 h 165"/>
                  <a:gd name="T2" fmla="*/ 0 w 164"/>
                  <a:gd name="T3" fmla="*/ 83 h 165"/>
                  <a:gd name="T4" fmla="*/ 82 w 164"/>
                  <a:gd name="T5" fmla="*/ 165 h 165"/>
                  <a:gd name="T6" fmla="*/ 164 w 164"/>
                  <a:gd name="T7" fmla="*/ 83 h 165"/>
                  <a:gd name="T8" fmla="*/ 82 w 164"/>
                  <a:gd name="T9" fmla="*/ 0 h 165"/>
                </a:gdLst>
                <a:ahLst/>
                <a:cxnLst>
                  <a:cxn ang="0">
                    <a:pos x="T0" y="T1"/>
                  </a:cxn>
                  <a:cxn ang="0">
                    <a:pos x="T2" y="T3"/>
                  </a:cxn>
                  <a:cxn ang="0">
                    <a:pos x="T4" y="T5"/>
                  </a:cxn>
                  <a:cxn ang="0">
                    <a:pos x="T6" y="T7"/>
                  </a:cxn>
                  <a:cxn ang="0">
                    <a:pos x="T8" y="T9"/>
                  </a:cxn>
                </a:cxnLst>
                <a:rect l="0" t="0" r="r" b="b"/>
                <a:pathLst>
                  <a:path w="164" h="165">
                    <a:moveTo>
                      <a:pt x="82" y="0"/>
                    </a:moveTo>
                    <a:lnTo>
                      <a:pt x="0" y="83"/>
                    </a:lnTo>
                    <a:lnTo>
                      <a:pt x="82" y="165"/>
                    </a:lnTo>
                    <a:lnTo>
                      <a:pt x="164" y="83"/>
                    </a:lnTo>
                    <a:lnTo>
                      <a:pt x="82" y="0"/>
                    </a:lnTo>
                    <a:close/>
                  </a:path>
                </a:pathLst>
              </a:custGeom>
              <a:solidFill>
                <a:srgbClr val="4CAA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04" name="Freeform 154"/>
              <p:cNvSpPr>
                <a:spLocks/>
              </p:cNvSpPr>
              <p:nvPr/>
            </p:nvSpPr>
            <p:spPr bwMode="auto">
              <a:xfrm>
                <a:off x="3579812" y="6107112"/>
                <a:ext cx="260350" cy="261938"/>
              </a:xfrm>
              <a:custGeom>
                <a:avLst/>
                <a:gdLst>
                  <a:gd name="T0" fmla="*/ 82 w 164"/>
                  <a:gd name="T1" fmla="*/ 0 h 165"/>
                  <a:gd name="T2" fmla="*/ 0 w 164"/>
                  <a:gd name="T3" fmla="*/ 83 h 165"/>
                  <a:gd name="T4" fmla="*/ 82 w 164"/>
                  <a:gd name="T5" fmla="*/ 165 h 165"/>
                  <a:gd name="T6" fmla="*/ 164 w 164"/>
                  <a:gd name="T7" fmla="*/ 83 h 165"/>
                  <a:gd name="T8" fmla="*/ 82 w 164"/>
                  <a:gd name="T9" fmla="*/ 0 h 165"/>
                </a:gdLst>
                <a:ahLst/>
                <a:cxnLst>
                  <a:cxn ang="0">
                    <a:pos x="T0" y="T1"/>
                  </a:cxn>
                  <a:cxn ang="0">
                    <a:pos x="T2" y="T3"/>
                  </a:cxn>
                  <a:cxn ang="0">
                    <a:pos x="T4" y="T5"/>
                  </a:cxn>
                  <a:cxn ang="0">
                    <a:pos x="T6" y="T7"/>
                  </a:cxn>
                  <a:cxn ang="0">
                    <a:pos x="T8" y="T9"/>
                  </a:cxn>
                </a:cxnLst>
                <a:rect l="0" t="0" r="r" b="b"/>
                <a:pathLst>
                  <a:path w="164" h="165">
                    <a:moveTo>
                      <a:pt x="82" y="0"/>
                    </a:moveTo>
                    <a:lnTo>
                      <a:pt x="0" y="83"/>
                    </a:lnTo>
                    <a:lnTo>
                      <a:pt x="82" y="165"/>
                    </a:lnTo>
                    <a:lnTo>
                      <a:pt x="164" y="83"/>
                    </a:lnTo>
                    <a:lnTo>
                      <a:pt x="82" y="0"/>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05" name="Freeform 155"/>
              <p:cNvSpPr>
                <a:spLocks/>
              </p:cNvSpPr>
              <p:nvPr/>
            </p:nvSpPr>
            <p:spPr bwMode="auto">
              <a:xfrm>
                <a:off x="3752850" y="6149974"/>
                <a:ext cx="87313" cy="171450"/>
              </a:xfrm>
              <a:custGeom>
                <a:avLst/>
                <a:gdLst>
                  <a:gd name="T0" fmla="*/ 55 w 55"/>
                  <a:gd name="T1" fmla="*/ 53 h 108"/>
                  <a:gd name="T2" fmla="*/ 0 w 55"/>
                  <a:gd name="T3" fmla="*/ 0 h 108"/>
                  <a:gd name="T4" fmla="*/ 0 w 55"/>
                  <a:gd name="T5" fmla="*/ 108 h 108"/>
                  <a:gd name="T6" fmla="*/ 55 w 55"/>
                  <a:gd name="T7" fmla="*/ 53 h 108"/>
                </a:gdLst>
                <a:ahLst/>
                <a:cxnLst>
                  <a:cxn ang="0">
                    <a:pos x="T0" y="T1"/>
                  </a:cxn>
                  <a:cxn ang="0">
                    <a:pos x="T2" y="T3"/>
                  </a:cxn>
                  <a:cxn ang="0">
                    <a:pos x="T4" y="T5"/>
                  </a:cxn>
                  <a:cxn ang="0">
                    <a:pos x="T6" y="T7"/>
                  </a:cxn>
                </a:cxnLst>
                <a:rect l="0" t="0" r="r" b="b"/>
                <a:pathLst>
                  <a:path w="55" h="108">
                    <a:moveTo>
                      <a:pt x="55" y="53"/>
                    </a:moveTo>
                    <a:lnTo>
                      <a:pt x="0" y="0"/>
                    </a:lnTo>
                    <a:lnTo>
                      <a:pt x="0" y="108"/>
                    </a:lnTo>
                    <a:lnTo>
                      <a:pt x="55" y="53"/>
                    </a:lnTo>
                    <a:close/>
                  </a:path>
                </a:pathLst>
              </a:custGeom>
              <a:solidFill>
                <a:srgbClr val="186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06" name="Freeform 156"/>
              <p:cNvSpPr>
                <a:spLocks/>
              </p:cNvSpPr>
              <p:nvPr/>
            </p:nvSpPr>
            <p:spPr bwMode="auto">
              <a:xfrm>
                <a:off x="3752850" y="6149974"/>
                <a:ext cx="87313" cy="171450"/>
              </a:xfrm>
              <a:custGeom>
                <a:avLst/>
                <a:gdLst>
                  <a:gd name="T0" fmla="*/ 55 w 55"/>
                  <a:gd name="T1" fmla="*/ 53 h 108"/>
                  <a:gd name="T2" fmla="*/ 0 w 55"/>
                  <a:gd name="T3" fmla="*/ 0 h 108"/>
                  <a:gd name="T4" fmla="*/ 0 w 55"/>
                  <a:gd name="T5" fmla="*/ 108 h 108"/>
                  <a:gd name="T6" fmla="*/ 55 w 55"/>
                  <a:gd name="T7" fmla="*/ 53 h 108"/>
                </a:gdLst>
                <a:ahLst/>
                <a:cxnLst>
                  <a:cxn ang="0">
                    <a:pos x="T0" y="T1"/>
                  </a:cxn>
                  <a:cxn ang="0">
                    <a:pos x="T2" y="T3"/>
                  </a:cxn>
                  <a:cxn ang="0">
                    <a:pos x="T4" y="T5"/>
                  </a:cxn>
                  <a:cxn ang="0">
                    <a:pos x="T6" y="T7"/>
                  </a:cxn>
                </a:cxnLst>
                <a:rect l="0" t="0" r="r" b="b"/>
                <a:pathLst>
                  <a:path w="55" h="108">
                    <a:moveTo>
                      <a:pt x="55" y="53"/>
                    </a:moveTo>
                    <a:lnTo>
                      <a:pt x="0" y="0"/>
                    </a:lnTo>
                    <a:lnTo>
                      <a:pt x="0" y="108"/>
                    </a:lnTo>
                    <a:lnTo>
                      <a:pt x="55" y="53"/>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07" name="Freeform 157"/>
              <p:cNvSpPr>
                <a:spLocks/>
              </p:cNvSpPr>
              <p:nvPr/>
            </p:nvSpPr>
            <p:spPr bwMode="auto">
              <a:xfrm>
                <a:off x="3459162" y="6111874"/>
                <a:ext cx="238125" cy="117475"/>
              </a:xfrm>
              <a:custGeom>
                <a:avLst/>
                <a:gdLst>
                  <a:gd name="T0" fmla="*/ 76 w 150"/>
                  <a:gd name="T1" fmla="*/ 74 h 74"/>
                  <a:gd name="T2" fmla="*/ 150 w 150"/>
                  <a:gd name="T3" fmla="*/ 0 h 74"/>
                  <a:gd name="T4" fmla="*/ 0 w 150"/>
                  <a:gd name="T5" fmla="*/ 0 h 74"/>
                  <a:gd name="T6" fmla="*/ 76 w 150"/>
                  <a:gd name="T7" fmla="*/ 74 h 74"/>
                </a:gdLst>
                <a:ahLst/>
                <a:cxnLst>
                  <a:cxn ang="0">
                    <a:pos x="T0" y="T1"/>
                  </a:cxn>
                  <a:cxn ang="0">
                    <a:pos x="T2" y="T3"/>
                  </a:cxn>
                  <a:cxn ang="0">
                    <a:pos x="T4" y="T5"/>
                  </a:cxn>
                  <a:cxn ang="0">
                    <a:pos x="T6" y="T7"/>
                  </a:cxn>
                </a:cxnLst>
                <a:rect l="0" t="0" r="r" b="b"/>
                <a:pathLst>
                  <a:path w="150" h="74">
                    <a:moveTo>
                      <a:pt x="76" y="74"/>
                    </a:moveTo>
                    <a:lnTo>
                      <a:pt x="150" y="0"/>
                    </a:lnTo>
                    <a:lnTo>
                      <a:pt x="0" y="0"/>
                    </a:lnTo>
                    <a:lnTo>
                      <a:pt x="76" y="74"/>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08" name="Freeform 158"/>
              <p:cNvSpPr>
                <a:spLocks/>
              </p:cNvSpPr>
              <p:nvPr/>
            </p:nvSpPr>
            <p:spPr bwMode="auto">
              <a:xfrm>
                <a:off x="3459162" y="6111874"/>
                <a:ext cx="238125" cy="117475"/>
              </a:xfrm>
              <a:custGeom>
                <a:avLst/>
                <a:gdLst>
                  <a:gd name="T0" fmla="*/ 76 w 150"/>
                  <a:gd name="T1" fmla="*/ 74 h 74"/>
                  <a:gd name="T2" fmla="*/ 150 w 150"/>
                  <a:gd name="T3" fmla="*/ 0 h 74"/>
                  <a:gd name="T4" fmla="*/ 0 w 150"/>
                  <a:gd name="T5" fmla="*/ 0 h 74"/>
                  <a:gd name="T6" fmla="*/ 76 w 150"/>
                  <a:gd name="T7" fmla="*/ 74 h 74"/>
                </a:gdLst>
                <a:ahLst/>
                <a:cxnLst>
                  <a:cxn ang="0">
                    <a:pos x="T0" y="T1"/>
                  </a:cxn>
                  <a:cxn ang="0">
                    <a:pos x="T2" y="T3"/>
                  </a:cxn>
                  <a:cxn ang="0">
                    <a:pos x="T4" y="T5"/>
                  </a:cxn>
                  <a:cxn ang="0">
                    <a:pos x="T6" y="T7"/>
                  </a:cxn>
                </a:cxnLst>
                <a:rect l="0" t="0" r="r" b="b"/>
                <a:pathLst>
                  <a:path w="150" h="74">
                    <a:moveTo>
                      <a:pt x="76" y="74"/>
                    </a:moveTo>
                    <a:lnTo>
                      <a:pt x="150" y="0"/>
                    </a:lnTo>
                    <a:lnTo>
                      <a:pt x="0" y="0"/>
                    </a:lnTo>
                    <a:lnTo>
                      <a:pt x="76" y="74"/>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09" name="Freeform 159"/>
              <p:cNvSpPr>
                <a:spLocks/>
              </p:cNvSpPr>
              <p:nvPr/>
            </p:nvSpPr>
            <p:spPr bwMode="auto">
              <a:xfrm>
                <a:off x="3314700" y="6251574"/>
                <a:ext cx="120650" cy="242888"/>
              </a:xfrm>
              <a:custGeom>
                <a:avLst/>
                <a:gdLst>
                  <a:gd name="T0" fmla="*/ 76 w 76"/>
                  <a:gd name="T1" fmla="*/ 77 h 153"/>
                  <a:gd name="T2" fmla="*/ 0 w 76"/>
                  <a:gd name="T3" fmla="*/ 0 h 153"/>
                  <a:gd name="T4" fmla="*/ 0 w 76"/>
                  <a:gd name="T5" fmla="*/ 153 h 153"/>
                  <a:gd name="T6" fmla="*/ 76 w 76"/>
                  <a:gd name="T7" fmla="*/ 77 h 153"/>
                </a:gdLst>
                <a:ahLst/>
                <a:cxnLst>
                  <a:cxn ang="0">
                    <a:pos x="T0" y="T1"/>
                  </a:cxn>
                  <a:cxn ang="0">
                    <a:pos x="T2" y="T3"/>
                  </a:cxn>
                  <a:cxn ang="0">
                    <a:pos x="T4" y="T5"/>
                  </a:cxn>
                  <a:cxn ang="0">
                    <a:pos x="T6" y="T7"/>
                  </a:cxn>
                </a:cxnLst>
                <a:rect l="0" t="0" r="r" b="b"/>
                <a:pathLst>
                  <a:path w="76" h="153">
                    <a:moveTo>
                      <a:pt x="76" y="77"/>
                    </a:moveTo>
                    <a:lnTo>
                      <a:pt x="0" y="0"/>
                    </a:lnTo>
                    <a:lnTo>
                      <a:pt x="0" y="153"/>
                    </a:lnTo>
                    <a:lnTo>
                      <a:pt x="76" y="77"/>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10" name="Freeform 160"/>
              <p:cNvSpPr>
                <a:spLocks/>
              </p:cNvSpPr>
              <p:nvPr/>
            </p:nvSpPr>
            <p:spPr bwMode="auto">
              <a:xfrm>
                <a:off x="3314700" y="6251574"/>
                <a:ext cx="120650" cy="242888"/>
              </a:xfrm>
              <a:custGeom>
                <a:avLst/>
                <a:gdLst>
                  <a:gd name="T0" fmla="*/ 76 w 76"/>
                  <a:gd name="T1" fmla="*/ 77 h 153"/>
                  <a:gd name="T2" fmla="*/ 0 w 76"/>
                  <a:gd name="T3" fmla="*/ 0 h 153"/>
                  <a:gd name="T4" fmla="*/ 0 w 76"/>
                  <a:gd name="T5" fmla="*/ 153 h 153"/>
                  <a:gd name="T6" fmla="*/ 76 w 76"/>
                  <a:gd name="T7" fmla="*/ 77 h 153"/>
                </a:gdLst>
                <a:ahLst/>
                <a:cxnLst>
                  <a:cxn ang="0">
                    <a:pos x="T0" y="T1"/>
                  </a:cxn>
                  <a:cxn ang="0">
                    <a:pos x="T2" y="T3"/>
                  </a:cxn>
                  <a:cxn ang="0">
                    <a:pos x="T4" y="T5"/>
                  </a:cxn>
                  <a:cxn ang="0">
                    <a:pos x="T6" y="T7"/>
                  </a:cxn>
                </a:cxnLst>
                <a:rect l="0" t="0" r="r" b="b"/>
                <a:pathLst>
                  <a:path w="76" h="153">
                    <a:moveTo>
                      <a:pt x="76" y="77"/>
                    </a:moveTo>
                    <a:lnTo>
                      <a:pt x="0" y="0"/>
                    </a:lnTo>
                    <a:lnTo>
                      <a:pt x="0" y="153"/>
                    </a:lnTo>
                    <a:lnTo>
                      <a:pt x="76" y="77"/>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11" name="Freeform 161"/>
              <p:cNvSpPr>
                <a:spLocks/>
              </p:cNvSpPr>
              <p:nvPr/>
            </p:nvSpPr>
            <p:spPr bwMode="auto">
              <a:xfrm>
                <a:off x="3459162" y="6518274"/>
                <a:ext cx="238125" cy="115888"/>
              </a:xfrm>
              <a:custGeom>
                <a:avLst/>
                <a:gdLst>
                  <a:gd name="T0" fmla="*/ 76 w 150"/>
                  <a:gd name="T1" fmla="*/ 0 h 73"/>
                  <a:gd name="T2" fmla="*/ 0 w 150"/>
                  <a:gd name="T3" fmla="*/ 73 h 73"/>
                  <a:gd name="T4" fmla="*/ 150 w 150"/>
                  <a:gd name="T5" fmla="*/ 73 h 73"/>
                  <a:gd name="T6" fmla="*/ 76 w 150"/>
                  <a:gd name="T7" fmla="*/ 0 h 73"/>
                </a:gdLst>
                <a:ahLst/>
                <a:cxnLst>
                  <a:cxn ang="0">
                    <a:pos x="T0" y="T1"/>
                  </a:cxn>
                  <a:cxn ang="0">
                    <a:pos x="T2" y="T3"/>
                  </a:cxn>
                  <a:cxn ang="0">
                    <a:pos x="T4" y="T5"/>
                  </a:cxn>
                  <a:cxn ang="0">
                    <a:pos x="T6" y="T7"/>
                  </a:cxn>
                </a:cxnLst>
                <a:rect l="0" t="0" r="r" b="b"/>
                <a:pathLst>
                  <a:path w="150" h="73">
                    <a:moveTo>
                      <a:pt x="76" y="0"/>
                    </a:moveTo>
                    <a:lnTo>
                      <a:pt x="0" y="73"/>
                    </a:lnTo>
                    <a:lnTo>
                      <a:pt x="150" y="73"/>
                    </a:lnTo>
                    <a:lnTo>
                      <a:pt x="76" y="0"/>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12" name="Freeform 162"/>
              <p:cNvSpPr>
                <a:spLocks/>
              </p:cNvSpPr>
              <p:nvPr/>
            </p:nvSpPr>
            <p:spPr bwMode="auto">
              <a:xfrm>
                <a:off x="3459162" y="6518274"/>
                <a:ext cx="238125" cy="115888"/>
              </a:xfrm>
              <a:custGeom>
                <a:avLst/>
                <a:gdLst>
                  <a:gd name="T0" fmla="*/ 76 w 150"/>
                  <a:gd name="T1" fmla="*/ 0 h 73"/>
                  <a:gd name="T2" fmla="*/ 0 w 150"/>
                  <a:gd name="T3" fmla="*/ 73 h 73"/>
                  <a:gd name="T4" fmla="*/ 150 w 150"/>
                  <a:gd name="T5" fmla="*/ 73 h 73"/>
                  <a:gd name="T6" fmla="*/ 76 w 150"/>
                  <a:gd name="T7" fmla="*/ 0 h 73"/>
                </a:gdLst>
                <a:ahLst/>
                <a:cxnLst>
                  <a:cxn ang="0">
                    <a:pos x="T0" y="T1"/>
                  </a:cxn>
                  <a:cxn ang="0">
                    <a:pos x="T2" y="T3"/>
                  </a:cxn>
                  <a:cxn ang="0">
                    <a:pos x="T4" y="T5"/>
                  </a:cxn>
                  <a:cxn ang="0">
                    <a:pos x="T6" y="T7"/>
                  </a:cxn>
                </a:cxnLst>
                <a:rect l="0" t="0" r="r" b="b"/>
                <a:pathLst>
                  <a:path w="150" h="73">
                    <a:moveTo>
                      <a:pt x="76" y="0"/>
                    </a:moveTo>
                    <a:lnTo>
                      <a:pt x="0" y="73"/>
                    </a:lnTo>
                    <a:lnTo>
                      <a:pt x="150" y="73"/>
                    </a:lnTo>
                    <a:lnTo>
                      <a:pt x="76" y="0"/>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13" name="Freeform 163"/>
              <p:cNvSpPr>
                <a:spLocks/>
              </p:cNvSpPr>
              <p:nvPr/>
            </p:nvSpPr>
            <p:spPr bwMode="auto">
              <a:xfrm>
                <a:off x="3319462" y="6116637"/>
                <a:ext cx="250825" cy="247650"/>
              </a:xfrm>
              <a:custGeom>
                <a:avLst/>
                <a:gdLst>
                  <a:gd name="T0" fmla="*/ 79 w 158"/>
                  <a:gd name="T1" fmla="*/ 0 h 156"/>
                  <a:gd name="T2" fmla="*/ 0 w 158"/>
                  <a:gd name="T3" fmla="*/ 77 h 156"/>
                  <a:gd name="T4" fmla="*/ 79 w 158"/>
                  <a:gd name="T5" fmla="*/ 156 h 156"/>
                  <a:gd name="T6" fmla="*/ 158 w 158"/>
                  <a:gd name="T7" fmla="*/ 77 h 156"/>
                  <a:gd name="T8" fmla="*/ 79 w 158"/>
                  <a:gd name="T9" fmla="*/ 0 h 156"/>
                </a:gdLst>
                <a:ahLst/>
                <a:cxnLst>
                  <a:cxn ang="0">
                    <a:pos x="T0" y="T1"/>
                  </a:cxn>
                  <a:cxn ang="0">
                    <a:pos x="T2" y="T3"/>
                  </a:cxn>
                  <a:cxn ang="0">
                    <a:pos x="T4" y="T5"/>
                  </a:cxn>
                  <a:cxn ang="0">
                    <a:pos x="T6" y="T7"/>
                  </a:cxn>
                  <a:cxn ang="0">
                    <a:pos x="T8" y="T9"/>
                  </a:cxn>
                </a:cxnLst>
                <a:rect l="0" t="0" r="r" b="b"/>
                <a:pathLst>
                  <a:path w="158" h="156">
                    <a:moveTo>
                      <a:pt x="79" y="0"/>
                    </a:moveTo>
                    <a:lnTo>
                      <a:pt x="0" y="77"/>
                    </a:lnTo>
                    <a:lnTo>
                      <a:pt x="79" y="156"/>
                    </a:lnTo>
                    <a:lnTo>
                      <a:pt x="158" y="77"/>
                    </a:lnTo>
                    <a:lnTo>
                      <a:pt x="79" y="0"/>
                    </a:lnTo>
                    <a:close/>
                  </a:path>
                </a:pathLst>
              </a:custGeom>
              <a:solidFill>
                <a:srgbClr val="0F6D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14" name="Freeform 164"/>
              <p:cNvSpPr>
                <a:spLocks/>
              </p:cNvSpPr>
              <p:nvPr/>
            </p:nvSpPr>
            <p:spPr bwMode="auto">
              <a:xfrm>
                <a:off x="3314700" y="6251574"/>
                <a:ext cx="117475" cy="242888"/>
              </a:xfrm>
              <a:custGeom>
                <a:avLst/>
                <a:gdLst>
                  <a:gd name="T0" fmla="*/ 74 w 74"/>
                  <a:gd name="T1" fmla="*/ 77 h 153"/>
                  <a:gd name="T2" fmla="*/ 0 w 74"/>
                  <a:gd name="T3" fmla="*/ 0 h 153"/>
                  <a:gd name="T4" fmla="*/ 0 w 74"/>
                  <a:gd name="T5" fmla="*/ 153 h 153"/>
                  <a:gd name="T6" fmla="*/ 74 w 74"/>
                  <a:gd name="T7" fmla="*/ 77 h 153"/>
                </a:gdLst>
                <a:ahLst/>
                <a:cxnLst>
                  <a:cxn ang="0">
                    <a:pos x="T0" y="T1"/>
                  </a:cxn>
                  <a:cxn ang="0">
                    <a:pos x="T2" y="T3"/>
                  </a:cxn>
                  <a:cxn ang="0">
                    <a:pos x="T4" y="T5"/>
                  </a:cxn>
                  <a:cxn ang="0">
                    <a:pos x="T6" y="T7"/>
                  </a:cxn>
                </a:cxnLst>
                <a:rect l="0" t="0" r="r" b="b"/>
                <a:pathLst>
                  <a:path w="74" h="153">
                    <a:moveTo>
                      <a:pt x="74" y="77"/>
                    </a:moveTo>
                    <a:lnTo>
                      <a:pt x="0" y="0"/>
                    </a:lnTo>
                    <a:lnTo>
                      <a:pt x="0" y="153"/>
                    </a:lnTo>
                    <a:lnTo>
                      <a:pt x="74" y="77"/>
                    </a:lnTo>
                    <a:close/>
                  </a:path>
                </a:pathLst>
              </a:custGeom>
              <a:solidFill>
                <a:srgbClr val="248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15" name="Freeform 165"/>
              <p:cNvSpPr>
                <a:spLocks/>
              </p:cNvSpPr>
              <p:nvPr/>
            </p:nvSpPr>
            <p:spPr bwMode="auto">
              <a:xfrm>
                <a:off x="3352800" y="6294437"/>
                <a:ext cx="79375" cy="157163"/>
              </a:xfrm>
              <a:custGeom>
                <a:avLst/>
                <a:gdLst>
                  <a:gd name="T0" fmla="*/ 50 w 50"/>
                  <a:gd name="T1" fmla="*/ 50 h 99"/>
                  <a:gd name="T2" fmla="*/ 0 w 50"/>
                  <a:gd name="T3" fmla="*/ 0 h 99"/>
                  <a:gd name="T4" fmla="*/ 0 w 50"/>
                  <a:gd name="T5" fmla="*/ 99 h 99"/>
                  <a:gd name="T6" fmla="*/ 50 w 50"/>
                  <a:gd name="T7" fmla="*/ 50 h 99"/>
                </a:gdLst>
                <a:ahLst/>
                <a:cxnLst>
                  <a:cxn ang="0">
                    <a:pos x="T0" y="T1"/>
                  </a:cxn>
                  <a:cxn ang="0">
                    <a:pos x="T2" y="T3"/>
                  </a:cxn>
                  <a:cxn ang="0">
                    <a:pos x="T4" y="T5"/>
                  </a:cxn>
                  <a:cxn ang="0">
                    <a:pos x="T6" y="T7"/>
                  </a:cxn>
                </a:cxnLst>
                <a:rect l="0" t="0" r="r" b="b"/>
                <a:pathLst>
                  <a:path w="50" h="99">
                    <a:moveTo>
                      <a:pt x="50" y="50"/>
                    </a:moveTo>
                    <a:lnTo>
                      <a:pt x="0" y="0"/>
                    </a:lnTo>
                    <a:lnTo>
                      <a:pt x="0" y="99"/>
                    </a:lnTo>
                    <a:lnTo>
                      <a:pt x="5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16" name="Freeform 166"/>
              <p:cNvSpPr>
                <a:spLocks/>
              </p:cNvSpPr>
              <p:nvPr/>
            </p:nvSpPr>
            <p:spPr bwMode="auto">
              <a:xfrm>
                <a:off x="3394075" y="6330949"/>
                <a:ext cx="38100" cy="84138"/>
              </a:xfrm>
              <a:custGeom>
                <a:avLst/>
                <a:gdLst>
                  <a:gd name="T0" fmla="*/ 24 w 24"/>
                  <a:gd name="T1" fmla="*/ 27 h 53"/>
                  <a:gd name="T2" fmla="*/ 0 w 24"/>
                  <a:gd name="T3" fmla="*/ 0 h 53"/>
                  <a:gd name="T4" fmla="*/ 0 w 24"/>
                  <a:gd name="T5" fmla="*/ 53 h 53"/>
                  <a:gd name="T6" fmla="*/ 24 w 24"/>
                  <a:gd name="T7" fmla="*/ 27 h 53"/>
                </a:gdLst>
                <a:ahLst/>
                <a:cxnLst>
                  <a:cxn ang="0">
                    <a:pos x="T0" y="T1"/>
                  </a:cxn>
                  <a:cxn ang="0">
                    <a:pos x="T2" y="T3"/>
                  </a:cxn>
                  <a:cxn ang="0">
                    <a:pos x="T4" y="T5"/>
                  </a:cxn>
                  <a:cxn ang="0">
                    <a:pos x="T6" y="T7"/>
                  </a:cxn>
                </a:cxnLst>
                <a:rect l="0" t="0" r="r" b="b"/>
                <a:pathLst>
                  <a:path w="24" h="53">
                    <a:moveTo>
                      <a:pt x="24" y="27"/>
                    </a:moveTo>
                    <a:lnTo>
                      <a:pt x="0" y="0"/>
                    </a:lnTo>
                    <a:lnTo>
                      <a:pt x="0" y="53"/>
                    </a:lnTo>
                    <a:lnTo>
                      <a:pt x="24" y="27"/>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17" name="Freeform 167"/>
              <p:cNvSpPr>
                <a:spLocks/>
              </p:cNvSpPr>
              <p:nvPr/>
            </p:nvSpPr>
            <p:spPr bwMode="auto">
              <a:xfrm>
                <a:off x="3459162" y="6107112"/>
                <a:ext cx="238125" cy="117475"/>
              </a:xfrm>
              <a:custGeom>
                <a:avLst/>
                <a:gdLst>
                  <a:gd name="T0" fmla="*/ 76 w 150"/>
                  <a:gd name="T1" fmla="*/ 74 h 74"/>
                  <a:gd name="T2" fmla="*/ 150 w 150"/>
                  <a:gd name="T3" fmla="*/ 0 h 74"/>
                  <a:gd name="T4" fmla="*/ 0 w 150"/>
                  <a:gd name="T5" fmla="*/ 0 h 74"/>
                  <a:gd name="T6" fmla="*/ 76 w 150"/>
                  <a:gd name="T7" fmla="*/ 74 h 74"/>
                </a:gdLst>
                <a:ahLst/>
                <a:cxnLst>
                  <a:cxn ang="0">
                    <a:pos x="T0" y="T1"/>
                  </a:cxn>
                  <a:cxn ang="0">
                    <a:pos x="T2" y="T3"/>
                  </a:cxn>
                  <a:cxn ang="0">
                    <a:pos x="T4" y="T5"/>
                  </a:cxn>
                  <a:cxn ang="0">
                    <a:pos x="T6" y="T7"/>
                  </a:cxn>
                </a:cxnLst>
                <a:rect l="0" t="0" r="r" b="b"/>
                <a:pathLst>
                  <a:path w="150" h="74">
                    <a:moveTo>
                      <a:pt x="76" y="74"/>
                    </a:moveTo>
                    <a:lnTo>
                      <a:pt x="150" y="0"/>
                    </a:lnTo>
                    <a:lnTo>
                      <a:pt x="0" y="0"/>
                    </a:lnTo>
                    <a:lnTo>
                      <a:pt x="76" y="74"/>
                    </a:lnTo>
                    <a:close/>
                  </a:path>
                </a:pathLst>
              </a:custGeom>
              <a:solidFill>
                <a:srgbClr val="248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18" name="Freeform 168"/>
              <p:cNvSpPr>
                <a:spLocks/>
              </p:cNvSpPr>
              <p:nvPr/>
            </p:nvSpPr>
            <p:spPr bwMode="auto">
              <a:xfrm>
                <a:off x="3497262" y="6145212"/>
                <a:ext cx="161925" cy="84138"/>
              </a:xfrm>
              <a:custGeom>
                <a:avLst/>
                <a:gdLst>
                  <a:gd name="T0" fmla="*/ 52 w 102"/>
                  <a:gd name="T1" fmla="*/ 53 h 53"/>
                  <a:gd name="T2" fmla="*/ 102 w 102"/>
                  <a:gd name="T3" fmla="*/ 0 h 53"/>
                  <a:gd name="T4" fmla="*/ 0 w 102"/>
                  <a:gd name="T5" fmla="*/ 0 h 53"/>
                  <a:gd name="T6" fmla="*/ 52 w 102"/>
                  <a:gd name="T7" fmla="*/ 53 h 53"/>
                </a:gdLst>
                <a:ahLst/>
                <a:cxnLst>
                  <a:cxn ang="0">
                    <a:pos x="T0" y="T1"/>
                  </a:cxn>
                  <a:cxn ang="0">
                    <a:pos x="T2" y="T3"/>
                  </a:cxn>
                  <a:cxn ang="0">
                    <a:pos x="T4" y="T5"/>
                  </a:cxn>
                  <a:cxn ang="0">
                    <a:pos x="T6" y="T7"/>
                  </a:cxn>
                </a:cxnLst>
                <a:rect l="0" t="0" r="r" b="b"/>
                <a:pathLst>
                  <a:path w="102" h="53">
                    <a:moveTo>
                      <a:pt x="52" y="53"/>
                    </a:moveTo>
                    <a:lnTo>
                      <a:pt x="102" y="0"/>
                    </a:lnTo>
                    <a:lnTo>
                      <a:pt x="0" y="0"/>
                    </a:lnTo>
                    <a:lnTo>
                      <a:pt x="52"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19" name="Freeform 169"/>
              <p:cNvSpPr>
                <a:spLocks/>
              </p:cNvSpPr>
              <p:nvPr/>
            </p:nvSpPr>
            <p:spPr bwMode="auto">
              <a:xfrm>
                <a:off x="3538537" y="6186487"/>
                <a:ext cx="79375" cy="42863"/>
              </a:xfrm>
              <a:custGeom>
                <a:avLst/>
                <a:gdLst>
                  <a:gd name="T0" fmla="*/ 26 w 50"/>
                  <a:gd name="T1" fmla="*/ 27 h 27"/>
                  <a:gd name="T2" fmla="*/ 50 w 50"/>
                  <a:gd name="T3" fmla="*/ 0 h 27"/>
                  <a:gd name="T4" fmla="*/ 0 w 50"/>
                  <a:gd name="T5" fmla="*/ 0 h 27"/>
                  <a:gd name="T6" fmla="*/ 26 w 50"/>
                  <a:gd name="T7" fmla="*/ 27 h 27"/>
                </a:gdLst>
                <a:ahLst/>
                <a:cxnLst>
                  <a:cxn ang="0">
                    <a:pos x="T0" y="T1"/>
                  </a:cxn>
                  <a:cxn ang="0">
                    <a:pos x="T2" y="T3"/>
                  </a:cxn>
                  <a:cxn ang="0">
                    <a:pos x="T4" y="T5"/>
                  </a:cxn>
                  <a:cxn ang="0">
                    <a:pos x="T6" y="T7"/>
                  </a:cxn>
                </a:cxnLst>
                <a:rect l="0" t="0" r="r" b="b"/>
                <a:pathLst>
                  <a:path w="50" h="27">
                    <a:moveTo>
                      <a:pt x="26" y="27"/>
                    </a:moveTo>
                    <a:lnTo>
                      <a:pt x="50" y="0"/>
                    </a:lnTo>
                    <a:lnTo>
                      <a:pt x="0" y="0"/>
                    </a:lnTo>
                    <a:lnTo>
                      <a:pt x="26" y="27"/>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20" name="Freeform 170"/>
              <p:cNvSpPr>
                <a:spLocks/>
              </p:cNvSpPr>
              <p:nvPr/>
            </p:nvSpPr>
            <p:spPr bwMode="auto">
              <a:xfrm>
                <a:off x="3459162" y="6518274"/>
                <a:ext cx="241300" cy="120650"/>
              </a:xfrm>
              <a:custGeom>
                <a:avLst/>
                <a:gdLst>
                  <a:gd name="T0" fmla="*/ 76 w 152"/>
                  <a:gd name="T1" fmla="*/ 0 h 76"/>
                  <a:gd name="T2" fmla="*/ 0 w 152"/>
                  <a:gd name="T3" fmla="*/ 76 h 76"/>
                  <a:gd name="T4" fmla="*/ 152 w 152"/>
                  <a:gd name="T5" fmla="*/ 76 h 76"/>
                  <a:gd name="T6" fmla="*/ 76 w 152"/>
                  <a:gd name="T7" fmla="*/ 0 h 76"/>
                </a:gdLst>
                <a:ahLst/>
                <a:cxnLst>
                  <a:cxn ang="0">
                    <a:pos x="T0" y="T1"/>
                  </a:cxn>
                  <a:cxn ang="0">
                    <a:pos x="T2" y="T3"/>
                  </a:cxn>
                  <a:cxn ang="0">
                    <a:pos x="T4" y="T5"/>
                  </a:cxn>
                  <a:cxn ang="0">
                    <a:pos x="T6" y="T7"/>
                  </a:cxn>
                </a:cxnLst>
                <a:rect l="0" t="0" r="r" b="b"/>
                <a:pathLst>
                  <a:path w="152" h="76">
                    <a:moveTo>
                      <a:pt x="76" y="0"/>
                    </a:moveTo>
                    <a:lnTo>
                      <a:pt x="0" y="76"/>
                    </a:lnTo>
                    <a:lnTo>
                      <a:pt x="152" y="76"/>
                    </a:lnTo>
                    <a:lnTo>
                      <a:pt x="76" y="0"/>
                    </a:lnTo>
                    <a:close/>
                  </a:path>
                </a:pathLst>
              </a:custGeom>
              <a:solidFill>
                <a:srgbClr val="248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21" name="Freeform 171"/>
              <p:cNvSpPr>
                <a:spLocks/>
              </p:cNvSpPr>
              <p:nvPr/>
            </p:nvSpPr>
            <p:spPr bwMode="auto">
              <a:xfrm>
                <a:off x="3500437" y="6518274"/>
                <a:ext cx="158750" cy="82550"/>
              </a:xfrm>
              <a:custGeom>
                <a:avLst/>
                <a:gdLst>
                  <a:gd name="T0" fmla="*/ 50 w 100"/>
                  <a:gd name="T1" fmla="*/ 0 h 52"/>
                  <a:gd name="T2" fmla="*/ 0 w 100"/>
                  <a:gd name="T3" fmla="*/ 52 h 52"/>
                  <a:gd name="T4" fmla="*/ 100 w 100"/>
                  <a:gd name="T5" fmla="*/ 52 h 52"/>
                  <a:gd name="T6" fmla="*/ 50 w 100"/>
                  <a:gd name="T7" fmla="*/ 0 h 52"/>
                </a:gdLst>
                <a:ahLst/>
                <a:cxnLst>
                  <a:cxn ang="0">
                    <a:pos x="T0" y="T1"/>
                  </a:cxn>
                  <a:cxn ang="0">
                    <a:pos x="T2" y="T3"/>
                  </a:cxn>
                  <a:cxn ang="0">
                    <a:pos x="T4" y="T5"/>
                  </a:cxn>
                  <a:cxn ang="0">
                    <a:pos x="T6" y="T7"/>
                  </a:cxn>
                </a:cxnLst>
                <a:rect l="0" t="0" r="r" b="b"/>
                <a:pathLst>
                  <a:path w="100" h="52">
                    <a:moveTo>
                      <a:pt x="50" y="0"/>
                    </a:moveTo>
                    <a:lnTo>
                      <a:pt x="0" y="52"/>
                    </a:lnTo>
                    <a:lnTo>
                      <a:pt x="100" y="52"/>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22" name="Freeform 172"/>
              <p:cNvSpPr>
                <a:spLocks/>
              </p:cNvSpPr>
              <p:nvPr/>
            </p:nvSpPr>
            <p:spPr bwMode="auto">
              <a:xfrm>
                <a:off x="3538537" y="6518274"/>
                <a:ext cx="79375" cy="41275"/>
              </a:xfrm>
              <a:custGeom>
                <a:avLst/>
                <a:gdLst>
                  <a:gd name="T0" fmla="*/ 26 w 50"/>
                  <a:gd name="T1" fmla="*/ 0 h 26"/>
                  <a:gd name="T2" fmla="*/ 0 w 50"/>
                  <a:gd name="T3" fmla="*/ 26 h 26"/>
                  <a:gd name="T4" fmla="*/ 50 w 50"/>
                  <a:gd name="T5" fmla="*/ 26 h 26"/>
                  <a:gd name="T6" fmla="*/ 26 w 50"/>
                  <a:gd name="T7" fmla="*/ 0 h 26"/>
                </a:gdLst>
                <a:ahLst/>
                <a:cxnLst>
                  <a:cxn ang="0">
                    <a:pos x="T0" y="T1"/>
                  </a:cxn>
                  <a:cxn ang="0">
                    <a:pos x="T2" y="T3"/>
                  </a:cxn>
                  <a:cxn ang="0">
                    <a:pos x="T4" y="T5"/>
                  </a:cxn>
                  <a:cxn ang="0">
                    <a:pos x="T6" y="T7"/>
                  </a:cxn>
                </a:cxnLst>
                <a:rect l="0" t="0" r="r" b="b"/>
                <a:pathLst>
                  <a:path w="50" h="26">
                    <a:moveTo>
                      <a:pt x="26" y="0"/>
                    </a:moveTo>
                    <a:lnTo>
                      <a:pt x="0" y="26"/>
                    </a:lnTo>
                    <a:lnTo>
                      <a:pt x="50" y="26"/>
                    </a:lnTo>
                    <a:lnTo>
                      <a:pt x="26" y="0"/>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23" name="Freeform 173"/>
              <p:cNvSpPr>
                <a:spLocks/>
              </p:cNvSpPr>
              <p:nvPr/>
            </p:nvSpPr>
            <p:spPr bwMode="auto">
              <a:xfrm>
                <a:off x="3724275" y="6251574"/>
                <a:ext cx="120650" cy="242888"/>
              </a:xfrm>
              <a:custGeom>
                <a:avLst/>
                <a:gdLst>
                  <a:gd name="T0" fmla="*/ 0 w 76"/>
                  <a:gd name="T1" fmla="*/ 77 h 153"/>
                  <a:gd name="T2" fmla="*/ 76 w 76"/>
                  <a:gd name="T3" fmla="*/ 153 h 153"/>
                  <a:gd name="T4" fmla="*/ 76 w 76"/>
                  <a:gd name="T5" fmla="*/ 0 h 153"/>
                  <a:gd name="T6" fmla="*/ 0 w 76"/>
                  <a:gd name="T7" fmla="*/ 77 h 153"/>
                </a:gdLst>
                <a:ahLst/>
                <a:cxnLst>
                  <a:cxn ang="0">
                    <a:pos x="T0" y="T1"/>
                  </a:cxn>
                  <a:cxn ang="0">
                    <a:pos x="T2" y="T3"/>
                  </a:cxn>
                  <a:cxn ang="0">
                    <a:pos x="T4" y="T5"/>
                  </a:cxn>
                  <a:cxn ang="0">
                    <a:pos x="T6" y="T7"/>
                  </a:cxn>
                </a:cxnLst>
                <a:rect l="0" t="0" r="r" b="b"/>
                <a:pathLst>
                  <a:path w="76" h="153">
                    <a:moveTo>
                      <a:pt x="0" y="77"/>
                    </a:moveTo>
                    <a:lnTo>
                      <a:pt x="76" y="153"/>
                    </a:lnTo>
                    <a:lnTo>
                      <a:pt x="76" y="0"/>
                    </a:lnTo>
                    <a:lnTo>
                      <a:pt x="0" y="77"/>
                    </a:lnTo>
                    <a:close/>
                  </a:path>
                </a:pathLst>
              </a:custGeom>
              <a:solidFill>
                <a:srgbClr val="248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24" name="Freeform 174"/>
              <p:cNvSpPr>
                <a:spLocks/>
              </p:cNvSpPr>
              <p:nvPr/>
            </p:nvSpPr>
            <p:spPr bwMode="auto">
              <a:xfrm>
                <a:off x="3724275" y="6294437"/>
                <a:ext cx="84138" cy="157163"/>
              </a:xfrm>
              <a:custGeom>
                <a:avLst/>
                <a:gdLst>
                  <a:gd name="T0" fmla="*/ 0 w 53"/>
                  <a:gd name="T1" fmla="*/ 50 h 99"/>
                  <a:gd name="T2" fmla="*/ 53 w 53"/>
                  <a:gd name="T3" fmla="*/ 99 h 99"/>
                  <a:gd name="T4" fmla="*/ 53 w 53"/>
                  <a:gd name="T5" fmla="*/ 0 h 99"/>
                  <a:gd name="T6" fmla="*/ 0 w 53"/>
                  <a:gd name="T7" fmla="*/ 50 h 99"/>
                </a:gdLst>
                <a:ahLst/>
                <a:cxnLst>
                  <a:cxn ang="0">
                    <a:pos x="T0" y="T1"/>
                  </a:cxn>
                  <a:cxn ang="0">
                    <a:pos x="T2" y="T3"/>
                  </a:cxn>
                  <a:cxn ang="0">
                    <a:pos x="T4" y="T5"/>
                  </a:cxn>
                  <a:cxn ang="0">
                    <a:pos x="T6" y="T7"/>
                  </a:cxn>
                </a:cxnLst>
                <a:rect l="0" t="0" r="r" b="b"/>
                <a:pathLst>
                  <a:path w="53" h="99">
                    <a:moveTo>
                      <a:pt x="0" y="50"/>
                    </a:moveTo>
                    <a:lnTo>
                      <a:pt x="53" y="99"/>
                    </a:lnTo>
                    <a:lnTo>
                      <a:pt x="53" y="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25" name="Freeform 175"/>
              <p:cNvSpPr>
                <a:spLocks/>
              </p:cNvSpPr>
              <p:nvPr/>
            </p:nvSpPr>
            <p:spPr bwMode="auto">
              <a:xfrm>
                <a:off x="3724275" y="6330949"/>
                <a:ext cx="41275" cy="84138"/>
              </a:xfrm>
              <a:custGeom>
                <a:avLst/>
                <a:gdLst>
                  <a:gd name="T0" fmla="*/ 0 w 26"/>
                  <a:gd name="T1" fmla="*/ 27 h 53"/>
                  <a:gd name="T2" fmla="*/ 26 w 26"/>
                  <a:gd name="T3" fmla="*/ 53 h 53"/>
                  <a:gd name="T4" fmla="*/ 26 w 26"/>
                  <a:gd name="T5" fmla="*/ 0 h 53"/>
                  <a:gd name="T6" fmla="*/ 0 w 26"/>
                  <a:gd name="T7" fmla="*/ 27 h 53"/>
                </a:gdLst>
                <a:ahLst/>
                <a:cxnLst>
                  <a:cxn ang="0">
                    <a:pos x="T0" y="T1"/>
                  </a:cxn>
                  <a:cxn ang="0">
                    <a:pos x="T2" y="T3"/>
                  </a:cxn>
                  <a:cxn ang="0">
                    <a:pos x="T4" y="T5"/>
                  </a:cxn>
                  <a:cxn ang="0">
                    <a:pos x="T6" y="T7"/>
                  </a:cxn>
                </a:cxnLst>
                <a:rect l="0" t="0" r="r" b="b"/>
                <a:pathLst>
                  <a:path w="26" h="53">
                    <a:moveTo>
                      <a:pt x="0" y="27"/>
                    </a:moveTo>
                    <a:lnTo>
                      <a:pt x="26" y="53"/>
                    </a:lnTo>
                    <a:lnTo>
                      <a:pt x="26" y="0"/>
                    </a:lnTo>
                    <a:lnTo>
                      <a:pt x="0" y="27"/>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26" name="Freeform 176"/>
              <p:cNvSpPr>
                <a:spLocks/>
              </p:cNvSpPr>
              <p:nvPr/>
            </p:nvSpPr>
            <p:spPr bwMode="auto">
              <a:xfrm>
                <a:off x="3579812" y="6251574"/>
                <a:ext cx="120650" cy="242888"/>
              </a:xfrm>
              <a:custGeom>
                <a:avLst/>
                <a:gdLst>
                  <a:gd name="T0" fmla="*/ 0 w 76"/>
                  <a:gd name="T1" fmla="*/ 0 h 153"/>
                  <a:gd name="T2" fmla="*/ 76 w 76"/>
                  <a:gd name="T3" fmla="*/ 77 h 153"/>
                  <a:gd name="T4" fmla="*/ 0 w 76"/>
                  <a:gd name="T5" fmla="*/ 153 h 153"/>
                  <a:gd name="T6" fmla="*/ 0 w 76"/>
                  <a:gd name="T7" fmla="*/ 0 h 153"/>
                </a:gdLst>
                <a:ahLst/>
                <a:cxnLst>
                  <a:cxn ang="0">
                    <a:pos x="T0" y="T1"/>
                  </a:cxn>
                  <a:cxn ang="0">
                    <a:pos x="T2" y="T3"/>
                  </a:cxn>
                  <a:cxn ang="0">
                    <a:pos x="T4" y="T5"/>
                  </a:cxn>
                  <a:cxn ang="0">
                    <a:pos x="T6" y="T7"/>
                  </a:cxn>
                </a:cxnLst>
                <a:rect l="0" t="0" r="r" b="b"/>
                <a:pathLst>
                  <a:path w="76" h="153">
                    <a:moveTo>
                      <a:pt x="0" y="0"/>
                    </a:moveTo>
                    <a:lnTo>
                      <a:pt x="76" y="77"/>
                    </a:lnTo>
                    <a:lnTo>
                      <a:pt x="0" y="153"/>
                    </a:lnTo>
                    <a:lnTo>
                      <a:pt x="0" y="0"/>
                    </a:lnTo>
                    <a:close/>
                  </a:path>
                </a:pathLst>
              </a:custGeom>
              <a:solidFill>
                <a:srgbClr val="0F6D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27" name="Freeform 177"/>
              <p:cNvSpPr>
                <a:spLocks/>
              </p:cNvSpPr>
              <p:nvPr/>
            </p:nvSpPr>
            <p:spPr bwMode="auto">
              <a:xfrm>
                <a:off x="3487737" y="6321424"/>
                <a:ext cx="171450" cy="158750"/>
              </a:xfrm>
              <a:custGeom>
                <a:avLst/>
                <a:gdLst>
                  <a:gd name="T0" fmla="*/ 16 w 37"/>
                  <a:gd name="T1" fmla="*/ 2 h 34"/>
                  <a:gd name="T2" fmla="*/ 16 w 37"/>
                  <a:gd name="T3" fmla="*/ 3 h 34"/>
                  <a:gd name="T4" fmla="*/ 18 w 37"/>
                  <a:gd name="T5" fmla="*/ 5 h 34"/>
                  <a:gd name="T6" fmla="*/ 15 w 37"/>
                  <a:gd name="T7" fmla="*/ 9 h 34"/>
                  <a:gd name="T8" fmla="*/ 14 w 37"/>
                  <a:gd name="T9" fmla="*/ 3 h 34"/>
                  <a:gd name="T10" fmla="*/ 2 w 37"/>
                  <a:gd name="T11" fmla="*/ 13 h 34"/>
                  <a:gd name="T12" fmla="*/ 6 w 37"/>
                  <a:gd name="T13" fmla="*/ 15 h 34"/>
                  <a:gd name="T14" fmla="*/ 10 w 37"/>
                  <a:gd name="T15" fmla="*/ 12 h 34"/>
                  <a:gd name="T16" fmla="*/ 10 w 37"/>
                  <a:gd name="T17" fmla="*/ 15 h 34"/>
                  <a:gd name="T18" fmla="*/ 9 w 37"/>
                  <a:gd name="T19" fmla="*/ 17 h 34"/>
                  <a:gd name="T20" fmla="*/ 15 w 37"/>
                  <a:gd name="T21" fmla="*/ 13 h 34"/>
                  <a:gd name="T22" fmla="*/ 13 w 37"/>
                  <a:gd name="T23" fmla="*/ 18 h 34"/>
                  <a:gd name="T24" fmla="*/ 13 w 37"/>
                  <a:gd name="T25" fmla="*/ 22 h 34"/>
                  <a:gd name="T26" fmla="*/ 11 w 37"/>
                  <a:gd name="T27" fmla="*/ 21 h 34"/>
                  <a:gd name="T28" fmla="*/ 12 w 37"/>
                  <a:gd name="T29" fmla="*/ 21 h 34"/>
                  <a:gd name="T30" fmla="*/ 10 w 37"/>
                  <a:gd name="T31" fmla="*/ 23 h 34"/>
                  <a:gd name="T32" fmla="*/ 12 w 37"/>
                  <a:gd name="T33" fmla="*/ 24 h 34"/>
                  <a:gd name="T34" fmla="*/ 13 w 37"/>
                  <a:gd name="T35" fmla="*/ 26 h 34"/>
                  <a:gd name="T36" fmla="*/ 16 w 37"/>
                  <a:gd name="T37" fmla="*/ 26 h 34"/>
                  <a:gd name="T38" fmla="*/ 16 w 37"/>
                  <a:gd name="T39" fmla="*/ 22 h 34"/>
                  <a:gd name="T40" fmla="*/ 17 w 37"/>
                  <a:gd name="T41" fmla="*/ 21 h 34"/>
                  <a:gd name="T42" fmla="*/ 17 w 37"/>
                  <a:gd name="T43" fmla="*/ 25 h 34"/>
                  <a:gd name="T44" fmla="*/ 18 w 37"/>
                  <a:gd name="T45" fmla="*/ 27 h 34"/>
                  <a:gd name="T46" fmla="*/ 17 w 37"/>
                  <a:gd name="T47" fmla="*/ 30 h 34"/>
                  <a:gd name="T48" fmla="*/ 19 w 37"/>
                  <a:gd name="T49" fmla="*/ 27 h 34"/>
                  <a:gd name="T50" fmla="*/ 21 w 37"/>
                  <a:gd name="T51" fmla="*/ 33 h 34"/>
                  <a:gd name="T52" fmla="*/ 22 w 37"/>
                  <a:gd name="T53" fmla="*/ 31 h 34"/>
                  <a:gd name="T54" fmla="*/ 22 w 37"/>
                  <a:gd name="T55" fmla="*/ 28 h 34"/>
                  <a:gd name="T56" fmla="*/ 21 w 37"/>
                  <a:gd name="T57" fmla="*/ 23 h 34"/>
                  <a:gd name="T58" fmla="*/ 23 w 37"/>
                  <a:gd name="T59" fmla="*/ 19 h 34"/>
                  <a:gd name="T60" fmla="*/ 23 w 37"/>
                  <a:gd name="T61" fmla="*/ 23 h 34"/>
                  <a:gd name="T62" fmla="*/ 24 w 37"/>
                  <a:gd name="T63" fmla="*/ 24 h 34"/>
                  <a:gd name="T64" fmla="*/ 26 w 37"/>
                  <a:gd name="T65" fmla="*/ 26 h 34"/>
                  <a:gd name="T66" fmla="*/ 26 w 37"/>
                  <a:gd name="T67" fmla="*/ 23 h 34"/>
                  <a:gd name="T68" fmla="*/ 26 w 37"/>
                  <a:gd name="T69" fmla="*/ 21 h 34"/>
                  <a:gd name="T70" fmla="*/ 29 w 37"/>
                  <a:gd name="T71" fmla="*/ 21 h 34"/>
                  <a:gd name="T72" fmla="*/ 25 w 37"/>
                  <a:gd name="T73" fmla="*/ 19 h 34"/>
                  <a:gd name="T74" fmla="*/ 24 w 37"/>
                  <a:gd name="T75" fmla="*/ 11 h 34"/>
                  <a:gd name="T76" fmla="*/ 26 w 37"/>
                  <a:gd name="T77" fmla="*/ 11 h 34"/>
                  <a:gd name="T78" fmla="*/ 29 w 37"/>
                  <a:gd name="T79" fmla="*/ 14 h 34"/>
                  <a:gd name="T80" fmla="*/ 32 w 37"/>
                  <a:gd name="T81" fmla="*/ 18 h 34"/>
                  <a:gd name="T82" fmla="*/ 32 w 37"/>
                  <a:gd name="T83" fmla="*/ 15 h 34"/>
                  <a:gd name="T84" fmla="*/ 33 w 37"/>
                  <a:gd name="T85" fmla="*/ 11 h 34"/>
                  <a:gd name="T86" fmla="*/ 35 w 37"/>
                  <a:gd name="T87" fmla="*/ 11 h 34"/>
                  <a:gd name="T88" fmla="*/ 28 w 37"/>
                  <a:gd name="T89" fmla="*/ 2 h 34"/>
                  <a:gd name="T90" fmla="*/ 22 w 37"/>
                  <a:gd name="T91" fmla="*/ 3 h 34"/>
                  <a:gd name="T92" fmla="*/ 22 w 37"/>
                  <a:gd name="T93" fmla="*/ 2 h 34"/>
                  <a:gd name="T94" fmla="*/ 18 w 37"/>
                  <a:gd name="T9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 h="34">
                    <a:moveTo>
                      <a:pt x="18" y="1"/>
                    </a:moveTo>
                    <a:cubicBezTo>
                      <a:pt x="18" y="1"/>
                      <a:pt x="17" y="1"/>
                      <a:pt x="17" y="1"/>
                    </a:cubicBezTo>
                    <a:cubicBezTo>
                      <a:pt x="17" y="1"/>
                      <a:pt x="16" y="1"/>
                      <a:pt x="16" y="2"/>
                    </a:cubicBezTo>
                    <a:cubicBezTo>
                      <a:pt x="15" y="2"/>
                      <a:pt x="15" y="3"/>
                      <a:pt x="15" y="3"/>
                    </a:cubicBezTo>
                    <a:cubicBezTo>
                      <a:pt x="15" y="3"/>
                      <a:pt x="17" y="2"/>
                      <a:pt x="17" y="3"/>
                    </a:cubicBezTo>
                    <a:cubicBezTo>
                      <a:pt x="17" y="3"/>
                      <a:pt x="16" y="3"/>
                      <a:pt x="16" y="3"/>
                    </a:cubicBezTo>
                    <a:cubicBezTo>
                      <a:pt x="16" y="3"/>
                      <a:pt x="16" y="4"/>
                      <a:pt x="16" y="4"/>
                    </a:cubicBezTo>
                    <a:cubicBezTo>
                      <a:pt x="17" y="4"/>
                      <a:pt x="18" y="4"/>
                      <a:pt x="18" y="4"/>
                    </a:cubicBezTo>
                    <a:cubicBezTo>
                      <a:pt x="18" y="4"/>
                      <a:pt x="17" y="5"/>
                      <a:pt x="18" y="5"/>
                    </a:cubicBezTo>
                    <a:cubicBezTo>
                      <a:pt x="18" y="6"/>
                      <a:pt x="19" y="6"/>
                      <a:pt x="19" y="6"/>
                    </a:cubicBezTo>
                    <a:cubicBezTo>
                      <a:pt x="19" y="6"/>
                      <a:pt x="18" y="6"/>
                      <a:pt x="18" y="6"/>
                    </a:cubicBezTo>
                    <a:cubicBezTo>
                      <a:pt x="17" y="7"/>
                      <a:pt x="15" y="9"/>
                      <a:pt x="15" y="9"/>
                    </a:cubicBezTo>
                    <a:cubicBezTo>
                      <a:pt x="15" y="9"/>
                      <a:pt x="15" y="9"/>
                      <a:pt x="15" y="9"/>
                    </a:cubicBezTo>
                    <a:cubicBezTo>
                      <a:pt x="15" y="9"/>
                      <a:pt x="15" y="9"/>
                      <a:pt x="15" y="8"/>
                    </a:cubicBezTo>
                    <a:cubicBezTo>
                      <a:pt x="15" y="8"/>
                      <a:pt x="15" y="4"/>
                      <a:pt x="14" y="3"/>
                    </a:cubicBezTo>
                    <a:cubicBezTo>
                      <a:pt x="14" y="2"/>
                      <a:pt x="13" y="1"/>
                      <a:pt x="11" y="2"/>
                    </a:cubicBezTo>
                    <a:cubicBezTo>
                      <a:pt x="10" y="2"/>
                      <a:pt x="8" y="3"/>
                      <a:pt x="6" y="6"/>
                    </a:cubicBezTo>
                    <a:cubicBezTo>
                      <a:pt x="4" y="10"/>
                      <a:pt x="4" y="11"/>
                      <a:pt x="2" y="13"/>
                    </a:cubicBezTo>
                    <a:cubicBezTo>
                      <a:pt x="0" y="14"/>
                      <a:pt x="6" y="11"/>
                      <a:pt x="6" y="11"/>
                    </a:cubicBezTo>
                    <a:cubicBezTo>
                      <a:pt x="6" y="11"/>
                      <a:pt x="7" y="11"/>
                      <a:pt x="8" y="11"/>
                    </a:cubicBezTo>
                    <a:cubicBezTo>
                      <a:pt x="9" y="10"/>
                      <a:pt x="7" y="13"/>
                      <a:pt x="6" y="15"/>
                    </a:cubicBezTo>
                    <a:cubicBezTo>
                      <a:pt x="5" y="17"/>
                      <a:pt x="3" y="18"/>
                      <a:pt x="3" y="18"/>
                    </a:cubicBezTo>
                    <a:cubicBezTo>
                      <a:pt x="3" y="18"/>
                      <a:pt x="5" y="18"/>
                      <a:pt x="7" y="16"/>
                    </a:cubicBezTo>
                    <a:cubicBezTo>
                      <a:pt x="9" y="14"/>
                      <a:pt x="10" y="12"/>
                      <a:pt x="10" y="12"/>
                    </a:cubicBezTo>
                    <a:cubicBezTo>
                      <a:pt x="10" y="12"/>
                      <a:pt x="10" y="14"/>
                      <a:pt x="9" y="15"/>
                    </a:cubicBezTo>
                    <a:cubicBezTo>
                      <a:pt x="8" y="16"/>
                      <a:pt x="7" y="17"/>
                      <a:pt x="7" y="17"/>
                    </a:cubicBezTo>
                    <a:cubicBezTo>
                      <a:pt x="7" y="17"/>
                      <a:pt x="10" y="16"/>
                      <a:pt x="10" y="15"/>
                    </a:cubicBezTo>
                    <a:cubicBezTo>
                      <a:pt x="11" y="13"/>
                      <a:pt x="12" y="11"/>
                      <a:pt x="12" y="11"/>
                    </a:cubicBezTo>
                    <a:cubicBezTo>
                      <a:pt x="12" y="11"/>
                      <a:pt x="11" y="13"/>
                      <a:pt x="11" y="15"/>
                    </a:cubicBezTo>
                    <a:cubicBezTo>
                      <a:pt x="10" y="16"/>
                      <a:pt x="9" y="17"/>
                      <a:pt x="9" y="17"/>
                    </a:cubicBezTo>
                    <a:cubicBezTo>
                      <a:pt x="9" y="17"/>
                      <a:pt x="13" y="17"/>
                      <a:pt x="13" y="14"/>
                    </a:cubicBezTo>
                    <a:cubicBezTo>
                      <a:pt x="14" y="11"/>
                      <a:pt x="15" y="11"/>
                      <a:pt x="15" y="11"/>
                    </a:cubicBezTo>
                    <a:cubicBezTo>
                      <a:pt x="15" y="11"/>
                      <a:pt x="15" y="12"/>
                      <a:pt x="15" y="13"/>
                    </a:cubicBezTo>
                    <a:cubicBezTo>
                      <a:pt x="15" y="14"/>
                      <a:pt x="15" y="15"/>
                      <a:pt x="15" y="15"/>
                    </a:cubicBezTo>
                    <a:cubicBezTo>
                      <a:pt x="15" y="15"/>
                      <a:pt x="13" y="15"/>
                      <a:pt x="13" y="16"/>
                    </a:cubicBezTo>
                    <a:cubicBezTo>
                      <a:pt x="13" y="17"/>
                      <a:pt x="13" y="18"/>
                      <a:pt x="13" y="18"/>
                    </a:cubicBezTo>
                    <a:cubicBezTo>
                      <a:pt x="13" y="19"/>
                      <a:pt x="14" y="19"/>
                      <a:pt x="14" y="19"/>
                    </a:cubicBezTo>
                    <a:cubicBezTo>
                      <a:pt x="14" y="22"/>
                      <a:pt x="14" y="22"/>
                      <a:pt x="14" y="22"/>
                    </a:cubicBezTo>
                    <a:cubicBezTo>
                      <a:pt x="13" y="22"/>
                      <a:pt x="13" y="22"/>
                      <a:pt x="13" y="22"/>
                    </a:cubicBezTo>
                    <a:cubicBezTo>
                      <a:pt x="13" y="22"/>
                      <a:pt x="13" y="22"/>
                      <a:pt x="13" y="22"/>
                    </a:cubicBezTo>
                    <a:cubicBezTo>
                      <a:pt x="13" y="22"/>
                      <a:pt x="13" y="20"/>
                      <a:pt x="12" y="20"/>
                    </a:cubicBezTo>
                    <a:cubicBezTo>
                      <a:pt x="11" y="21"/>
                      <a:pt x="11" y="21"/>
                      <a:pt x="11" y="21"/>
                    </a:cubicBezTo>
                    <a:cubicBezTo>
                      <a:pt x="10" y="21"/>
                      <a:pt x="10" y="21"/>
                      <a:pt x="10" y="21"/>
                    </a:cubicBezTo>
                    <a:cubicBezTo>
                      <a:pt x="11" y="21"/>
                      <a:pt x="11" y="21"/>
                      <a:pt x="11" y="21"/>
                    </a:cubicBezTo>
                    <a:cubicBezTo>
                      <a:pt x="12" y="21"/>
                      <a:pt x="12" y="21"/>
                      <a:pt x="12" y="21"/>
                    </a:cubicBezTo>
                    <a:cubicBezTo>
                      <a:pt x="12" y="21"/>
                      <a:pt x="11" y="22"/>
                      <a:pt x="12" y="22"/>
                    </a:cubicBezTo>
                    <a:cubicBezTo>
                      <a:pt x="12" y="23"/>
                      <a:pt x="12" y="23"/>
                      <a:pt x="12" y="23"/>
                    </a:cubicBezTo>
                    <a:cubicBezTo>
                      <a:pt x="12" y="23"/>
                      <a:pt x="10" y="23"/>
                      <a:pt x="10" y="23"/>
                    </a:cubicBezTo>
                    <a:cubicBezTo>
                      <a:pt x="10" y="24"/>
                      <a:pt x="10" y="25"/>
                      <a:pt x="10" y="25"/>
                    </a:cubicBezTo>
                    <a:cubicBezTo>
                      <a:pt x="11" y="25"/>
                      <a:pt x="11" y="25"/>
                      <a:pt x="11" y="25"/>
                    </a:cubicBezTo>
                    <a:cubicBezTo>
                      <a:pt x="12" y="24"/>
                      <a:pt x="12" y="24"/>
                      <a:pt x="12" y="24"/>
                    </a:cubicBezTo>
                    <a:cubicBezTo>
                      <a:pt x="12" y="24"/>
                      <a:pt x="12" y="25"/>
                      <a:pt x="12" y="26"/>
                    </a:cubicBezTo>
                    <a:cubicBezTo>
                      <a:pt x="12" y="26"/>
                      <a:pt x="12" y="27"/>
                      <a:pt x="12" y="27"/>
                    </a:cubicBezTo>
                    <a:cubicBezTo>
                      <a:pt x="12" y="27"/>
                      <a:pt x="13" y="26"/>
                      <a:pt x="13" y="26"/>
                    </a:cubicBezTo>
                    <a:cubicBezTo>
                      <a:pt x="13" y="26"/>
                      <a:pt x="14" y="25"/>
                      <a:pt x="14" y="24"/>
                    </a:cubicBezTo>
                    <a:cubicBezTo>
                      <a:pt x="14" y="23"/>
                      <a:pt x="15" y="25"/>
                      <a:pt x="15" y="25"/>
                    </a:cubicBezTo>
                    <a:cubicBezTo>
                      <a:pt x="15" y="25"/>
                      <a:pt x="16" y="26"/>
                      <a:pt x="16" y="26"/>
                    </a:cubicBezTo>
                    <a:cubicBezTo>
                      <a:pt x="15" y="27"/>
                      <a:pt x="17" y="25"/>
                      <a:pt x="16" y="24"/>
                    </a:cubicBezTo>
                    <a:cubicBezTo>
                      <a:pt x="16" y="24"/>
                      <a:pt x="15" y="23"/>
                      <a:pt x="15" y="23"/>
                    </a:cubicBezTo>
                    <a:cubicBezTo>
                      <a:pt x="15" y="23"/>
                      <a:pt x="17" y="23"/>
                      <a:pt x="16" y="22"/>
                    </a:cubicBezTo>
                    <a:cubicBezTo>
                      <a:pt x="16" y="21"/>
                      <a:pt x="16" y="21"/>
                      <a:pt x="16" y="21"/>
                    </a:cubicBezTo>
                    <a:cubicBezTo>
                      <a:pt x="16" y="19"/>
                      <a:pt x="16" y="19"/>
                      <a:pt x="16" y="19"/>
                    </a:cubicBezTo>
                    <a:cubicBezTo>
                      <a:pt x="16" y="19"/>
                      <a:pt x="17" y="20"/>
                      <a:pt x="17" y="21"/>
                    </a:cubicBezTo>
                    <a:cubicBezTo>
                      <a:pt x="17" y="21"/>
                      <a:pt x="18" y="21"/>
                      <a:pt x="18" y="21"/>
                    </a:cubicBezTo>
                    <a:cubicBezTo>
                      <a:pt x="19" y="21"/>
                      <a:pt x="18" y="22"/>
                      <a:pt x="18" y="22"/>
                    </a:cubicBezTo>
                    <a:cubicBezTo>
                      <a:pt x="18" y="22"/>
                      <a:pt x="18" y="24"/>
                      <a:pt x="17" y="25"/>
                    </a:cubicBezTo>
                    <a:cubicBezTo>
                      <a:pt x="17" y="26"/>
                      <a:pt x="16" y="28"/>
                      <a:pt x="16" y="28"/>
                    </a:cubicBezTo>
                    <a:cubicBezTo>
                      <a:pt x="17" y="29"/>
                      <a:pt x="17" y="29"/>
                      <a:pt x="17" y="29"/>
                    </a:cubicBezTo>
                    <a:cubicBezTo>
                      <a:pt x="17" y="29"/>
                      <a:pt x="18" y="28"/>
                      <a:pt x="18" y="27"/>
                    </a:cubicBezTo>
                    <a:cubicBezTo>
                      <a:pt x="18" y="27"/>
                      <a:pt x="19" y="26"/>
                      <a:pt x="19" y="26"/>
                    </a:cubicBezTo>
                    <a:cubicBezTo>
                      <a:pt x="19" y="26"/>
                      <a:pt x="18" y="28"/>
                      <a:pt x="18" y="28"/>
                    </a:cubicBezTo>
                    <a:cubicBezTo>
                      <a:pt x="18" y="29"/>
                      <a:pt x="17" y="30"/>
                      <a:pt x="17" y="30"/>
                    </a:cubicBezTo>
                    <a:cubicBezTo>
                      <a:pt x="17" y="31"/>
                      <a:pt x="18" y="31"/>
                      <a:pt x="18" y="31"/>
                    </a:cubicBezTo>
                    <a:cubicBezTo>
                      <a:pt x="18" y="31"/>
                      <a:pt x="18" y="31"/>
                      <a:pt x="19" y="30"/>
                    </a:cubicBezTo>
                    <a:cubicBezTo>
                      <a:pt x="19" y="29"/>
                      <a:pt x="19" y="27"/>
                      <a:pt x="19" y="27"/>
                    </a:cubicBezTo>
                    <a:cubicBezTo>
                      <a:pt x="19" y="33"/>
                      <a:pt x="19" y="33"/>
                      <a:pt x="19" y="33"/>
                    </a:cubicBezTo>
                    <a:cubicBezTo>
                      <a:pt x="19" y="33"/>
                      <a:pt x="19" y="34"/>
                      <a:pt x="20" y="34"/>
                    </a:cubicBezTo>
                    <a:cubicBezTo>
                      <a:pt x="21" y="34"/>
                      <a:pt x="21" y="33"/>
                      <a:pt x="21" y="33"/>
                    </a:cubicBezTo>
                    <a:cubicBezTo>
                      <a:pt x="20" y="27"/>
                      <a:pt x="20" y="27"/>
                      <a:pt x="20" y="27"/>
                    </a:cubicBezTo>
                    <a:cubicBezTo>
                      <a:pt x="20" y="27"/>
                      <a:pt x="21" y="30"/>
                      <a:pt x="21" y="30"/>
                    </a:cubicBezTo>
                    <a:cubicBezTo>
                      <a:pt x="21" y="30"/>
                      <a:pt x="22" y="31"/>
                      <a:pt x="22" y="31"/>
                    </a:cubicBezTo>
                    <a:cubicBezTo>
                      <a:pt x="22" y="31"/>
                      <a:pt x="22" y="30"/>
                      <a:pt x="22" y="29"/>
                    </a:cubicBezTo>
                    <a:cubicBezTo>
                      <a:pt x="21" y="28"/>
                      <a:pt x="21" y="26"/>
                      <a:pt x="21" y="26"/>
                    </a:cubicBezTo>
                    <a:cubicBezTo>
                      <a:pt x="22" y="28"/>
                      <a:pt x="22" y="28"/>
                      <a:pt x="22" y="28"/>
                    </a:cubicBezTo>
                    <a:cubicBezTo>
                      <a:pt x="22" y="28"/>
                      <a:pt x="23" y="28"/>
                      <a:pt x="23" y="28"/>
                    </a:cubicBezTo>
                    <a:cubicBezTo>
                      <a:pt x="24" y="28"/>
                      <a:pt x="23" y="26"/>
                      <a:pt x="23" y="26"/>
                    </a:cubicBezTo>
                    <a:cubicBezTo>
                      <a:pt x="21" y="23"/>
                      <a:pt x="21" y="23"/>
                      <a:pt x="21" y="23"/>
                    </a:cubicBezTo>
                    <a:cubicBezTo>
                      <a:pt x="21" y="23"/>
                      <a:pt x="22" y="21"/>
                      <a:pt x="22" y="21"/>
                    </a:cubicBezTo>
                    <a:cubicBezTo>
                      <a:pt x="22" y="21"/>
                      <a:pt x="22" y="21"/>
                      <a:pt x="22" y="21"/>
                    </a:cubicBezTo>
                    <a:cubicBezTo>
                      <a:pt x="23" y="20"/>
                      <a:pt x="23" y="19"/>
                      <a:pt x="23" y="19"/>
                    </a:cubicBezTo>
                    <a:cubicBezTo>
                      <a:pt x="23" y="19"/>
                      <a:pt x="23" y="20"/>
                      <a:pt x="23" y="21"/>
                    </a:cubicBezTo>
                    <a:cubicBezTo>
                      <a:pt x="23" y="21"/>
                      <a:pt x="24" y="22"/>
                      <a:pt x="24" y="22"/>
                    </a:cubicBezTo>
                    <a:cubicBezTo>
                      <a:pt x="24" y="22"/>
                      <a:pt x="23" y="23"/>
                      <a:pt x="23" y="23"/>
                    </a:cubicBezTo>
                    <a:cubicBezTo>
                      <a:pt x="23" y="24"/>
                      <a:pt x="23" y="25"/>
                      <a:pt x="23" y="25"/>
                    </a:cubicBezTo>
                    <a:cubicBezTo>
                      <a:pt x="23" y="24"/>
                      <a:pt x="23" y="24"/>
                      <a:pt x="23" y="24"/>
                    </a:cubicBezTo>
                    <a:cubicBezTo>
                      <a:pt x="24" y="24"/>
                      <a:pt x="24" y="24"/>
                      <a:pt x="24" y="24"/>
                    </a:cubicBezTo>
                    <a:cubicBezTo>
                      <a:pt x="24" y="24"/>
                      <a:pt x="25" y="24"/>
                      <a:pt x="25" y="25"/>
                    </a:cubicBezTo>
                    <a:cubicBezTo>
                      <a:pt x="25" y="25"/>
                      <a:pt x="25" y="26"/>
                      <a:pt x="25" y="26"/>
                    </a:cubicBezTo>
                    <a:cubicBezTo>
                      <a:pt x="25" y="26"/>
                      <a:pt x="25" y="26"/>
                      <a:pt x="26" y="26"/>
                    </a:cubicBezTo>
                    <a:cubicBezTo>
                      <a:pt x="26" y="25"/>
                      <a:pt x="26" y="25"/>
                      <a:pt x="26" y="25"/>
                    </a:cubicBezTo>
                    <a:cubicBezTo>
                      <a:pt x="25" y="23"/>
                      <a:pt x="25" y="23"/>
                      <a:pt x="25" y="23"/>
                    </a:cubicBezTo>
                    <a:cubicBezTo>
                      <a:pt x="25" y="23"/>
                      <a:pt x="26" y="23"/>
                      <a:pt x="26" y="23"/>
                    </a:cubicBezTo>
                    <a:cubicBezTo>
                      <a:pt x="27" y="23"/>
                      <a:pt x="27" y="24"/>
                      <a:pt x="27" y="24"/>
                    </a:cubicBezTo>
                    <a:cubicBezTo>
                      <a:pt x="28" y="24"/>
                      <a:pt x="28" y="24"/>
                      <a:pt x="28" y="23"/>
                    </a:cubicBezTo>
                    <a:cubicBezTo>
                      <a:pt x="27" y="22"/>
                      <a:pt x="26" y="21"/>
                      <a:pt x="26" y="21"/>
                    </a:cubicBezTo>
                    <a:cubicBezTo>
                      <a:pt x="26" y="21"/>
                      <a:pt x="27" y="21"/>
                      <a:pt x="27" y="21"/>
                    </a:cubicBezTo>
                    <a:cubicBezTo>
                      <a:pt x="28" y="21"/>
                      <a:pt x="28" y="22"/>
                      <a:pt x="28" y="22"/>
                    </a:cubicBezTo>
                    <a:cubicBezTo>
                      <a:pt x="29" y="21"/>
                      <a:pt x="29" y="21"/>
                      <a:pt x="29" y="21"/>
                    </a:cubicBezTo>
                    <a:cubicBezTo>
                      <a:pt x="29" y="21"/>
                      <a:pt x="28" y="19"/>
                      <a:pt x="27" y="20"/>
                    </a:cubicBezTo>
                    <a:cubicBezTo>
                      <a:pt x="26" y="20"/>
                      <a:pt x="25" y="21"/>
                      <a:pt x="25" y="21"/>
                    </a:cubicBezTo>
                    <a:cubicBezTo>
                      <a:pt x="24" y="21"/>
                      <a:pt x="24" y="20"/>
                      <a:pt x="25" y="19"/>
                    </a:cubicBezTo>
                    <a:cubicBezTo>
                      <a:pt x="26" y="19"/>
                      <a:pt x="28" y="15"/>
                      <a:pt x="26" y="15"/>
                    </a:cubicBezTo>
                    <a:cubicBezTo>
                      <a:pt x="24" y="15"/>
                      <a:pt x="24" y="15"/>
                      <a:pt x="24" y="15"/>
                    </a:cubicBezTo>
                    <a:cubicBezTo>
                      <a:pt x="24" y="11"/>
                      <a:pt x="24" y="11"/>
                      <a:pt x="24" y="11"/>
                    </a:cubicBezTo>
                    <a:cubicBezTo>
                      <a:pt x="24" y="11"/>
                      <a:pt x="25" y="13"/>
                      <a:pt x="25" y="13"/>
                    </a:cubicBezTo>
                    <a:cubicBezTo>
                      <a:pt x="25" y="13"/>
                      <a:pt x="27" y="15"/>
                      <a:pt x="27" y="15"/>
                    </a:cubicBezTo>
                    <a:cubicBezTo>
                      <a:pt x="27" y="15"/>
                      <a:pt x="26" y="11"/>
                      <a:pt x="26" y="11"/>
                    </a:cubicBezTo>
                    <a:cubicBezTo>
                      <a:pt x="26" y="11"/>
                      <a:pt x="27" y="13"/>
                      <a:pt x="28" y="14"/>
                    </a:cubicBezTo>
                    <a:cubicBezTo>
                      <a:pt x="29" y="16"/>
                      <a:pt x="30" y="17"/>
                      <a:pt x="30" y="17"/>
                    </a:cubicBezTo>
                    <a:cubicBezTo>
                      <a:pt x="30" y="17"/>
                      <a:pt x="29" y="15"/>
                      <a:pt x="29" y="14"/>
                    </a:cubicBezTo>
                    <a:cubicBezTo>
                      <a:pt x="28" y="12"/>
                      <a:pt x="28" y="12"/>
                      <a:pt x="28" y="12"/>
                    </a:cubicBezTo>
                    <a:cubicBezTo>
                      <a:pt x="28" y="12"/>
                      <a:pt x="29" y="13"/>
                      <a:pt x="30" y="15"/>
                    </a:cubicBezTo>
                    <a:cubicBezTo>
                      <a:pt x="31" y="16"/>
                      <a:pt x="32" y="18"/>
                      <a:pt x="32" y="18"/>
                    </a:cubicBezTo>
                    <a:cubicBezTo>
                      <a:pt x="32" y="18"/>
                      <a:pt x="31" y="16"/>
                      <a:pt x="31" y="14"/>
                    </a:cubicBezTo>
                    <a:cubicBezTo>
                      <a:pt x="30" y="13"/>
                      <a:pt x="30" y="12"/>
                      <a:pt x="30" y="12"/>
                    </a:cubicBezTo>
                    <a:cubicBezTo>
                      <a:pt x="30" y="12"/>
                      <a:pt x="31" y="14"/>
                      <a:pt x="32" y="15"/>
                    </a:cubicBezTo>
                    <a:cubicBezTo>
                      <a:pt x="33" y="16"/>
                      <a:pt x="35" y="18"/>
                      <a:pt x="35" y="18"/>
                    </a:cubicBezTo>
                    <a:cubicBezTo>
                      <a:pt x="35" y="18"/>
                      <a:pt x="34" y="15"/>
                      <a:pt x="33" y="14"/>
                    </a:cubicBezTo>
                    <a:cubicBezTo>
                      <a:pt x="32" y="13"/>
                      <a:pt x="33" y="11"/>
                      <a:pt x="33" y="11"/>
                    </a:cubicBezTo>
                    <a:cubicBezTo>
                      <a:pt x="34" y="12"/>
                      <a:pt x="34" y="12"/>
                      <a:pt x="34" y="12"/>
                    </a:cubicBezTo>
                    <a:cubicBezTo>
                      <a:pt x="34" y="11"/>
                      <a:pt x="34" y="11"/>
                      <a:pt x="34" y="11"/>
                    </a:cubicBezTo>
                    <a:cubicBezTo>
                      <a:pt x="34" y="11"/>
                      <a:pt x="34" y="11"/>
                      <a:pt x="35" y="11"/>
                    </a:cubicBezTo>
                    <a:cubicBezTo>
                      <a:pt x="37" y="11"/>
                      <a:pt x="37" y="11"/>
                      <a:pt x="37" y="11"/>
                    </a:cubicBezTo>
                    <a:cubicBezTo>
                      <a:pt x="37" y="11"/>
                      <a:pt x="34" y="10"/>
                      <a:pt x="32" y="8"/>
                    </a:cubicBezTo>
                    <a:cubicBezTo>
                      <a:pt x="31" y="6"/>
                      <a:pt x="30" y="2"/>
                      <a:pt x="28" y="2"/>
                    </a:cubicBezTo>
                    <a:cubicBezTo>
                      <a:pt x="26" y="2"/>
                      <a:pt x="24" y="6"/>
                      <a:pt x="24" y="6"/>
                    </a:cubicBezTo>
                    <a:cubicBezTo>
                      <a:pt x="24" y="6"/>
                      <a:pt x="24" y="5"/>
                      <a:pt x="23" y="5"/>
                    </a:cubicBezTo>
                    <a:cubicBezTo>
                      <a:pt x="23" y="4"/>
                      <a:pt x="22" y="3"/>
                      <a:pt x="22" y="3"/>
                    </a:cubicBezTo>
                    <a:cubicBezTo>
                      <a:pt x="22" y="3"/>
                      <a:pt x="23" y="4"/>
                      <a:pt x="23" y="3"/>
                    </a:cubicBezTo>
                    <a:cubicBezTo>
                      <a:pt x="24" y="3"/>
                      <a:pt x="25" y="2"/>
                      <a:pt x="25" y="2"/>
                    </a:cubicBezTo>
                    <a:cubicBezTo>
                      <a:pt x="22" y="2"/>
                      <a:pt x="22" y="2"/>
                      <a:pt x="22" y="2"/>
                    </a:cubicBezTo>
                    <a:cubicBezTo>
                      <a:pt x="22" y="2"/>
                      <a:pt x="22" y="2"/>
                      <a:pt x="22" y="1"/>
                    </a:cubicBezTo>
                    <a:cubicBezTo>
                      <a:pt x="21" y="0"/>
                      <a:pt x="21" y="0"/>
                      <a:pt x="20" y="0"/>
                    </a:cubicBezTo>
                    <a:cubicBezTo>
                      <a:pt x="19" y="0"/>
                      <a:pt x="18" y="1"/>
                      <a:pt x="18" y="1"/>
                    </a:cubicBezTo>
                    <a:cubicBezTo>
                      <a:pt x="18" y="1"/>
                      <a:pt x="18" y="1"/>
                      <a:pt x="18"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28" name="Freeform 178"/>
              <p:cNvSpPr>
                <a:spLocks/>
              </p:cNvSpPr>
              <p:nvPr/>
            </p:nvSpPr>
            <p:spPr bwMode="auto">
              <a:xfrm>
                <a:off x="3487737" y="6321424"/>
                <a:ext cx="171450" cy="158750"/>
              </a:xfrm>
              <a:custGeom>
                <a:avLst/>
                <a:gdLst>
                  <a:gd name="T0" fmla="*/ 16 w 37"/>
                  <a:gd name="T1" fmla="*/ 2 h 34"/>
                  <a:gd name="T2" fmla="*/ 16 w 37"/>
                  <a:gd name="T3" fmla="*/ 3 h 34"/>
                  <a:gd name="T4" fmla="*/ 18 w 37"/>
                  <a:gd name="T5" fmla="*/ 5 h 34"/>
                  <a:gd name="T6" fmla="*/ 15 w 37"/>
                  <a:gd name="T7" fmla="*/ 9 h 34"/>
                  <a:gd name="T8" fmla="*/ 14 w 37"/>
                  <a:gd name="T9" fmla="*/ 3 h 34"/>
                  <a:gd name="T10" fmla="*/ 2 w 37"/>
                  <a:gd name="T11" fmla="*/ 13 h 34"/>
                  <a:gd name="T12" fmla="*/ 6 w 37"/>
                  <a:gd name="T13" fmla="*/ 15 h 34"/>
                  <a:gd name="T14" fmla="*/ 10 w 37"/>
                  <a:gd name="T15" fmla="*/ 12 h 34"/>
                  <a:gd name="T16" fmla="*/ 10 w 37"/>
                  <a:gd name="T17" fmla="*/ 15 h 34"/>
                  <a:gd name="T18" fmla="*/ 9 w 37"/>
                  <a:gd name="T19" fmla="*/ 17 h 34"/>
                  <a:gd name="T20" fmla="*/ 15 w 37"/>
                  <a:gd name="T21" fmla="*/ 13 h 34"/>
                  <a:gd name="T22" fmla="*/ 13 w 37"/>
                  <a:gd name="T23" fmla="*/ 18 h 34"/>
                  <a:gd name="T24" fmla="*/ 13 w 37"/>
                  <a:gd name="T25" fmla="*/ 22 h 34"/>
                  <a:gd name="T26" fmla="*/ 11 w 37"/>
                  <a:gd name="T27" fmla="*/ 21 h 34"/>
                  <a:gd name="T28" fmla="*/ 12 w 37"/>
                  <a:gd name="T29" fmla="*/ 21 h 34"/>
                  <a:gd name="T30" fmla="*/ 10 w 37"/>
                  <a:gd name="T31" fmla="*/ 23 h 34"/>
                  <a:gd name="T32" fmla="*/ 12 w 37"/>
                  <a:gd name="T33" fmla="*/ 24 h 34"/>
                  <a:gd name="T34" fmla="*/ 13 w 37"/>
                  <a:gd name="T35" fmla="*/ 26 h 34"/>
                  <a:gd name="T36" fmla="*/ 16 w 37"/>
                  <a:gd name="T37" fmla="*/ 26 h 34"/>
                  <a:gd name="T38" fmla="*/ 16 w 37"/>
                  <a:gd name="T39" fmla="*/ 22 h 34"/>
                  <a:gd name="T40" fmla="*/ 17 w 37"/>
                  <a:gd name="T41" fmla="*/ 21 h 34"/>
                  <a:gd name="T42" fmla="*/ 17 w 37"/>
                  <a:gd name="T43" fmla="*/ 25 h 34"/>
                  <a:gd name="T44" fmla="*/ 18 w 37"/>
                  <a:gd name="T45" fmla="*/ 27 h 34"/>
                  <a:gd name="T46" fmla="*/ 17 w 37"/>
                  <a:gd name="T47" fmla="*/ 30 h 34"/>
                  <a:gd name="T48" fmla="*/ 19 w 37"/>
                  <a:gd name="T49" fmla="*/ 27 h 34"/>
                  <a:gd name="T50" fmla="*/ 21 w 37"/>
                  <a:gd name="T51" fmla="*/ 33 h 34"/>
                  <a:gd name="T52" fmla="*/ 22 w 37"/>
                  <a:gd name="T53" fmla="*/ 31 h 34"/>
                  <a:gd name="T54" fmla="*/ 22 w 37"/>
                  <a:gd name="T55" fmla="*/ 28 h 34"/>
                  <a:gd name="T56" fmla="*/ 21 w 37"/>
                  <a:gd name="T57" fmla="*/ 23 h 34"/>
                  <a:gd name="T58" fmla="*/ 23 w 37"/>
                  <a:gd name="T59" fmla="*/ 19 h 34"/>
                  <a:gd name="T60" fmla="*/ 23 w 37"/>
                  <a:gd name="T61" fmla="*/ 23 h 34"/>
                  <a:gd name="T62" fmla="*/ 24 w 37"/>
                  <a:gd name="T63" fmla="*/ 24 h 34"/>
                  <a:gd name="T64" fmla="*/ 26 w 37"/>
                  <a:gd name="T65" fmla="*/ 26 h 34"/>
                  <a:gd name="T66" fmla="*/ 26 w 37"/>
                  <a:gd name="T67" fmla="*/ 23 h 34"/>
                  <a:gd name="T68" fmla="*/ 26 w 37"/>
                  <a:gd name="T69" fmla="*/ 21 h 34"/>
                  <a:gd name="T70" fmla="*/ 29 w 37"/>
                  <a:gd name="T71" fmla="*/ 21 h 34"/>
                  <a:gd name="T72" fmla="*/ 25 w 37"/>
                  <a:gd name="T73" fmla="*/ 19 h 34"/>
                  <a:gd name="T74" fmla="*/ 24 w 37"/>
                  <a:gd name="T75" fmla="*/ 11 h 34"/>
                  <a:gd name="T76" fmla="*/ 26 w 37"/>
                  <a:gd name="T77" fmla="*/ 11 h 34"/>
                  <a:gd name="T78" fmla="*/ 29 w 37"/>
                  <a:gd name="T79" fmla="*/ 14 h 34"/>
                  <a:gd name="T80" fmla="*/ 32 w 37"/>
                  <a:gd name="T81" fmla="*/ 18 h 34"/>
                  <a:gd name="T82" fmla="*/ 32 w 37"/>
                  <a:gd name="T83" fmla="*/ 15 h 34"/>
                  <a:gd name="T84" fmla="*/ 33 w 37"/>
                  <a:gd name="T85" fmla="*/ 11 h 34"/>
                  <a:gd name="T86" fmla="*/ 35 w 37"/>
                  <a:gd name="T87" fmla="*/ 11 h 34"/>
                  <a:gd name="T88" fmla="*/ 28 w 37"/>
                  <a:gd name="T89" fmla="*/ 2 h 34"/>
                  <a:gd name="T90" fmla="*/ 22 w 37"/>
                  <a:gd name="T91" fmla="*/ 3 h 34"/>
                  <a:gd name="T92" fmla="*/ 22 w 37"/>
                  <a:gd name="T93" fmla="*/ 2 h 34"/>
                  <a:gd name="T94" fmla="*/ 18 w 37"/>
                  <a:gd name="T9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 h="34">
                    <a:moveTo>
                      <a:pt x="18" y="1"/>
                    </a:moveTo>
                    <a:cubicBezTo>
                      <a:pt x="18" y="1"/>
                      <a:pt x="17" y="1"/>
                      <a:pt x="17" y="1"/>
                    </a:cubicBezTo>
                    <a:cubicBezTo>
                      <a:pt x="17" y="1"/>
                      <a:pt x="16" y="1"/>
                      <a:pt x="16" y="2"/>
                    </a:cubicBezTo>
                    <a:cubicBezTo>
                      <a:pt x="15" y="2"/>
                      <a:pt x="15" y="3"/>
                      <a:pt x="15" y="3"/>
                    </a:cubicBezTo>
                    <a:cubicBezTo>
                      <a:pt x="15" y="3"/>
                      <a:pt x="17" y="2"/>
                      <a:pt x="17" y="3"/>
                    </a:cubicBezTo>
                    <a:cubicBezTo>
                      <a:pt x="17" y="3"/>
                      <a:pt x="16" y="3"/>
                      <a:pt x="16" y="3"/>
                    </a:cubicBezTo>
                    <a:cubicBezTo>
                      <a:pt x="16" y="3"/>
                      <a:pt x="16" y="4"/>
                      <a:pt x="16" y="4"/>
                    </a:cubicBezTo>
                    <a:cubicBezTo>
                      <a:pt x="17" y="4"/>
                      <a:pt x="18" y="4"/>
                      <a:pt x="18" y="4"/>
                    </a:cubicBezTo>
                    <a:cubicBezTo>
                      <a:pt x="18" y="4"/>
                      <a:pt x="17" y="5"/>
                      <a:pt x="18" y="5"/>
                    </a:cubicBezTo>
                    <a:cubicBezTo>
                      <a:pt x="18" y="6"/>
                      <a:pt x="19" y="6"/>
                      <a:pt x="19" y="6"/>
                    </a:cubicBezTo>
                    <a:cubicBezTo>
                      <a:pt x="19" y="6"/>
                      <a:pt x="18" y="6"/>
                      <a:pt x="18" y="6"/>
                    </a:cubicBezTo>
                    <a:cubicBezTo>
                      <a:pt x="17" y="7"/>
                      <a:pt x="15" y="9"/>
                      <a:pt x="15" y="9"/>
                    </a:cubicBezTo>
                    <a:cubicBezTo>
                      <a:pt x="15" y="9"/>
                      <a:pt x="15" y="9"/>
                      <a:pt x="15" y="9"/>
                    </a:cubicBezTo>
                    <a:cubicBezTo>
                      <a:pt x="15" y="9"/>
                      <a:pt x="15" y="9"/>
                      <a:pt x="15" y="8"/>
                    </a:cubicBezTo>
                    <a:cubicBezTo>
                      <a:pt x="15" y="8"/>
                      <a:pt x="15" y="4"/>
                      <a:pt x="14" y="3"/>
                    </a:cubicBezTo>
                    <a:cubicBezTo>
                      <a:pt x="14" y="2"/>
                      <a:pt x="13" y="1"/>
                      <a:pt x="11" y="2"/>
                    </a:cubicBezTo>
                    <a:cubicBezTo>
                      <a:pt x="10" y="2"/>
                      <a:pt x="8" y="3"/>
                      <a:pt x="6" y="6"/>
                    </a:cubicBezTo>
                    <a:cubicBezTo>
                      <a:pt x="4" y="10"/>
                      <a:pt x="4" y="11"/>
                      <a:pt x="2" y="13"/>
                    </a:cubicBezTo>
                    <a:cubicBezTo>
                      <a:pt x="0" y="14"/>
                      <a:pt x="6" y="11"/>
                      <a:pt x="6" y="11"/>
                    </a:cubicBezTo>
                    <a:cubicBezTo>
                      <a:pt x="6" y="11"/>
                      <a:pt x="7" y="11"/>
                      <a:pt x="8" y="11"/>
                    </a:cubicBezTo>
                    <a:cubicBezTo>
                      <a:pt x="9" y="10"/>
                      <a:pt x="7" y="13"/>
                      <a:pt x="6" y="15"/>
                    </a:cubicBezTo>
                    <a:cubicBezTo>
                      <a:pt x="5" y="17"/>
                      <a:pt x="3" y="18"/>
                      <a:pt x="3" y="18"/>
                    </a:cubicBezTo>
                    <a:cubicBezTo>
                      <a:pt x="3" y="18"/>
                      <a:pt x="5" y="18"/>
                      <a:pt x="7" y="16"/>
                    </a:cubicBezTo>
                    <a:cubicBezTo>
                      <a:pt x="9" y="14"/>
                      <a:pt x="10" y="12"/>
                      <a:pt x="10" y="12"/>
                    </a:cubicBezTo>
                    <a:cubicBezTo>
                      <a:pt x="10" y="12"/>
                      <a:pt x="10" y="14"/>
                      <a:pt x="9" y="15"/>
                    </a:cubicBezTo>
                    <a:cubicBezTo>
                      <a:pt x="8" y="16"/>
                      <a:pt x="7" y="17"/>
                      <a:pt x="7" y="17"/>
                    </a:cubicBezTo>
                    <a:cubicBezTo>
                      <a:pt x="7" y="17"/>
                      <a:pt x="10" y="16"/>
                      <a:pt x="10" y="15"/>
                    </a:cubicBezTo>
                    <a:cubicBezTo>
                      <a:pt x="11" y="13"/>
                      <a:pt x="12" y="11"/>
                      <a:pt x="12" y="11"/>
                    </a:cubicBezTo>
                    <a:cubicBezTo>
                      <a:pt x="12" y="11"/>
                      <a:pt x="11" y="13"/>
                      <a:pt x="11" y="15"/>
                    </a:cubicBezTo>
                    <a:cubicBezTo>
                      <a:pt x="10" y="16"/>
                      <a:pt x="9" y="17"/>
                      <a:pt x="9" y="17"/>
                    </a:cubicBezTo>
                    <a:cubicBezTo>
                      <a:pt x="9" y="17"/>
                      <a:pt x="13" y="17"/>
                      <a:pt x="13" y="14"/>
                    </a:cubicBezTo>
                    <a:cubicBezTo>
                      <a:pt x="14" y="11"/>
                      <a:pt x="15" y="11"/>
                      <a:pt x="15" y="11"/>
                    </a:cubicBezTo>
                    <a:cubicBezTo>
                      <a:pt x="15" y="11"/>
                      <a:pt x="15" y="12"/>
                      <a:pt x="15" y="13"/>
                    </a:cubicBezTo>
                    <a:cubicBezTo>
                      <a:pt x="15" y="14"/>
                      <a:pt x="15" y="15"/>
                      <a:pt x="15" y="15"/>
                    </a:cubicBezTo>
                    <a:cubicBezTo>
                      <a:pt x="15" y="15"/>
                      <a:pt x="13" y="15"/>
                      <a:pt x="13" y="16"/>
                    </a:cubicBezTo>
                    <a:cubicBezTo>
                      <a:pt x="13" y="17"/>
                      <a:pt x="13" y="18"/>
                      <a:pt x="13" y="18"/>
                    </a:cubicBezTo>
                    <a:cubicBezTo>
                      <a:pt x="13" y="19"/>
                      <a:pt x="14" y="19"/>
                      <a:pt x="14" y="19"/>
                    </a:cubicBezTo>
                    <a:cubicBezTo>
                      <a:pt x="14" y="22"/>
                      <a:pt x="14" y="22"/>
                      <a:pt x="14" y="22"/>
                    </a:cubicBezTo>
                    <a:cubicBezTo>
                      <a:pt x="13" y="22"/>
                      <a:pt x="13" y="22"/>
                      <a:pt x="13" y="22"/>
                    </a:cubicBezTo>
                    <a:cubicBezTo>
                      <a:pt x="13" y="22"/>
                      <a:pt x="13" y="22"/>
                      <a:pt x="13" y="22"/>
                    </a:cubicBezTo>
                    <a:cubicBezTo>
                      <a:pt x="13" y="22"/>
                      <a:pt x="13" y="20"/>
                      <a:pt x="12" y="20"/>
                    </a:cubicBezTo>
                    <a:cubicBezTo>
                      <a:pt x="11" y="21"/>
                      <a:pt x="11" y="21"/>
                      <a:pt x="11" y="21"/>
                    </a:cubicBezTo>
                    <a:cubicBezTo>
                      <a:pt x="10" y="21"/>
                      <a:pt x="10" y="21"/>
                      <a:pt x="10" y="21"/>
                    </a:cubicBezTo>
                    <a:cubicBezTo>
                      <a:pt x="11" y="21"/>
                      <a:pt x="11" y="21"/>
                      <a:pt x="11" y="21"/>
                    </a:cubicBezTo>
                    <a:cubicBezTo>
                      <a:pt x="12" y="21"/>
                      <a:pt x="12" y="21"/>
                      <a:pt x="12" y="21"/>
                    </a:cubicBezTo>
                    <a:cubicBezTo>
                      <a:pt x="12" y="21"/>
                      <a:pt x="11" y="22"/>
                      <a:pt x="12" y="22"/>
                    </a:cubicBezTo>
                    <a:cubicBezTo>
                      <a:pt x="12" y="23"/>
                      <a:pt x="12" y="23"/>
                      <a:pt x="12" y="23"/>
                    </a:cubicBezTo>
                    <a:cubicBezTo>
                      <a:pt x="12" y="23"/>
                      <a:pt x="10" y="23"/>
                      <a:pt x="10" y="23"/>
                    </a:cubicBezTo>
                    <a:cubicBezTo>
                      <a:pt x="10" y="24"/>
                      <a:pt x="10" y="25"/>
                      <a:pt x="10" y="25"/>
                    </a:cubicBezTo>
                    <a:cubicBezTo>
                      <a:pt x="11" y="25"/>
                      <a:pt x="11" y="25"/>
                      <a:pt x="11" y="25"/>
                    </a:cubicBezTo>
                    <a:cubicBezTo>
                      <a:pt x="12" y="24"/>
                      <a:pt x="12" y="24"/>
                      <a:pt x="12" y="24"/>
                    </a:cubicBezTo>
                    <a:cubicBezTo>
                      <a:pt x="12" y="24"/>
                      <a:pt x="12" y="25"/>
                      <a:pt x="12" y="26"/>
                    </a:cubicBezTo>
                    <a:cubicBezTo>
                      <a:pt x="12" y="26"/>
                      <a:pt x="12" y="27"/>
                      <a:pt x="12" y="27"/>
                    </a:cubicBezTo>
                    <a:cubicBezTo>
                      <a:pt x="12" y="27"/>
                      <a:pt x="13" y="26"/>
                      <a:pt x="13" y="26"/>
                    </a:cubicBezTo>
                    <a:cubicBezTo>
                      <a:pt x="13" y="26"/>
                      <a:pt x="14" y="25"/>
                      <a:pt x="14" y="24"/>
                    </a:cubicBezTo>
                    <a:cubicBezTo>
                      <a:pt x="14" y="23"/>
                      <a:pt x="15" y="25"/>
                      <a:pt x="15" y="25"/>
                    </a:cubicBezTo>
                    <a:cubicBezTo>
                      <a:pt x="15" y="25"/>
                      <a:pt x="16" y="26"/>
                      <a:pt x="16" y="26"/>
                    </a:cubicBezTo>
                    <a:cubicBezTo>
                      <a:pt x="15" y="27"/>
                      <a:pt x="17" y="25"/>
                      <a:pt x="16" y="24"/>
                    </a:cubicBezTo>
                    <a:cubicBezTo>
                      <a:pt x="16" y="24"/>
                      <a:pt x="15" y="23"/>
                      <a:pt x="15" y="23"/>
                    </a:cubicBezTo>
                    <a:cubicBezTo>
                      <a:pt x="15" y="23"/>
                      <a:pt x="17" y="23"/>
                      <a:pt x="16" y="22"/>
                    </a:cubicBezTo>
                    <a:cubicBezTo>
                      <a:pt x="16" y="21"/>
                      <a:pt x="16" y="21"/>
                      <a:pt x="16" y="21"/>
                    </a:cubicBezTo>
                    <a:cubicBezTo>
                      <a:pt x="16" y="19"/>
                      <a:pt x="16" y="19"/>
                      <a:pt x="16" y="19"/>
                    </a:cubicBezTo>
                    <a:cubicBezTo>
                      <a:pt x="16" y="19"/>
                      <a:pt x="17" y="20"/>
                      <a:pt x="17" y="21"/>
                    </a:cubicBezTo>
                    <a:cubicBezTo>
                      <a:pt x="17" y="21"/>
                      <a:pt x="18" y="21"/>
                      <a:pt x="18" y="21"/>
                    </a:cubicBezTo>
                    <a:cubicBezTo>
                      <a:pt x="19" y="21"/>
                      <a:pt x="18" y="22"/>
                      <a:pt x="18" y="22"/>
                    </a:cubicBezTo>
                    <a:cubicBezTo>
                      <a:pt x="18" y="22"/>
                      <a:pt x="18" y="24"/>
                      <a:pt x="17" y="25"/>
                    </a:cubicBezTo>
                    <a:cubicBezTo>
                      <a:pt x="17" y="26"/>
                      <a:pt x="16" y="28"/>
                      <a:pt x="16" y="28"/>
                    </a:cubicBezTo>
                    <a:cubicBezTo>
                      <a:pt x="17" y="29"/>
                      <a:pt x="17" y="29"/>
                      <a:pt x="17" y="29"/>
                    </a:cubicBezTo>
                    <a:cubicBezTo>
                      <a:pt x="17" y="29"/>
                      <a:pt x="18" y="28"/>
                      <a:pt x="18" y="27"/>
                    </a:cubicBezTo>
                    <a:cubicBezTo>
                      <a:pt x="18" y="27"/>
                      <a:pt x="19" y="26"/>
                      <a:pt x="19" y="26"/>
                    </a:cubicBezTo>
                    <a:cubicBezTo>
                      <a:pt x="19" y="26"/>
                      <a:pt x="18" y="28"/>
                      <a:pt x="18" y="28"/>
                    </a:cubicBezTo>
                    <a:cubicBezTo>
                      <a:pt x="18" y="29"/>
                      <a:pt x="17" y="30"/>
                      <a:pt x="17" y="30"/>
                    </a:cubicBezTo>
                    <a:cubicBezTo>
                      <a:pt x="17" y="31"/>
                      <a:pt x="18" y="31"/>
                      <a:pt x="18" y="31"/>
                    </a:cubicBezTo>
                    <a:cubicBezTo>
                      <a:pt x="18" y="31"/>
                      <a:pt x="18" y="31"/>
                      <a:pt x="19" y="30"/>
                    </a:cubicBezTo>
                    <a:cubicBezTo>
                      <a:pt x="19" y="29"/>
                      <a:pt x="19" y="27"/>
                      <a:pt x="19" y="27"/>
                    </a:cubicBezTo>
                    <a:cubicBezTo>
                      <a:pt x="19" y="33"/>
                      <a:pt x="19" y="33"/>
                      <a:pt x="19" y="33"/>
                    </a:cubicBezTo>
                    <a:cubicBezTo>
                      <a:pt x="19" y="33"/>
                      <a:pt x="19" y="34"/>
                      <a:pt x="20" y="34"/>
                    </a:cubicBezTo>
                    <a:cubicBezTo>
                      <a:pt x="21" y="34"/>
                      <a:pt x="21" y="33"/>
                      <a:pt x="21" y="33"/>
                    </a:cubicBezTo>
                    <a:cubicBezTo>
                      <a:pt x="20" y="27"/>
                      <a:pt x="20" y="27"/>
                      <a:pt x="20" y="27"/>
                    </a:cubicBezTo>
                    <a:cubicBezTo>
                      <a:pt x="20" y="27"/>
                      <a:pt x="21" y="30"/>
                      <a:pt x="21" y="30"/>
                    </a:cubicBezTo>
                    <a:cubicBezTo>
                      <a:pt x="21" y="30"/>
                      <a:pt x="22" y="31"/>
                      <a:pt x="22" y="31"/>
                    </a:cubicBezTo>
                    <a:cubicBezTo>
                      <a:pt x="22" y="31"/>
                      <a:pt x="22" y="30"/>
                      <a:pt x="22" y="29"/>
                    </a:cubicBezTo>
                    <a:cubicBezTo>
                      <a:pt x="21" y="28"/>
                      <a:pt x="21" y="26"/>
                      <a:pt x="21" y="26"/>
                    </a:cubicBezTo>
                    <a:cubicBezTo>
                      <a:pt x="22" y="28"/>
                      <a:pt x="22" y="28"/>
                      <a:pt x="22" y="28"/>
                    </a:cubicBezTo>
                    <a:cubicBezTo>
                      <a:pt x="22" y="28"/>
                      <a:pt x="23" y="28"/>
                      <a:pt x="23" y="28"/>
                    </a:cubicBezTo>
                    <a:cubicBezTo>
                      <a:pt x="24" y="28"/>
                      <a:pt x="23" y="26"/>
                      <a:pt x="23" y="26"/>
                    </a:cubicBezTo>
                    <a:cubicBezTo>
                      <a:pt x="21" y="23"/>
                      <a:pt x="21" y="23"/>
                      <a:pt x="21" y="23"/>
                    </a:cubicBezTo>
                    <a:cubicBezTo>
                      <a:pt x="21" y="23"/>
                      <a:pt x="22" y="21"/>
                      <a:pt x="22" y="21"/>
                    </a:cubicBezTo>
                    <a:cubicBezTo>
                      <a:pt x="22" y="21"/>
                      <a:pt x="22" y="21"/>
                      <a:pt x="22" y="21"/>
                    </a:cubicBezTo>
                    <a:cubicBezTo>
                      <a:pt x="23" y="20"/>
                      <a:pt x="23" y="19"/>
                      <a:pt x="23" y="19"/>
                    </a:cubicBezTo>
                    <a:cubicBezTo>
                      <a:pt x="23" y="19"/>
                      <a:pt x="23" y="20"/>
                      <a:pt x="23" y="21"/>
                    </a:cubicBezTo>
                    <a:cubicBezTo>
                      <a:pt x="23" y="21"/>
                      <a:pt x="24" y="22"/>
                      <a:pt x="24" y="22"/>
                    </a:cubicBezTo>
                    <a:cubicBezTo>
                      <a:pt x="24" y="22"/>
                      <a:pt x="23" y="23"/>
                      <a:pt x="23" y="23"/>
                    </a:cubicBezTo>
                    <a:cubicBezTo>
                      <a:pt x="23" y="24"/>
                      <a:pt x="23" y="25"/>
                      <a:pt x="23" y="25"/>
                    </a:cubicBezTo>
                    <a:cubicBezTo>
                      <a:pt x="23" y="24"/>
                      <a:pt x="23" y="24"/>
                      <a:pt x="23" y="24"/>
                    </a:cubicBezTo>
                    <a:cubicBezTo>
                      <a:pt x="24" y="24"/>
                      <a:pt x="24" y="24"/>
                      <a:pt x="24" y="24"/>
                    </a:cubicBezTo>
                    <a:cubicBezTo>
                      <a:pt x="24" y="24"/>
                      <a:pt x="25" y="24"/>
                      <a:pt x="25" y="25"/>
                    </a:cubicBezTo>
                    <a:cubicBezTo>
                      <a:pt x="25" y="25"/>
                      <a:pt x="25" y="26"/>
                      <a:pt x="25" y="26"/>
                    </a:cubicBezTo>
                    <a:cubicBezTo>
                      <a:pt x="25" y="26"/>
                      <a:pt x="25" y="26"/>
                      <a:pt x="26" y="26"/>
                    </a:cubicBezTo>
                    <a:cubicBezTo>
                      <a:pt x="26" y="25"/>
                      <a:pt x="26" y="25"/>
                      <a:pt x="26" y="25"/>
                    </a:cubicBezTo>
                    <a:cubicBezTo>
                      <a:pt x="25" y="23"/>
                      <a:pt x="25" y="23"/>
                      <a:pt x="25" y="23"/>
                    </a:cubicBezTo>
                    <a:cubicBezTo>
                      <a:pt x="25" y="23"/>
                      <a:pt x="26" y="23"/>
                      <a:pt x="26" y="23"/>
                    </a:cubicBezTo>
                    <a:cubicBezTo>
                      <a:pt x="27" y="23"/>
                      <a:pt x="27" y="24"/>
                      <a:pt x="27" y="24"/>
                    </a:cubicBezTo>
                    <a:cubicBezTo>
                      <a:pt x="28" y="24"/>
                      <a:pt x="28" y="24"/>
                      <a:pt x="28" y="23"/>
                    </a:cubicBezTo>
                    <a:cubicBezTo>
                      <a:pt x="27" y="22"/>
                      <a:pt x="26" y="21"/>
                      <a:pt x="26" y="21"/>
                    </a:cubicBezTo>
                    <a:cubicBezTo>
                      <a:pt x="26" y="21"/>
                      <a:pt x="27" y="21"/>
                      <a:pt x="27" y="21"/>
                    </a:cubicBezTo>
                    <a:cubicBezTo>
                      <a:pt x="28" y="21"/>
                      <a:pt x="28" y="22"/>
                      <a:pt x="28" y="22"/>
                    </a:cubicBezTo>
                    <a:cubicBezTo>
                      <a:pt x="29" y="21"/>
                      <a:pt x="29" y="21"/>
                      <a:pt x="29" y="21"/>
                    </a:cubicBezTo>
                    <a:cubicBezTo>
                      <a:pt x="29" y="21"/>
                      <a:pt x="28" y="19"/>
                      <a:pt x="27" y="20"/>
                    </a:cubicBezTo>
                    <a:cubicBezTo>
                      <a:pt x="26" y="20"/>
                      <a:pt x="25" y="21"/>
                      <a:pt x="25" y="21"/>
                    </a:cubicBezTo>
                    <a:cubicBezTo>
                      <a:pt x="24" y="21"/>
                      <a:pt x="24" y="20"/>
                      <a:pt x="25" y="19"/>
                    </a:cubicBezTo>
                    <a:cubicBezTo>
                      <a:pt x="26" y="19"/>
                      <a:pt x="28" y="15"/>
                      <a:pt x="26" y="15"/>
                    </a:cubicBezTo>
                    <a:cubicBezTo>
                      <a:pt x="24" y="15"/>
                      <a:pt x="24" y="15"/>
                      <a:pt x="24" y="15"/>
                    </a:cubicBezTo>
                    <a:cubicBezTo>
                      <a:pt x="24" y="11"/>
                      <a:pt x="24" y="11"/>
                      <a:pt x="24" y="11"/>
                    </a:cubicBezTo>
                    <a:cubicBezTo>
                      <a:pt x="24" y="11"/>
                      <a:pt x="25" y="13"/>
                      <a:pt x="25" y="13"/>
                    </a:cubicBezTo>
                    <a:cubicBezTo>
                      <a:pt x="25" y="13"/>
                      <a:pt x="27" y="15"/>
                      <a:pt x="27" y="15"/>
                    </a:cubicBezTo>
                    <a:cubicBezTo>
                      <a:pt x="27" y="15"/>
                      <a:pt x="26" y="11"/>
                      <a:pt x="26" y="11"/>
                    </a:cubicBezTo>
                    <a:cubicBezTo>
                      <a:pt x="26" y="11"/>
                      <a:pt x="27" y="13"/>
                      <a:pt x="28" y="14"/>
                    </a:cubicBezTo>
                    <a:cubicBezTo>
                      <a:pt x="29" y="16"/>
                      <a:pt x="30" y="17"/>
                      <a:pt x="30" y="17"/>
                    </a:cubicBezTo>
                    <a:cubicBezTo>
                      <a:pt x="30" y="17"/>
                      <a:pt x="29" y="15"/>
                      <a:pt x="29" y="14"/>
                    </a:cubicBezTo>
                    <a:cubicBezTo>
                      <a:pt x="28" y="12"/>
                      <a:pt x="28" y="12"/>
                      <a:pt x="28" y="12"/>
                    </a:cubicBezTo>
                    <a:cubicBezTo>
                      <a:pt x="28" y="12"/>
                      <a:pt x="29" y="13"/>
                      <a:pt x="30" y="15"/>
                    </a:cubicBezTo>
                    <a:cubicBezTo>
                      <a:pt x="31" y="16"/>
                      <a:pt x="32" y="18"/>
                      <a:pt x="32" y="18"/>
                    </a:cubicBezTo>
                    <a:cubicBezTo>
                      <a:pt x="32" y="18"/>
                      <a:pt x="31" y="16"/>
                      <a:pt x="31" y="14"/>
                    </a:cubicBezTo>
                    <a:cubicBezTo>
                      <a:pt x="30" y="13"/>
                      <a:pt x="30" y="12"/>
                      <a:pt x="30" y="12"/>
                    </a:cubicBezTo>
                    <a:cubicBezTo>
                      <a:pt x="30" y="12"/>
                      <a:pt x="31" y="14"/>
                      <a:pt x="32" y="15"/>
                    </a:cubicBezTo>
                    <a:cubicBezTo>
                      <a:pt x="33" y="16"/>
                      <a:pt x="35" y="18"/>
                      <a:pt x="35" y="18"/>
                    </a:cubicBezTo>
                    <a:cubicBezTo>
                      <a:pt x="35" y="18"/>
                      <a:pt x="34" y="15"/>
                      <a:pt x="33" y="14"/>
                    </a:cubicBezTo>
                    <a:cubicBezTo>
                      <a:pt x="32" y="13"/>
                      <a:pt x="33" y="11"/>
                      <a:pt x="33" y="11"/>
                    </a:cubicBezTo>
                    <a:cubicBezTo>
                      <a:pt x="34" y="12"/>
                      <a:pt x="34" y="12"/>
                      <a:pt x="34" y="12"/>
                    </a:cubicBezTo>
                    <a:cubicBezTo>
                      <a:pt x="34" y="11"/>
                      <a:pt x="34" y="11"/>
                      <a:pt x="34" y="11"/>
                    </a:cubicBezTo>
                    <a:cubicBezTo>
                      <a:pt x="34" y="11"/>
                      <a:pt x="34" y="11"/>
                      <a:pt x="35" y="11"/>
                    </a:cubicBezTo>
                    <a:cubicBezTo>
                      <a:pt x="37" y="11"/>
                      <a:pt x="37" y="11"/>
                      <a:pt x="37" y="11"/>
                    </a:cubicBezTo>
                    <a:cubicBezTo>
                      <a:pt x="37" y="11"/>
                      <a:pt x="34" y="10"/>
                      <a:pt x="32" y="8"/>
                    </a:cubicBezTo>
                    <a:cubicBezTo>
                      <a:pt x="31" y="6"/>
                      <a:pt x="30" y="2"/>
                      <a:pt x="28" y="2"/>
                    </a:cubicBezTo>
                    <a:cubicBezTo>
                      <a:pt x="26" y="2"/>
                      <a:pt x="24" y="6"/>
                      <a:pt x="24" y="6"/>
                    </a:cubicBezTo>
                    <a:cubicBezTo>
                      <a:pt x="24" y="6"/>
                      <a:pt x="24" y="5"/>
                      <a:pt x="23" y="5"/>
                    </a:cubicBezTo>
                    <a:cubicBezTo>
                      <a:pt x="23" y="4"/>
                      <a:pt x="22" y="3"/>
                      <a:pt x="22" y="3"/>
                    </a:cubicBezTo>
                    <a:cubicBezTo>
                      <a:pt x="22" y="3"/>
                      <a:pt x="23" y="4"/>
                      <a:pt x="23" y="3"/>
                    </a:cubicBezTo>
                    <a:cubicBezTo>
                      <a:pt x="24" y="3"/>
                      <a:pt x="25" y="2"/>
                      <a:pt x="25" y="2"/>
                    </a:cubicBezTo>
                    <a:cubicBezTo>
                      <a:pt x="22" y="2"/>
                      <a:pt x="22" y="2"/>
                      <a:pt x="22" y="2"/>
                    </a:cubicBezTo>
                    <a:cubicBezTo>
                      <a:pt x="22" y="2"/>
                      <a:pt x="22" y="2"/>
                      <a:pt x="22" y="1"/>
                    </a:cubicBezTo>
                    <a:cubicBezTo>
                      <a:pt x="21" y="0"/>
                      <a:pt x="21" y="0"/>
                      <a:pt x="20" y="0"/>
                    </a:cubicBezTo>
                    <a:cubicBezTo>
                      <a:pt x="19" y="0"/>
                      <a:pt x="18" y="1"/>
                      <a:pt x="18" y="1"/>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29" name="Freeform 179"/>
              <p:cNvSpPr>
                <a:spLocks/>
              </p:cNvSpPr>
              <p:nvPr/>
            </p:nvSpPr>
            <p:spPr bwMode="auto">
              <a:xfrm>
                <a:off x="3575050" y="6369049"/>
                <a:ext cx="23813" cy="26988"/>
              </a:xfrm>
              <a:custGeom>
                <a:avLst/>
                <a:gdLst>
                  <a:gd name="T0" fmla="*/ 0 w 5"/>
                  <a:gd name="T1" fmla="*/ 6 h 6"/>
                  <a:gd name="T2" fmla="*/ 5 w 5"/>
                  <a:gd name="T3" fmla="*/ 0 h 6"/>
                </a:gdLst>
                <a:ahLst/>
                <a:cxnLst>
                  <a:cxn ang="0">
                    <a:pos x="T0" y="T1"/>
                  </a:cxn>
                  <a:cxn ang="0">
                    <a:pos x="T2" y="T3"/>
                  </a:cxn>
                </a:cxnLst>
                <a:rect l="0" t="0" r="r" b="b"/>
                <a:pathLst>
                  <a:path w="5" h="6">
                    <a:moveTo>
                      <a:pt x="0" y="6"/>
                    </a:moveTo>
                    <a:cubicBezTo>
                      <a:pt x="0" y="6"/>
                      <a:pt x="4" y="2"/>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30" name="Freeform 180"/>
              <p:cNvSpPr>
                <a:spLocks/>
              </p:cNvSpPr>
              <p:nvPr/>
            </p:nvSpPr>
            <p:spPr bwMode="auto">
              <a:xfrm>
                <a:off x="3575050" y="6369049"/>
                <a:ext cx="23813" cy="26988"/>
              </a:xfrm>
              <a:custGeom>
                <a:avLst/>
                <a:gdLst>
                  <a:gd name="T0" fmla="*/ 0 w 5"/>
                  <a:gd name="T1" fmla="*/ 6 h 6"/>
                  <a:gd name="T2" fmla="*/ 5 w 5"/>
                  <a:gd name="T3" fmla="*/ 0 h 6"/>
                </a:gdLst>
                <a:ahLst/>
                <a:cxnLst>
                  <a:cxn ang="0">
                    <a:pos x="T0" y="T1"/>
                  </a:cxn>
                  <a:cxn ang="0">
                    <a:pos x="T2" y="T3"/>
                  </a:cxn>
                </a:cxnLst>
                <a:rect l="0" t="0" r="r" b="b"/>
                <a:pathLst>
                  <a:path w="5" h="6">
                    <a:moveTo>
                      <a:pt x="0" y="6"/>
                    </a:moveTo>
                    <a:cubicBezTo>
                      <a:pt x="0" y="6"/>
                      <a:pt x="4" y="2"/>
                      <a:pt x="5" y="0"/>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31" name="Freeform 181"/>
              <p:cNvSpPr>
                <a:spLocks/>
              </p:cNvSpPr>
              <p:nvPr/>
            </p:nvSpPr>
            <p:spPr bwMode="auto">
              <a:xfrm>
                <a:off x="3565525" y="6359524"/>
                <a:ext cx="33338" cy="31750"/>
              </a:xfrm>
              <a:custGeom>
                <a:avLst/>
                <a:gdLst>
                  <a:gd name="T0" fmla="*/ 7 w 7"/>
                  <a:gd name="T1" fmla="*/ 0 h 7"/>
                  <a:gd name="T2" fmla="*/ 0 w 7"/>
                  <a:gd name="T3" fmla="*/ 7 h 7"/>
                </a:gdLst>
                <a:ahLst/>
                <a:cxnLst>
                  <a:cxn ang="0">
                    <a:pos x="T0" y="T1"/>
                  </a:cxn>
                  <a:cxn ang="0">
                    <a:pos x="T2" y="T3"/>
                  </a:cxn>
                </a:cxnLst>
                <a:rect l="0" t="0" r="r" b="b"/>
                <a:pathLst>
                  <a:path w="7" h="7">
                    <a:moveTo>
                      <a:pt x="7" y="0"/>
                    </a:moveTo>
                    <a:cubicBezTo>
                      <a:pt x="7" y="0"/>
                      <a:pt x="3" y="6"/>
                      <a:pt x="0"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32" name="Freeform 182"/>
              <p:cNvSpPr>
                <a:spLocks/>
              </p:cNvSpPr>
              <p:nvPr/>
            </p:nvSpPr>
            <p:spPr bwMode="auto">
              <a:xfrm>
                <a:off x="3565525" y="6359524"/>
                <a:ext cx="33338" cy="31750"/>
              </a:xfrm>
              <a:custGeom>
                <a:avLst/>
                <a:gdLst>
                  <a:gd name="T0" fmla="*/ 7 w 7"/>
                  <a:gd name="T1" fmla="*/ 0 h 7"/>
                  <a:gd name="T2" fmla="*/ 0 w 7"/>
                  <a:gd name="T3" fmla="*/ 7 h 7"/>
                </a:gdLst>
                <a:ahLst/>
                <a:cxnLst>
                  <a:cxn ang="0">
                    <a:pos x="T0" y="T1"/>
                  </a:cxn>
                  <a:cxn ang="0">
                    <a:pos x="T2" y="T3"/>
                  </a:cxn>
                </a:cxnLst>
                <a:rect l="0" t="0" r="r" b="b"/>
                <a:pathLst>
                  <a:path w="7" h="7">
                    <a:moveTo>
                      <a:pt x="7" y="0"/>
                    </a:moveTo>
                    <a:cubicBezTo>
                      <a:pt x="7" y="0"/>
                      <a:pt x="3" y="6"/>
                      <a:pt x="0" y="7"/>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33" name="Freeform 183"/>
              <p:cNvSpPr>
                <a:spLocks/>
              </p:cNvSpPr>
              <p:nvPr/>
            </p:nvSpPr>
            <p:spPr bwMode="auto">
              <a:xfrm>
                <a:off x="3570287" y="6354762"/>
                <a:ext cx="23813" cy="26988"/>
              </a:xfrm>
              <a:custGeom>
                <a:avLst/>
                <a:gdLst>
                  <a:gd name="T0" fmla="*/ 5 w 5"/>
                  <a:gd name="T1" fmla="*/ 0 h 6"/>
                  <a:gd name="T2" fmla="*/ 0 w 5"/>
                  <a:gd name="T3" fmla="*/ 6 h 6"/>
                </a:gdLst>
                <a:ahLst/>
                <a:cxnLst>
                  <a:cxn ang="0">
                    <a:pos x="T0" y="T1"/>
                  </a:cxn>
                  <a:cxn ang="0">
                    <a:pos x="T2" y="T3"/>
                  </a:cxn>
                </a:cxnLst>
                <a:rect l="0" t="0" r="r" b="b"/>
                <a:pathLst>
                  <a:path w="5" h="6">
                    <a:moveTo>
                      <a:pt x="5" y="0"/>
                    </a:moveTo>
                    <a:cubicBezTo>
                      <a:pt x="5" y="0"/>
                      <a:pt x="2" y="5"/>
                      <a:pt x="0"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34" name="Freeform 184"/>
              <p:cNvSpPr>
                <a:spLocks/>
              </p:cNvSpPr>
              <p:nvPr/>
            </p:nvSpPr>
            <p:spPr bwMode="auto">
              <a:xfrm>
                <a:off x="3570287" y="6354762"/>
                <a:ext cx="23813" cy="26988"/>
              </a:xfrm>
              <a:custGeom>
                <a:avLst/>
                <a:gdLst>
                  <a:gd name="T0" fmla="*/ 5 w 5"/>
                  <a:gd name="T1" fmla="*/ 0 h 6"/>
                  <a:gd name="T2" fmla="*/ 0 w 5"/>
                  <a:gd name="T3" fmla="*/ 6 h 6"/>
                </a:gdLst>
                <a:ahLst/>
                <a:cxnLst>
                  <a:cxn ang="0">
                    <a:pos x="T0" y="T1"/>
                  </a:cxn>
                  <a:cxn ang="0">
                    <a:pos x="T2" y="T3"/>
                  </a:cxn>
                </a:cxnLst>
                <a:rect l="0" t="0" r="r" b="b"/>
                <a:pathLst>
                  <a:path w="5" h="6">
                    <a:moveTo>
                      <a:pt x="5" y="0"/>
                    </a:moveTo>
                    <a:cubicBezTo>
                      <a:pt x="5" y="0"/>
                      <a:pt x="2" y="5"/>
                      <a:pt x="0" y="6"/>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35" name="Freeform 185"/>
              <p:cNvSpPr>
                <a:spLocks/>
              </p:cNvSpPr>
              <p:nvPr/>
            </p:nvSpPr>
            <p:spPr bwMode="auto">
              <a:xfrm>
                <a:off x="3575050" y="6349999"/>
                <a:ext cx="19050" cy="23813"/>
              </a:xfrm>
              <a:custGeom>
                <a:avLst/>
                <a:gdLst>
                  <a:gd name="T0" fmla="*/ 4 w 4"/>
                  <a:gd name="T1" fmla="*/ 0 h 5"/>
                  <a:gd name="T2" fmla="*/ 0 w 4"/>
                  <a:gd name="T3" fmla="*/ 5 h 5"/>
                </a:gdLst>
                <a:ahLst/>
                <a:cxnLst>
                  <a:cxn ang="0">
                    <a:pos x="T0" y="T1"/>
                  </a:cxn>
                  <a:cxn ang="0">
                    <a:pos x="T2" y="T3"/>
                  </a:cxn>
                </a:cxnLst>
                <a:rect l="0" t="0" r="r" b="b"/>
                <a:pathLst>
                  <a:path w="4" h="5">
                    <a:moveTo>
                      <a:pt x="4" y="0"/>
                    </a:moveTo>
                    <a:cubicBezTo>
                      <a:pt x="4" y="0"/>
                      <a:pt x="1" y="5"/>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36" name="Freeform 186"/>
              <p:cNvSpPr>
                <a:spLocks/>
              </p:cNvSpPr>
              <p:nvPr/>
            </p:nvSpPr>
            <p:spPr bwMode="auto">
              <a:xfrm>
                <a:off x="3575050" y="6349999"/>
                <a:ext cx="19050" cy="23813"/>
              </a:xfrm>
              <a:custGeom>
                <a:avLst/>
                <a:gdLst>
                  <a:gd name="T0" fmla="*/ 4 w 4"/>
                  <a:gd name="T1" fmla="*/ 0 h 5"/>
                  <a:gd name="T2" fmla="*/ 0 w 4"/>
                  <a:gd name="T3" fmla="*/ 5 h 5"/>
                </a:gdLst>
                <a:ahLst/>
                <a:cxnLst>
                  <a:cxn ang="0">
                    <a:pos x="T0" y="T1"/>
                  </a:cxn>
                  <a:cxn ang="0">
                    <a:pos x="T2" y="T3"/>
                  </a:cxn>
                </a:cxnLst>
                <a:rect l="0" t="0" r="r" b="b"/>
                <a:pathLst>
                  <a:path w="4" h="5">
                    <a:moveTo>
                      <a:pt x="4" y="0"/>
                    </a:moveTo>
                    <a:cubicBezTo>
                      <a:pt x="4" y="0"/>
                      <a:pt x="1" y="5"/>
                      <a:pt x="0"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37" name="Freeform 187"/>
              <p:cNvSpPr>
                <a:spLocks/>
              </p:cNvSpPr>
              <p:nvPr/>
            </p:nvSpPr>
            <p:spPr bwMode="auto">
              <a:xfrm>
                <a:off x="3575050" y="6369049"/>
                <a:ext cx="9525" cy="22225"/>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38" name="Freeform 188"/>
              <p:cNvSpPr>
                <a:spLocks/>
              </p:cNvSpPr>
              <p:nvPr/>
            </p:nvSpPr>
            <p:spPr bwMode="auto">
              <a:xfrm>
                <a:off x="3575050" y="6369049"/>
                <a:ext cx="9525" cy="22225"/>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39" name="Freeform 189"/>
              <p:cNvSpPr>
                <a:spLocks/>
              </p:cNvSpPr>
              <p:nvPr/>
            </p:nvSpPr>
            <p:spPr bwMode="auto">
              <a:xfrm>
                <a:off x="3579812" y="6364287"/>
                <a:ext cx="9525" cy="22225"/>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40" name="Freeform 190"/>
              <p:cNvSpPr>
                <a:spLocks/>
              </p:cNvSpPr>
              <p:nvPr/>
            </p:nvSpPr>
            <p:spPr bwMode="auto">
              <a:xfrm>
                <a:off x="3579812" y="6364287"/>
                <a:ext cx="9525" cy="22225"/>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41" name="Freeform 191"/>
              <p:cNvSpPr>
                <a:spLocks/>
              </p:cNvSpPr>
              <p:nvPr/>
            </p:nvSpPr>
            <p:spPr bwMode="auto">
              <a:xfrm>
                <a:off x="3584575" y="6354762"/>
                <a:ext cx="9525" cy="23813"/>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42" name="Freeform 192"/>
              <p:cNvSpPr>
                <a:spLocks/>
              </p:cNvSpPr>
              <p:nvPr/>
            </p:nvSpPr>
            <p:spPr bwMode="auto">
              <a:xfrm>
                <a:off x="3584575" y="6354762"/>
                <a:ext cx="9525" cy="23813"/>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43" name="Freeform 193"/>
              <p:cNvSpPr>
                <a:spLocks/>
              </p:cNvSpPr>
              <p:nvPr/>
            </p:nvSpPr>
            <p:spPr bwMode="auto">
              <a:xfrm>
                <a:off x="3584575" y="6354762"/>
                <a:ext cx="9525" cy="23813"/>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44" name="Freeform 194"/>
              <p:cNvSpPr>
                <a:spLocks/>
              </p:cNvSpPr>
              <p:nvPr/>
            </p:nvSpPr>
            <p:spPr bwMode="auto">
              <a:xfrm>
                <a:off x="3584575" y="6354762"/>
                <a:ext cx="9525" cy="23813"/>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45" name="Freeform 195"/>
              <p:cNvSpPr>
                <a:spLocks/>
              </p:cNvSpPr>
              <p:nvPr/>
            </p:nvSpPr>
            <p:spPr bwMode="auto">
              <a:xfrm>
                <a:off x="3589337" y="6354762"/>
                <a:ext cx="4763" cy="14288"/>
              </a:xfrm>
              <a:custGeom>
                <a:avLst/>
                <a:gdLst>
                  <a:gd name="T0" fmla="*/ 0 w 1"/>
                  <a:gd name="T1" fmla="*/ 0 h 3"/>
                  <a:gd name="T2" fmla="*/ 1 w 1"/>
                  <a:gd name="T3" fmla="*/ 3 h 3"/>
                </a:gdLst>
                <a:ahLst/>
                <a:cxnLst>
                  <a:cxn ang="0">
                    <a:pos x="T0" y="T1"/>
                  </a:cxn>
                  <a:cxn ang="0">
                    <a:pos x="T2" y="T3"/>
                  </a:cxn>
                </a:cxnLst>
                <a:rect l="0" t="0" r="r" b="b"/>
                <a:pathLst>
                  <a:path w="1" h="3">
                    <a:moveTo>
                      <a:pt x="0" y="0"/>
                    </a:moveTo>
                    <a:cubicBezTo>
                      <a:pt x="0" y="0"/>
                      <a:pt x="1" y="3"/>
                      <a:pt x="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46" name="Freeform 196"/>
              <p:cNvSpPr>
                <a:spLocks/>
              </p:cNvSpPr>
              <p:nvPr/>
            </p:nvSpPr>
            <p:spPr bwMode="auto">
              <a:xfrm>
                <a:off x="3589337" y="6354762"/>
                <a:ext cx="4763" cy="14288"/>
              </a:xfrm>
              <a:custGeom>
                <a:avLst/>
                <a:gdLst>
                  <a:gd name="T0" fmla="*/ 0 w 1"/>
                  <a:gd name="T1" fmla="*/ 0 h 3"/>
                  <a:gd name="T2" fmla="*/ 1 w 1"/>
                  <a:gd name="T3" fmla="*/ 3 h 3"/>
                </a:gdLst>
                <a:ahLst/>
                <a:cxnLst>
                  <a:cxn ang="0">
                    <a:pos x="T0" y="T1"/>
                  </a:cxn>
                  <a:cxn ang="0">
                    <a:pos x="T2" y="T3"/>
                  </a:cxn>
                </a:cxnLst>
                <a:rect l="0" t="0" r="r" b="b"/>
                <a:pathLst>
                  <a:path w="1" h="3">
                    <a:moveTo>
                      <a:pt x="0" y="0"/>
                    </a:moveTo>
                    <a:cubicBezTo>
                      <a:pt x="0" y="0"/>
                      <a:pt x="1" y="3"/>
                      <a:pt x="1" y="3"/>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47" name="Freeform 197"/>
              <p:cNvSpPr>
                <a:spLocks/>
              </p:cNvSpPr>
              <p:nvPr/>
            </p:nvSpPr>
            <p:spPr bwMode="auto">
              <a:xfrm>
                <a:off x="3557587" y="6391274"/>
                <a:ext cx="17463" cy="9525"/>
              </a:xfrm>
              <a:custGeom>
                <a:avLst/>
                <a:gdLst>
                  <a:gd name="T0" fmla="*/ 0 w 4"/>
                  <a:gd name="T1" fmla="*/ 0 h 2"/>
                  <a:gd name="T2" fmla="*/ 4 w 4"/>
                  <a:gd name="T3" fmla="*/ 2 h 2"/>
                </a:gdLst>
                <a:ahLst/>
                <a:cxnLst>
                  <a:cxn ang="0">
                    <a:pos x="T0" y="T1"/>
                  </a:cxn>
                  <a:cxn ang="0">
                    <a:pos x="T2" y="T3"/>
                  </a:cxn>
                </a:cxnLst>
                <a:rect l="0" t="0" r="r" b="b"/>
                <a:pathLst>
                  <a:path w="4" h="2">
                    <a:moveTo>
                      <a:pt x="0" y="0"/>
                    </a:moveTo>
                    <a:cubicBezTo>
                      <a:pt x="0" y="0"/>
                      <a:pt x="3" y="1"/>
                      <a:pt x="4"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48" name="Freeform 198"/>
              <p:cNvSpPr>
                <a:spLocks/>
              </p:cNvSpPr>
              <p:nvPr/>
            </p:nvSpPr>
            <p:spPr bwMode="auto">
              <a:xfrm>
                <a:off x="3557587" y="6391274"/>
                <a:ext cx="17463" cy="9525"/>
              </a:xfrm>
              <a:custGeom>
                <a:avLst/>
                <a:gdLst>
                  <a:gd name="T0" fmla="*/ 0 w 4"/>
                  <a:gd name="T1" fmla="*/ 0 h 2"/>
                  <a:gd name="T2" fmla="*/ 4 w 4"/>
                  <a:gd name="T3" fmla="*/ 2 h 2"/>
                </a:gdLst>
                <a:ahLst/>
                <a:cxnLst>
                  <a:cxn ang="0">
                    <a:pos x="T0" y="T1"/>
                  </a:cxn>
                  <a:cxn ang="0">
                    <a:pos x="T2" y="T3"/>
                  </a:cxn>
                </a:cxnLst>
                <a:rect l="0" t="0" r="r" b="b"/>
                <a:pathLst>
                  <a:path w="4" h="2">
                    <a:moveTo>
                      <a:pt x="0" y="0"/>
                    </a:moveTo>
                    <a:cubicBezTo>
                      <a:pt x="0" y="0"/>
                      <a:pt x="3" y="1"/>
                      <a:pt x="4" y="2"/>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49" name="Freeform 199"/>
              <p:cNvSpPr>
                <a:spLocks/>
              </p:cNvSpPr>
              <p:nvPr/>
            </p:nvSpPr>
            <p:spPr bwMode="auto">
              <a:xfrm>
                <a:off x="3579812" y="6386512"/>
                <a:ext cx="19050" cy="14288"/>
              </a:xfrm>
              <a:custGeom>
                <a:avLst/>
                <a:gdLst>
                  <a:gd name="T0" fmla="*/ 0 w 4"/>
                  <a:gd name="T1" fmla="*/ 3 h 3"/>
                  <a:gd name="T2" fmla="*/ 4 w 4"/>
                  <a:gd name="T3" fmla="*/ 1 h 3"/>
                </a:gdLst>
                <a:ahLst/>
                <a:cxnLst>
                  <a:cxn ang="0">
                    <a:pos x="T0" y="T1"/>
                  </a:cxn>
                  <a:cxn ang="0">
                    <a:pos x="T2" y="T3"/>
                  </a:cxn>
                </a:cxnLst>
                <a:rect l="0" t="0" r="r" b="b"/>
                <a:pathLst>
                  <a:path w="4" h="3">
                    <a:moveTo>
                      <a:pt x="0" y="3"/>
                    </a:moveTo>
                    <a:cubicBezTo>
                      <a:pt x="0" y="3"/>
                      <a:pt x="3" y="0"/>
                      <a:pt x="4"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50" name="Freeform 200"/>
              <p:cNvSpPr>
                <a:spLocks/>
              </p:cNvSpPr>
              <p:nvPr/>
            </p:nvSpPr>
            <p:spPr bwMode="auto">
              <a:xfrm>
                <a:off x="3579812" y="6386512"/>
                <a:ext cx="19050" cy="14288"/>
              </a:xfrm>
              <a:custGeom>
                <a:avLst/>
                <a:gdLst>
                  <a:gd name="T0" fmla="*/ 0 w 4"/>
                  <a:gd name="T1" fmla="*/ 3 h 3"/>
                  <a:gd name="T2" fmla="*/ 4 w 4"/>
                  <a:gd name="T3" fmla="*/ 1 h 3"/>
                </a:gdLst>
                <a:ahLst/>
                <a:cxnLst>
                  <a:cxn ang="0">
                    <a:pos x="T0" y="T1"/>
                  </a:cxn>
                  <a:cxn ang="0">
                    <a:pos x="T2" y="T3"/>
                  </a:cxn>
                </a:cxnLst>
                <a:rect l="0" t="0" r="r" b="b"/>
                <a:pathLst>
                  <a:path w="4" h="3">
                    <a:moveTo>
                      <a:pt x="0" y="3"/>
                    </a:moveTo>
                    <a:cubicBezTo>
                      <a:pt x="0" y="3"/>
                      <a:pt x="3" y="0"/>
                      <a:pt x="4" y="1"/>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51" name="Freeform 201"/>
              <p:cNvSpPr>
                <a:spLocks/>
              </p:cNvSpPr>
              <p:nvPr/>
            </p:nvSpPr>
            <p:spPr bwMode="auto">
              <a:xfrm>
                <a:off x="3594100" y="6354762"/>
                <a:ext cx="23813" cy="19050"/>
              </a:xfrm>
              <a:custGeom>
                <a:avLst/>
                <a:gdLst>
                  <a:gd name="T0" fmla="*/ 1 w 5"/>
                  <a:gd name="T1" fmla="*/ 0 h 4"/>
                  <a:gd name="T2" fmla="*/ 5 w 5"/>
                  <a:gd name="T3" fmla="*/ 4 h 4"/>
                </a:gdLst>
                <a:ahLst/>
                <a:cxnLst>
                  <a:cxn ang="0">
                    <a:pos x="T0" y="T1"/>
                  </a:cxn>
                  <a:cxn ang="0">
                    <a:pos x="T2" y="T3"/>
                  </a:cxn>
                </a:cxnLst>
                <a:rect l="0" t="0" r="r" b="b"/>
                <a:pathLst>
                  <a:path w="5" h="4">
                    <a:moveTo>
                      <a:pt x="1" y="0"/>
                    </a:moveTo>
                    <a:cubicBezTo>
                      <a:pt x="1" y="0"/>
                      <a:pt x="0" y="4"/>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52" name="Freeform 202"/>
              <p:cNvSpPr>
                <a:spLocks/>
              </p:cNvSpPr>
              <p:nvPr/>
            </p:nvSpPr>
            <p:spPr bwMode="auto">
              <a:xfrm>
                <a:off x="3594100" y="6354762"/>
                <a:ext cx="23813" cy="19050"/>
              </a:xfrm>
              <a:custGeom>
                <a:avLst/>
                <a:gdLst>
                  <a:gd name="T0" fmla="*/ 1 w 5"/>
                  <a:gd name="T1" fmla="*/ 0 h 4"/>
                  <a:gd name="T2" fmla="*/ 5 w 5"/>
                  <a:gd name="T3" fmla="*/ 4 h 4"/>
                </a:gdLst>
                <a:ahLst/>
                <a:cxnLst>
                  <a:cxn ang="0">
                    <a:pos x="T0" y="T1"/>
                  </a:cxn>
                  <a:cxn ang="0">
                    <a:pos x="T2" y="T3"/>
                  </a:cxn>
                </a:cxnLst>
                <a:rect l="0" t="0" r="r" b="b"/>
                <a:pathLst>
                  <a:path w="5" h="4">
                    <a:moveTo>
                      <a:pt x="1" y="0"/>
                    </a:moveTo>
                    <a:cubicBezTo>
                      <a:pt x="1" y="0"/>
                      <a:pt x="0" y="4"/>
                      <a:pt x="5" y="4"/>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53" name="Freeform 203"/>
              <p:cNvSpPr>
                <a:spLocks/>
              </p:cNvSpPr>
              <p:nvPr/>
            </p:nvSpPr>
            <p:spPr bwMode="auto">
              <a:xfrm>
                <a:off x="3608387" y="6354762"/>
                <a:ext cx="31750" cy="23813"/>
              </a:xfrm>
              <a:custGeom>
                <a:avLst/>
                <a:gdLst>
                  <a:gd name="T0" fmla="*/ 0 w 7"/>
                  <a:gd name="T1" fmla="*/ 0 h 5"/>
                  <a:gd name="T2" fmla="*/ 7 w 7"/>
                  <a:gd name="T3" fmla="*/ 5 h 5"/>
                </a:gdLst>
                <a:ahLst/>
                <a:cxnLst>
                  <a:cxn ang="0">
                    <a:pos x="T0" y="T1"/>
                  </a:cxn>
                  <a:cxn ang="0">
                    <a:pos x="T2" y="T3"/>
                  </a:cxn>
                </a:cxnLst>
                <a:rect l="0" t="0" r="r" b="b"/>
                <a:pathLst>
                  <a:path w="7" h="5">
                    <a:moveTo>
                      <a:pt x="0" y="0"/>
                    </a:moveTo>
                    <a:cubicBezTo>
                      <a:pt x="0" y="0"/>
                      <a:pt x="0" y="5"/>
                      <a:pt x="7"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54" name="Freeform 204"/>
              <p:cNvSpPr>
                <a:spLocks/>
              </p:cNvSpPr>
              <p:nvPr/>
            </p:nvSpPr>
            <p:spPr bwMode="auto">
              <a:xfrm>
                <a:off x="3608387" y="6354762"/>
                <a:ext cx="31750" cy="23813"/>
              </a:xfrm>
              <a:custGeom>
                <a:avLst/>
                <a:gdLst>
                  <a:gd name="T0" fmla="*/ 0 w 7"/>
                  <a:gd name="T1" fmla="*/ 0 h 5"/>
                  <a:gd name="T2" fmla="*/ 7 w 7"/>
                  <a:gd name="T3" fmla="*/ 5 h 5"/>
                </a:gdLst>
                <a:ahLst/>
                <a:cxnLst>
                  <a:cxn ang="0">
                    <a:pos x="T0" y="T1"/>
                  </a:cxn>
                  <a:cxn ang="0">
                    <a:pos x="T2" y="T3"/>
                  </a:cxn>
                </a:cxnLst>
                <a:rect l="0" t="0" r="r" b="b"/>
                <a:pathLst>
                  <a:path w="7" h="5">
                    <a:moveTo>
                      <a:pt x="0" y="0"/>
                    </a:moveTo>
                    <a:cubicBezTo>
                      <a:pt x="0" y="0"/>
                      <a:pt x="0" y="5"/>
                      <a:pt x="7"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grpSp>
            <p:nvGrpSpPr>
              <p:cNvPr id="755" name="Group 406"/>
              <p:cNvGrpSpPr>
                <a:grpSpLocks/>
              </p:cNvGrpSpPr>
              <p:nvPr/>
            </p:nvGrpSpPr>
            <p:grpSpPr bwMode="auto">
              <a:xfrm>
                <a:off x="3509963" y="6107112"/>
                <a:ext cx="339725" cy="503238"/>
                <a:chOff x="2211" y="3847"/>
                <a:chExt cx="214" cy="317"/>
              </a:xfrm>
            </p:grpSpPr>
            <p:sp>
              <p:nvSpPr>
                <p:cNvPr id="1135" name="Freeform 206"/>
                <p:cNvSpPr>
                  <a:spLocks/>
                </p:cNvSpPr>
                <p:nvPr/>
              </p:nvSpPr>
              <p:spPr bwMode="auto">
                <a:xfrm>
                  <a:off x="2276" y="4003"/>
                  <a:ext cx="11" cy="15"/>
                </a:xfrm>
                <a:custGeom>
                  <a:avLst/>
                  <a:gdLst>
                    <a:gd name="T0" fmla="*/ 0 w 4"/>
                    <a:gd name="T1" fmla="*/ 0 h 5"/>
                    <a:gd name="T2" fmla="*/ 4 w 4"/>
                    <a:gd name="T3" fmla="*/ 5 h 5"/>
                  </a:gdLst>
                  <a:ahLst/>
                  <a:cxnLst>
                    <a:cxn ang="0">
                      <a:pos x="T0" y="T1"/>
                    </a:cxn>
                    <a:cxn ang="0">
                      <a:pos x="T2" y="T3"/>
                    </a:cxn>
                  </a:cxnLst>
                  <a:rect l="0" t="0" r="r" b="b"/>
                  <a:pathLst>
                    <a:path w="4" h="5">
                      <a:moveTo>
                        <a:pt x="0" y="0"/>
                      </a:moveTo>
                      <a:cubicBezTo>
                        <a:pt x="0" y="0"/>
                        <a:pt x="1" y="3"/>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36" name="Freeform 207"/>
                <p:cNvSpPr>
                  <a:spLocks/>
                </p:cNvSpPr>
                <p:nvPr/>
              </p:nvSpPr>
              <p:spPr bwMode="auto">
                <a:xfrm>
                  <a:off x="2276" y="4003"/>
                  <a:ext cx="11" cy="15"/>
                </a:xfrm>
                <a:custGeom>
                  <a:avLst/>
                  <a:gdLst>
                    <a:gd name="T0" fmla="*/ 0 w 4"/>
                    <a:gd name="T1" fmla="*/ 0 h 5"/>
                    <a:gd name="T2" fmla="*/ 4 w 4"/>
                    <a:gd name="T3" fmla="*/ 5 h 5"/>
                  </a:gdLst>
                  <a:ahLst/>
                  <a:cxnLst>
                    <a:cxn ang="0">
                      <a:pos x="T0" y="T1"/>
                    </a:cxn>
                    <a:cxn ang="0">
                      <a:pos x="T2" y="T3"/>
                    </a:cxn>
                  </a:cxnLst>
                  <a:rect l="0" t="0" r="r" b="b"/>
                  <a:pathLst>
                    <a:path w="4" h="5">
                      <a:moveTo>
                        <a:pt x="0" y="0"/>
                      </a:moveTo>
                      <a:cubicBezTo>
                        <a:pt x="0" y="0"/>
                        <a:pt x="1" y="3"/>
                        <a:pt x="4"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37" name="Freeform 208"/>
                <p:cNvSpPr>
                  <a:spLocks/>
                </p:cNvSpPr>
                <p:nvPr/>
              </p:nvSpPr>
              <p:spPr bwMode="auto">
                <a:xfrm>
                  <a:off x="2282" y="4003"/>
                  <a:ext cx="11" cy="15"/>
                </a:xfrm>
                <a:custGeom>
                  <a:avLst/>
                  <a:gdLst>
                    <a:gd name="T0" fmla="*/ 0 w 4"/>
                    <a:gd name="T1" fmla="*/ 0 h 5"/>
                    <a:gd name="T2" fmla="*/ 4 w 4"/>
                    <a:gd name="T3" fmla="*/ 5 h 5"/>
                  </a:gdLst>
                  <a:ahLst/>
                  <a:cxnLst>
                    <a:cxn ang="0">
                      <a:pos x="T0" y="T1"/>
                    </a:cxn>
                    <a:cxn ang="0">
                      <a:pos x="T2" y="T3"/>
                    </a:cxn>
                  </a:cxnLst>
                  <a:rect l="0" t="0" r="r" b="b"/>
                  <a:pathLst>
                    <a:path w="4" h="5">
                      <a:moveTo>
                        <a:pt x="0" y="0"/>
                      </a:moveTo>
                      <a:cubicBezTo>
                        <a:pt x="0" y="0"/>
                        <a:pt x="1" y="4"/>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38" name="Freeform 209"/>
                <p:cNvSpPr>
                  <a:spLocks/>
                </p:cNvSpPr>
                <p:nvPr/>
              </p:nvSpPr>
              <p:spPr bwMode="auto">
                <a:xfrm>
                  <a:off x="2282" y="4003"/>
                  <a:ext cx="11" cy="15"/>
                </a:xfrm>
                <a:custGeom>
                  <a:avLst/>
                  <a:gdLst>
                    <a:gd name="T0" fmla="*/ 0 w 4"/>
                    <a:gd name="T1" fmla="*/ 0 h 5"/>
                    <a:gd name="T2" fmla="*/ 4 w 4"/>
                    <a:gd name="T3" fmla="*/ 5 h 5"/>
                  </a:gdLst>
                  <a:ahLst/>
                  <a:cxnLst>
                    <a:cxn ang="0">
                      <a:pos x="T0" y="T1"/>
                    </a:cxn>
                    <a:cxn ang="0">
                      <a:pos x="T2" y="T3"/>
                    </a:cxn>
                  </a:cxnLst>
                  <a:rect l="0" t="0" r="r" b="b"/>
                  <a:pathLst>
                    <a:path w="4" h="5">
                      <a:moveTo>
                        <a:pt x="0" y="0"/>
                      </a:moveTo>
                      <a:cubicBezTo>
                        <a:pt x="0" y="0"/>
                        <a:pt x="1" y="4"/>
                        <a:pt x="4"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39" name="Freeform 210"/>
                <p:cNvSpPr>
                  <a:spLocks/>
                </p:cNvSpPr>
                <p:nvPr/>
              </p:nvSpPr>
              <p:spPr bwMode="auto">
                <a:xfrm>
                  <a:off x="2211" y="3994"/>
                  <a:ext cx="18" cy="21"/>
                </a:xfrm>
                <a:custGeom>
                  <a:avLst/>
                  <a:gdLst>
                    <a:gd name="T0" fmla="*/ 5 w 6"/>
                    <a:gd name="T1" fmla="*/ 1 h 7"/>
                    <a:gd name="T2" fmla="*/ 0 w 6"/>
                    <a:gd name="T3" fmla="*/ 7 h 7"/>
                  </a:gdLst>
                  <a:ahLst/>
                  <a:cxnLst>
                    <a:cxn ang="0">
                      <a:pos x="T0" y="T1"/>
                    </a:cxn>
                    <a:cxn ang="0">
                      <a:pos x="T2" y="T3"/>
                    </a:cxn>
                  </a:cxnLst>
                  <a:rect l="0" t="0" r="r" b="b"/>
                  <a:pathLst>
                    <a:path w="6" h="7">
                      <a:moveTo>
                        <a:pt x="5" y="1"/>
                      </a:moveTo>
                      <a:cubicBezTo>
                        <a:pt x="6" y="0"/>
                        <a:pt x="3" y="5"/>
                        <a:pt x="0"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40" name="Freeform 211"/>
                <p:cNvSpPr>
                  <a:spLocks/>
                </p:cNvSpPr>
                <p:nvPr/>
              </p:nvSpPr>
              <p:spPr bwMode="auto">
                <a:xfrm>
                  <a:off x="2211" y="3994"/>
                  <a:ext cx="18" cy="21"/>
                </a:xfrm>
                <a:custGeom>
                  <a:avLst/>
                  <a:gdLst>
                    <a:gd name="T0" fmla="*/ 5 w 6"/>
                    <a:gd name="T1" fmla="*/ 1 h 7"/>
                    <a:gd name="T2" fmla="*/ 0 w 6"/>
                    <a:gd name="T3" fmla="*/ 7 h 7"/>
                  </a:gdLst>
                  <a:ahLst/>
                  <a:cxnLst>
                    <a:cxn ang="0">
                      <a:pos x="T0" y="T1"/>
                    </a:cxn>
                    <a:cxn ang="0">
                      <a:pos x="T2" y="T3"/>
                    </a:cxn>
                  </a:cxnLst>
                  <a:rect l="0" t="0" r="r" b="b"/>
                  <a:pathLst>
                    <a:path w="6" h="7">
                      <a:moveTo>
                        <a:pt x="5" y="1"/>
                      </a:moveTo>
                      <a:cubicBezTo>
                        <a:pt x="6" y="0"/>
                        <a:pt x="3" y="5"/>
                        <a:pt x="0" y="7"/>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41" name="Freeform 212"/>
                <p:cNvSpPr>
                  <a:spLocks/>
                </p:cNvSpPr>
                <p:nvPr/>
              </p:nvSpPr>
              <p:spPr bwMode="auto">
                <a:xfrm>
                  <a:off x="2220" y="4000"/>
                  <a:ext cx="12" cy="15"/>
                </a:xfrm>
                <a:custGeom>
                  <a:avLst/>
                  <a:gdLst>
                    <a:gd name="T0" fmla="*/ 4 w 4"/>
                    <a:gd name="T1" fmla="*/ 0 h 5"/>
                    <a:gd name="T2" fmla="*/ 0 w 4"/>
                    <a:gd name="T3" fmla="*/ 5 h 5"/>
                  </a:gdLst>
                  <a:ahLst/>
                  <a:cxnLst>
                    <a:cxn ang="0">
                      <a:pos x="T0" y="T1"/>
                    </a:cxn>
                    <a:cxn ang="0">
                      <a:pos x="T2" y="T3"/>
                    </a:cxn>
                  </a:cxnLst>
                  <a:rect l="0" t="0" r="r" b="b"/>
                  <a:pathLst>
                    <a:path w="4" h="5">
                      <a:moveTo>
                        <a:pt x="4" y="0"/>
                      </a:moveTo>
                      <a:cubicBezTo>
                        <a:pt x="4" y="0"/>
                        <a:pt x="2" y="4"/>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42" name="Freeform 213"/>
                <p:cNvSpPr>
                  <a:spLocks/>
                </p:cNvSpPr>
                <p:nvPr/>
              </p:nvSpPr>
              <p:spPr bwMode="auto">
                <a:xfrm>
                  <a:off x="2220" y="4000"/>
                  <a:ext cx="12" cy="15"/>
                </a:xfrm>
                <a:custGeom>
                  <a:avLst/>
                  <a:gdLst>
                    <a:gd name="T0" fmla="*/ 4 w 4"/>
                    <a:gd name="T1" fmla="*/ 0 h 5"/>
                    <a:gd name="T2" fmla="*/ 0 w 4"/>
                    <a:gd name="T3" fmla="*/ 5 h 5"/>
                  </a:gdLst>
                  <a:ahLst/>
                  <a:cxnLst>
                    <a:cxn ang="0">
                      <a:pos x="T0" y="T1"/>
                    </a:cxn>
                    <a:cxn ang="0">
                      <a:pos x="T2" y="T3"/>
                    </a:cxn>
                  </a:cxnLst>
                  <a:rect l="0" t="0" r="r" b="b"/>
                  <a:pathLst>
                    <a:path w="4" h="5">
                      <a:moveTo>
                        <a:pt x="4" y="0"/>
                      </a:moveTo>
                      <a:cubicBezTo>
                        <a:pt x="4" y="0"/>
                        <a:pt x="2" y="4"/>
                        <a:pt x="0"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43" name="Freeform 214"/>
                <p:cNvSpPr>
                  <a:spLocks/>
                </p:cNvSpPr>
                <p:nvPr/>
              </p:nvSpPr>
              <p:spPr bwMode="auto">
                <a:xfrm>
                  <a:off x="2220" y="4003"/>
                  <a:ext cx="12" cy="12"/>
                </a:xfrm>
                <a:custGeom>
                  <a:avLst/>
                  <a:gdLst>
                    <a:gd name="T0" fmla="*/ 0 w 4"/>
                    <a:gd name="T1" fmla="*/ 4 h 4"/>
                    <a:gd name="T2" fmla="*/ 4 w 4"/>
                    <a:gd name="T3" fmla="*/ 0 h 4"/>
                  </a:gdLst>
                  <a:ahLst/>
                  <a:cxnLst>
                    <a:cxn ang="0">
                      <a:pos x="T0" y="T1"/>
                    </a:cxn>
                    <a:cxn ang="0">
                      <a:pos x="T2" y="T3"/>
                    </a:cxn>
                  </a:cxnLst>
                  <a:rect l="0" t="0" r="r" b="b"/>
                  <a:pathLst>
                    <a:path w="4" h="4">
                      <a:moveTo>
                        <a:pt x="0" y="4"/>
                      </a:moveTo>
                      <a:cubicBezTo>
                        <a:pt x="3" y="4"/>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44" name="Freeform 215"/>
                <p:cNvSpPr>
                  <a:spLocks/>
                </p:cNvSpPr>
                <p:nvPr/>
              </p:nvSpPr>
              <p:spPr bwMode="auto">
                <a:xfrm>
                  <a:off x="2220" y="4003"/>
                  <a:ext cx="12" cy="12"/>
                </a:xfrm>
                <a:custGeom>
                  <a:avLst/>
                  <a:gdLst>
                    <a:gd name="T0" fmla="*/ 0 w 4"/>
                    <a:gd name="T1" fmla="*/ 4 h 4"/>
                    <a:gd name="T2" fmla="*/ 4 w 4"/>
                    <a:gd name="T3" fmla="*/ 0 h 4"/>
                  </a:gdLst>
                  <a:ahLst/>
                  <a:cxnLst>
                    <a:cxn ang="0">
                      <a:pos x="T0" y="T1"/>
                    </a:cxn>
                    <a:cxn ang="0">
                      <a:pos x="T2" y="T3"/>
                    </a:cxn>
                  </a:cxnLst>
                  <a:rect l="0" t="0" r="r" b="b"/>
                  <a:pathLst>
                    <a:path w="4" h="4">
                      <a:moveTo>
                        <a:pt x="0" y="4"/>
                      </a:moveTo>
                      <a:cubicBezTo>
                        <a:pt x="3" y="4"/>
                        <a:pt x="4" y="0"/>
                        <a:pt x="4" y="0"/>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45" name="Freeform 216"/>
                <p:cNvSpPr>
                  <a:spLocks/>
                </p:cNvSpPr>
                <p:nvPr/>
              </p:nvSpPr>
              <p:spPr bwMode="auto">
                <a:xfrm>
                  <a:off x="2226" y="4006"/>
                  <a:ext cx="9" cy="9"/>
                </a:xfrm>
                <a:custGeom>
                  <a:avLst/>
                  <a:gdLst>
                    <a:gd name="T0" fmla="*/ 3 w 3"/>
                    <a:gd name="T1" fmla="*/ 0 h 3"/>
                    <a:gd name="T2" fmla="*/ 0 w 3"/>
                    <a:gd name="T3" fmla="*/ 2 h 3"/>
                  </a:gdLst>
                  <a:ahLst/>
                  <a:cxnLst>
                    <a:cxn ang="0">
                      <a:pos x="T0" y="T1"/>
                    </a:cxn>
                    <a:cxn ang="0">
                      <a:pos x="T2" y="T3"/>
                    </a:cxn>
                  </a:cxnLst>
                  <a:rect l="0" t="0" r="r" b="b"/>
                  <a:pathLst>
                    <a:path w="3" h="3">
                      <a:moveTo>
                        <a:pt x="3" y="0"/>
                      </a:moveTo>
                      <a:cubicBezTo>
                        <a:pt x="3" y="0"/>
                        <a:pt x="1" y="3"/>
                        <a:pt x="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46" name="Freeform 217"/>
                <p:cNvSpPr>
                  <a:spLocks/>
                </p:cNvSpPr>
                <p:nvPr/>
              </p:nvSpPr>
              <p:spPr bwMode="auto">
                <a:xfrm>
                  <a:off x="2226" y="4006"/>
                  <a:ext cx="9" cy="9"/>
                </a:xfrm>
                <a:custGeom>
                  <a:avLst/>
                  <a:gdLst>
                    <a:gd name="T0" fmla="*/ 3 w 3"/>
                    <a:gd name="T1" fmla="*/ 0 h 3"/>
                    <a:gd name="T2" fmla="*/ 0 w 3"/>
                    <a:gd name="T3" fmla="*/ 2 h 3"/>
                  </a:gdLst>
                  <a:ahLst/>
                  <a:cxnLst>
                    <a:cxn ang="0">
                      <a:pos x="T0" y="T1"/>
                    </a:cxn>
                    <a:cxn ang="0">
                      <a:pos x="T2" y="T3"/>
                    </a:cxn>
                  </a:cxnLst>
                  <a:rect l="0" t="0" r="r" b="b"/>
                  <a:pathLst>
                    <a:path w="3" h="3">
                      <a:moveTo>
                        <a:pt x="3" y="0"/>
                      </a:moveTo>
                      <a:cubicBezTo>
                        <a:pt x="3" y="0"/>
                        <a:pt x="1" y="3"/>
                        <a:pt x="0" y="2"/>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47" name="Freeform 218"/>
                <p:cNvSpPr>
                  <a:spLocks/>
                </p:cNvSpPr>
                <p:nvPr/>
              </p:nvSpPr>
              <p:spPr bwMode="auto">
                <a:xfrm>
                  <a:off x="2252" y="3985"/>
                  <a:ext cx="3" cy="6"/>
                </a:xfrm>
                <a:custGeom>
                  <a:avLst/>
                  <a:gdLst>
                    <a:gd name="T0" fmla="*/ 0 w 1"/>
                    <a:gd name="T1" fmla="*/ 1 h 2"/>
                    <a:gd name="T2" fmla="*/ 1 w 1"/>
                    <a:gd name="T3" fmla="*/ 2 h 2"/>
                    <a:gd name="T4" fmla="*/ 1 w 1"/>
                    <a:gd name="T5" fmla="*/ 2 h 2"/>
                    <a:gd name="T6" fmla="*/ 1 w 1"/>
                    <a:gd name="T7" fmla="*/ 2 h 2"/>
                    <a:gd name="T8" fmla="*/ 1 w 1"/>
                    <a:gd name="T9" fmla="*/ 1 h 2"/>
                    <a:gd name="T10" fmla="*/ 1 w 1"/>
                    <a:gd name="T11" fmla="*/ 0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cubicBezTo>
                        <a:pt x="1" y="2"/>
                        <a:pt x="1" y="2"/>
                        <a:pt x="1" y="2"/>
                      </a:cubicBezTo>
                      <a:cubicBezTo>
                        <a:pt x="1" y="2"/>
                        <a:pt x="1" y="2"/>
                        <a:pt x="1" y="2"/>
                      </a:cubicBezTo>
                      <a:cubicBezTo>
                        <a:pt x="1" y="2"/>
                        <a:pt x="1" y="2"/>
                        <a:pt x="1" y="2"/>
                      </a:cubicBezTo>
                      <a:cubicBezTo>
                        <a:pt x="1" y="1"/>
                        <a:pt x="1" y="1"/>
                        <a:pt x="1" y="1"/>
                      </a:cubicBezTo>
                      <a:cubicBezTo>
                        <a:pt x="1" y="1"/>
                        <a:pt x="1" y="0"/>
                        <a:pt x="1" y="0"/>
                      </a:cubicBezTo>
                      <a:cubicBezTo>
                        <a:pt x="0" y="1"/>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48" name="Freeform 219"/>
                <p:cNvSpPr>
                  <a:spLocks/>
                </p:cNvSpPr>
                <p:nvPr/>
              </p:nvSpPr>
              <p:spPr bwMode="auto">
                <a:xfrm>
                  <a:off x="2252" y="3985"/>
                  <a:ext cx="3" cy="6"/>
                </a:xfrm>
                <a:custGeom>
                  <a:avLst/>
                  <a:gdLst>
                    <a:gd name="T0" fmla="*/ 0 w 1"/>
                    <a:gd name="T1" fmla="*/ 1 h 2"/>
                    <a:gd name="T2" fmla="*/ 1 w 1"/>
                    <a:gd name="T3" fmla="*/ 2 h 2"/>
                    <a:gd name="T4" fmla="*/ 1 w 1"/>
                    <a:gd name="T5" fmla="*/ 2 h 2"/>
                    <a:gd name="T6" fmla="*/ 1 w 1"/>
                    <a:gd name="T7" fmla="*/ 2 h 2"/>
                    <a:gd name="T8" fmla="*/ 1 w 1"/>
                    <a:gd name="T9" fmla="*/ 1 h 2"/>
                    <a:gd name="T10" fmla="*/ 1 w 1"/>
                    <a:gd name="T11" fmla="*/ 0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cubicBezTo>
                        <a:pt x="1" y="2"/>
                        <a:pt x="1" y="2"/>
                        <a:pt x="1" y="2"/>
                      </a:cubicBezTo>
                      <a:cubicBezTo>
                        <a:pt x="1" y="2"/>
                        <a:pt x="1" y="2"/>
                        <a:pt x="1" y="2"/>
                      </a:cubicBezTo>
                      <a:cubicBezTo>
                        <a:pt x="1" y="2"/>
                        <a:pt x="1" y="2"/>
                        <a:pt x="1" y="2"/>
                      </a:cubicBezTo>
                      <a:cubicBezTo>
                        <a:pt x="1" y="1"/>
                        <a:pt x="1" y="1"/>
                        <a:pt x="1" y="1"/>
                      </a:cubicBezTo>
                      <a:cubicBezTo>
                        <a:pt x="1" y="1"/>
                        <a:pt x="1" y="0"/>
                        <a:pt x="1" y="0"/>
                      </a:cubicBezTo>
                      <a:cubicBezTo>
                        <a:pt x="0" y="1"/>
                        <a:pt x="0" y="1"/>
                        <a:pt x="0" y="1"/>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49" name="Freeform 220"/>
                <p:cNvSpPr>
                  <a:spLocks/>
                </p:cNvSpPr>
                <p:nvPr/>
              </p:nvSpPr>
              <p:spPr bwMode="auto">
                <a:xfrm>
                  <a:off x="2241" y="3956"/>
                  <a:ext cx="29" cy="23"/>
                </a:xfrm>
                <a:custGeom>
                  <a:avLst/>
                  <a:gdLst>
                    <a:gd name="T0" fmla="*/ 0 w 10"/>
                    <a:gd name="T1" fmla="*/ 3 h 8"/>
                    <a:gd name="T2" fmla="*/ 2 w 10"/>
                    <a:gd name="T3" fmla="*/ 7 h 8"/>
                    <a:gd name="T4" fmla="*/ 5 w 10"/>
                    <a:gd name="T5" fmla="*/ 7 h 8"/>
                    <a:gd name="T6" fmla="*/ 8 w 10"/>
                    <a:gd name="T7" fmla="*/ 7 h 8"/>
                    <a:gd name="T8" fmla="*/ 10 w 10"/>
                    <a:gd name="T9" fmla="*/ 2 h 8"/>
                    <a:gd name="T10" fmla="*/ 8 w 10"/>
                    <a:gd name="T11" fmla="*/ 4 h 8"/>
                    <a:gd name="T12" fmla="*/ 8 w 10"/>
                    <a:gd name="T13" fmla="*/ 2 h 8"/>
                    <a:gd name="T14" fmla="*/ 6 w 10"/>
                    <a:gd name="T15" fmla="*/ 3 h 8"/>
                    <a:gd name="T16" fmla="*/ 6 w 10"/>
                    <a:gd name="T17" fmla="*/ 1 h 8"/>
                    <a:gd name="T18" fmla="*/ 5 w 10"/>
                    <a:gd name="T19" fmla="*/ 3 h 8"/>
                    <a:gd name="T20" fmla="*/ 4 w 10"/>
                    <a:gd name="T21" fmla="*/ 0 h 8"/>
                    <a:gd name="T22" fmla="*/ 3 w 10"/>
                    <a:gd name="T23" fmla="*/ 4 h 8"/>
                    <a:gd name="T24" fmla="*/ 2 w 10"/>
                    <a:gd name="T25" fmla="*/ 2 h 8"/>
                    <a:gd name="T26" fmla="*/ 2 w 10"/>
                    <a:gd name="T27" fmla="*/ 4 h 8"/>
                    <a:gd name="T28" fmla="*/ 0 w 10"/>
                    <a:gd name="T2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8">
                      <a:moveTo>
                        <a:pt x="0" y="3"/>
                      </a:moveTo>
                      <a:cubicBezTo>
                        <a:pt x="2" y="7"/>
                        <a:pt x="2" y="7"/>
                        <a:pt x="2" y="7"/>
                      </a:cubicBezTo>
                      <a:cubicBezTo>
                        <a:pt x="2" y="7"/>
                        <a:pt x="4" y="8"/>
                        <a:pt x="5" y="7"/>
                      </a:cubicBezTo>
                      <a:cubicBezTo>
                        <a:pt x="6" y="7"/>
                        <a:pt x="8" y="7"/>
                        <a:pt x="8" y="7"/>
                      </a:cubicBezTo>
                      <a:cubicBezTo>
                        <a:pt x="10" y="2"/>
                        <a:pt x="10" y="2"/>
                        <a:pt x="10" y="2"/>
                      </a:cubicBezTo>
                      <a:cubicBezTo>
                        <a:pt x="8" y="4"/>
                        <a:pt x="8" y="4"/>
                        <a:pt x="8" y="4"/>
                      </a:cubicBezTo>
                      <a:cubicBezTo>
                        <a:pt x="8" y="2"/>
                        <a:pt x="8" y="2"/>
                        <a:pt x="8" y="2"/>
                      </a:cubicBezTo>
                      <a:cubicBezTo>
                        <a:pt x="6" y="3"/>
                        <a:pt x="6" y="3"/>
                        <a:pt x="6" y="3"/>
                      </a:cubicBezTo>
                      <a:cubicBezTo>
                        <a:pt x="6" y="1"/>
                        <a:pt x="6" y="1"/>
                        <a:pt x="6" y="1"/>
                      </a:cubicBezTo>
                      <a:cubicBezTo>
                        <a:pt x="5" y="3"/>
                        <a:pt x="5" y="3"/>
                        <a:pt x="5" y="3"/>
                      </a:cubicBezTo>
                      <a:cubicBezTo>
                        <a:pt x="4" y="0"/>
                        <a:pt x="4" y="0"/>
                        <a:pt x="4" y="0"/>
                      </a:cubicBezTo>
                      <a:cubicBezTo>
                        <a:pt x="3" y="4"/>
                        <a:pt x="3" y="4"/>
                        <a:pt x="3" y="4"/>
                      </a:cubicBezTo>
                      <a:cubicBezTo>
                        <a:pt x="2" y="2"/>
                        <a:pt x="2" y="2"/>
                        <a:pt x="2" y="2"/>
                      </a:cubicBezTo>
                      <a:cubicBezTo>
                        <a:pt x="2" y="4"/>
                        <a:pt x="2" y="4"/>
                        <a:pt x="2" y="4"/>
                      </a:cubicBezTo>
                      <a:cubicBezTo>
                        <a:pt x="0" y="3"/>
                        <a:pt x="0" y="3"/>
                        <a:pt x="0"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50" name="Freeform 221"/>
                <p:cNvSpPr>
                  <a:spLocks/>
                </p:cNvSpPr>
                <p:nvPr/>
              </p:nvSpPr>
              <p:spPr bwMode="auto">
                <a:xfrm>
                  <a:off x="2241" y="3956"/>
                  <a:ext cx="29" cy="23"/>
                </a:xfrm>
                <a:custGeom>
                  <a:avLst/>
                  <a:gdLst>
                    <a:gd name="T0" fmla="*/ 0 w 10"/>
                    <a:gd name="T1" fmla="*/ 3 h 8"/>
                    <a:gd name="T2" fmla="*/ 2 w 10"/>
                    <a:gd name="T3" fmla="*/ 7 h 8"/>
                    <a:gd name="T4" fmla="*/ 5 w 10"/>
                    <a:gd name="T5" fmla="*/ 7 h 8"/>
                    <a:gd name="T6" fmla="*/ 8 w 10"/>
                    <a:gd name="T7" fmla="*/ 7 h 8"/>
                    <a:gd name="T8" fmla="*/ 10 w 10"/>
                    <a:gd name="T9" fmla="*/ 2 h 8"/>
                    <a:gd name="T10" fmla="*/ 8 w 10"/>
                    <a:gd name="T11" fmla="*/ 4 h 8"/>
                    <a:gd name="T12" fmla="*/ 8 w 10"/>
                    <a:gd name="T13" fmla="*/ 2 h 8"/>
                    <a:gd name="T14" fmla="*/ 6 w 10"/>
                    <a:gd name="T15" fmla="*/ 3 h 8"/>
                    <a:gd name="T16" fmla="*/ 6 w 10"/>
                    <a:gd name="T17" fmla="*/ 1 h 8"/>
                    <a:gd name="T18" fmla="*/ 5 w 10"/>
                    <a:gd name="T19" fmla="*/ 3 h 8"/>
                    <a:gd name="T20" fmla="*/ 4 w 10"/>
                    <a:gd name="T21" fmla="*/ 0 h 8"/>
                    <a:gd name="T22" fmla="*/ 3 w 10"/>
                    <a:gd name="T23" fmla="*/ 4 h 8"/>
                    <a:gd name="T24" fmla="*/ 2 w 10"/>
                    <a:gd name="T25" fmla="*/ 2 h 8"/>
                    <a:gd name="T26" fmla="*/ 2 w 10"/>
                    <a:gd name="T27" fmla="*/ 4 h 8"/>
                    <a:gd name="T28" fmla="*/ 0 w 10"/>
                    <a:gd name="T2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8">
                      <a:moveTo>
                        <a:pt x="0" y="3"/>
                      </a:moveTo>
                      <a:cubicBezTo>
                        <a:pt x="2" y="7"/>
                        <a:pt x="2" y="7"/>
                        <a:pt x="2" y="7"/>
                      </a:cubicBezTo>
                      <a:cubicBezTo>
                        <a:pt x="2" y="7"/>
                        <a:pt x="4" y="8"/>
                        <a:pt x="5" y="7"/>
                      </a:cubicBezTo>
                      <a:cubicBezTo>
                        <a:pt x="6" y="7"/>
                        <a:pt x="8" y="7"/>
                        <a:pt x="8" y="7"/>
                      </a:cubicBezTo>
                      <a:cubicBezTo>
                        <a:pt x="10" y="2"/>
                        <a:pt x="10" y="2"/>
                        <a:pt x="10" y="2"/>
                      </a:cubicBezTo>
                      <a:cubicBezTo>
                        <a:pt x="8" y="4"/>
                        <a:pt x="8" y="4"/>
                        <a:pt x="8" y="4"/>
                      </a:cubicBezTo>
                      <a:cubicBezTo>
                        <a:pt x="8" y="2"/>
                        <a:pt x="8" y="2"/>
                        <a:pt x="8" y="2"/>
                      </a:cubicBezTo>
                      <a:cubicBezTo>
                        <a:pt x="6" y="3"/>
                        <a:pt x="6" y="3"/>
                        <a:pt x="6" y="3"/>
                      </a:cubicBezTo>
                      <a:cubicBezTo>
                        <a:pt x="6" y="1"/>
                        <a:pt x="6" y="1"/>
                        <a:pt x="6" y="1"/>
                      </a:cubicBezTo>
                      <a:cubicBezTo>
                        <a:pt x="5" y="3"/>
                        <a:pt x="5" y="3"/>
                        <a:pt x="5" y="3"/>
                      </a:cubicBezTo>
                      <a:cubicBezTo>
                        <a:pt x="4" y="0"/>
                        <a:pt x="4" y="0"/>
                        <a:pt x="4" y="0"/>
                      </a:cubicBezTo>
                      <a:cubicBezTo>
                        <a:pt x="3" y="4"/>
                        <a:pt x="3" y="4"/>
                        <a:pt x="3" y="4"/>
                      </a:cubicBezTo>
                      <a:cubicBezTo>
                        <a:pt x="2" y="2"/>
                        <a:pt x="2" y="2"/>
                        <a:pt x="2" y="2"/>
                      </a:cubicBezTo>
                      <a:cubicBezTo>
                        <a:pt x="2" y="4"/>
                        <a:pt x="2" y="4"/>
                        <a:pt x="2" y="4"/>
                      </a:cubicBezTo>
                      <a:lnTo>
                        <a:pt x="0" y="3"/>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51" name="Freeform 222"/>
                <p:cNvSpPr>
                  <a:spLocks/>
                </p:cNvSpPr>
                <p:nvPr/>
              </p:nvSpPr>
              <p:spPr bwMode="auto">
                <a:xfrm>
                  <a:off x="2246" y="3974"/>
                  <a:ext cx="18" cy="3"/>
                </a:xfrm>
                <a:custGeom>
                  <a:avLst/>
                  <a:gdLst>
                    <a:gd name="T0" fmla="*/ 0 w 6"/>
                    <a:gd name="T1" fmla="*/ 1 h 1"/>
                    <a:gd name="T2" fmla="*/ 3 w 6"/>
                    <a:gd name="T3" fmla="*/ 0 h 1"/>
                    <a:gd name="T4" fmla="*/ 6 w 6"/>
                    <a:gd name="T5" fmla="*/ 1 h 1"/>
                  </a:gdLst>
                  <a:ahLst/>
                  <a:cxnLst>
                    <a:cxn ang="0">
                      <a:pos x="T0" y="T1"/>
                    </a:cxn>
                    <a:cxn ang="0">
                      <a:pos x="T2" y="T3"/>
                    </a:cxn>
                    <a:cxn ang="0">
                      <a:pos x="T4" y="T5"/>
                    </a:cxn>
                  </a:cxnLst>
                  <a:rect l="0" t="0" r="r" b="b"/>
                  <a:pathLst>
                    <a:path w="6" h="1">
                      <a:moveTo>
                        <a:pt x="0" y="1"/>
                      </a:moveTo>
                      <a:cubicBezTo>
                        <a:pt x="0" y="1"/>
                        <a:pt x="2" y="0"/>
                        <a:pt x="3" y="0"/>
                      </a:cubicBezTo>
                      <a:cubicBezTo>
                        <a:pt x="6" y="0"/>
                        <a:pt x="6" y="1"/>
                        <a:pt x="6"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52" name="Freeform 223"/>
                <p:cNvSpPr>
                  <a:spLocks/>
                </p:cNvSpPr>
                <p:nvPr/>
              </p:nvSpPr>
              <p:spPr bwMode="auto">
                <a:xfrm>
                  <a:off x="2246" y="3974"/>
                  <a:ext cx="18" cy="3"/>
                </a:xfrm>
                <a:custGeom>
                  <a:avLst/>
                  <a:gdLst>
                    <a:gd name="T0" fmla="*/ 0 w 6"/>
                    <a:gd name="T1" fmla="*/ 1 h 1"/>
                    <a:gd name="T2" fmla="*/ 3 w 6"/>
                    <a:gd name="T3" fmla="*/ 0 h 1"/>
                    <a:gd name="T4" fmla="*/ 6 w 6"/>
                    <a:gd name="T5" fmla="*/ 1 h 1"/>
                  </a:gdLst>
                  <a:ahLst/>
                  <a:cxnLst>
                    <a:cxn ang="0">
                      <a:pos x="T0" y="T1"/>
                    </a:cxn>
                    <a:cxn ang="0">
                      <a:pos x="T2" y="T3"/>
                    </a:cxn>
                    <a:cxn ang="0">
                      <a:pos x="T4" y="T5"/>
                    </a:cxn>
                  </a:cxnLst>
                  <a:rect l="0" t="0" r="r" b="b"/>
                  <a:pathLst>
                    <a:path w="6" h="1">
                      <a:moveTo>
                        <a:pt x="0" y="1"/>
                      </a:moveTo>
                      <a:cubicBezTo>
                        <a:pt x="0" y="1"/>
                        <a:pt x="2" y="0"/>
                        <a:pt x="3" y="0"/>
                      </a:cubicBezTo>
                      <a:cubicBezTo>
                        <a:pt x="6" y="0"/>
                        <a:pt x="6" y="1"/>
                        <a:pt x="6" y="1"/>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53" name="Freeform 224"/>
                <p:cNvSpPr>
                  <a:spLocks/>
                </p:cNvSpPr>
                <p:nvPr/>
              </p:nvSpPr>
              <p:spPr bwMode="auto">
                <a:xfrm>
                  <a:off x="2293" y="4056"/>
                  <a:ext cx="112" cy="108"/>
                </a:xfrm>
                <a:custGeom>
                  <a:avLst/>
                  <a:gdLst>
                    <a:gd name="T0" fmla="*/ 112 w 112"/>
                    <a:gd name="T1" fmla="*/ 32 h 108"/>
                    <a:gd name="T2" fmla="*/ 36 w 112"/>
                    <a:gd name="T3" fmla="*/ 108 h 108"/>
                    <a:gd name="T4" fmla="*/ 0 w 112"/>
                    <a:gd name="T5" fmla="*/ 76 h 108"/>
                    <a:gd name="T6" fmla="*/ 77 w 112"/>
                    <a:gd name="T7" fmla="*/ 0 h 108"/>
                    <a:gd name="T8" fmla="*/ 112 w 112"/>
                    <a:gd name="T9" fmla="*/ 32 h 108"/>
                  </a:gdLst>
                  <a:ahLst/>
                  <a:cxnLst>
                    <a:cxn ang="0">
                      <a:pos x="T0" y="T1"/>
                    </a:cxn>
                    <a:cxn ang="0">
                      <a:pos x="T2" y="T3"/>
                    </a:cxn>
                    <a:cxn ang="0">
                      <a:pos x="T4" y="T5"/>
                    </a:cxn>
                    <a:cxn ang="0">
                      <a:pos x="T6" y="T7"/>
                    </a:cxn>
                    <a:cxn ang="0">
                      <a:pos x="T8" y="T9"/>
                    </a:cxn>
                  </a:cxnLst>
                  <a:rect l="0" t="0" r="r" b="b"/>
                  <a:pathLst>
                    <a:path w="112" h="108">
                      <a:moveTo>
                        <a:pt x="112" y="32"/>
                      </a:moveTo>
                      <a:lnTo>
                        <a:pt x="36" y="108"/>
                      </a:lnTo>
                      <a:lnTo>
                        <a:pt x="0" y="76"/>
                      </a:lnTo>
                      <a:lnTo>
                        <a:pt x="77" y="0"/>
                      </a:lnTo>
                      <a:lnTo>
                        <a:pt x="112" y="32"/>
                      </a:lnTo>
                      <a:close/>
                    </a:path>
                  </a:pathLst>
                </a:custGeom>
                <a:solidFill>
                  <a:srgbClr val="0F6D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54" name="Freeform 225"/>
                <p:cNvSpPr>
                  <a:spLocks/>
                </p:cNvSpPr>
                <p:nvPr/>
              </p:nvSpPr>
              <p:spPr bwMode="auto">
                <a:xfrm>
                  <a:off x="2361" y="3871"/>
                  <a:ext cx="64" cy="120"/>
                </a:xfrm>
                <a:custGeom>
                  <a:avLst/>
                  <a:gdLst>
                    <a:gd name="T0" fmla="*/ 64 w 64"/>
                    <a:gd name="T1" fmla="*/ 59 h 120"/>
                    <a:gd name="T2" fmla="*/ 6 w 64"/>
                    <a:gd name="T3" fmla="*/ 0 h 120"/>
                    <a:gd name="T4" fmla="*/ 0 w 64"/>
                    <a:gd name="T5" fmla="*/ 120 h 120"/>
                    <a:gd name="T6" fmla="*/ 64 w 64"/>
                    <a:gd name="T7" fmla="*/ 59 h 120"/>
                  </a:gdLst>
                  <a:ahLst/>
                  <a:cxnLst>
                    <a:cxn ang="0">
                      <a:pos x="T0" y="T1"/>
                    </a:cxn>
                    <a:cxn ang="0">
                      <a:pos x="T2" y="T3"/>
                    </a:cxn>
                    <a:cxn ang="0">
                      <a:pos x="T4" y="T5"/>
                    </a:cxn>
                    <a:cxn ang="0">
                      <a:pos x="T6" y="T7"/>
                    </a:cxn>
                  </a:cxnLst>
                  <a:rect l="0" t="0" r="r" b="b"/>
                  <a:pathLst>
                    <a:path w="64" h="120">
                      <a:moveTo>
                        <a:pt x="64" y="59"/>
                      </a:moveTo>
                      <a:lnTo>
                        <a:pt x="6" y="0"/>
                      </a:lnTo>
                      <a:lnTo>
                        <a:pt x="0" y="120"/>
                      </a:lnTo>
                      <a:lnTo>
                        <a:pt x="64" y="59"/>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55" name="Freeform 226"/>
                <p:cNvSpPr>
                  <a:spLocks/>
                </p:cNvSpPr>
                <p:nvPr/>
              </p:nvSpPr>
              <p:spPr bwMode="auto">
                <a:xfrm>
                  <a:off x="2258" y="3859"/>
                  <a:ext cx="71" cy="132"/>
                </a:xfrm>
                <a:custGeom>
                  <a:avLst/>
                  <a:gdLst>
                    <a:gd name="T0" fmla="*/ 0 w 71"/>
                    <a:gd name="T1" fmla="*/ 71 h 132"/>
                    <a:gd name="T2" fmla="*/ 65 w 71"/>
                    <a:gd name="T3" fmla="*/ 132 h 132"/>
                    <a:gd name="T4" fmla="*/ 71 w 71"/>
                    <a:gd name="T5" fmla="*/ 0 h 132"/>
                    <a:gd name="T6" fmla="*/ 0 w 71"/>
                    <a:gd name="T7" fmla="*/ 71 h 132"/>
                  </a:gdLst>
                  <a:ahLst/>
                  <a:cxnLst>
                    <a:cxn ang="0">
                      <a:pos x="T0" y="T1"/>
                    </a:cxn>
                    <a:cxn ang="0">
                      <a:pos x="T2" y="T3"/>
                    </a:cxn>
                    <a:cxn ang="0">
                      <a:pos x="T4" y="T5"/>
                    </a:cxn>
                    <a:cxn ang="0">
                      <a:pos x="T6" y="T7"/>
                    </a:cxn>
                  </a:cxnLst>
                  <a:rect l="0" t="0" r="r" b="b"/>
                  <a:pathLst>
                    <a:path w="71" h="132">
                      <a:moveTo>
                        <a:pt x="0" y="71"/>
                      </a:moveTo>
                      <a:lnTo>
                        <a:pt x="65" y="132"/>
                      </a:lnTo>
                      <a:lnTo>
                        <a:pt x="71" y="0"/>
                      </a:lnTo>
                      <a:lnTo>
                        <a:pt x="0" y="71"/>
                      </a:lnTo>
                      <a:close/>
                    </a:path>
                  </a:pathLst>
                </a:custGeom>
                <a:solidFill>
                  <a:srgbClr val="186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56" name="Freeform 227"/>
                <p:cNvSpPr>
                  <a:spLocks noEditPoints="1"/>
                </p:cNvSpPr>
                <p:nvPr/>
              </p:nvSpPr>
              <p:spPr bwMode="auto">
                <a:xfrm>
                  <a:off x="2258" y="3847"/>
                  <a:ext cx="109" cy="165"/>
                </a:xfrm>
                <a:custGeom>
                  <a:avLst/>
                  <a:gdLst>
                    <a:gd name="T0" fmla="*/ 103 w 109"/>
                    <a:gd name="T1" fmla="*/ 144 h 165"/>
                    <a:gd name="T2" fmla="*/ 109 w 109"/>
                    <a:gd name="T3" fmla="*/ 24 h 165"/>
                    <a:gd name="T4" fmla="*/ 85 w 109"/>
                    <a:gd name="T5" fmla="*/ 0 h 165"/>
                    <a:gd name="T6" fmla="*/ 71 w 109"/>
                    <a:gd name="T7" fmla="*/ 12 h 165"/>
                    <a:gd name="T8" fmla="*/ 65 w 109"/>
                    <a:gd name="T9" fmla="*/ 144 h 165"/>
                    <a:gd name="T10" fmla="*/ 85 w 109"/>
                    <a:gd name="T11" fmla="*/ 165 h 165"/>
                    <a:gd name="T12" fmla="*/ 103 w 109"/>
                    <a:gd name="T13" fmla="*/ 144 h 165"/>
                    <a:gd name="T14" fmla="*/ 0 w 109"/>
                    <a:gd name="T15" fmla="*/ 83 h 165"/>
                    <a:gd name="T16" fmla="*/ 65 w 109"/>
                    <a:gd name="T17" fmla="*/ 144 h 165"/>
                    <a:gd name="T18" fmla="*/ 71 w 109"/>
                    <a:gd name="T19" fmla="*/ 12 h 165"/>
                    <a:gd name="T20" fmla="*/ 0 w 109"/>
                    <a:gd name="T21" fmla="*/ 8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65">
                      <a:moveTo>
                        <a:pt x="103" y="144"/>
                      </a:moveTo>
                      <a:lnTo>
                        <a:pt x="109" y="24"/>
                      </a:lnTo>
                      <a:lnTo>
                        <a:pt x="85" y="0"/>
                      </a:lnTo>
                      <a:lnTo>
                        <a:pt x="71" y="12"/>
                      </a:lnTo>
                      <a:lnTo>
                        <a:pt x="65" y="144"/>
                      </a:lnTo>
                      <a:lnTo>
                        <a:pt x="85" y="165"/>
                      </a:lnTo>
                      <a:lnTo>
                        <a:pt x="103" y="144"/>
                      </a:lnTo>
                      <a:close/>
                      <a:moveTo>
                        <a:pt x="0" y="83"/>
                      </a:moveTo>
                      <a:lnTo>
                        <a:pt x="65" y="144"/>
                      </a:lnTo>
                      <a:lnTo>
                        <a:pt x="71" y="12"/>
                      </a:lnTo>
                      <a:lnTo>
                        <a:pt x="0" y="83"/>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57" name="Freeform 228"/>
                <p:cNvSpPr>
                  <a:spLocks/>
                </p:cNvSpPr>
                <p:nvPr/>
              </p:nvSpPr>
              <p:spPr bwMode="auto">
                <a:xfrm>
                  <a:off x="2287" y="3930"/>
                  <a:ext cx="33" cy="29"/>
                </a:xfrm>
                <a:custGeom>
                  <a:avLst/>
                  <a:gdLst>
                    <a:gd name="T0" fmla="*/ 4 w 11"/>
                    <a:gd name="T1" fmla="*/ 6 h 10"/>
                    <a:gd name="T2" fmla="*/ 8 w 11"/>
                    <a:gd name="T3" fmla="*/ 2 h 10"/>
                    <a:gd name="T4" fmla="*/ 8 w 11"/>
                    <a:gd name="T5" fmla="*/ 1 h 10"/>
                    <a:gd name="T6" fmla="*/ 9 w 11"/>
                    <a:gd name="T7" fmla="*/ 0 h 10"/>
                    <a:gd name="T8" fmla="*/ 11 w 11"/>
                    <a:gd name="T9" fmla="*/ 0 h 10"/>
                    <a:gd name="T10" fmla="*/ 11 w 11"/>
                    <a:gd name="T11" fmla="*/ 2 h 10"/>
                    <a:gd name="T12" fmla="*/ 9 w 11"/>
                    <a:gd name="T13" fmla="*/ 3 h 10"/>
                    <a:gd name="T14" fmla="*/ 5 w 11"/>
                    <a:gd name="T15" fmla="*/ 6 h 10"/>
                    <a:gd name="T16" fmla="*/ 5 w 11"/>
                    <a:gd name="T17" fmla="*/ 8 h 10"/>
                    <a:gd name="T18" fmla="*/ 7 w 11"/>
                    <a:gd name="T19" fmla="*/ 8 h 10"/>
                    <a:gd name="T20" fmla="*/ 6 w 11"/>
                    <a:gd name="T21" fmla="*/ 8 h 10"/>
                    <a:gd name="T22" fmla="*/ 9 w 11"/>
                    <a:gd name="T23" fmla="*/ 6 h 10"/>
                    <a:gd name="T24" fmla="*/ 8 w 11"/>
                    <a:gd name="T25" fmla="*/ 10 h 10"/>
                    <a:gd name="T26" fmla="*/ 8 w 11"/>
                    <a:gd name="T27" fmla="*/ 9 h 10"/>
                    <a:gd name="T28" fmla="*/ 6 w 11"/>
                    <a:gd name="T29" fmla="*/ 10 h 10"/>
                    <a:gd name="T30" fmla="*/ 3 w 11"/>
                    <a:gd name="T31" fmla="*/ 8 h 10"/>
                    <a:gd name="T32" fmla="*/ 3 w 11"/>
                    <a:gd name="T33" fmla="*/ 7 h 10"/>
                    <a:gd name="T34" fmla="*/ 1 w 11"/>
                    <a:gd name="T35" fmla="*/ 6 h 10"/>
                    <a:gd name="T36" fmla="*/ 1 w 11"/>
                    <a:gd name="T37" fmla="*/ 4 h 10"/>
                    <a:gd name="T38" fmla="*/ 0 w 11"/>
                    <a:gd name="T39" fmla="*/ 3 h 10"/>
                    <a:gd name="T40" fmla="*/ 1 w 11"/>
                    <a:gd name="T41" fmla="*/ 2 h 10"/>
                    <a:gd name="T42" fmla="*/ 2 w 11"/>
                    <a:gd name="T43" fmla="*/ 2 h 10"/>
                    <a:gd name="T44" fmla="*/ 3 w 11"/>
                    <a:gd name="T45" fmla="*/ 4 h 10"/>
                    <a:gd name="T46" fmla="*/ 2 w 11"/>
                    <a:gd name="T47" fmla="*/ 4 h 10"/>
                    <a:gd name="T48" fmla="*/ 2 w 11"/>
                    <a:gd name="T49" fmla="*/ 5 h 10"/>
                    <a:gd name="T50" fmla="*/ 4 w 11"/>
                    <a:gd name="T51"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10">
                      <a:moveTo>
                        <a:pt x="4" y="6"/>
                      </a:moveTo>
                      <a:cubicBezTo>
                        <a:pt x="8" y="2"/>
                        <a:pt x="8" y="2"/>
                        <a:pt x="8" y="2"/>
                      </a:cubicBezTo>
                      <a:cubicBezTo>
                        <a:pt x="8" y="1"/>
                        <a:pt x="8" y="1"/>
                        <a:pt x="8" y="1"/>
                      </a:cubicBezTo>
                      <a:cubicBezTo>
                        <a:pt x="8" y="1"/>
                        <a:pt x="8" y="0"/>
                        <a:pt x="9" y="0"/>
                      </a:cubicBezTo>
                      <a:cubicBezTo>
                        <a:pt x="10" y="0"/>
                        <a:pt x="11" y="0"/>
                        <a:pt x="11" y="0"/>
                      </a:cubicBezTo>
                      <a:cubicBezTo>
                        <a:pt x="11" y="0"/>
                        <a:pt x="11" y="2"/>
                        <a:pt x="11" y="2"/>
                      </a:cubicBezTo>
                      <a:cubicBezTo>
                        <a:pt x="10" y="3"/>
                        <a:pt x="9" y="3"/>
                        <a:pt x="9" y="3"/>
                      </a:cubicBezTo>
                      <a:cubicBezTo>
                        <a:pt x="5" y="6"/>
                        <a:pt x="5" y="6"/>
                        <a:pt x="5" y="6"/>
                      </a:cubicBezTo>
                      <a:cubicBezTo>
                        <a:pt x="5" y="6"/>
                        <a:pt x="4" y="7"/>
                        <a:pt x="5" y="8"/>
                      </a:cubicBezTo>
                      <a:cubicBezTo>
                        <a:pt x="5" y="9"/>
                        <a:pt x="7" y="8"/>
                        <a:pt x="7" y="8"/>
                      </a:cubicBezTo>
                      <a:cubicBezTo>
                        <a:pt x="6" y="8"/>
                        <a:pt x="6" y="8"/>
                        <a:pt x="6" y="8"/>
                      </a:cubicBezTo>
                      <a:cubicBezTo>
                        <a:pt x="9" y="6"/>
                        <a:pt x="9" y="6"/>
                        <a:pt x="9" y="6"/>
                      </a:cubicBezTo>
                      <a:cubicBezTo>
                        <a:pt x="8" y="10"/>
                        <a:pt x="8" y="10"/>
                        <a:pt x="8" y="10"/>
                      </a:cubicBezTo>
                      <a:cubicBezTo>
                        <a:pt x="8" y="9"/>
                        <a:pt x="8" y="9"/>
                        <a:pt x="8" y="9"/>
                      </a:cubicBezTo>
                      <a:cubicBezTo>
                        <a:pt x="8" y="9"/>
                        <a:pt x="6" y="10"/>
                        <a:pt x="6" y="10"/>
                      </a:cubicBezTo>
                      <a:cubicBezTo>
                        <a:pt x="4" y="10"/>
                        <a:pt x="4" y="9"/>
                        <a:pt x="3" y="8"/>
                      </a:cubicBezTo>
                      <a:cubicBezTo>
                        <a:pt x="3" y="8"/>
                        <a:pt x="3" y="7"/>
                        <a:pt x="3" y="7"/>
                      </a:cubicBezTo>
                      <a:cubicBezTo>
                        <a:pt x="3" y="7"/>
                        <a:pt x="1" y="7"/>
                        <a:pt x="1" y="6"/>
                      </a:cubicBezTo>
                      <a:cubicBezTo>
                        <a:pt x="0" y="5"/>
                        <a:pt x="1" y="4"/>
                        <a:pt x="1" y="4"/>
                      </a:cubicBezTo>
                      <a:cubicBezTo>
                        <a:pt x="0" y="3"/>
                        <a:pt x="0" y="3"/>
                        <a:pt x="0" y="3"/>
                      </a:cubicBezTo>
                      <a:cubicBezTo>
                        <a:pt x="0" y="3"/>
                        <a:pt x="1" y="3"/>
                        <a:pt x="1" y="2"/>
                      </a:cubicBezTo>
                      <a:cubicBezTo>
                        <a:pt x="2" y="2"/>
                        <a:pt x="2" y="2"/>
                        <a:pt x="2" y="2"/>
                      </a:cubicBezTo>
                      <a:cubicBezTo>
                        <a:pt x="2" y="2"/>
                        <a:pt x="3" y="3"/>
                        <a:pt x="3" y="4"/>
                      </a:cubicBezTo>
                      <a:cubicBezTo>
                        <a:pt x="4" y="5"/>
                        <a:pt x="2" y="4"/>
                        <a:pt x="2" y="4"/>
                      </a:cubicBezTo>
                      <a:cubicBezTo>
                        <a:pt x="2" y="4"/>
                        <a:pt x="2" y="4"/>
                        <a:pt x="2" y="5"/>
                      </a:cubicBezTo>
                      <a:cubicBezTo>
                        <a:pt x="3" y="6"/>
                        <a:pt x="4" y="6"/>
                        <a:pt x="4"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58" name="Freeform 229"/>
                <p:cNvSpPr>
                  <a:spLocks/>
                </p:cNvSpPr>
                <p:nvPr/>
              </p:nvSpPr>
              <p:spPr bwMode="auto">
                <a:xfrm>
                  <a:off x="2287" y="3930"/>
                  <a:ext cx="33" cy="29"/>
                </a:xfrm>
                <a:custGeom>
                  <a:avLst/>
                  <a:gdLst>
                    <a:gd name="T0" fmla="*/ 4 w 11"/>
                    <a:gd name="T1" fmla="*/ 6 h 10"/>
                    <a:gd name="T2" fmla="*/ 8 w 11"/>
                    <a:gd name="T3" fmla="*/ 2 h 10"/>
                    <a:gd name="T4" fmla="*/ 8 w 11"/>
                    <a:gd name="T5" fmla="*/ 1 h 10"/>
                    <a:gd name="T6" fmla="*/ 9 w 11"/>
                    <a:gd name="T7" fmla="*/ 0 h 10"/>
                    <a:gd name="T8" fmla="*/ 11 w 11"/>
                    <a:gd name="T9" fmla="*/ 0 h 10"/>
                    <a:gd name="T10" fmla="*/ 11 w 11"/>
                    <a:gd name="T11" fmla="*/ 2 h 10"/>
                    <a:gd name="T12" fmla="*/ 9 w 11"/>
                    <a:gd name="T13" fmla="*/ 3 h 10"/>
                    <a:gd name="T14" fmla="*/ 5 w 11"/>
                    <a:gd name="T15" fmla="*/ 6 h 10"/>
                    <a:gd name="T16" fmla="*/ 5 w 11"/>
                    <a:gd name="T17" fmla="*/ 8 h 10"/>
                    <a:gd name="T18" fmla="*/ 7 w 11"/>
                    <a:gd name="T19" fmla="*/ 8 h 10"/>
                    <a:gd name="T20" fmla="*/ 6 w 11"/>
                    <a:gd name="T21" fmla="*/ 8 h 10"/>
                    <a:gd name="T22" fmla="*/ 9 w 11"/>
                    <a:gd name="T23" fmla="*/ 6 h 10"/>
                    <a:gd name="T24" fmla="*/ 8 w 11"/>
                    <a:gd name="T25" fmla="*/ 10 h 10"/>
                    <a:gd name="T26" fmla="*/ 8 w 11"/>
                    <a:gd name="T27" fmla="*/ 9 h 10"/>
                    <a:gd name="T28" fmla="*/ 6 w 11"/>
                    <a:gd name="T29" fmla="*/ 10 h 10"/>
                    <a:gd name="T30" fmla="*/ 3 w 11"/>
                    <a:gd name="T31" fmla="*/ 8 h 10"/>
                    <a:gd name="T32" fmla="*/ 3 w 11"/>
                    <a:gd name="T33" fmla="*/ 7 h 10"/>
                    <a:gd name="T34" fmla="*/ 1 w 11"/>
                    <a:gd name="T35" fmla="*/ 6 h 10"/>
                    <a:gd name="T36" fmla="*/ 1 w 11"/>
                    <a:gd name="T37" fmla="*/ 4 h 10"/>
                    <a:gd name="T38" fmla="*/ 0 w 11"/>
                    <a:gd name="T39" fmla="*/ 3 h 10"/>
                    <a:gd name="T40" fmla="*/ 1 w 11"/>
                    <a:gd name="T41" fmla="*/ 2 h 10"/>
                    <a:gd name="T42" fmla="*/ 2 w 11"/>
                    <a:gd name="T43" fmla="*/ 2 h 10"/>
                    <a:gd name="T44" fmla="*/ 3 w 11"/>
                    <a:gd name="T45" fmla="*/ 4 h 10"/>
                    <a:gd name="T46" fmla="*/ 2 w 11"/>
                    <a:gd name="T47" fmla="*/ 4 h 10"/>
                    <a:gd name="T48" fmla="*/ 2 w 11"/>
                    <a:gd name="T49" fmla="*/ 5 h 10"/>
                    <a:gd name="T50" fmla="*/ 4 w 11"/>
                    <a:gd name="T51"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10">
                      <a:moveTo>
                        <a:pt x="4" y="6"/>
                      </a:moveTo>
                      <a:cubicBezTo>
                        <a:pt x="8" y="2"/>
                        <a:pt x="8" y="2"/>
                        <a:pt x="8" y="2"/>
                      </a:cubicBezTo>
                      <a:cubicBezTo>
                        <a:pt x="8" y="1"/>
                        <a:pt x="8" y="1"/>
                        <a:pt x="8" y="1"/>
                      </a:cubicBezTo>
                      <a:cubicBezTo>
                        <a:pt x="8" y="1"/>
                        <a:pt x="8" y="0"/>
                        <a:pt x="9" y="0"/>
                      </a:cubicBezTo>
                      <a:cubicBezTo>
                        <a:pt x="10" y="0"/>
                        <a:pt x="11" y="0"/>
                        <a:pt x="11" y="0"/>
                      </a:cubicBezTo>
                      <a:cubicBezTo>
                        <a:pt x="11" y="0"/>
                        <a:pt x="11" y="2"/>
                        <a:pt x="11" y="2"/>
                      </a:cubicBezTo>
                      <a:cubicBezTo>
                        <a:pt x="10" y="3"/>
                        <a:pt x="9" y="3"/>
                        <a:pt x="9" y="3"/>
                      </a:cubicBezTo>
                      <a:cubicBezTo>
                        <a:pt x="5" y="6"/>
                        <a:pt x="5" y="6"/>
                        <a:pt x="5" y="6"/>
                      </a:cubicBezTo>
                      <a:cubicBezTo>
                        <a:pt x="5" y="6"/>
                        <a:pt x="4" y="7"/>
                        <a:pt x="5" y="8"/>
                      </a:cubicBezTo>
                      <a:cubicBezTo>
                        <a:pt x="5" y="9"/>
                        <a:pt x="7" y="8"/>
                        <a:pt x="7" y="8"/>
                      </a:cubicBezTo>
                      <a:cubicBezTo>
                        <a:pt x="6" y="8"/>
                        <a:pt x="6" y="8"/>
                        <a:pt x="6" y="8"/>
                      </a:cubicBezTo>
                      <a:cubicBezTo>
                        <a:pt x="9" y="6"/>
                        <a:pt x="9" y="6"/>
                        <a:pt x="9" y="6"/>
                      </a:cubicBezTo>
                      <a:cubicBezTo>
                        <a:pt x="8" y="10"/>
                        <a:pt x="8" y="10"/>
                        <a:pt x="8" y="10"/>
                      </a:cubicBezTo>
                      <a:cubicBezTo>
                        <a:pt x="8" y="9"/>
                        <a:pt x="8" y="9"/>
                        <a:pt x="8" y="9"/>
                      </a:cubicBezTo>
                      <a:cubicBezTo>
                        <a:pt x="8" y="9"/>
                        <a:pt x="6" y="10"/>
                        <a:pt x="6" y="10"/>
                      </a:cubicBezTo>
                      <a:cubicBezTo>
                        <a:pt x="4" y="10"/>
                        <a:pt x="4" y="9"/>
                        <a:pt x="3" y="8"/>
                      </a:cubicBezTo>
                      <a:cubicBezTo>
                        <a:pt x="3" y="8"/>
                        <a:pt x="3" y="7"/>
                        <a:pt x="3" y="7"/>
                      </a:cubicBezTo>
                      <a:cubicBezTo>
                        <a:pt x="3" y="7"/>
                        <a:pt x="1" y="7"/>
                        <a:pt x="1" y="6"/>
                      </a:cubicBezTo>
                      <a:cubicBezTo>
                        <a:pt x="0" y="5"/>
                        <a:pt x="1" y="4"/>
                        <a:pt x="1" y="4"/>
                      </a:cubicBezTo>
                      <a:cubicBezTo>
                        <a:pt x="0" y="3"/>
                        <a:pt x="0" y="3"/>
                        <a:pt x="0" y="3"/>
                      </a:cubicBezTo>
                      <a:cubicBezTo>
                        <a:pt x="0" y="3"/>
                        <a:pt x="1" y="3"/>
                        <a:pt x="1" y="2"/>
                      </a:cubicBezTo>
                      <a:cubicBezTo>
                        <a:pt x="2" y="2"/>
                        <a:pt x="2" y="2"/>
                        <a:pt x="2" y="2"/>
                      </a:cubicBezTo>
                      <a:cubicBezTo>
                        <a:pt x="2" y="2"/>
                        <a:pt x="3" y="3"/>
                        <a:pt x="3" y="4"/>
                      </a:cubicBezTo>
                      <a:cubicBezTo>
                        <a:pt x="4" y="5"/>
                        <a:pt x="2" y="4"/>
                        <a:pt x="2" y="4"/>
                      </a:cubicBezTo>
                      <a:cubicBezTo>
                        <a:pt x="2" y="4"/>
                        <a:pt x="2" y="4"/>
                        <a:pt x="2" y="5"/>
                      </a:cubicBezTo>
                      <a:cubicBezTo>
                        <a:pt x="3" y="6"/>
                        <a:pt x="4" y="6"/>
                        <a:pt x="4" y="6"/>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59" name="Oval 230"/>
                <p:cNvSpPr>
                  <a:spLocks noChangeArrowheads="1"/>
                </p:cNvSpPr>
                <p:nvPr/>
              </p:nvSpPr>
              <p:spPr bwMode="auto">
                <a:xfrm>
                  <a:off x="2314" y="3933"/>
                  <a:ext cx="3" cy="2"/>
                </a:xfrm>
                <a:prstGeom prst="ellipse">
                  <a:avLst/>
                </a:prstGeom>
                <a:solidFill>
                  <a:srgbClr val="186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60" name="Oval 231"/>
                <p:cNvSpPr>
                  <a:spLocks noChangeArrowheads="1"/>
                </p:cNvSpPr>
                <p:nvPr/>
              </p:nvSpPr>
              <p:spPr bwMode="auto">
                <a:xfrm>
                  <a:off x="2314" y="3933"/>
                  <a:ext cx="3" cy="2"/>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61" name="Oval 232"/>
                <p:cNvSpPr>
                  <a:spLocks noChangeArrowheads="1"/>
                </p:cNvSpPr>
                <p:nvPr/>
              </p:nvSpPr>
              <p:spPr bwMode="auto">
                <a:xfrm>
                  <a:off x="2317" y="3927"/>
                  <a:ext cx="3" cy="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62" name="Oval 233"/>
                <p:cNvSpPr>
                  <a:spLocks noChangeArrowheads="1"/>
                </p:cNvSpPr>
                <p:nvPr/>
              </p:nvSpPr>
              <p:spPr bwMode="auto">
                <a:xfrm>
                  <a:off x="2317" y="3927"/>
                  <a:ext cx="3" cy="3"/>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63" name="Freeform 234"/>
                <p:cNvSpPr>
                  <a:spLocks/>
                </p:cNvSpPr>
                <p:nvPr/>
              </p:nvSpPr>
              <p:spPr bwMode="auto">
                <a:xfrm>
                  <a:off x="2293" y="3897"/>
                  <a:ext cx="3" cy="21"/>
                </a:xfrm>
                <a:custGeom>
                  <a:avLst/>
                  <a:gdLst>
                    <a:gd name="T0" fmla="*/ 0 w 3"/>
                    <a:gd name="T1" fmla="*/ 0 h 21"/>
                    <a:gd name="T2" fmla="*/ 0 w 3"/>
                    <a:gd name="T3" fmla="*/ 6 h 21"/>
                    <a:gd name="T4" fmla="*/ 0 w 3"/>
                    <a:gd name="T5" fmla="*/ 9 h 21"/>
                    <a:gd name="T6" fmla="*/ 0 w 3"/>
                    <a:gd name="T7" fmla="*/ 9 h 21"/>
                    <a:gd name="T8" fmla="*/ 0 w 3"/>
                    <a:gd name="T9" fmla="*/ 18 h 21"/>
                    <a:gd name="T10" fmla="*/ 0 w 3"/>
                    <a:gd name="T11" fmla="*/ 18 h 21"/>
                    <a:gd name="T12" fmla="*/ 0 w 3"/>
                    <a:gd name="T13" fmla="*/ 21 h 21"/>
                    <a:gd name="T14" fmla="*/ 0 w 3"/>
                    <a:gd name="T15" fmla="*/ 15 h 21"/>
                    <a:gd name="T16" fmla="*/ 0 w 3"/>
                    <a:gd name="T17" fmla="*/ 12 h 21"/>
                    <a:gd name="T18" fmla="*/ 3 w 3"/>
                    <a:gd name="T19" fmla="*/ 12 h 21"/>
                    <a:gd name="T20" fmla="*/ 3 w 3"/>
                    <a:gd name="T21" fmla="*/ 6 h 21"/>
                    <a:gd name="T22" fmla="*/ 0 w 3"/>
                    <a:gd name="T23" fmla="*/ 3 h 21"/>
                    <a:gd name="T24" fmla="*/ 0 w 3"/>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21">
                      <a:moveTo>
                        <a:pt x="0" y="0"/>
                      </a:moveTo>
                      <a:lnTo>
                        <a:pt x="0" y="6"/>
                      </a:lnTo>
                      <a:lnTo>
                        <a:pt x="0" y="9"/>
                      </a:lnTo>
                      <a:lnTo>
                        <a:pt x="0" y="9"/>
                      </a:lnTo>
                      <a:lnTo>
                        <a:pt x="0" y="18"/>
                      </a:lnTo>
                      <a:lnTo>
                        <a:pt x="0" y="18"/>
                      </a:lnTo>
                      <a:lnTo>
                        <a:pt x="0" y="21"/>
                      </a:lnTo>
                      <a:lnTo>
                        <a:pt x="0" y="15"/>
                      </a:lnTo>
                      <a:lnTo>
                        <a:pt x="0" y="12"/>
                      </a:lnTo>
                      <a:lnTo>
                        <a:pt x="3" y="12"/>
                      </a:lnTo>
                      <a:lnTo>
                        <a:pt x="3" y="6"/>
                      </a:lnTo>
                      <a:lnTo>
                        <a:pt x="0" y="3"/>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64" name="Freeform 235"/>
                <p:cNvSpPr>
                  <a:spLocks/>
                </p:cNvSpPr>
                <p:nvPr/>
              </p:nvSpPr>
              <p:spPr bwMode="auto">
                <a:xfrm>
                  <a:off x="2293" y="3897"/>
                  <a:ext cx="3" cy="21"/>
                </a:xfrm>
                <a:custGeom>
                  <a:avLst/>
                  <a:gdLst>
                    <a:gd name="T0" fmla="*/ 0 w 3"/>
                    <a:gd name="T1" fmla="*/ 0 h 21"/>
                    <a:gd name="T2" fmla="*/ 0 w 3"/>
                    <a:gd name="T3" fmla="*/ 6 h 21"/>
                    <a:gd name="T4" fmla="*/ 0 w 3"/>
                    <a:gd name="T5" fmla="*/ 9 h 21"/>
                    <a:gd name="T6" fmla="*/ 0 w 3"/>
                    <a:gd name="T7" fmla="*/ 9 h 21"/>
                    <a:gd name="T8" fmla="*/ 0 w 3"/>
                    <a:gd name="T9" fmla="*/ 18 h 21"/>
                    <a:gd name="T10" fmla="*/ 0 w 3"/>
                    <a:gd name="T11" fmla="*/ 18 h 21"/>
                    <a:gd name="T12" fmla="*/ 0 w 3"/>
                    <a:gd name="T13" fmla="*/ 21 h 21"/>
                    <a:gd name="T14" fmla="*/ 0 w 3"/>
                    <a:gd name="T15" fmla="*/ 15 h 21"/>
                    <a:gd name="T16" fmla="*/ 0 w 3"/>
                    <a:gd name="T17" fmla="*/ 12 h 21"/>
                    <a:gd name="T18" fmla="*/ 3 w 3"/>
                    <a:gd name="T19" fmla="*/ 12 h 21"/>
                    <a:gd name="T20" fmla="*/ 3 w 3"/>
                    <a:gd name="T21" fmla="*/ 6 h 21"/>
                    <a:gd name="T22" fmla="*/ 0 w 3"/>
                    <a:gd name="T23" fmla="*/ 3 h 21"/>
                    <a:gd name="T24" fmla="*/ 0 w 3"/>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21">
                      <a:moveTo>
                        <a:pt x="0" y="0"/>
                      </a:moveTo>
                      <a:lnTo>
                        <a:pt x="0" y="6"/>
                      </a:lnTo>
                      <a:lnTo>
                        <a:pt x="0" y="9"/>
                      </a:lnTo>
                      <a:lnTo>
                        <a:pt x="0" y="9"/>
                      </a:lnTo>
                      <a:lnTo>
                        <a:pt x="0" y="18"/>
                      </a:lnTo>
                      <a:lnTo>
                        <a:pt x="0" y="18"/>
                      </a:lnTo>
                      <a:lnTo>
                        <a:pt x="0" y="21"/>
                      </a:lnTo>
                      <a:lnTo>
                        <a:pt x="0" y="15"/>
                      </a:lnTo>
                      <a:lnTo>
                        <a:pt x="0" y="12"/>
                      </a:lnTo>
                      <a:lnTo>
                        <a:pt x="3" y="12"/>
                      </a:lnTo>
                      <a:lnTo>
                        <a:pt x="3" y="6"/>
                      </a:lnTo>
                      <a:lnTo>
                        <a:pt x="0" y="3"/>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65" name="Freeform 236"/>
                <p:cNvSpPr>
                  <a:spLocks/>
                </p:cNvSpPr>
                <p:nvPr/>
              </p:nvSpPr>
              <p:spPr bwMode="auto">
                <a:xfrm>
                  <a:off x="2287" y="3903"/>
                  <a:ext cx="3" cy="21"/>
                </a:xfrm>
                <a:custGeom>
                  <a:avLst/>
                  <a:gdLst>
                    <a:gd name="T0" fmla="*/ 0 w 1"/>
                    <a:gd name="T1" fmla="*/ 0 h 7"/>
                    <a:gd name="T2" fmla="*/ 1 w 1"/>
                    <a:gd name="T3" fmla="*/ 1 h 7"/>
                    <a:gd name="T4" fmla="*/ 0 w 1"/>
                    <a:gd name="T5" fmla="*/ 6 h 7"/>
                    <a:gd name="T6" fmla="*/ 0 w 1"/>
                    <a:gd name="T7" fmla="*/ 7 h 7"/>
                    <a:gd name="T8" fmla="*/ 0 w 1"/>
                    <a:gd name="T9" fmla="*/ 5 h 7"/>
                    <a:gd name="T10" fmla="*/ 0 w 1"/>
                    <a:gd name="T11" fmla="*/ 4 h 7"/>
                    <a:gd name="T12" fmla="*/ 0 w 1"/>
                    <a:gd name="T13" fmla="*/ 3 h 7"/>
                    <a:gd name="T14" fmla="*/ 0 w 1"/>
                    <a:gd name="T15" fmla="*/ 2 h 7"/>
                    <a:gd name="T16" fmla="*/ 0 w 1"/>
                    <a:gd name="T17" fmla="*/ 1 h 7"/>
                    <a:gd name="T18" fmla="*/ 0 w 1"/>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7">
                      <a:moveTo>
                        <a:pt x="0" y="0"/>
                      </a:moveTo>
                      <a:cubicBezTo>
                        <a:pt x="1" y="1"/>
                        <a:pt x="1" y="1"/>
                        <a:pt x="1" y="1"/>
                      </a:cubicBezTo>
                      <a:cubicBezTo>
                        <a:pt x="1" y="2"/>
                        <a:pt x="0" y="4"/>
                        <a:pt x="0" y="6"/>
                      </a:cubicBezTo>
                      <a:cubicBezTo>
                        <a:pt x="0" y="7"/>
                        <a:pt x="0" y="7"/>
                        <a:pt x="0" y="7"/>
                      </a:cubicBezTo>
                      <a:cubicBezTo>
                        <a:pt x="0" y="5"/>
                        <a:pt x="0" y="5"/>
                        <a:pt x="0" y="5"/>
                      </a:cubicBezTo>
                      <a:cubicBezTo>
                        <a:pt x="0" y="4"/>
                        <a:pt x="0" y="4"/>
                        <a:pt x="0" y="4"/>
                      </a:cubicBezTo>
                      <a:cubicBezTo>
                        <a:pt x="0" y="3"/>
                        <a:pt x="0" y="3"/>
                        <a:pt x="0" y="3"/>
                      </a:cubicBezTo>
                      <a:cubicBezTo>
                        <a:pt x="0" y="2"/>
                        <a:pt x="0" y="2"/>
                        <a:pt x="0" y="2"/>
                      </a:cubicBezTo>
                      <a:cubicBezTo>
                        <a:pt x="0" y="1"/>
                        <a:pt x="0" y="1"/>
                        <a:pt x="0" y="1"/>
                      </a:cubicBez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66" name="Freeform 237"/>
                <p:cNvSpPr>
                  <a:spLocks/>
                </p:cNvSpPr>
                <p:nvPr/>
              </p:nvSpPr>
              <p:spPr bwMode="auto">
                <a:xfrm>
                  <a:off x="2287" y="3903"/>
                  <a:ext cx="3" cy="21"/>
                </a:xfrm>
                <a:custGeom>
                  <a:avLst/>
                  <a:gdLst>
                    <a:gd name="T0" fmla="*/ 0 w 1"/>
                    <a:gd name="T1" fmla="*/ 0 h 7"/>
                    <a:gd name="T2" fmla="*/ 1 w 1"/>
                    <a:gd name="T3" fmla="*/ 1 h 7"/>
                    <a:gd name="T4" fmla="*/ 0 w 1"/>
                    <a:gd name="T5" fmla="*/ 6 h 7"/>
                    <a:gd name="T6" fmla="*/ 0 w 1"/>
                    <a:gd name="T7" fmla="*/ 7 h 7"/>
                    <a:gd name="T8" fmla="*/ 0 w 1"/>
                    <a:gd name="T9" fmla="*/ 5 h 7"/>
                    <a:gd name="T10" fmla="*/ 0 w 1"/>
                    <a:gd name="T11" fmla="*/ 4 h 7"/>
                    <a:gd name="T12" fmla="*/ 0 w 1"/>
                    <a:gd name="T13" fmla="*/ 3 h 7"/>
                    <a:gd name="T14" fmla="*/ 0 w 1"/>
                    <a:gd name="T15" fmla="*/ 2 h 7"/>
                    <a:gd name="T16" fmla="*/ 0 w 1"/>
                    <a:gd name="T17" fmla="*/ 1 h 7"/>
                    <a:gd name="T18" fmla="*/ 0 w 1"/>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7">
                      <a:moveTo>
                        <a:pt x="0" y="0"/>
                      </a:moveTo>
                      <a:cubicBezTo>
                        <a:pt x="1" y="1"/>
                        <a:pt x="1" y="1"/>
                        <a:pt x="1" y="1"/>
                      </a:cubicBezTo>
                      <a:cubicBezTo>
                        <a:pt x="1" y="2"/>
                        <a:pt x="0" y="4"/>
                        <a:pt x="0" y="6"/>
                      </a:cubicBezTo>
                      <a:cubicBezTo>
                        <a:pt x="0" y="7"/>
                        <a:pt x="0" y="7"/>
                        <a:pt x="0" y="7"/>
                      </a:cubicBezTo>
                      <a:cubicBezTo>
                        <a:pt x="0" y="5"/>
                        <a:pt x="0" y="5"/>
                        <a:pt x="0" y="5"/>
                      </a:cubicBezTo>
                      <a:cubicBezTo>
                        <a:pt x="0" y="4"/>
                        <a:pt x="0" y="4"/>
                        <a:pt x="0" y="4"/>
                      </a:cubicBezTo>
                      <a:cubicBezTo>
                        <a:pt x="0" y="3"/>
                        <a:pt x="0" y="3"/>
                        <a:pt x="0" y="3"/>
                      </a:cubicBezTo>
                      <a:cubicBezTo>
                        <a:pt x="0" y="2"/>
                        <a:pt x="0" y="2"/>
                        <a:pt x="0" y="2"/>
                      </a:cubicBezTo>
                      <a:cubicBezTo>
                        <a:pt x="0" y="1"/>
                        <a:pt x="0" y="1"/>
                        <a:pt x="0" y="1"/>
                      </a:cubicBez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67" name="Freeform 238"/>
                <p:cNvSpPr>
                  <a:spLocks/>
                </p:cNvSpPr>
                <p:nvPr/>
              </p:nvSpPr>
              <p:spPr bwMode="auto">
                <a:xfrm>
                  <a:off x="2299" y="3891"/>
                  <a:ext cx="3" cy="18"/>
                </a:xfrm>
                <a:custGeom>
                  <a:avLst/>
                  <a:gdLst>
                    <a:gd name="T0" fmla="*/ 0 w 3"/>
                    <a:gd name="T1" fmla="*/ 0 h 18"/>
                    <a:gd name="T2" fmla="*/ 0 w 3"/>
                    <a:gd name="T3" fmla="*/ 3 h 18"/>
                    <a:gd name="T4" fmla="*/ 0 w 3"/>
                    <a:gd name="T5" fmla="*/ 6 h 18"/>
                    <a:gd name="T6" fmla="*/ 0 w 3"/>
                    <a:gd name="T7" fmla="*/ 9 h 18"/>
                    <a:gd name="T8" fmla="*/ 0 w 3"/>
                    <a:gd name="T9" fmla="*/ 12 h 18"/>
                    <a:gd name="T10" fmla="*/ 0 w 3"/>
                    <a:gd name="T11" fmla="*/ 12 h 18"/>
                    <a:gd name="T12" fmla="*/ 0 w 3"/>
                    <a:gd name="T13" fmla="*/ 15 h 18"/>
                    <a:gd name="T14" fmla="*/ 0 w 3"/>
                    <a:gd name="T15" fmla="*/ 18 h 18"/>
                    <a:gd name="T16" fmla="*/ 3 w 3"/>
                    <a:gd name="T17" fmla="*/ 18 h 18"/>
                    <a:gd name="T18" fmla="*/ 3 w 3"/>
                    <a:gd name="T19" fmla="*/ 15 h 18"/>
                    <a:gd name="T20" fmla="*/ 3 w 3"/>
                    <a:gd name="T21" fmla="*/ 12 h 18"/>
                    <a:gd name="T22" fmla="*/ 3 w 3"/>
                    <a:gd name="T23" fmla="*/ 9 h 18"/>
                    <a:gd name="T24" fmla="*/ 3 w 3"/>
                    <a:gd name="T25" fmla="*/ 6 h 18"/>
                    <a:gd name="T26" fmla="*/ 3 w 3"/>
                    <a:gd name="T27" fmla="*/ 0 h 18"/>
                    <a:gd name="T28" fmla="*/ 0 w 3"/>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18">
                      <a:moveTo>
                        <a:pt x="0" y="0"/>
                      </a:moveTo>
                      <a:lnTo>
                        <a:pt x="0" y="3"/>
                      </a:lnTo>
                      <a:lnTo>
                        <a:pt x="0" y="6"/>
                      </a:lnTo>
                      <a:lnTo>
                        <a:pt x="0" y="9"/>
                      </a:lnTo>
                      <a:lnTo>
                        <a:pt x="0" y="12"/>
                      </a:lnTo>
                      <a:lnTo>
                        <a:pt x="0" y="12"/>
                      </a:lnTo>
                      <a:lnTo>
                        <a:pt x="0" y="15"/>
                      </a:lnTo>
                      <a:lnTo>
                        <a:pt x="0" y="18"/>
                      </a:lnTo>
                      <a:lnTo>
                        <a:pt x="3" y="18"/>
                      </a:lnTo>
                      <a:lnTo>
                        <a:pt x="3" y="15"/>
                      </a:lnTo>
                      <a:lnTo>
                        <a:pt x="3" y="12"/>
                      </a:lnTo>
                      <a:lnTo>
                        <a:pt x="3" y="9"/>
                      </a:lnTo>
                      <a:lnTo>
                        <a:pt x="3" y="6"/>
                      </a:lnTo>
                      <a:lnTo>
                        <a:pt x="3" y="0"/>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68" name="Freeform 239"/>
                <p:cNvSpPr>
                  <a:spLocks/>
                </p:cNvSpPr>
                <p:nvPr/>
              </p:nvSpPr>
              <p:spPr bwMode="auto">
                <a:xfrm>
                  <a:off x="2299" y="3891"/>
                  <a:ext cx="3" cy="18"/>
                </a:xfrm>
                <a:custGeom>
                  <a:avLst/>
                  <a:gdLst>
                    <a:gd name="T0" fmla="*/ 0 w 3"/>
                    <a:gd name="T1" fmla="*/ 0 h 18"/>
                    <a:gd name="T2" fmla="*/ 0 w 3"/>
                    <a:gd name="T3" fmla="*/ 3 h 18"/>
                    <a:gd name="T4" fmla="*/ 0 w 3"/>
                    <a:gd name="T5" fmla="*/ 6 h 18"/>
                    <a:gd name="T6" fmla="*/ 0 w 3"/>
                    <a:gd name="T7" fmla="*/ 9 h 18"/>
                    <a:gd name="T8" fmla="*/ 0 w 3"/>
                    <a:gd name="T9" fmla="*/ 12 h 18"/>
                    <a:gd name="T10" fmla="*/ 0 w 3"/>
                    <a:gd name="T11" fmla="*/ 12 h 18"/>
                    <a:gd name="T12" fmla="*/ 0 w 3"/>
                    <a:gd name="T13" fmla="*/ 15 h 18"/>
                    <a:gd name="T14" fmla="*/ 0 w 3"/>
                    <a:gd name="T15" fmla="*/ 18 h 18"/>
                    <a:gd name="T16" fmla="*/ 3 w 3"/>
                    <a:gd name="T17" fmla="*/ 18 h 18"/>
                    <a:gd name="T18" fmla="*/ 3 w 3"/>
                    <a:gd name="T19" fmla="*/ 15 h 18"/>
                    <a:gd name="T20" fmla="*/ 3 w 3"/>
                    <a:gd name="T21" fmla="*/ 12 h 18"/>
                    <a:gd name="T22" fmla="*/ 3 w 3"/>
                    <a:gd name="T23" fmla="*/ 9 h 18"/>
                    <a:gd name="T24" fmla="*/ 3 w 3"/>
                    <a:gd name="T25" fmla="*/ 6 h 18"/>
                    <a:gd name="T26" fmla="*/ 3 w 3"/>
                    <a:gd name="T27" fmla="*/ 0 h 18"/>
                    <a:gd name="T28" fmla="*/ 0 w 3"/>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18">
                      <a:moveTo>
                        <a:pt x="0" y="0"/>
                      </a:moveTo>
                      <a:lnTo>
                        <a:pt x="0" y="3"/>
                      </a:lnTo>
                      <a:lnTo>
                        <a:pt x="0" y="6"/>
                      </a:lnTo>
                      <a:lnTo>
                        <a:pt x="0" y="9"/>
                      </a:lnTo>
                      <a:lnTo>
                        <a:pt x="0" y="12"/>
                      </a:lnTo>
                      <a:lnTo>
                        <a:pt x="0" y="12"/>
                      </a:lnTo>
                      <a:lnTo>
                        <a:pt x="0" y="15"/>
                      </a:lnTo>
                      <a:lnTo>
                        <a:pt x="0" y="18"/>
                      </a:lnTo>
                      <a:lnTo>
                        <a:pt x="3" y="18"/>
                      </a:lnTo>
                      <a:lnTo>
                        <a:pt x="3" y="15"/>
                      </a:lnTo>
                      <a:lnTo>
                        <a:pt x="3" y="12"/>
                      </a:lnTo>
                      <a:lnTo>
                        <a:pt x="3" y="9"/>
                      </a:lnTo>
                      <a:lnTo>
                        <a:pt x="3" y="6"/>
                      </a:lnTo>
                      <a:lnTo>
                        <a:pt x="3" y="0"/>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69" name="Freeform 240"/>
                <p:cNvSpPr>
                  <a:spLocks/>
                </p:cNvSpPr>
                <p:nvPr/>
              </p:nvSpPr>
              <p:spPr bwMode="auto">
                <a:xfrm>
                  <a:off x="2305" y="3883"/>
                  <a:ext cx="6" cy="23"/>
                </a:xfrm>
                <a:custGeom>
                  <a:avLst/>
                  <a:gdLst>
                    <a:gd name="T0" fmla="*/ 1 w 2"/>
                    <a:gd name="T1" fmla="*/ 0 h 8"/>
                    <a:gd name="T2" fmla="*/ 1 w 2"/>
                    <a:gd name="T3" fmla="*/ 1 h 8"/>
                    <a:gd name="T4" fmla="*/ 1 w 2"/>
                    <a:gd name="T5" fmla="*/ 1 h 8"/>
                    <a:gd name="T6" fmla="*/ 0 w 2"/>
                    <a:gd name="T7" fmla="*/ 2 h 8"/>
                    <a:gd name="T8" fmla="*/ 0 w 2"/>
                    <a:gd name="T9" fmla="*/ 3 h 8"/>
                    <a:gd name="T10" fmla="*/ 1 w 2"/>
                    <a:gd name="T11" fmla="*/ 8 h 8"/>
                    <a:gd name="T12" fmla="*/ 1 w 2"/>
                    <a:gd name="T13" fmla="*/ 5 h 8"/>
                    <a:gd name="T14" fmla="*/ 1 w 2"/>
                    <a:gd name="T15" fmla="*/ 4 h 8"/>
                    <a:gd name="T16" fmla="*/ 1 w 2"/>
                    <a:gd name="T17" fmla="*/ 2 h 8"/>
                    <a:gd name="T18" fmla="*/ 2 w 2"/>
                    <a:gd name="T19" fmla="*/ 2 h 8"/>
                    <a:gd name="T20" fmla="*/ 1 w 2"/>
                    <a:gd name="T21" fmla="*/ 1 h 8"/>
                    <a:gd name="T22" fmla="*/ 1 w 2"/>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8">
                      <a:moveTo>
                        <a:pt x="1" y="0"/>
                      </a:moveTo>
                      <a:cubicBezTo>
                        <a:pt x="1" y="1"/>
                        <a:pt x="1" y="1"/>
                        <a:pt x="1" y="1"/>
                      </a:cubicBezTo>
                      <a:cubicBezTo>
                        <a:pt x="1" y="1"/>
                        <a:pt x="1" y="1"/>
                        <a:pt x="1" y="1"/>
                      </a:cubicBezTo>
                      <a:cubicBezTo>
                        <a:pt x="0" y="2"/>
                        <a:pt x="0" y="2"/>
                        <a:pt x="0" y="2"/>
                      </a:cubicBezTo>
                      <a:cubicBezTo>
                        <a:pt x="0" y="3"/>
                        <a:pt x="0" y="3"/>
                        <a:pt x="0" y="3"/>
                      </a:cubicBezTo>
                      <a:cubicBezTo>
                        <a:pt x="1" y="5"/>
                        <a:pt x="0" y="5"/>
                        <a:pt x="1" y="8"/>
                      </a:cubicBezTo>
                      <a:cubicBezTo>
                        <a:pt x="1" y="5"/>
                        <a:pt x="1" y="5"/>
                        <a:pt x="1" y="5"/>
                      </a:cubicBezTo>
                      <a:cubicBezTo>
                        <a:pt x="1" y="4"/>
                        <a:pt x="1" y="4"/>
                        <a:pt x="1" y="4"/>
                      </a:cubicBezTo>
                      <a:cubicBezTo>
                        <a:pt x="1" y="2"/>
                        <a:pt x="1" y="2"/>
                        <a:pt x="1" y="2"/>
                      </a:cubicBezTo>
                      <a:cubicBezTo>
                        <a:pt x="2" y="2"/>
                        <a:pt x="2" y="2"/>
                        <a:pt x="2" y="2"/>
                      </a:cubicBezTo>
                      <a:cubicBezTo>
                        <a:pt x="1" y="1"/>
                        <a:pt x="1" y="1"/>
                        <a:pt x="1" y="1"/>
                      </a:cubicBezTo>
                      <a:cubicBezTo>
                        <a:pt x="1" y="0"/>
                        <a:pt x="1" y="0"/>
                        <a:pt x="1"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70" name="Freeform 241"/>
                <p:cNvSpPr>
                  <a:spLocks/>
                </p:cNvSpPr>
                <p:nvPr/>
              </p:nvSpPr>
              <p:spPr bwMode="auto">
                <a:xfrm>
                  <a:off x="2305" y="3883"/>
                  <a:ext cx="6" cy="23"/>
                </a:xfrm>
                <a:custGeom>
                  <a:avLst/>
                  <a:gdLst>
                    <a:gd name="T0" fmla="*/ 1 w 2"/>
                    <a:gd name="T1" fmla="*/ 0 h 8"/>
                    <a:gd name="T2" fmla="*/ 1 w 2"/>
                    <a:gd name="T3" fmla="*/ 1 h 8"/>
                    <a:gd name="T4" fmla="*/ 1 w 2"/>
                    <a:gd name="T5" fmla="*/ 1 h 8"/>
                    <a:gd name="T6" fmla="*/ 0 w 2"/>
                    <a:gd name="T7" fmla="*/ 2 h 8"/>
                    <a:gd name="T8" fmla="*/ 0 w 2"/>
                    <a:gd name="T9" fmla="*/ 3 h 8"/>
                    <a:gd name="T10" fmla="*/ 1 w 2"/>
                    <a:gd name="T11" fmla="*/ 8 h 8"/>
                    <a:gd name="T12" fmla="*/ 1 w 2"/>
                    <a:gd name="T13" fmla="*/ 5 h 8"/>
                    <a:gd name="T14" fmla="*/ 1 w 2"/>
                    <a:gd name="T15" fmla="*/ 4 h 8"/>
                    <a:gd name="T16" fmla="*/ 1 w 2"/>
                    <a:gd name="T17" fmla="*/ 2 h 8"/>
                    <a:gd name="T18" fmla="*/ 2 w 2"/>
                    <a:gd name="T19" fmla="*/ 2 h 8"/>
                    <a:gd name="T20" fmla="*/ 1 w 2"/>
                    <a:gd name="T21" fmla="*/ 1 h 8"/>
                    <a:gd name="T22" fmla="*/ 1 w 2"/>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8">
                      <a:moveTo>
                        <a:pt x="1" y="0"/>
                      </a:moveTo>
                      <a:cubicBezTo>
                        <a:pt x="1" y="1"/>
                        <a:pt x="1" y="1"/>
                        <a:pt x="1" y="1"/>
                      </a:cubicBezTo>
                      <a:cubicBezTo>
                        <a:pt x="1" y="1"/>
                        <a:pt x="1" y="1"/>
                        <a:pt x="1" y="1"/>
                      </a:cubicBezTo>
                      <a:cubicBezTo>
                        <a:pt x="0" y="2"/>
                        <a:pt x="0" y="2"/>
                        <a:pt x="0" y="2"/>
                      </a:cubicBezTo>
                      <a:cubicBezTo>
                        <a:pt x="0" y="3"/>
                        <a:pt x="0" y="3"/>
                        <a:pt x="0" y="3"/>
                      </a:cubicBezTo>
                      <a:cubicBezTo>
                        <a:pt x="1" y="5"/>
                        <a:pt x="0" y="5"/>
                        <a:pt x="1" y="8"/>
                      </a:cubicBezTo>
                      <a:cubicBezTo>
                        <a:pt x="1" y="5"/>
                        <a:pt x="1" y="5"/>
                        <a:pt x="1" y="5"/>
                      </a:cubicBezTo>
                      <a:cubicBezTo>
                        <a:pt x="1" y="4"/>
                        <a:pt x="1" y="4"/>
                        <a:pt x="1" y="4"/>
                      </a:cubicBezTo>
                      <a:cubicBezTo>
                        <a:pt x="1" y="2"/>
                        <a:pt x="1" y="2"/>
                        <a:pt x="1" y="2"/>
                      </a:cubicBezTo>
                      <a:cubicBezTo>
                        <a:pt x="2" y="2"/>
                        <a:pt x="2" y="2"/>
                        <a:pt x="2" y="2"/>
                      </a:cubicBezTo>
                      <a:cubicBezTo>
                        <a:pt x="1" y="1"/>
                        <a:pt x="1" y="1"/>
                        <a:pt x="1" y="1"/>
                      </a:cubicBezTo>
                      <a:lnTo>
                        <a:pt x="1"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71" name="Freeform 242"/>
                <p:cNvSpPr>
                  <a:spLocks/>
                </p:cNvSpPr>
                <p:nvPr/>
              </p:nvSpPr>
              <p:spPr bwMode="auto">
                <a:xfrm>
                  <a:off x="2282" y="3909"/>
                  <a:ext cx="3" cy="18"/>
                </a:xfrm>
                <a:custGeom>
                  <a:avLst/>
                  <a:gdLst>
                    <a:gd name="T0" fmla="*/ 0 w 3"/>
                    <a:gd name="T1" fmla="*/ 6 h 18"/>
                    <a:gd name="T2" fmla="*/ 0 w 3"/>
                    <a:gd name="T3" fmla="*/ 0 h 18"/>
                    <a:gd name="T4" fmla="*/ 3 w 3"/>
                    <a:gd name="T5" fmla="*/ 6 h 18"/>
                    <a:gd name="T6" fmla="*/ 0 w 3"/>
                    <a:gd name="T7" fmla="*/ 6 h 18"/>
                    <a:gd name="T8" fmla="*/ 0 w 3"/>
                    <a:gd name="T9" fmla="*/ 9 h 18"/>
                    <a:gd name="T10" fmla="*/ 0 w 3"/>
                    <a:gd name="T11" fmla="*/ 12 h 18"/>
                    <a:gd name="T12" fmla="*/ 0 w 3"/>
                    <a:gd name="T13" fmla="*/ 15 h 18"/>
                    <a:gd name="T14" fmla="*/ 0 w 3"/>
                    <a:gd name="T15" fmla="*/ 18 h 18"/>
                    <a:gd name="T16" fmla="*/ 0 w 3"/>
                    <a:gd name="T17" fmla="*/ 15 h 18"/>
                    <a:gd name="T18" fmla="*/ 0 w 3"/>
                    <a:gd name="T19" fmla="*/ 12 h 18"/>
                    <a:gd name="T20" fmla="*/ 0 w 3"/>
                    <a:gd name="T21" fmla="*/ 9 h 18"/>
                    <a:gd name="T22" fmla="*/ 0 w 3"/>
                    <a:gd name="T2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8">
                      <a:moveTo>
                        <a:pt x="0" y="6"/>
                      </a:moveTo>
                      <a:lnTo>
                        <a:pt x="0" y="0"/>
                      </a:lnTo>
                      <a:lnTo>
                        <a:pt x="3" y="6"/>
                      </a:lnTo>
                      <a:lnTo>
                        <a:pt x="0" y="6"/>
                      </a:lnTo>
                      <a:lnTo>
                        <a:pt x="0" y="9"/>
                      </a:lnTo>
                      <a:lnTo>
                        <a:pt x="0" y="12"/>
                      </a:lnTo>
                      <a:lnTo>
                        <a:pt x="0" y="15"/>
                      </a:lnTo>
                      <a:lnTo>
                        <a:pt x="0" y="18"/>
                      </a:lnTo>
                      <a:lnTo>
                        <a:pt x="0" y="15"/>
                      </a:lnTo>
                      <a:lnTo>
                        <a:pt x="0" y="12"/>
                      </a:lnTo>
                      <a:lnTo>
                        <a:pt x="0" y="9"/>
                      </a:lnTo>
                      <a:lnTo>
                        <a:pt x="0" y="6"/>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72" name="Freeform 243"/>
                <p:cNvSpPr>
                  <a:spLocks/>
                </p:cNvSpPr>
                <p:nvPr/>
              </p:nvSpPr>
              <p:spPr bwMode="auto">
                <a:xfrm>
                  <a:off x="2282" y="3909"/>
                  <a:ext cx="3" cy="18"/>
                </a:xfrm>
                <a:custGeom>
                  <a:avLst/>
                  <a:gdLst>
                    <a:gd name="T0" fmla="*/ 0 w 3"/>
                    <a:gd name="T1" fmla="*/ 6 h 18"/>
                    <a:gd name="T2" fmla="*/ 0 w 3"/>
                    <a:gd name="T3" fmla="*/ 0 h 18"/>
                    <a:gd name="T4" fmla="*/ 3 w 3"/>
                    <a:gd name="T5" fmla="*/ 6 h 18"/>
                    <a:gd name="T6" fmla="*/ 0 w 3"/>
                    <a:gd name="T7" fmla="*/ 6 h 18"/>
                    <a:gd name="T8" fmla="*/ 0 w 3"/>
                    <a:gd name="T9" fmla="*/ 9 h 18"/>
                    <a:gd name="T10" fmla="*/ 0 w 3"/>
                    <a:gd name="T11" fmla="*/ 12 h 18"/>
                    <a:gd name="T12" fmla="*/ 0 w 3"/>
                    <a:gd name="T13" fmla="*/ 15 h 18"/>
                    <a:gd name="T14" fmla="*/ 0 w 3"/>
                    <a:gd name="T15" fmla="*/ 18 h 18"/>
                    <a:gd name="T16" fmla="*/ 0 w 3"/>
                    <a:gd name="T17" fmla="*/ 15 h 18"/>
                    <a:gd name="T18" fmla="*/ 0 w 3"/>
                    <a:gd name="T19" fmla="*/ 12 h 18"/>
                    <a:gd name="T20" fmla="*/ 0 w 3"/>
                    <a:gd name="T21" fmla="*/ 9 h 18"/>
                    <a:gd name="T22" fmla="*/ 0 w 3"/>
                    <a:gd name="T2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8">
                      <a:moveTo>
                        <a:pt x="0" y="6"/>
                      </a:moveTo>
                      <a:lnTo>
                        <a:pt x="0" y="0"/>
                      </a:lnTo>
                      <a:lnTo>
                        <a:pt x="3" y="6"/>
                      </a:lnTo>
                      <a:lnTo>
                        <a:pt x="0" y="6"/>
                      </a:lnTo>
                      <a:lnTo>
                        <a:pt x="0" y="9"/>
                      </a:lnTo>
                      <a:lnTo>
                        <a:pt x="0" y="12"/>
                      </a:lnTo>
                      <a:lnTo>
                        <a:pt x="0" y="15"/>
                      </a:lnTo>
                      <a:lnTo>
                        <a:pt x="0" y="18"/>
                      </a:lnTo>
                      <a:lnTo>
                        <a:pt x="0" y="15"/>
                      </a:lnTo>
                      <a:lnTo>
                        <a:pt x="0" y="12"/>
                      </a:lnTo>
                      <a:lnTo>
                        <a:pt x="0" y="9"/>
                      </a:lnTo>
                      <a:lnTo>
                        <a:pt x="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73" name="Freeform 244"/>
                <p:cNvSpPr>
                  <a:spLocks/>
                </p:cNvSpPr>
                <p:nvPr/>
              </p:nvSpPr>
              <p:spPr bwMode="auto">
                <a:xfrm>
                  <a:off x="2282" y="3909"/>
                  <a:ext cx="3" cy="18"/>
                </a:xfrm>
                <a:custGeom>
                  <a:avLst/>
                  <a:gdLst>
                    <a:gd name="T0" fmla="*/ 0 w 3"/>
                    <a:gd name="T1" fmla="*/ 6 h 18"/>
                    <a:gd name="T2" fmla="*/ 0 w 3"/>
                    <a:gd name="T3" fmla="*/ 0 h 18"/>
                    <a:gd name="T4" fmla="*/ 3 w 3"/>
                    <a:gd name="T5" fmla="*/ 6 h 18"/>
                    <a:gd name="T6" fmla="*/ 0 w 3"/>
                    <a:gd name="T7" fmla="*/ 6 h 18"/>
                    <a:gd name="T8" fmla="*/ 0 w 3"/>
                    <a:gd name="T9" fmla="*/ 9 h 18"/>
                    <a:gd name="T10" fmla="*/ 0 w 3"/>
                    <a:gd name="T11" fmla="*/ 12 h 18"/>
                    <a:gd name="T12" fmla="*/ 0 w 3"/>
                    <a:gd name="T13" fmla="*/ 15 h 18"/>
                    <a:gd name="T14" fmla="*/ 0 w 3"/>
                    <a:gd name="T15" fmla="*/ 18 h 18"/>
                    <a:gd name="T16" fmla="*/ 0 w 3"/>
                    <a:gd name="T17" fmla="*/ 15 h 18"/>
                    <a:gd name="T18" fmla="*/ 0 w 3"/>
                    <a:gd name="T19" fmla="*/ 12 h 18"/>
                    <a:gd name="T20" fmla="*/ 0 w 3"/>
                    <a:gd name="T21" fmla="*/ 9 h 18"/>
                    <a:gd name="T22" fmla="*/ 0 w 3"/>
                    <a:gd name="T2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8">
                      <a:moveTo>
                        <a:pt x="0" y="6"/>
                      </a:moveTo>
                      <a:lnTo>
                        <a:pt x="0" y="0"/>
                      </a:lnTo>
                      <a:lnTo>
                        <a:pt x="3" y="6"/>
                      </a:lnTo>
                      <a:lnTo>
                        <a:pt x="0" y="6"/>
                      </a:lnTo>
                      <a:lnTo>
                        <a:pt x="0" y="9"/>
                      </a:lnTo>
                      <a:lnTo>
                        <a:pt x="0" y="12"/>
                      </a:lnTo>
                      <a:lnTo>
                        <a:pt x="0" y="15"/>
                      </a:lnTo>
                      <a:lnTo>
                        <a:pt x="0" y="18"/>
                      </a:lnTo>
                      <a:lnTo>
                        <a:pt x="0" y="15"/>
                      </a:lnTo>
                      <a:lnTo>
                        <a:pt x="0" y="12"/>
                      </a:lnTo>
                      <a:lnTo>
                        <a:pt x="0" y="9"/>
                      </a:lnTo>
                      <a:lnTo>
                        <a:pt x="0" y="6"/>
                      </a:lnTo>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74" name="Freeform 245"/>
                <p:cNvSpPr>
                  <a:spLocks/>
                </p:cNvSpPr>
                <p:nvPr/>
              </p:nvSpPr>
              <p:spPr bwMode="auto">
                <a:xfrm>
                  <a:off x="2273" y="3918"/>
                  <a:ext cx="6" cy="15"/>
                </a:xfrm>
                <a:custGeom>
                  <a:avLst/>
                  <a:gdLst>
                    <a:gd name="T0" fmla="*/ 0 w 6"/>
                    <a:gd name="T1" fmla="*/ 0 h 15"/>
                    <a:gd name="T2" fmla="*/ 3 w 6"/>
                    <a:gd name="T3" fmla="*/ 3 h 15"/>
                    <a:gd name="T4" fmla="*/ 3 w 6"/>
                    <a:gd name="T5" fmla="*/ 3 h 15"/>
                    <a:gd name="T6" fmla="*/ 3 w 6"/>
                    <a:gd name="T7" fmla="*/ 6 h 15"/>
                    <a:gd name="T8" fmla="*/ 3 w 6"/>
                    <a:gd name="T9" fmla="*/ 9 h 15"/>
                    <a:gd name="T10" fmla="*/ 3 w 6"/>
                    <a:gd name="T11" fmla="*/ 12 h 15"/>
                    <a:gd name="T12" fmla="*/ 3 w 6"/>
                    <a:gd name="T13" fmla="*/ 12 h 15"/>
                    <a:gd name="T14" fmla="*/ 3 w 6"/>
                    <a:gd name="T15" fmla="*/ 15 h 15"/>
                    <a:gd name="T16" fmla="*/ 6 w 6"/>
                    <a:gd name="T17" fmla="*/ 12 h 15"/>
                    <a:gd name="T18" fmla="*/ 6 w 6"/>
                    <a:gd name="T19" fmla="*/ 6 h 15"/>
                    <a:gd name="T20" fmla="*/ 6 w 6"/>
                    <a:gd name="T21" fmla="*/ 3 h 15"/>
                    <a:gd name="T22" fmla="*/ 6 w 6"/>
                    <a:gd name="T23" fmla="*/ 3 h 15"/>
                    <a:gd name="T24" fmla="*/ 6 w 6"/>
                    <a:gd name="T25" fmla="*/ 0 h 15"/>
                    <a:gd name="T26" fmla="*/ 3 w 6"/>
                    <a:gd name="T27" fmla="*/ 3 h 15"/>
                    <a:gd name="T28" fmla="*/ 3 w 6"/>
                    <a:gd name="T29" fmla="*/ 3 h 15"/>
                    <a:gd name="T30" fmla="*/ 0 w 6"/>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5">
                      <a:moveTo>
                        <a:pt x="0" y="0"/>
                      </a:moveTo>
                      <a:lnTo>
                        <a:pt x="3" y="3"/>
                      </a:lnTo>
                      <a:lnTo>
                        <a:pt x="3" y="3"/>
                      </a:lnTo>
                      <a:lnTo>
                        <a:pt x="3" y="6"/>
                      </a:lnTo>
                      <a:lnTo>
                        <a:pt x="3" y="9"/>
                      </a:lnTo>
                      <a:lnTo>
                        <a:pt x="3" y="12"/>
                      </a:lnTo>
                      <a:lnTo>
                        <a:pt x="3" y="12"/>
                      </a:lnTo>
                      <a:lnTo>
                        <a:pt x="3" y="15"/>
                      </a:lnTo>
                      <a:lnTo>
                        <a:pt x="6" y="12"/>
                      </a:lnTo>
                      <a:lnTo>
                        <a:pt x="6" y="6"/>
                      </a:lnTo>
                      <a:lnTo>
                        <a:pt x="6" y="3"/>
                      </a:lnTo>
                      <a:lnTo>
                        <a:pt x="6" y="3"/>
                      </a:lnTo>
                      <a:lnTo>
                        <a:pt x="6" y="0"/>
                      </a:lnTo>
                      <a:lnTo>
                        <a:pt x="3" y="3"/>
                      </a:lnTo>
                      <a:lnTo>
                        <a:pt x="3" y="3"/>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75" name="Freeform 246"/>
                <p:cNvSpPr>
                  <a:spLocks/>
                </p:cNvSpPr>
                <p:nvPr/>
              </p:nvSpPr>
              <p:spPr bwMode="auto">
                <a:xfrm>
                  <a:off x="2273" y="3918"/>
                  <a:ext cx="6" cy="15"/>
                </a:xfrm>
                <a:custGeom>
                  <a:avLst/>
                  <a:gdLst>
                    <a:gd name="T0" fmla="*/ 0 w 6"/>
                    <a:gd name="T1" fmla="*/ 0 h 15"/>
                    <a:gd name="T2" fmla="*/ 3 w 6"/>
                    <a:gd name="T3" fmla="*/ 3 h 15"/>
                    <a:gd name="T4" fmla="*/ 3 w 6"/>
                    <a:gd name="T5" fmla="*/ 3 h 15"/>
                    <a:gd name="T6" fmla="*/ 3 w 6"/>
                    <a:gd name="T7" fmla="*/ 6 h 15"/>
                    <a:gd name="T8" fmla="*/ 3 w 6"/>
                    <a:gd name="T9" fmla="*/ 9 h 15"/>
                    <a:gd name="T10" fmla="*/ 3 w 6"/>
                    <a:gd name="T11" fmla="*/ 12 h 15"/>
                    <a:gd name="T12" fmla="*/ 3 w 6"/>
                    <a:gd name="T13" fmla="*/ 12 h 15"/>
                    <a:gd name="T14" fmla="*/ 3 w 6"/>
                    <a:gd name="T15" fmla="*/ 15 h 15"/>
                    <a:gd name="T16" fmla="*/ 6 w 6"/>
                    <a:gd name="T17" fmla="*/ 12 h 15"/>
                    <a:gd name="T18" fmla="*/ 6 w 6"/>
                    <a:gd name="T19" fmla="*/ 6 h 15"/>
                    <a:gd name="T20" fmla="*/ 6 w 6"/>
                    <a:gd name="T21" fmla="*/ 3 h 15"/>
                    <a:gd name="T22" fmla="*/ 6 w 6"/>
                    <a:gd name="T23" fmla="*/ 3 h 15"/>
                    <a:gd name="T24" fmla="*/ 6 w 6"/>
                    <a:gd name="T25" fmla="*/ 0 h 15"/>
                    <a:gd name="T26" fmla="*/ 3 w 6"/>
                    <a:gd name="T27" fmla="*/ 3 h 15"/>
                    <a:gd name="T28" fmla="*/ 3 w 6"/>
                    <a:gd name="T29" fmla="*/ 3 h 15"/>
                    <a:gd name="T30" fmla="*/ 0 w 6"/>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5">
                      <a:moveTo>
                        <a:pt x="0" y="0"/>
                      </a:moveTo>
                      <a:lnTo>
                        <a:pt x="3" y="3"/>
                      </a:lnTo>
                      <a:lnTo>
                        <a:pt x="3" y="3"/>
                      </a:lnTo>
                      <a:lnTo>
                        <a:pt x="3" y="6"/>
                      </a:lnTo>
                      <a:lnTo>
                        <a:pt x="3" y="9"/>
                      </a:lnTo>
                      <a:lnTo>
                        <a:pt x="3" y="12"/>
                      </a:lnTo>
                      <a:lnTo>
                        <a:pt x="3" y="12"/>
                      </a:lnTo>
                      <a:lnTo>
                        <a:pt x="3" y="15"/>
                      </a:lnTo>
                      <a:lnTo>
                        <a:pt x="6" y="12"/>
                      </a:lnTo>
                      <a:lnTo>
                        <a:pt x="6" y="6"/>
                      </a:lnTo>
                      <a:lnTo>
                        <a:pt x="6" y="3"/>
                      </a:lnTo>
                      <a:lnTo>
                        <a:pt x="6" y="3"/>
                      </a:lnTo>
                      <a:lnTo>
                        <a:pt x="6" y="0"/>
                      </a:lnTo>
                      <a:lnTo>
                        <a:pt x="3" y="3"/>
                      </a:lnTo>
                      <a:lnTo>
                        <a:pt x="3" y="3"/>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76" name="Freeform 247"/>
                <p:cNvSpPr>
                  <a:spLocks/>
                </p:cNvSpPr>
                <p:nvPr/>
              </p:nvSpPr>
              <p:spPr bwMode="auto">
                <a:xfrm>
                  <a:off x="2267" y="3921"/>
                  <a:ext cx="6" cy="12"/>
                </a:xfrm>
                <a:custGeom>
                  <a:avLst/>
                  <a:gdLst>
                    <a:gd name="T0" fmla="*/ 1 w 2"/>
                    <a:gd name="T1" fmla="*/ 0 h 4"/>
                    <a:gd name="T2" fmla="*/ 1 w 2"/>
                    <a:gd name="T3" fmla="*/ 4 h 4"/>
                    <a:gd name="T4" fmla="*/ 2 w 2"/>
                    <a:gd name="T5" fmla="*/ 3 h 4"/>
                    <a:gd name="T6" fmla="*/ 1 w 2"/>
                    <a:gd name="T7" fmla="*/ 2 h 4"/>
                    <a:gd name="T8" fmla="*/ 2 w 2"/>
                    <a:gd name="T9" fmla="*/ 1 h 4"/>
                    <a:gd name="T10" fmla="*/ 2 w 2"/>
                    <a:gd name="T11" fmla="*/ 1 h 4"/>
                    <a:gd name="T12" fmla="*/ 2 w 2"/>
                    <a:gd name="T13" fmla="*/ 0 h 4"/>
                    <a:gd name="T14" fmla="*/ 1 w 2"/>
                    <a:gd name="T15" fmla="*/ 0 h 4"/>
                    <a:gd name="T16" fmla="*/ 1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0"/>
                      </a:moveTo>
                      <a:cubicBezTo>
                        <a:pt x="1" y="1"/>
                        <a:pt x="0" y="3"/>
                        <a:pt x="1" y="4"/>
                      </a:cubicBezTo>
                      <a:cubicBezTo>
                        <a:pt x="2" y="3"/>
                        <a:pt x="2" y="3"/>
                        <a:pt x="2" y="3"/>
                      </a:cubicBezTo>
                      <a:cubicBezTo>
                        <a:pt x="1" y="2"/>
                        <a:pt x="1" y="2"/>
                        <a:pt x="1" y="2"/>
                      </a:cubicBezTo>
                      <a:cubicBezTo>
                        <a:pt x="2" y="1"/>
                        <a:pt x="2" y="1"/>
                        <a:pt x="2" y="1"/>
                      </a:cubicBezTo>
                      <a:cubicBezTo>
                        <a:pt x="2" y="1"/>
                        <a:pt x="2" y="1"/>
                        <a:pt x="2" y="1"/>
                      </a:cubicBezTo>
                      <a:cubicBezTo>
                        <a:pt x="2" y="0"/>
                        <a:pt x="2" y="0"/>
                        <a:pt x="2" y="0"/>
                      </a:cubicBezTo>
                      <a:cubicBezTo>
                        <a:pt x="1" y="0"/>
                        <a:pt x="1" y="0"/>
                        <a:pt x="1" y="0"/>
                      </a:cubicBezTo>
                      <a:cubicBezTo>
                        <a:pt x="1" y="0"/>
                        <a:pt x="1" y="0"/>
                        <a:pt x="1"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77" name="Freeform 248"/>
                <p:cNvSpPr>
                  <a:spLocks/>
                </p:cNvSpPr>
                <p:nvPr/>
              </p:nvSpPr>
              <p:spPr bwMode="auto">
                <a:xfrm>
                  <a:off x="2267" y="3921"/>
                  <a:ext cx="6" cy="12"/>
                </a:xfrm>
                <a:custGeom>
                  <a:avLst/>
                  <a:gdLst>
                    <a:gd name="T0" fmla="*/ 1 w 2"/>
                    <a:gd name="T1" fmla="*/ 0 h 4"/>
                    <a:gd name="T2" fmla="*/ 1 w 2"/>
                    <a:gd name="T3" fmla="*/ 4 h 4"/>
                    <a:gd name="T4" fmla="*/ 2 w 2"/>
                    <a:gd name="T5" fmla="*/ 3 h 4"/>
                    <a:gd name="T6" fmla="*/ 1 w 2"/>
                    <a:gd name="T7" fmla="*/ 2 h 4"/>
                    <a:gd name="T8" fmla="*/ 2 w 2"/>
                    <a:gd name="T9" fmla="*/ 1 h 4"/>
                    <a:gd name="T10" fmla="*/ 2 w 2"/>
                    <a:gd name="T11" fmla="*/ 1 h 4"/>
                    <a:gd name="T12" fmla="*/ 2 w 2"/>
                    <a:gd name="T13" fmla="*/ 0 h 4"/>
                    <a:gd name="T14" fmla="*/ 1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0"/>
                      </a:moveTo>
                      <a:cubicBezTo>
                        <a:pt x="1" y="1"/>
                        <a:pt x="0" y="3"/>
                        <a:pt x="1" y="4"/>
                      </a:cubicBezTo>
                      <a:cubicBezTo>
                        <a:pt x="2" y="3"/>
                        <a:pt x="2" y="3"/>
                        <a:pt x="2" y="3"/>
                      </a:cubicBezTo>
                      <a:cubicBezTo>
                        <a:pt x="1" y="2"/>
                        <a:pt x="1" y="2"/>
                        <a:pt x="1" y="2"/>
                      </a:cubicBezTo>
                      <a:cubicBezTo>
                        <a:pt x="2" y="1"/>
                        <a:pt x="2" y="1"/>
                        <a:pt x="2" y="1"/>
                      </a:cubicBezTo>
                      <a:cubicBezTo>
                        <a:pt x="2" y="1"/>
                        <a:pt x="2" y="1"/>
                        <a:pt x="2" y="1"/>
                      </a:cubicBezTo>
                      <a:cubicBezTo>
                        <a:pt x="2" y="0"/>
                        <a:pt x="2" y="0"/>
                        <a:pt x="2" y="0"/>
                      </a:cubicBezTo>
                      <a:cubicBezTo>
                        <a:pt x="1" y="0"/>
                        <a:pt x="1" y="0"/>
                        <a:pt x="1" y="0"/>
                      </a:cubicBez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78" name="Freeform 249"/>
                <p:cNvSpPr>
                  <a:spLocks/>
                </p:cNvSpPr>
                <p:nvPr/>
              </p:nvSpPr>
              <p:spPr bwMode="auto">
                <a:xfrm>
                  <a:off x="2264" y="3927"/>
                  <a:ext cx="3" cy="3"/>
                </a:xfrm>
                <a:custGeom>
                  <a:avLst/>
                  <a:gdLst>
                    <a:gd name="T0" fmla="*/ 3 w 3"/>
                    <a:gd name="T1" fmla="*/ 0 h 3"/>
                    <a:gd name="T2" fmla="*/ 0 w 3"/>
                    <a:gd name="T3" fmla="*/ 0 h 3"/>
                    <a:gd name="T4" fmla="*/ 3 w 3"/>
                    <a:gd name="T5" fmla="*/ 3 h 3"/>
                    <a:gd name="T6" fmla="*/ 3 w 3"/>
                    <a:gd name="T7" fmla="*/ 0 h 3"/>
                    <a:gd name="T8" fmla="*/ 3 w 3"/>
                    <a:gd name="T9" fmla="*/ 0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lnTo>
                        <a:pt x="0" y="0"/>
                      </a:lnTo>
                      <a:lnTo>
                        <a:pt x="3" y="3"/>
                      </a:lnTo>
                      <a:lnTo>
                        <a:pt x="3" y="0"/>
                      </a:lnTo>
                      <a:lnTo>
                        <a:pt x="3" y="0"/>
                      </a:lnTo>
                      <a:lnTo>
                        <a:pt x="3"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79" name="Freeform 250"/>
                <p:cNvSpPr>
                  <a:spLocks/>
                </p:cNvSpPr>
                <p:nvPr/>
              </p:nvSpPr>
              <p:spPr bwMode="auto">
                <a:xfrm>
                  <a:off x="2264" y="3927"/>
                  <a:ext cx="3" cy="3"/>
                </a:xfrm>
                <a:custGeom>
                  <a:avLst/>
                  <a:gdLst>
                    <a:gd name="T0" fmla="*/ 3 w 3"/>
                    <a:gd name="T1" fmla="*/ 0 h 3"/>
                    <a:gd name="T2" fmla="*/ 0 w 3"/>
                    <a:gd name="T3" fmla="*/ 0 h 3"/>
                    <a:gd name="T4" fmla="*/ 3 w 3"/>
                    <a:gd name="T5" fmla="*/ 3 h 3"/>
                    <a:gd name="T6" fmla="*/ 3 w 3"/>
                    <a:gd name="T7" fmla="*/ 0 h 3"/>
                    <a:gd name="T8" fmla="*/ 3 w 3"/>
                    <a:gd name="T9" fmla="*/ 0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lnTo>
                        <a:pt x="0" y="0"/>
                      </a:lnTo>
                      <a:lnTo>
                        <a:pt x="3" y="3"/>
                      </a:lnTo>
                      <a:lnTo>
                        <a:pt x="3" y="0"/>
                      </a:lnTo>
                      <a:lnTo>
                        <a:pt x="3" y="0"/>
                      </a:lnTo>
                      <a:lnTo>
                        <a:pt x="3"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80" name="Freeform 251"/>
                <p:cNvSpPr>
                  <a:spLocks/>
                </p:cNvSpPr>
                <p:nvPr/>
              </p:nvSpPr>
              <p:spPr bwMode="auto">
                <a:xfrm>
                  <a:off x="2314" y="3874"/>
                  <a:ext cx="3" cy="29"/>
                </a:xfrm>
                <a:custGeom>
                  <a:avLst/>
                  <a:gdLst>
                    <a:gd name="T0" fmla="*/ 0 w 3"/>
                    <a:gd name="T1" fmla="*/ 3 h 29"/>
                    <a:gd name="T2" fmla="*/ 3 w 3"/>
                    <a:gd name="T3" fmla="*/ 6 h 29"/>
                    <a:gd name="T4" fmla="*/ 3 w 3"/>
                    <a:gd name="T5" fmla="*/ 9 h 29"/>
                    <a:gd name="T6" fmla="*/ 0 w 3"/>
                    <a:gd name="T7" fmla="*/ 9 h 29"/>
                    <a:gd name="T8" fmla="*/ 0 w 3"/>
                    <a:gd name="T9" fmla="*/ 15 h 29"/>
                    <a:gd name="T10" fmla="*/ 0 w 3"/>
                    <a:gd name="T11" fmla="*/ 17 h 29"/>
                    <a:gd name="T12" fmla="*/ 0 w 3"/>
                    <a:gd name="T13" fmla="*/ 29 h 29"/>
                    <a:gd name="T14" fmla="*/ 3 w 3"/>
                    <a:gd name="T15" fmla="*/ 26 h 29"/>
                    <a:gd name="T16" fmla="*/ 3 w 3"/>
                    <a:gd name="T17" fmla="*/ 23 h 29"/>
                    <a:gd name="T18" fmla="*/ 3 w 3"/>
                    <a:gd name="T19" fmla="*/ 17 h 29"/>
                    <a:gd name="T20" fmla="*/ 3 w 3"/>
                    <a:gd name="T21" fmla="*/ 9 h 29"/>
                    <a:gd name="T22" fmla="*/ 3 w 3"/>
                    <a:gd name="T23" fmla="*/ 9 h 29"/>
                    <a:gd name="T24" fmla="*/ 3 w 3"/>
                    <a:gd name="T25" fmla="*/ 0 h 29"/>
                    <a:gd name="T26" fmla="*/ 0 w 3"/>
                    <a:gd name="T27"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29">
                      <a:moveTo>
                        <a:pt x="0" y="3"/>
                      </a:moveTo>
                      <a:lnTo>
                        <a:pt x="3" y="6"/>
                      </a:lnTo>
                      <a:lnTo>
                        <a:pt x="3" y="9"/>
                      </a:lnTo>
                      <a:lnTo>
                        <a:pt x="0" y="9"/>
                      </a:lnTo>
                      <a:lnTo>
                        <a:pt x="0" y="15"/>
                      </a:lnTo>
                      <a:lnTo>
                        <a:pt x="0" y="17"/>
                      </a:lnTo>
                      <a:lnTo>
                        <a:pt x="0" y="29"/>
                      </a:lnTo>
                      <a:lnTo>
                        <a:pt x="3" y="26"/>
                      </a:lnTo>
                      <a:lnTo>
                        <a:pt x="3" y="23"/>
                      </a:lnTo>
                      <a:lnTo>
                        <a:pt x="3" y="17"/>
                      </a:lnTo>
                      <a:lnTo>
                        <a:pt x="3" y="9"/>
                      </a:lnTo>
                      <a:lnTo>
                        <a:pt x="3" y="9"/>
                      </a:lnTo>
                      <a:lnTo>
                        <a:pt x="3" y="0"/>
                      </a:lnTo>
                      <a:lnTo>
                        <a:pt x="0" y="3"/>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81" name="Freeform 252"/>
                <p:cNvSpPr>
                  <a:spLocks/>
                </p:cNvSpPr>
                <p:nvPr/>
              </p:nvSpPr>
              <p:spPr bwMode="auto">
                <a:xfrm>
                  <a:off x="2314" y="3874"/>
                  <a:ext cx="3" cy="29"/>
                </a:xfrm>
                <a:custGeom>
                  <a:avLst/>
                  <a:gdLst>
                    <a:gd name="T0" fmla="*/ 0 w 3"/>
                    <a:gd name="T1" fmla="*/ 3 h 29"/>
                    <a:gd name="T2" fmla="*/ 3 w 3"/>
                    <a:gd name="T3" fmla="*/ 6 h 29"/>
                    <a:gd name="T4" fmla="*/ 3 w 3"/>
                    <a:gd name="T5" fmla="*/ 9 h 29"/>
                    <a:gd name="T6" fmla="*/ 0 w 3"/>
                    <a:gd name="T7" fmla="*/ 9 h 29"/>
                    <a:gd name="T8" fmla="*/ 0 w 3"/>
                    <a:gd name="T9" fmla="*/ 15 h 29"/>
                    <a:gd name="T10" fmla="*/ 0 w 3"/>
                    <a:gd name="T11" fmla="*/ 17 h 29"/>
                    <a:gd name="T12" fmla="*/ 0 w 3"/>
                    <a:gd name="T13" fmla="*/ 29 h 29"/>
                    <a:gd name="T14" fmla="*/ 3 w 3"/>
                    <a:gd name="T15" fmla="*/ 26 h 29"/>
                    <a:gd name="T16" fmla="*/ 3 w 3"/>
                    <a:gd name="T17" fmla="*/ 23 h 29"/>
                    <a:gd name="T18" fmla="*/ 3 w 3"/>
                    <a:gd name="T19" fmla="*/ 17 h 29"/>
                    <a:gd name="T20" fmla="*/ 3 w 3"/>
                    <a:gd name="T21" fmla="*/ 9 h 29"/>
                    <a:gd name="T22" fmla="*/ 3 w 3"/>
                    <a:gd name="T23" fmla="*/ 9 h 29"/>
                    <a:gd name="T24" fmla="*/ 3 w 3"/>
                    <a:gd name="T25" fmla="*/ 0 h 29"/>
                    <a:gd name="T26" fmla="*/ 0 w 3"/>
                    <a:gd name="T27"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29">
                      <a:moveTo>
                        <a:pt x="0" y="3"/>
                      </a:moveTo>
                      <a:lnTo>
                        <a:pt x="3" y="6"/>
                      </a:lnTo>
                      <a:lnTo>
                        <a:pt x="3" y="9"/>
                      </a:lnTo>
                      <a:lnTo>
                        <a:pt x="0" y="9"/>
                      </a:lnTo>
                      <a:lnTo>
                        <a:pt x="0" y="15"/>
                      </a:lnTo>
                      <a:lnTo>
                        <a:pt x="0" y="17"/>
                      </a:lnTo>
                      <a:lnTo>
                        <a:pt x="0" y="29"/>
                      </a:lnTo>
                      <a:lnTo>
                        <a:pt x="3" y="26"/>
                      </a:lnTo>
                      <a:lnTo>
                        <a:pt x="3" y="23"/>
                      </a:lnTo>
                      <a:lnTo>
                        <a:pt x="3" y="17"/>
                      </a:lnTo>
                      <a:lnTo>
                        <a:pt x="3" y="9"/>
                      </a:lnTo>
                      <a:lnTo>
                        <a:pt x="3" y="9"/>
                      </a:lnTo>
                      <a:lnTo>
                        <a:pt x="3" y="0"/>
                      </a:lnTo>
                      <a:lnTo>
                        <a:pt x="0" y="3"/>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82" name="Freeform 253"/>
                <p:cNvSpPr>
                  <a:spLocks/>
                </p:cNvSpPr>
                <p:nvPr/>
              </p:nvSpPr>
              <p:spPr bwMode="auto">
                <a:xfrm>
                  <a:off x="2296" y="3912"/>
                  <a:ext cx="3" cy="18"/>
                </a:xfrm>
                <a:custGeom>
                  <a:avLst/>
                  <a:gdLst>
                    <a:gd name="T0" fmla="*/ 1 w 1"/>
                    <a:gd name="T1" fmla="*/ 0 h 6"/>
                    <a:gd name="T2" fmla="*/ 1 w 1"/>
                    <a:gd name="T3" fmla="*/ 2 h 6"/>
                    <a:gd name="T4" fmla="*/ 0 w 1"/>
                    <a:gd name="T5" fmla="*/ 3 h 6"/>
                    <a:gd name="T6" fmla="*/ 0 w 1"/>
                    <a:gd name="T7" fmla="*/ 4 h 6"/>
                    <a:gd name="T8" fmla="*/ 1 w 1"/>
                    <a:gd name="T9" fmla="*/ 5 h 6"/>
                    <a:gd name="T10" fmla="*/ 1 w 1"/>
                    <a:gd name="T11" fmla="*/ 6 h 6"/>
                    <a:gd name="T12" fmla="*/ 1 w 1"/>
                    <a:gd name="T13" fmla="*/ 3 h 6"/>
                    <a:gd name="T14" fmla="*/ 1 w 1"/>
                    <a:gd name="T15" fmla="*/ 2 h 6"/>
                    <a:gd name="T16" fmla="*/ 1 w 1"/>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6">
                      <a:moveTo>
                        <a:pt x="1" y="0"/>
                      </a:moveTo>
                      <a:cubicBezTo>
                        <a:pt x="1" y="2"/>
                        <a:pt x="1" y="2"/>
                        <a:pt x="1" y="2"/>
                      </a:cubicBezTo>
                      <a:cubicBezTo>
                        <a:pt x="1" y="2"/>
                        <a:pt x="0" y="3"/>
                        <a:pt x="0" y="3"/>
                      </a:cubicBezTo>
                      <a:cubicBezTo>
                        <a:pt x="0" y="4"/>
                        <a:pt x="0" y="4"/>
                        <a:pt x="0" y="4"/>
                      </a:cubicBezTo>
                      <a:cubicBezTo>
                        <a:pt x="1" y="5"/>
                        <a:pt x="1" y="5"/>
                        <a:pt x="1" y="5"/>
                      </a:cubicBezTo>
                      <a:cubicBezTo>
                        <a:pt x="1" y="6"/>
                        <a:pt x="1" y="6"/>
                        <a:pt x="1" y="6"/>
                      </a:cubicBezTo>
                      <a:cubicBezTo>
                        <a:pt x="1" y="3"/>
                        <a:pt x="1" y="3"/>
                        <a:pt x="1" y="3"/>
                      </a:cubicBezTo>
                      <a:cubicBezTo>
                        <a:pt x="1" y="2"/>
                        <a:pt x="1" y="2"/>
                        <a:pt x="1" y="2"/>
                      </a:cubicBezTo>
                      <a:cubicBezTo>
                        <a:pt x="1" y="0"/>
                        <a:pt x="1" y="0"/>
                        <a:pt x="1"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83" name="Freeform 254"/>
                <p:cNvSpPr>
                  <a:spLocks/>
                </p:cNvSpPr>
                <p:nvPr/>
              </p:nvSpPr>
              <p:spPr bwMode="auto">
                <a:xfrm>
                  <a:off x="2296" y="3912"/>
                  <a:ext cx="3" cy="18"/>
                </a:xfrm>
                <a:custGeom>
                  <a:avLst/>
                  <a:gdLst>
                    <a:gd name="T0" fmla="*/ 1 w 1"/>
                    <a:gd name="T1" fmla="*/ 0 h 6"/>
                    <a:gd name="T2" fmla="*/ 1 w 1"/>
                    <a:gd name="T3" fmla="*/ 2 h 6"/>
                    <a:gd name="T4" fmla="*/ 0 w 1"/>
                    <a:gd name="T5" fmla="*/ 3 h 6"/>
                    <a:gd name="T6" fmla="*/ 0 w 1"/>
                    <a:gd name="T7" fmla="*/ 4 h 6"/>
                    <a:gd name="T8" fmla="*/ 1 w 1"/>
                    <a:gd name="T9" fmla="*/ 5 h 6"/>
                    <a:gd name="T10" fmla="*/ 1 w 1"/>
                    <a:gd name="T11" fmla="*/ 6 h 6"/>
                    <a:gd name="T12" fmla="*/ 1 w 1"/>
                    <a:gd name="T13" fmla="*/ 3 h 6"/>
                    <a:gd name="T14" fmla="*/ 1 w 1"/>
                    <a:gd name="T15" fmla="*/ 2 h 6"/>
                    <a:gd name="T16" fmla="*/ 1 w 1"/>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6">
                      <a:moveTo>
                        <a:pt x="1" y="0"/>
                      </a:moveTo>
                      <a:cubicBezTo>
                        <a:pt x="1" y="2"/>
                        <a:pt x="1" y="2"/>
                        <a:pt x="1" y="2"/>
                      </a:cubicBezTo>
                      <a:cubicBezTo>
                        <a:pt x="1" y="2"/>
                        <a:pt x="0" y="3"/>
                        <a:pt x="0" y="3"/>
                      </a:cubicBezTo>
                      <a:cubicBezTo>
                        <a:pt x="0" y="4"/>
                        <a:pt x="0" y="4"/>
                        <a:pt x="0" y="4"/>
                      </a:cubicBezTo>
                      <a:cubicBezTo>
                        <a:pt x="1" y="5"/>
                        <a:pt x="1" y="5"/>
                        <a:pt x="1" y="5"/>
                      </a:cubicBezTo>
                      <a:cubicBezTo>
                        <a:pt x="1" y="6"/>
                        <a:pt x="1" y="6"/>
                        <a:pt x="1" y="6"/>
                      </a:cubicBezTo>
                      <a:cubicBezTo>
                        <a:pt x="1" y="3"/>
                        <a:pt x="1" y="3"/>
                        <a:pt x="1" y="3"/>
                      </a:cubicBezTo>
                      <a:cubicBezTo>
                        <a:pt x="1" y="2"/>
                        <a:pt x="1" y="2"/>
                        <a:pt x="1" y="2"/>
                      </a:cubicBezTo>
                      <a:lnTo>
                        <a:pt x="1"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84" name="Freeform 255"/>
                <p:cNvSpPr>
                  <a:spLocks/>
                </p:cNvSpPr>
                <p:nvPr/>
              </p:nvSpPr>
              <p:spPr bwMode="auto">
                <a:xfrm>
                  <a:off x="2290" y="3921"/>
                  <a:ext cx="3" cy="12"/>
                </a:xfrm>
                <a:custGeom>
                  <a:avLst/>
                  <a:gdLst>
                    <a:gd name="T0" fmla="*/ 3 w 3"/>
                    <a:gd name="T1" fmla="*/ 0 h 12"/>
                    <a:gd name="T2" fmla="*/ 3 w 3"/>
                    <a:gd name="T3" fmla="*/ 6 h 12"/>
                    <a:gd name="T4" fmla="*/ 0 w 3"/>
                    <a:gd name="T5" fmla="*/ 9 h 12"/>
                    <a:gd name="T6" fmla="*/ 0 w 3"/>
                    <a:gd name="T7" fmla="*/ 12 h 12"/>
                    <a:gd name="T8" fmla="*/ 3 w 3"/>
                    <a:gd name="T9" fmla="*/ 12 h 12"/>
                    <a:gd name="T10" fmla="*/ 3 w 3"/>
                    <a:gd name="T11" fmla="*/ 9 h 12"/>
                    <a:gd name="T12" fmla="*/ 3 w 3"/>
                    <a:gd name="T13" fmla="*/ 6 h 12"/>
                    <a:gd name="T14" fmla="*/ 3 w 3"/>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2">
                      <a:moveTo>
                        <a:pt x="3" y="0"/>
                      </a:moveTo>
                      <a:lnTo>
                        <a:pt x="3" y="6"/>
                      </a:lnTo>
                      <a:lnTo>
                        <a:pt x="0" y="9"/>
                      </a:lnTo>
                      <a:lnTo>
                        <a:pt x="0" y="12"/>
                      </a:lnTo>
                      <a:lnTo>
                        <a:pt x="3" y="12"/>
                      </a:lnTo>
                      <a:lnTo>
                        <a:pt x="3" y="9"/>
                      </a:lnTo>
                      <a:lnTo>
                        <a:pt x="3" y="6"/>
                      </a:lnTo>
                      <a:lnTo>
                        <a:pt x="3"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85" name="Freeform 256"/>
                <p:cNvSpPr>
                  <a:spLocks/>
                </p:cNvSpPr>
                <p:nvPr/>
              </p:nvSpPr>
              <p:spPr bwMode="auto">
                <a:xfrm>
                  <a:off x="2290" y="3921"/>
                  <a:ext cx="3" cy="12"/>
                </a:xfrm>
                <a:custGeom>
                  <a:avLst/>
                  <a:gdLst>
                    <a:gd name="T0" fmla="*/ 3 w 3"/>
                    <a:gd name="T1" fmla="*/ 0 h 12"/>
                    <a:gd name="T2" fmla="*/ 3 w 3"/>
                    <a:gd name="T3" fmla="*/ 6 h 12"/>
                    <a:gd name="T4" fmla="*/ 0 w 3"/>
                    <a:gd name="T5" fmla="*/ 9 h 12"/>
                    <a:gd name="T6" fmla="*/ 0 w 3"/>
                    <a:gd name="T7" fmla="*/ 12 h 12"/>
                    <a:gd name="T8" fmla="*/ 3 w 3"/>
                    <a:gd name="T9" fmla="*/ 12 h 12"/>
                    <a:gd name="T10" fmla="*/ 3 w 3"/>
                    <a:gd name="T11" fmla="*/ 9 h 12"/>
                    <a:gd name="T12" fmla="*/ 3 w 3"/>
                    <a:gd name="T13" fmla="*/ 6 h 12"/>
                    <a:gd name="T14" fmla="*/ 3 w 3"/>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2">
                      <a:moveTo>
                        <a:pt x="3" y="0"/>
                      </a:moveTo>
                      <a:lnTo>
                        <a:pt x="3" y="6"/>
                      </a:lnTo>
                      <a:lnTo>
                        <a:pt x="0" y="9"/>
                      </a:lnTo>
                      <a:lnTo>
                        <a:pt x="0" y="12"/>
                      </a:lnTo>
                      <a:lnTo>
                        <a:pt x="3" y="12"/>
                      </a:lnTo>
                      <a:lnTo>
                        <a:pt x="3" y="9"/>
                      </a:lnTo>
                      <a:lnTo>
                        <a:pt x="3" y="6"/>
                      </a:lnTo>
                      <a:lnTo>
                        <a:pt x="3"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86" name="Freeform 257"/>
                <p:cNvSpPr>
                  <a:spLocks/>
                </p:cNvSpPr>
                <p:nvPr/>
              </p:nvSpPr>
              <p:spPr bwMode="auto">
                <a:xfrm>
                  <a:off x="2285" y="3927"/>
                  <a:ext cx="2" cy="17"/>
                </a:xfrm>
                <a:custGeom>
                  <a:avLst/>
                  <a:gdLst>
                    <a:gd name="T0" fmla="*/ 1 w 1"/>
                    <a:gd name="T1" fmla="*/ 0 h 6"/>
                    <a:gd name="T2" fmla="*/ 0 w 1"/>
                    <a:gd name="T3" fmla="*/ 1 h 6"/>
                    <a:gd name="T4" fmla="*/ 0 w 1"/>
                    <a:gd name="T5" fmla="*/ 2 h 6"/>
                    <a:gd name="T6" fmla="*/ 0 w 1"/>
                    <a:gd name="T7" fmla="*/ 4 h 6"/>
                    <a:gd name="T8" fmla="*/ 0 w 1"/>
                    <a:gd name="T9" fmla="*/ 6 h 6"/>
                    <a:gd name="T10" fmla="*/ 0 w 1"/>
                    <a:gd name="T11" fmla="*/ 6 h 6"/>
                    <a:gd name="T12" fmla="*/ 0 w 1"/>
                    <a:gd name="T13" fmla="*/ 5 h 6"/>
                    <a:gd name="T14" fmla="*/ 0 w 1"/>
                    <a:gd name="T15" fmla="*/ 4 h 6"/>
                    <a:gd name="T16" fmla="*/ 1 w 1"/>
                    <a:gd name="T17" fmla="*/ 3 h 6"/>
                    <a:gd name="T18" fmla="*/ 1 w 1"/>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6">
                      <a:moveTo>
                        <a:pt x="1" y="0"/>
                      </a:moveTo>
                      <a:cubicBezTo>
                        <a:pt x="0" y="1"/>
                        <a:pt x="0" y="1"/>
                        <a:pt x="0" y="1"/>
                      </a:cubicBezTo>
                      <a:cubicBezTo>
                        <a:pt x="0" y="2"/>
                        <a:pt x="0" y="2"/>
                        <a:pt x="0" y="2"/>
                      </a:cubicBezTo>
                      <a:cubicBezTo>
                        <a:pt x="0" y="4"/>
                        <a:pt x="0" y="4"/>
                        <a:pt x="0" y="4"/>
                      </a:cubicBezTo>
                      <a:cubicBezTo>
                        <a:pt x="0" y="6"/>
                        <a:pt x="0" y="6"/>
                        <a:pt x="0" y="6"/>
                      </a:cubicBezTo>
                      <a:cubicBezTo>
                        <a:pt x="0" y="6"/>
                        <a:pt x="0" y="6"/>
                        <a:pt x="0" y="6"/>
                      </a:cubicBezTo>
                      <a:cubicBezTo>
                        <a:pt x="0" y="5"/>
                        <a:pt x="0" y="5"/>
                        <a:pt x="0" y="5"/>
                      </a:cubicBezTo>
                      <a:cubicBezTo>
                        <a:pt x="0" y="4"/>
                        <a:pt x="0" y="4"/>
                        <a:pt x="0" y="4"/>
                      </a:cubicBezTo>
                      <a:cubicBezTo>
                        <a:pt x="0" y="4"/>
                        <a:pt x="1" y="3"/>
                        <a:pt x="1" y="3"/>
                      </a:cubicBezTo>
                      <a:cubicBezTo>
                        <a:pt x="1" y="3"/>
                        <a:pt x="1" y="0"/>
                        <a:pt x="1"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87" name="Freeform 258"/>
                <p:cNvSpPr>
                  <a:spLocks/>
                </p:cNvSpPr>
                <p:nvPr/>
              </p:nvSpPr>
              <p:spPr bwMode="auto">
                <a:xfrm>
                  <a:off x="2285" y="3927"/>
                  <a:ext cx="2" cy="17"/>
                </a:xfrm>
                <a:custGeom>
                  <a:avLst/>
                  <a:gdLst>
                    <a:gd name="T0" fmla="*/ 1 w 1"/>
                    <a:gd name="T1" fmla="*/ 0 h 6"/>
                    <a:gd name="T2" fmla="*/ 0 w 1"/>
                    <a:gd name="T3" fmla="*/ 1 h 6"/>
                    <a:gd name="T4" fmla="*/ 0 w 1"/>
                    <a:gd name="T5" fmla="*/ 2 h 6"/>
                    <a:gd name="T6" fmla="*/ 0 w 1"/>
                    <a:gd name="T7" fmla="*/ 4 h 6"/>
                    <a:gd name="T8" fmla="*/ 0 w 1"/>
                    <a:gd name="T9" fmla="*/ 6 h 6"/>
                    <a:gd name="T10" fmla="*/ 0 w 1"/>
                    <a:gd name="T11" fmla="*/ 6 h 6"/>
                    <a:gd name="T12" fmla="*/ 0 w 1"/>
                    <a:gd name="T13" fmla="*/ 5 h 6"/>
                    <a:gd name="T14" fmla="*/ 0 w 1"/>
                    <a:gd name="T15" fmla="*/ 4 h 6"/>
                    <a:gd name="T16" fmla="*/ 1 w 1"/>
                    <a:gd name="T17" fmla="*/ 3 h 6"/>
                    <a:gd name="T18" fmla="*/ 1 w 1"/>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6">
                      <a:moveTo>
                        <a:pt x="1" y="0"/>
                      </a:moveTo>
                      <a:cubicBezTo>
                        <a:pt x="0" y="1"/>
                        <a:pt x="0" y="1"/>
                        <a:pt x="0" y="1"/>
                      </a:cubicBezTo>
                      <a:cubicBezTo>
                        <a:pt x="0" y="2"/>
                        <a:pt x="0" y="2"/>
                        <a:pt x="0" y="2"/>
                      </a:cubicBezTo>
                      <a:cubicBezTo>
                        <a:pt x="0" y="4"/>
                        <a:pt x="0" y="4"/>
                        <a:pt x="0" y="4"/>
                      </a:cubicBezTo>
                      <a:cubicBezTo>
                        <a:pt x="0" y="6"/>
                        <a:pt x="0" y="6"/>
                        <a:pt x="0" y="6"/>
                      </a:cubicBezTo>
                      <a:cubicBezTo>
                        <a:pt x="0" y="6"/>
                        <a:pt x="0" y="6"/>
                        <a:pt x="0" y="6"/>
                      </a:cubicBezTo>
                      <a:cubicBezTo>
                        <a:pt x="0" y="5"/>
                        <a:pt x="0" y="5"/>
                        <a:pt x="0" y="5"/>
                      </a:cubicBezTo>
                      <a:cubicBezTo>
                        <a:pt x="0" y="4"/>
                        <a:pt x="0" y="4"/>
                        <a:pt x="0" y="4"/>
                      </a:cubicBezTo>
                      <a:cubicBezTo>
                        <a:pt x="0" y="4"/>
                        <a:pt x="1" y="3"/>
                        <a:pt x="1" y="3"/>
                      </a:cubicBezTo>
                      <a:cubicBezTo>
                        <a:pt x="1" y="3"/>
                        <a:pt x="1" y="0"/>
                        <a:pt x="1" y="0"/>
                      </a:cubicBez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88" name="Freeform 259"/>
                <p:cNvSpPr>
                  <a:spLocks/>
                </p:cNvSpPr>
                <p:nvPr/>
              </p:nvSpPr>
              <p:spPr bwMode="auto">
                <a:xfrm>
                  <a:off x="2279" y="3927"/>
                  <a:ext cx="3" cy="14"/>
                </a:xfrm>
                <a:custGeom>
                  <a:avLst/>
                  <a:gdLst>
                    <a:gd name="T0" fmla="*/ 0 w 3"/>
                    <a:gd name="T1" fmla="*/ 0 h 14"/>
                    <a:gd name="T2" fmla="*/ 0 w 3"/>
                    <a:gd name="T3" fmla="*/ 0 h 14"/>
                    <a:gd name="T4" fmla="*/ 0 w 3"/>
                    <a:gd name="T5" fmla="*/ 8 h 14"/>
                    <a:gd name="T6" fmla="*/ 0 w 3"/>
                    <a:gd name="T7" fmla="*/ 14 h 14"/>
                    <a:gd name="T8" fmla="*/ 0 w 3"/>
                    <a:gd name="T9" fmla="*/ 8 h 14"/>
                    <a:gd name="T10" fmla="*/ 3 w 3"/>
                    <a:gd name="T11" fmla="*/ 6 h 14"/>
                    <a:gd name="T12" fmla="*/ 0 w 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0" y="0"/>
                      </a:moveTo>
                      <a:lnTo>
                        <a:pt x="0" y="0"/>
                      </a:lnTo>
                      <a:lnTo>
                        <a:pt x="0" y="8"/>
                      </a:lnTo>
                      <a:lnTo>
                        <a:pt x="0" y="14"/>
                      </a:lnTo>
                      <a:lnTo>
                        <a:pt x="0" y="8"/>
                      </a:lnTo>
                      <a:lnTo>
                        <a:pt x="3" y="6"/>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89" name="Freeform 260"/>
                <p:cNvSpPr>
                  <a:spLocks/>
                </p:cNvSpPr>
                <p:nvPr/>
              </p:nvSpPr>
              <p:spPr bwMode="auto">
                <a:xfrm>
                  <a:off x="2279" y="3927"/>
                  <a:ext cx="3" cy="14"/>
                </a:xfrm>
                <a:custGeom>
                  <a:avLst/>
                  <a:gdLst>
                    <a:gd name="T0" fmla="*/ 0 w 3"/>
                    <a:gd name="T1" fmla="*/ 0 h 14"/>
                    <a:gd name="T2" fmla="*/ 0 w 3"/>
                    <a:gd name="T3" fmla="*/ 0 h 14"/>
                    <a:gd name="T4" fmla="*/ 0 w 3"/>
                    <a:gd name="T5" fmla="*/ 8 h 14"/>
                    <a:gd name="T6" fmla="*/ 0 w 3"/>
                    <a:gd name="T7" fmla="*/ 14 h 14"/>
                    <a:gd name="T8" fmla="*/ 0 w 3"/>
                    <a:gd name="T9" fmla="*/ 8 h 14"/>
                    <a:gd name="T10" fmla="*/ 3 w 3"/>
                    <a:gd name="T11" fmla="*/ 6 h 14"/>
                    <a:gd name="T12" fmla="*/ 0 w 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0" y="0"/>
                      </a:moveTo>
                      <a:lnTo>
                        <a:pt x="0" y="0"/>
                      </a:lnTo>
                      <a:lnTo>
                        <a:pt x="0" y="8"/>
                      </a:lnTo>
                      <a:lnTo>
                        <a:pt x="0" y="14"/>
                      </a:lnTo>
                      <a:lnTo>
                        <a:pt x="0" y="8"/>
                      </a:lnTo>
                      <a:lnTo>
                        <a:pt x="3" y="6"/>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90" name="Freeform 261"/>
                <p:cNvSpPr>
                  <a:spLocks/>
                </p:cNvSpPr>
                <p:nvPr/>
              </p:nvSpPr>
              <p:spPr bwMode="auto">
                <a:xfrm>
                  <a:off x="2273" y="3933"/>
                  <a:ext cx="3" cy="2"/>
                </a:xfrm>
                <a:custGeom>
                  <a:avLst/>
                  <a:gdLst>
                    <a:gd name="T0" fmla="*/ 0 w 3"/>
                    <a:gd name="T1" fmla="*/ 0 h 2"/>
                    <a:gd name="T2" fmla="*/ 0 w 3"/>
                    <a:gd name="T3" fmla="*/ 2 h 2"/>
                    <a:gd name="T4" fmla="*/ 0 w 3"/>
                    <a:gd name="T5" fmla="*/ 2 h 2"/>
                    <a:gd name="T6" fmla="*/ 0 w 3"/>
                    <a:gd name="T7" fmla="*/ 2 h 2"/>
                    <a:gd name="T8" fmla="*/ 0 w 3"/>
                    <a:gd name="T9" fmla="*/ 2 h 2"/>
                    <a:gd name="T10" fmla="*/ 3 w 3"/>
                    <a:gd name="T11" fmla="*/ 0 h 2"/>
                    <a:gd name="T12" fmla="*/ 0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0" y="0"/>
                      </a:moveTo>
                      <a:lnTo>
                        <a:pt x="0" y="2"/>
                      </a:lnTo>
                      <a:lnTo>
                        <a:pt x="0" y="2"/>
                      </a:lnTo>
                      <a:lnTo>
                        <a:pt x="0" y="2"/>
                      </a:lnTo>
                      <a:lnTo>
                        <a:pt x="0" y="2"/>
                      </a:lnTo>
                      <a:lnTo>
                        <a:pt x="3" y="0"/>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91" name="Freeform 262"/>
                <p:cNvSpPr>
                  <a:spLocks/>
                </p:cNvSpPr>
                <p:nvPr/>
              </p:nvSpPr>
              <p:spPr bwMode="auto">
                <a:xfrm>
                  <a:off x="2273" y="3933"/>
                  <a:ext cx="3" cy="2"/>
                </a:xfrm>
                <a:custGeom>
                  <a:avLst/>
                  <a:gdLst>
                    <a:gd name="T0" fmla="*/ 0 w 3"/>
                    <a:gd name="T1" fmla="*/ 0 h 2"/>
                    <a:gd name="T2" fmla="*/ 0 w 3"/>
                    <a:gd name="T3" fmla="*/ 2 h 2"/>
                    <a:gd name="T4" fmla="*/ 0 w 3"/>
                    <a:gd name="T5" fmla="*/ 2 h 2"/>
                    <a:gd name="T6" fmla="*/ 0 w 3"/>
                    <a:gd name="T7" fmla="*/ 2 h 2"/>
                    <a:gd name="T8" fmla="*/ 0 w 3"/>
                    <a:gd name="T9" fmla="*/ 2 h 2"/>
                    <a:gd name="T10" fmla="*/ 3 w 3"/>
                    <a:gd name="T11" fmla="*/ 0 h 2"/>
                    <a:gd name="T12" fmla="*/ 0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0" y="0"/>
                      </a:moveTo>
                      <a:lnTo>
                        <a:pt x="0" y="2"/>
                      </a:lnTo>
                      <a:lnTo>
                        <a:pt x="0" y="2"/>
                      </a:lnTo>
                      <a:lnTo>
                        <a:pt x="0" y="2"/>
                      </a:lnTo>
                      <a:lnTo>
                        <a:pt x="0" y="2"/>
                      </a:lnTo>
                      <a:lnTo>
                        <a:pt x="3" y="0"/>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92" name="Freeform 263"/>
                <p:cNvSpPr>
                  <a:spLocks/>
                </p:cNvSpPr>
                <p:nvPr/>
              </p:nvSpPr>
              <p:spPr bwMode="auto">
                <a:xfrm>
                  <a:off x="2302" y="3906"/>
                  <a:ext cx="3" cy="15"/>
                </a:xfrm>
                <a:custGeom>
                  <a:avLst/>
                  <a:gdLst>
                    <a:gd name="T0" fmla="*/ 3 w 3"/>
                    <a:gd name="T1" fmla="*/ 0 h 15"/>
                    <a:gd name="T2" fmla="*/ 0 w 3"/>
                    <a:gd name="T3" fmla="*/ 3 h 15"/>
                    <a:gd name="T4" fmla="*/ 3 w 3"/>
                    <a:gd name="T5" fmla="*/ 6 h 15"/>
                    <a:gd name="T6" fmla="*/ 0 w 3"/>
                    <a:gd name="T7" fmla="*/ 9 h 15"/>
                    <a:gd name="T8" fmla="*/ 0 w 3"/>
                    <a:gd name="T9" fmla="*/ 9 h 15"/>
                    <a:gd name="T10" fmla="*/ 0 w 3"/>
                    <a:gd name="T11" fmla="*/ 15 h 15"/>
                    <a:gd name="T12" fmla="*/ 0 w 3"/>
                    <a:gd name="T13" fmla="*/ 15 h 15"/>
                    <a:gd name="T14" fmla="*/ 3 w 3"/>
                    <a:gd name="T15" fmla="*/ 15 h 15"/>
                    <a:gd name="T16" fmla="*/ 3 w 3"/>
                    <a:gd name="T17" fmla="*/ 15 h 15"/>
                    <a:gd name="T18" fmla="*/ 3 w 3"/>
                    <a:gd name="T19" fmla="*/ 15 h 15"/>
                    <a:gd name="T20" fmla="*/ 3 w 3"/>
                    <a:gd name="T21" fmla="*/ 12 h 15"/>
                    <a:gd name="T22" fmla="*/ 3 w 3"/>
                    <a:gd name="T23" fmla="*/ 9 h 15"/>
                    <a:gd name="T24" fmla="*/ 3 w 3"/>
                    <a:gd name="T25" fmla="*/ 6 h 15"/>
                    <a:gd name="T26" fmla="*/ 3 w 3"/>
                    <a:gd name="T27" fmla="*/ 3 h 15"/>
                    <a:gd name="T28" fmla="*/ 3 w 3"/>
                    <a:gd name="T29" fmla="*/ 0 h 15"/>
                    <a:gd name="T30" fmla="*/ 3 w 3"/>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15">
                      <a:moveTo>
                        <a:pt x="3" y="0"/>
                      </a:moveTo>
                      <a:lnTo>
                        <a:pt x="0" y="3"/>
                      </a:lnTo>
                      <a:lnTo>
                        <a:pt x="3" y="6"/>
                      </a:lnTo>
                      <a:lnTo>
                        <a:pt x="0" y="9"/>
                      </a:lnTo>
                      <a:lnTo>
                        <a:pt x="0" y="9"/>
                      </a:lnTo>
                      <a:lnTo>
                        <a:pt x="0" y="15"/>
                      </a:lnTo>
                      <a:lnTo>
                        <a:pt x="0" y="15"/>
                      </a:lnTo>
                      <a:lnTo>
                        <a:pt x="3" y="15"/>
                      </a:lnTo>
                      <a:lnTo>
                        <a:pt x="3" y="15"/>
                      </a:lnTo>
                      <a:lnTo>
                        <a:pt x="3" y="15"/>
                      </a:lnTo>
                      <a:lnTo>
                        <a:pt x="3" y="12"/>
                      </a:lnTo>
                      <a:lnTo>
                        <a:pt x="3" y="9"/>
                      </a:lnTo>
                      <a:lnTo>
                        <a:pt x="3" y="6"/>
                      </a:lnTo>
                      <a:lnTo>
                        <a:pt x="3" y="3"/>
                      </a:lnTo>
                      <a:lnTo>
                        <a:pt x="3" y="0"/>
                      </a:lnTo>
                      <a:lnTo>
                        <a:pt x="3"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93" name="Freeform 264"/>
                <p:cNvSpPr>
                  <a:spLocks/>
                </p:cNvSpPr>
                <p:nvPr/>
              </p:nvSpPr>
              <p:spPr bwMode="auto">
                <a:xfrm>
                  <a:off x="2302" y="3906"/>
                  <a:ext cx="3" cy="15"/>
                </a:xfrm>
                <a:custGeom>
                  <a:avLst/>
                  <a:gdLst>
                    <a:gd name="T0" fmla="*/ 3 w 3"/>
                    <a:gd name="T1" fmla="*/ 0 h 15"/>
                    <a:gd name="T2" fmla="*/ 0 w 3"/>
                    <a:gd name="T3" fmla="*/ 3 h 15"/>
                    <a:gd name="T4" fmla="*/ 3 w 3"/>
                    <a:gd name="T5" fmla="*/ 6 h 15"/>
                    <a:gd name="T6" fmla="*/ 0 w 3"/>
                    <a:gd name="T7" fmla="*/ 9 h 15"/>
                    <a:gd name="T8" fmla="*/ 0 w 3"/>
                    <a:gd name="T9" fmla="*/ 9 h 15"/>
                    <a:gd name="T10" fmla="*/ 0 w 3"/>
                    <a:gd name="T11" fmla="*/ 15 h 15"/>
                    <a:gd name="T12" fmla="*/ 0 w 3"/>
                    <a:gd name="T13" fmla="*/ 15 h 15"/>
                    <a:gd name="T14" fmla="*/ 3 w 3"/>
                    <a:gd name="T15" fmla="*/ 15 h 15"/>
                    <a:gd name="T16" fmla="*/ 3 w 3"/>
                    <a:gd name="T17" fmla="*/ 15 h 15"/>
                    <a:gd name="T18" fmla="*/ 3 w 3"/>
                    <a:gd name="T19" fmla="*/ 15 h 15"/>
                    <a:gd name="T20" fmla="*/ 3 w 3"/>
                    <a:gd name="T21" fmla="*/ 12 h 15"/>
                    <a:gd name="T22" fmla="*/ 3 w 3"/>
                    <a:gd name="T23" fmla="*/ 9 h 15"/>
                    <a:gd name="T24" fmla="*/ 3 w 3"/>
                    <a:gd name="T25" fmla="*/ 6 h 15"/>
                    <a:gd name="T26" fmla="*/ 3 w 3"/>
                    <a:gd name="T27" fmla="*/ 3 h 15"/>
                    <a:gd name="T28" fmla="*/ 3 w 3"/>
                    <a:gd name="T29" fmla="*/ 0 h 15"/>
                    <a:gd name="T30" fmla="*/ 3 w 3"/>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15">
                      <a:moveTo>
                        <a:pt x="3" y="0"/>
                      </a:moveTo>
                      <a:lnTo>
                        <a:pt x="0" y="3"/>
                      </a:lnTo>
                      <a:lnTo>
                        <a:pt x="3" y="6"/>
                      </a:lnTo>
                      <a:lnTo>
                        <a:pt x="0" y="9"/>
                      </a:lnTo>
                      <a:lnTo>
                        <a:pt x="0" y="9"/>
                      </a:lnTo>
                      <a:lnTo>
                        <a:pt x="0" y="15"/>
                      </a:lnTo>
                      <a:lnTo>
                        <a:pt x="0" y="15"/>
                      </a:lnTo>
                      <a:lnTo>
                        <a:pt x="3" y="15"/>
                      </a:lnTo>
                      <a:lnTo>
                        <a:pt x="3" y="15"/>
                      </a:lnTo>
                      <a:lnTo>
                        <a:pt x="3" y="15"/>
                      </a:lnTo>
                      <a:lnTo>
                        <a:pt x="3" y="12"/>
                      </a:lnTo>
                      <a:lnTo>
                        <a:pt x="3" y="9"/>
                      </a:lnTo>
                      <a:lnTo>
                        <a:pt x="3" y="6"/>
                      </a:lnTo>
                      <a:lnTo>
                        <a:pt x="3" y="3"/>
                      </a:lnTo>
                      <a:lnTo>
                        <a:pt x="3" y="0"/>
                      </a:lnTo>
                      <a:lnTo>
                        <a:pt x="3"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94" name="Freeform 265"/>
                <p:cNvSpPr>
                  <a:spLocks/>
                </p:cNvSpPr>
                <p:nvPr/>
              </p:nvSpPr>
              <p:spPr bwMode="auto">
                <a:xfrm>
                  <a:off x="2308" y="3900"/>
                  <a:ext cx="6" cy="24"/>
                </a:xfrm>
                <a:custGeom>
                  <a:avLst/>
                  <a:gdLst>
                    <a:gd name="T0" fmla="*/ 3 w 6"/>
                    <a:gd name="T1" fmla="*/ 0 h 24"/>
                    <a:gd name="T2" fmla="*/ 3 w 6"/>
                    <a:gd name="T3" fmla="*/ 9 h 24"/>
                    <a:gd name="T4" fmla="*/ 3 w 6"/>
                    <a:gd name="T5" fmla="*/ 12 h 24"/>
                    <a:gd name="T6" fmla="*/ 3 w 6"/>
                    <a:gd name="T7" fmla="*/ 18 h 24"/>
                    <a:gd name="T8" fmla="*/ 0 w 6"/>
                    <a:gd name="T9" fmla="*/ 21 h 24"/>
                    <a:gd name="T10" fmla="*/ 3 w 6"/>
                    <a:gd name="T11" fmla="*/ 24 h 24"/>
                    <a:gd name="T12" fmla="*/ 3 w 6"/>
                    <a:gd name="T13" fmla="*/ 21 h 24"/>
                    <a:gd name="T14" fmla="*/ 6 w 6"/>
                    <a:gd name="T15" fmla="*/ 18 h 24"/>
                    <a:gd name="T16" fmla="*/ 6 w 6"/>
                    <a:gd name="T17" fmla="*/ 15 h 24"/>
                    <a:gd name="T18" fmla="*/ 3 w 6"/>
                    <a:gd name="T19" fmla="*/ 12 h 24"/>
                    <a:gd name="T20" fmla="*/ 3 w 6"/>
                    <a:gd name="T21" fmla="*/ 6 h 24"/>
                    <a:gd name="T22" fmla="*/ 3 w 6"/>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24">
                      <a:moveTo>
                        <a:pt x="3" y="0"/>
                      </a:moveTo>
                      <a:lnTo>
                        <a:pt x="3" y="9"/>
                      </a:lnTo>
                      <a:lnTo>
                        <a:pt x="3" y="12"/>
                      </a:lnTo>
                      <a:lnTo>
                        <a:pt x="3" y="18"/>
                      </a:lnTo>
                      <a:lnTo>
                        <a:pt x="0" y="21"/>
                      </a:lnTo>
                      <a:lnTo>
                        <a:pt x="3" y="24"/>
                      </a:lnTo>
                      <a:lnTo>
                        <a:pt x="3" y="21"/>
                      </a:lnTo>
                      <a:lnTo>
                        <a:pt x="6" y="18"/>
                      </a:lnTo>
                      <a:lnTo>
                        <a:pt x="6" y="15"/>
                      </a:lnTo>
                      <a:lnTo>
                        <a:pt x="3" y="12"/>
                      </a:lnTo>
                      <a:lnTo>
                        <a:pt x="3" y="6"/>
                      </a:lnTo>
                      <a:lnTo>
                        <a:pt x="3"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95" name="Freeform 266"/>
                <p:cNvSpPr>
                  <a:spLocks/>
                </p:cNvSpPr>
                <p:nvPr/>
              </p:nvSpPr>
              <p:spPr bwMode="auto">
                <a:xfrm>
                  <a:off x="2308" y="3900"/>
                  <a:ext cx="6" cy="24"/>
                </a:xfrm>
                <a:custGeom>
                  <a:avLst/>
                  <a:gdLst>
                    <a:gd name="T0" fmla="*/ 3 w 6"/>
                    <a:gd name="T1" fmla="*/ 0 h 24"/>
                    <a:gd name="T2" fmla="*/ 3 w 6"/>
                    <a:gd name="T3" fmla="*/ 9 h 24"/>
                    <a:gd name="T4" fmla="*/ 3 w 6"/>
                    <a:gd name="T5" fmla="*/ 12 h 24"/>
                    <a:gd name="T6" fmla="*/ 3 w 6"/>
                    <a:gd name="T7" fmla="*/ 18 h 24"/>
                    <a:gd name="T8" fmla="*/ 0 w 6"/>
                    <a:gd name="T9" fmla="*/ 21 h 24"/>
                    <a:gd name="T10" fmla="*/ 3 w 6"/>
                    <a:gd name="T11" fmla="*/ 24 h 24"/>
                    <a:gd name="T12" fmla="*/ 3 w 6"/>
                    <a:gd name="T13" fmla="*/ 21 h 24"/>
                    <a:gd name="T14" fmla="*/ 6 w 6"/>
                    <a:gd name="T15" fmla="*/ 18 h 24"/>
                    <a:gd name="T16" fmla="*/ 6 w 6"/>
                    <a:gd name="T17" fmla="*/ 15 h 24"/>
                    <a:gd name="T18" fmla="*/ 3 w 6"/>
                    <a:gd name="T19" fmla="*/ 12 h 24"/>
                    <a:gd name="T20" fmla="*/ 3 w 6"/>
                    <a:gd name="T21" fmla="*/ 6 h 24"/>
                    <a:gd name="T22" fmla="*/ 3 w 6"/>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24">
                      <a:moveTo>
                        <a:pt x="3" y="0"/>
                      </a:moveTo>
                      <a:lnTo>
                        <a:pt x="3" y="9"/>
                      </a:lnTo>
                      <a:lnTo>
                        <a:pt x="3" y="12"/>
                      </a:lnTo>
                      <a:lnTo>
                        <a:pt x="3" y="18"/>
                      </a:lnTo>
                      <a:lnTo>
                        <a:pt x="0" y="21"/>
                      </a:lnTo>
                      <a:lnTo>
                        <a:pt x="3" y="24"/>
                      </a:lnTo>
                      <a:lnTo>
                        <a:pt x="3" y="21"/>
                      </a:lnTo>
                      <a:lnTo>
                        <a:pt x="6" y="18"/>
                      </a:lnTo>
                      <a:lnTo>
                        <a:pt x="6" y="15"/>
                      </a:lnTo>
                      <a:lnTo>
                        <a:pt x="3" y="12"/>
                      </a:lnTo>
                      <a:lnTo>
                        <a:pt x="3" y="6"/>
                      </a:lnTo>
                      <a:lnTo>
                        <a:pt x="3"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96" name="Freeform 267"/>
                <p:cNvSpPr>
                  <a:spLocks/>
                </p:cNvSpPr>
                <p:nvPr/>
              </p:nvSpPr>
              <p:spPr bwMode="auto">
                <a:xfrm>
                  <a:off x="2302" y="3924"/>
                  <a:ext cx="3" cy="14"/>
                </a:xfrm>
                <a:custGeom>
                  <a:avLst/>
                  <a:gdLst>
                    <a:gd name="T0" fmla="*/ 3 w 3"/>
                    <a:gd name="T1" fmla="*/ 0 h 14"/>
                    <a:gd name="T2" fmla="*/ 0 w 3"/>
                    <a:gd name="T3" fmla="*/ 6 h 14"/>
                    <a:gd name="T4" fmla="*/ 0 w 3"/>
                    <a:gd name="T5" fmla="*/ 11 h 14"/>
                    <a:gd name="T6" fmla="*/ 0 w 3"/>
                    <a:gd name="T7" fmla="*/ 14 h 14"/>
                    <a:gd name="T8" fmla="*/ 3 w 3"/>
                    <a:gd name="T9" fmla="*/ 11 h 14"/>
                    <a:gd name="T10" fmla="*/ 3 w 3"/>
                    <a:gd name="T11" fmla="*/ 9 h 14"/>
                    <a:gd name="T12" fmla="*/ 3 w 3"/>
                    <a:gd name="T13" fmla="*/ 3 h 14"/>
                    <a:gd name="T14" fmla="*/ 3 w 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4">
                      <a:moveTo>
                        <a:pt x="3" y="0"/>
                      </a:moveTo>
                      <a:lnTo>
                        <a:pt x="0" y="6"/>
                      </a:lnTo>
                      <a:lnTo>
                        <a:pt x="0" y="11"/>
                      </a:lnTo>
                      <a:lnTo>
                        <a:pt x="0" y="14"/>
                      </a:lnTo>
                      <a:lnTo>
                        <a:pt x="3" y="11"/>
                      </a:lnTo>
                      <a:lnTo>
                        <a:pt x="3" y="9"/>
                      </a:lnTo>
                      <a:lnTo>
                        <a:pt x="3" y="3"/>
                      </a:lnTo>
                      <a:lnTo>
                        <a:pt x="3"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97" name="Freeform 268"/>
                <p:cNvSpPr>
                  <a:spLocks/>
                </p:cNvSpPr>
                <p:nvPr/>
              </p:nvSpPr>
              <p:spPr bwMode="auto">
                <a:xfrm>
                  <a:off x="2302" y="3924"/>
                  <a:ext cx="3" cy="14"/>
                </a:xfrm>
                <a:custGeom>
                  <a:avLst/>
                  <a:gdLst>
                    <a:gd name="T0" fmla="*/ 3 w 3"/>
                    <a:gd name="T1" fmla="*/ 0 h 14"/>
                    <a:gd name="T2" fmla="*/ 0 w 3"/>
                    <a:gd name="T3" fmla="*/ 6 h 14"/>
                    <a:gd name="T4" fmla="*/ 0 w 3"/>
                    <a:gd name="T5" fmla="*/ 11 h 14"/>
                    <a:gd name="T6" fmla="*/ 0 w 3"/>
                    <a:gd name="T7" fmla="*/ 14 h 14"/>
                    <a:gd name="T8" fmla="*/ 3 w 3"/>
                    <a:gd name="T9" fmla="*/ 11 h 14"/>
                    <a:gd name="T10" fmla="*/ 3 w 3"/>
                    <a:gd name="T11" fmla="*/ 9 h 14"/>
                    <a:gd name="T12" fmla="*/ 3 w 3"/>
                    <a:gd name="T13" fmla="*/ 3 h 14"/>
                    <a:gd name="T14" fmla="*/ 3 w 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4">
                      <a:moveTo>
                        <a:pt x="3" y="0"/>
                      </a:moveTo>
                      <a:lnTo>
                        <a:pt x="0" y="6"/>
                      </a:lnTo>
                      <a:lnTo>
                        <a:pt x="0" y="11"/>
                      </a:lnTo>
                      <a:lnTo>
                        <a:pt x="0" y="14"/>
                      </a:lnTo>
                      <a:lnTo>
                        <a:pt x="3" y="11"/>
                      </a:lnTo>
                      <a:lnTo>
                        <a:pt x="3" y="9"/>
                      </a:lnTo>
                      <a:lnTo>
                        <a:pt x="3" y="3"/>
                      </a:lnTo>
                      <a:lnTo>
                        <a:pt x="3"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98" name="Freeform 269"/>
                <p:cNvSpPr>
                  <a:spLocks/>
                </p:cNvSpPr>
                <p:nvPr/>
              </p:nvSpPr>
              <p:spPr bwMode="auto">
                <a:xfrm>
                  <a:off x="2308" y="3924"/>
                  <a:ext cx="0" cy="11"/>
                </a:xfrm>
                <a:custGeom>
                  <a:avLst/>
                  <a:gdLst>
                    <a:gd name="T0" fmla="*/ 0 h 11"/>
                    <a:gd name="T1" fmla="*/ 6 h 11"/>
                    <a:gd name="T2" fmla="*/ 11 h 11"/>
                    <a:gd name="T3" fmla="*/ 11 h 11"/>
                    <a:gd name="T4" fmla="*/ 9 h 11"/>
                    <a:gd name="T5" fmla="*/ 6 h 11"/>
                    <a:gd name="T6" fmla="*/ 0 h 11"/>
                  </a:gdLst>
                  <a:ahLst/>
                  <a:cxnLst>
                    <a:cxn ang="0">
                      <a:pos x="0" y="T0"/>
                    </a:cxn>
                    <a:cxn ang="0">
                      <a:pos x="0" y="T1"/>
                    </a:cxn>
                    <a:cxn ang="0">
                      <a:pos x="0" y="T2"/>
                    </a:cxn>
                    <a:cxn ang="0">
                      <a:pos x="0" y="T3"/>
                    </a:cxn>
                    <a:cxn ang="0">
                      <a:pos x="0" y="T4"/>
                    </a:cxn>
                    <a:cxn ang="0">
                      <a:pos x="0" y="T5"/>
                    </a:cxn>
                    <a:cxn ang="0">
                      <a:pos x="0" y="T6"/>
                    </a:cxn>
                  </a:cxnLst>
                  <a:rect l="0" t="0" r="r" b="b"/>
                  <a:pathLst>
                    <a:path h="11">
                      <a:moveTo>
                        <a:pt x="0" y="0"/>
                      </a:moveTo>
                      <a:lnTo>
                        <a:pt x="0" y="6"/>
                      </a:lnTo>
                      <a:lnTo>
                        <a:pt x="0" y="11"/>
                      </a:lnTo>
                      <a:lnTo>
                        <a:pt x="0" y="11"/>
                      </a:lnTo>
                      <a:lnTo>
                        <a:pt x="0" y="9"/>
                      </a:lnTo>
                      <a:lnTo>
                        <a:pt x="0" y="6"/>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99" name="Freeform 270"/>
                <p:cNvSpPr>
                  <a:spLocks/>
                </p:cNvSpPr>
                <p:nvPr/>
              </p:nvSpPr>
              <p:spPr bwMode="auto">
                <a:xfrm>
                  <a:off x="2308" y="3924"/>
                  <a:ext cx="0" cy="11"/>
                </a:xfrm>
                <a:custGeom>
                  <a:avLst/>
                  <a:gdLst>
                    <a:gd name="T0" fmla="*/ 0 h 11"/>
                    <a:gd name="T1" fmla="*/ 6 h 11"/>
                    <a:gd name="T2" fmla="*/ 11 h 11"/>
                    <a:gd name="T3" fmla="*/ 11 h 11"/>
                    <a:gd name="T4" fmla="*/ 9 h 11"/>
                    <a:gd name="T5" fmla="*/ 6 h 11"/>
                    <a:gd name="T6" fmla="*/ 0 h 11"/>
                  </a:gdLst>
                  <a:ahLst/>
                  <a:cxnLst>
                    <a:cxn ang="0">
                      <a:pos x="0" y="T0"/>
                    </a:cxn>
                    <a:cxn ang="0">
                      <a:pos x="0" y="T1"/>
                    </a:cxn>
                    <a:cxn ang="0">
                      <a:pos x="0" y="T2"/>
                    </a:cxn>
                    <a:cxn ang="0">
                      <a:pos x="0" y="T3"/>
                    </a:cxn>
                    <a:cxn ang="0">
                      <a:pos x="0" y="T4"/>
                    </a:cxn>
                    <a:cxn ang="0">
                      <a:pos x="0" y="T5"/>
                    </a:cxn>
                    <a:cxn ang="0">
                      <a:pos x="0" y="T6"/>
                    </a:cxn>
                  </a:cxnLst>
                  <a:rect l="0" t="0" r="r" b="b"/>
                  <a:pathLst>
                    <a:path h="11">
                      <a:moveTo>
                        <a:pt x="0" y="0"/>
                      </a:moveTo>
                      <a:lnTo>
                        <a:pt x="0" y="6"/>
                      </a:lnTo>
                      <a:lnTo>
                        <a:pt x="0" y="11"/>
                      </a:lnTo>
                      <a:lnTo>
                        <a:pt x="0" y="11"/>
                      </a:lnTo>
                      <a:lnTo>
                        <a:pt x="0" y="9"/>
                      </a:lnTo>
                      <a:lnTo>
                        <a:pt x="0" y="6"/>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00" name="Freeform 271"/>
                <p:cNvSpPr>
                  <a:spLocks/>
                </p:cNvSpPr>
                <p:nvPr/>
              </p:nvSpPr>
              <p:spPr bwMode="auto">
                <a:xfrm>
                  <a:off x="2299" y="3933"/>
                  <a:ext cx="0" cy="8"/>
                </a:xfrm>
                <a:custGeom>
                  <a:avLst/>
                  <a:gdLst>
                    <a:gd name="T0" fmla="*/ 0 h 8"/>
                    <a:gd name="T1" fmla="*/ 2 h 8"/>
                    <a:gd name="T2" fmla="*/ 8 h 8"/>
                    <a:gd name="T3" fmla="*/ 8 h 8"/>
                    <a:gd name="T4" fmla="*/ 5 h 8"/>
                    <a:gd name="T5" fmla="*/ 2 h 8"/>
                    <a:gd name="T6" fmla="*/ 0 h 8"/>
                  </a:gdLst>
                  <a:ahLst/>
                  <a:cxnLst>
                    <a:cxn ang="0">
                      <a:pos x="0" y="T0"/>
                    </a:cxn>
                    <a:cxn ang="0">
                      <a:pos x="0" y="T1"/>
                    </a:cxn>
                    <a:cxn ang="0">
                      <a:pos x="0" y="T2"/>
                    </a:cxn>
                    <a:cxn ang="0">
                      <a:pos x="0" y="T3"/>
                    </a:cxn>
                    <a:cxn ang="0">
                      <a:pos x="0" y="T4"/>
                    </a:cxn>
                    <a:cxn ang="0">
                      <a:pos x="0" y="T5"/>
                    </a:cxn>
                    <a:cxn ang="0">
                      <a:pos x="0" y="T6"/>
                    </a:cxn>
                  </a:cxnLst>
                  <a:rect l="0" t="0" r="r" b="b"/>
                  <a:pathLst>
                    <a:path h="8">
                      <a:moveTo>
                        <a:pt x="0" y="0"/>
                      </a:moveTo>
                      <a:lnTo>
                        <a:pt x="0" y="2"/>
                      </a:lnTo>
                      <a:lnTo>
                        <a:pt x="0" y="8"/>
                      </a:lnTo>
                      <a:lnTo>
                        <a:pt x="0" y="8"/>
                      </a:lnTo>
                      <a:lnTo>
                        <a:pt x="0" y="5"/>
                      </a:lnTo>
                      <a:lnTo>
                        <a:pt x="0" y="2"/>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01" name="Freeform 272"/>
                <p:cNvSpPr>
                  <a:spLocks/>
                </p:cNvSpPr>
                <p:nvPr/>
              </p:nvSpPr>
              <p:spPr bwMode="auto">
                <a:xfrm>
                  <a:off x="2299" y="3933"/>
                  <a:ext cx="0" cy="8"/>
                </a:xfrm>
                <a:custGeom>
                  <a:avLst/>
                  <a:gdLst>
                    <a:gd name="T0" fmla="*/ 0 h 8"/>
                    <a:gd name="T1" fmla="*/ 2 h 8"/>
                    <a:gd name="T2" fmla="*/ 8 h 8"/>
                    <a:gd name="T3" fmla="*/ 8 h 8"/>
                    <a:gd name="T4" fmla="*/ 5 h 8"/>
                    <a:gd name="T5" fmla="*/ 2 h 8"/>
                    <a:gd name="T6" fmla="*/ 0 h 8"/>
                  </a:gdLst>
                  <a:ahLst/>
                  <a:cxnLst>
                    <a:cxn ang="0">
                      <a:pos x="0" y="T0"/>
                    </a:cxn>
                    <a:cxn ang="0">
                      <a:pos x="0" y="T1"/>
                    </a:cxn>
                    <a:cxn ang="0">
                      <a:pos x="0" y="T2"/>
                    </a:cxn>
                    <a:cxn ang="0">
                      <a:pos x="0" y="T3"/>
                    </a:cxn>
                    <a:cxn ang="0">
                      <a:pos x="0" y="T4"/>
                    </a:cxn>
                    <a:cxn ang="0">
                      <a:pos x="0" y="T5"/>
                    </a:cxn>
                    <a:cxn ang="0">
                      <a:pos x="0" y="T6"/>
                    </a:cxn>
                  </a:cxnLst>
                  <a:rect l="0" t="0" r="r" b="b"/>
                  <a:pathLst>
                    <a:path h="8">
                      <a:moveTo>
                        <a:pt x="0" y="0"/>
                      </a:moveTo>
                      <a:lnTo>
                        <a:pt x="0" y="2"/>
                      </a:lnTo>
                      <a:lnTo>
                        <a:pt x="0" y="8"/>
                      </a:lnTo>
                      <a:lnTo>
                        <a:pt x="0" y="8"/>
                      </a:lnTo>
                      <a:lnTo>
                        <a:pt x="0" y="5"/>
                      </a:lnTo>
                      <a:lnTo>
                        <a:pt x="0" y="2"/>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02" name="Freeform 273"/>
                <p:cNvSpPr>
                  <a:spLocks/>
                </p:cNvSpPr>
                <p:nvPr/>
              </p:nvSpPr>
              <p:spPr bwMode="auto">
                <a:xfrm>
                  <a:off x="2320" y="3874"/>
                  <a:ext cx="3" cy="9"/>
                </a:xfrm>
                <a:custGeom>
                  <a:avLst/>
                  <a:gdLst>
                    <a:gd name="T0" fmla="*/ 0 w 1"/>
                    <a:gd name="T1" fmla="*/ 0 h 3"/>
                    <a:gd name="T2" fmla="*/ 0 w 1"/>
                    <a:gd name="T3" fmla="*/ 2 h 3"/>
                    <a:gd name="T4" fmla="*/ 1 w 1"/>
                    <a:gd name="T5" fmla="*/ 3 h 3"/>
                    <a:gd name="T6" fmla="*/ 1 w 1"/>
                    <a:gd name="T7" fmla="*/ 1 h 3"/>
                    <a:gd name="T8" fmla="*/ 1 w 1"/>
                    <a:gd name="T9" fmla="*/ 0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cubicBezTo>
                        <a:pt x="0" y="0"/>
                        <a:pt x="0" y="1"/>
                        <a:pt x="0" y="2"/>
                      </a:cubicBezTo>
                      <a:cubicBezTo>
                        <a:pt x="0" y="2"/>
                        <a:pt x="1" y="3"/>
                        <a:pt x="1" y="3"/>
                      </a:cubicBezTo>
                      <a:cubicBezTo>
                        <a:pt x="1" y="1"/>
                        <a:pt x="1" y="1"/>
                        <a:pt x="1" y="1"/>
                      </a:cubicBezTo>
                      <a:cubicBezTo>
                        <a:pt x="1" y="0"/>
                        <a:pt x="1" y="0"/>
                        <a:pt x="1" y="0"/>
                      </a:cubicBezTo>
                      <a:cubicBezTo>
                        <a:pt x="0" y="0"/>
                        <a:pt x="0" y="0"/>
                        <a:pt x="0"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03" name="Freeform 274"/>
                <p:cNvSpPr>
                  <a:spLocks/>
                </p:cNvSpPr>
                <p:nvPr/>
              </p:nvSpPr>
              <p:spPr bwMode="auto">
                <a:xfrm>
                  <a:off x="2320" y="3874"/>
                  <a:ext cx="3" cy="9"/>
                </a:xfrm>
                <a:custGeom>
                  <a:avLst/>
                  <a:gdLst>
                    <a:gd name="T0" fmla="*/ 0 w 1"/>
                    <a:gd name="T1" fmla="*/ 0 h 3"/>
                    <a:gd name="T2" fmla="*/ 0 w 1"/>
                    <a:gd name="T3" fmla="*/ 2 h 3"/>
                    <a:gd name="T4" fmla="*/ 1 w 1"/>
                    <a:gd name="T5" fmla="*/ 3 h 3"/>
                    <a:gd name="T6" fmla="*/ 1 w 1"/>
                    <a:gd name="T7" fmla="*/ 1 h 3"/>
                    <a:gd name="T8" fmla="*/ 1 w 1"/>
                    <a:gd name="T9" fmla="*/ 0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cubicBezTo>
                        <a:pt x="0" y="0"/>
                        <a:pt x="0" y="1"/>
                        <a:pt x="0" y="2"/>
                      </a:cubicBezTo>
                      <a:cubicBezTo>
                        <a:pt x="0" y="2"/>
                        <a:pt x="1" y="3"/>
                        <a:pt x="1" y="3"/>
                      </a:cubicBezTo>
                      <a:cubicBezTo>
                        <a:pt x="1" y="1"/>
                        <a:pt x="1" y="1"/>
                        <a:pt x="1" y="1"/>
                      </a:cubicBezTo>
                      <a:cubicBezTo>
                        <a:pt x="1" y="0"/>
                        <a:pt x="1" y="0"/>
                        <a:pt x="1" y="0"/>
                      </a:cubicBez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04" name="Freeform 275"/>
                <p:cNvSpPr>
                  <a:spLocks/>
                </p:cNvSpPr>
                <p:nvPr/>
              </p:nvSpPr>
              <p:spPr bwMode="auto">
                <a:xfrm>
                  <a:off x="2317" y="3886"/>
                  <a:ext cx="6" cy="26"/>
                </a:xfrm>
                <a:custGeom>
                  <a:avLst/>
                  <a:gdLst>
                    <a:gd name="T0" fmla="*/ 1 w 2"/>
                    <a:gd name="T1" fmla="*/ 0 h 9"/>
                    <a:gd name="T2" fmla="*/ 1 w 2"/>
                    <a:gd name="T3" fmla="*/ 2 h 9"/>
                    <a:gd name="T4" fmla="*/ 1 w 2"/>
                    <a:gd name="T5" fmla="*/ 2 h 9"/>
                    <a:gd name="T6" fmla="*/ 1 w 2"/>
                    <a:gd name="T7" fmla="*/ 4 h 9"/>
                    <a:gd name="T8" fmla="*/ 0 w 2"/>
                    <a:gd name="T9" fmla="*/ 5 h 9"/>
                    <a:gd name="T10" fmla="*/ 1 w 2"/>
                    <a:gd name="T11" fmla="*/ 6 h 9"/>
                    <a:gd name="T12" fmla="*/ 1 w 2"/>
                    <a:gd name="T13" fmla="*/ 6 h 9"/>
                    <a:gd name="T14" fmla="*/ 1 w 2"/>
                    <a:gd name="T15" fmla="*/ 8 h 9"/>
                    <a:gd name="T16" fmla="*/ 1 w 2"/>
                    <a:gd name="T17" fmla="*/ 9 h 9"/>
                    <a:gd name="T18" fmla="*/ 1 w 2"/>
                    <a:gd name="T19" fmla="*/ 8 h 9"/>
                    <a:gd name="T20" fmla="*/ 1 w 2"/>
                    <a:gd name="T21" fmla="*/ 6 h 9"/>
                    <a:gd name="T22" fmla="*/ 1 w 2"/>
                    <a:gd name="T23" fmla="*/ 4 h 9"/>
                    <a:gd name="T24" fmla="*/ 2 w 2"/>
                    <a:gd name="T25" fmla="*/ 3 h 9"/>
                    <a:gd name="T26" fmla="*/ 1 w 2"/>
                    <a:gd name="T27" fmla="*/ 1 h 9"/>
                    <a:gd name="T28" fmla="*/ 1 w 2"/>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9">
                      <a:moveTo>
                        <a:pt x="1" y="0"/>
                      </a:moveTo>
                      <a:cubicBezTo>
                        <a:pt x="1" y="0"/>
                        <a:pt x="1" y="2"/>
                        <a:pt x="1" y="2"/>
                      </a:cubicBezTo>
                      <a:cubicBezTo>
                        <a:pt x="1" y="2"/>
                        <a:pt x="1" y="2"/>
                        <a:pt x="1" y="2"/>
                      </a:cubicBezTo>
                      <a:cubicBezTo>
                        <a:pt x="1" y="3"/>
                        <a:pt x="1" y="4"/>
                        <a:pt x="1" y="4"/>
                      </a:cubicBezTo>
                      <a:cubicBezTo>
                        <a:pt x="1" y="4"/>
                        <a:pt x="0" y="5"/>
                        <a:pt x="0" y="5"/>
                      </a:cubicBezTo>
                      <a:cubicBezTo>
                        <a:pt x="1" y="6"/>
                        <a:pt x="1" y="6"/>
                        <a:pt x="1" y="6"/>
                      </a:cubicBezTo>
                      <a:cubicBezTo>
                        <a:pt x="1" y="6"/>
                        <a:pt x="1" y="6"/>
                        <a:pt x="1" y="6"/>
                      </a:cubicBezTo>
                      <a:cubicBezTo>
                        <a:pt x="1" y="8"/>
                        <a:pt x="1" y="8"/>
                        <a:pt x="1" y="8"/>
                      </a:cubicBezTo>
                      <a:cubicBezTo>
                        <a:pt x="1" y="9"/>
                        <a:pt x="1" y="9"/>
                        <a:pt x="1" y="9"/>
                      </a:cubicBezTo>
                      <a:cubicBezTo>
                        <a:pt x="1" y="8"/>
                        <a:pt x="1" y="8"/>
                        <a:pt x="1" y="8"/>
                      </a:cubicBezTo>
                      <a:cubicBezTo>
                        <a:pt x="1" y="6"/>
                        <a:pt x="1" y="6"/>
                        <a:pt x="1" y="6"/>
                      </a:cubicBezTo>
                      <a:cubicBezTo>
                        <a:pt x="1" y="4"/>
                        <a:pt x="1" y="4"/>
                        <a:pt x="1" y="4"/>
                      </a:cubicBezTo>
                      <a:cubicBezTo>
                        <a:pt x="2" y="3"/>
                        <a:pt x="2" y="3"/>
                        <a:pt x="2" y="3"/>
                      </a:cubicBezTo>
                      <a:cubicBezTo>
                        <a:pt x="1" y="1"/>
                        <a:pt x="1" y="1"/>
                        <a:pt x="1" y="1"/>
                      </a:cubicBezTo>
                      <a:cubicBezTo>
                        <a:pt x="1" y="0"/>
                        <a:pt x="1" y="0"/>
                        <a:pt x="1"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05" name="Freeform 276"/>
                <p:cNvSpPr>
                  <a:spLocks/>
                </p:cNvSpPr>
                <p:nvPr/>
              </p:nvSpPr>
              <p:spPr bwMode="auto">
                <a:xfrm>
                  <a:off x="2317" y="3886"/>
                  <a:ext cx="6" cy="26"/>
                </a:xfrm>
                <a:custGeom>
                  <a:avLst/>
                  <a:gdLst>
                    <a:gd name="T0" fmla="*/ 1 w 2"/>
                    <a:gd name="T1" fmla="*/ 0 h 9"/>
                    <a:gd name="T2" fmla="*/ 1 w 2"/>
                    <a:gd name="T3" fmla="*/ 2 h 9"/>
                    <a:gd name="T4" fmla="*/ 1 w 2"/>
                    <a:gd name="T5" fmla="*/ 2 h 9"/>
                    <a:gd name="T6" fmla="*/ 1 w 2"/>
                    <a:gd name="T7" fmla="*/ 4 h 9"/>
                    <a:gd name="T8" fmla="*/ 0 w 2"/>
                    <a:gd name="T9" fmla="*/ 5 h 9"/>
                    <a:gd name="T10" fmla="*/ 1 w 2"/>
                    <a:gd name="T11" fmla="*/ 6 h 9"/>
                    <a:gd name="T12" fmla="*/ 1 w 2"/>
                    <a:gd name="T13" fmla="*/ 6 h 9"/>
                    <a:gd name="T14" fmla="*/ 1 w 2"/>
                    <a:gd name="T15" fmla="*/ 8 h 9"/>
                    <a:gd name="T16" fmla="*/ 1 w 2"/>
                    <a:gd name="T17" fmla="*/ 9 h 9"/>
                    <a:gd name="T18" fmla="*/ 1 w 2"/>
                    <a:gd name="T19" fmla="*/ 8 h 9"/>
                    <a:gd name="T20" fmla="*/ 1 w 2"/>
                    <a:gd name="T21" fmla="*/ 6 h 9"/>
                    <a:gd name="T22" fmla="*/ 1 w 2"/>
                    <a:gd name="T23" fmla="*/ 4 h 9"/>
                    <a:gd name="T24" fmla="*/ 2 w 2"/>
                    <a:gd name="T25" fmla="*/ 3 h 9"/>
                    <a:gd name="T26" fmla="*/ 1 w 2"/>
                    <a:gd name="T27" fmla="*/ 1 h 9"/>
                    <a:gd name="T28" fmla="*/ 1 w 2"/>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9">
                      <a:moveTo>
                        <a:pt x="1" y="0"/>
                      </a:moveTo>
                      <a:cubicBezTo>
                        <a:pt x="1" y="0"/>
                        <a:pt x="1" y="2"/>
                        <a:pt x="1" y="2"/>
                      </a:cubicBezTo>
                      <a:cubicBezTo>
                        <a:pt x="1" y="2"/>
                        <a:pt x="1" y="2"/>
                        <a:pt x="1" y="2"/>
                      </a:cubicBezTo>
                      <a:cubicBezTo>
                        <a:pt x="1" y="3"/>
                        <a:pt x="1" y="4"/>
                        <a:pt x="1" y="4"/>
                      </a:cubicBezTo>
                      <a:cubicBezTo>
                        <a:pt x="1" y="4"/>
                        <a:pt x="0" y="5"/>
                        <a:pt x="0" y="5"/>
                      </a:cubicBezTo>
                      <a:cubicBezTo>
                        <a:pt x="1" y="6"/>
                        <a:pt x="1" y="6"/>
                        <a:pt x="1" y="6"/>
                      </a:cubicBezTo>
                      <a:cubicBezTo>
                        <a:pt x="1" y="6"/>
                        <a:pt x="1" y="6"/>
                        <a:pt x="1" y="6"/>
                      </a:cubicBezTo>
                      <a:cubicBezTo>
                        <a:pt x="1" y="8"/>
                        <a:pt x="1" y="8"/>
                        <a:pt x="1" y="8"/>
                      </a:cubicBezTo>
                      <a:cubicBezTo>
                        <a:pt x="1" y="9"/>
                        <a:pt x="1" y="9"/>
                        <a:pt x="1" y="9"/>
                      </a:cubicBezTo>
                      <a:cubicBezTo>
                        <a:pt x="1" y="8"/>
                        <a:pt x="1" y="8"/>
                        <a:pt x="1" y="8"/>
                      </a:cubicBezTo>
                      <a:cubicBezTo>
                        <a:pt x="1" y="6"/>
                        <a:pt x="1" y="6"/>
                        <a:pt x="1" y="6"/>
                      </a:cubicBezTo>
                      <a:cubicBezTo>
                        <a:pt x="1" y="4"/>
                        <a:pt x="1" y="4"/>
                        <a:pt x="1" y="4"/>
                      </a:cubicBezTo>
                      <a:cubicBezTo>
                        <a:pt x="2" y="3"/>
                        <a:pt x="2" y="3"/>
                        <a:pt x="2" y="3"/>
                      </a:cubicBezTo>
                      <a:cubicBezTo>
                        <a:pt x="1" y="1"/>
                        <a:pt x="1" y="1"/>
                        <a:pt x="1" y="1"/>
                      </a:cubicBezTo>
                      <a:lnTo>
                        <a:pt x="1"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06" name="Freeform 277"/>
                <p:cNvSpPr>
                  <a:spLocks/>
                </p:cNvSpPr>
                <p:nvPr/>
              </p:nvSpPr>
              <p:spPr bwMode="auto">
                <a:xfrm>
                  <a:off x="2314" y="3909"/>
                  <a:ext cx="3" cy="18"/>
                </a:xfrm>
                <a:custGeom>
                  <a:avLst/>
                  <a:gdLst>
                    <a:gd name="T0" fmla="*/ 3 w 3"/>
                    <a:gd name="T1" fmla="*/ 0 h 18"/>
                    <a:gd name="T2" fmla="*/ 3 w 3"/>
                    <a:gd name="T3" fmla="*/ 3 h 18"/>
                    <a:gd name="T4" fmla="*/ 0 w 3"/>
                    <a:gd name="T5" fmla="*/ 9 h 18"/>
                    <a:gd name="T6" fmla="*/ 0 w 3"/>
                    <a:gd name="T7" fmla="*/ 15 h 18"/>
                    <a:gd name="T8" fmla="*/ 0 w 3"/>
                    <a:gd name="T9" fmla="*/ 18 h 18"/>
                    <a:gd name="T10" fmla="*/ 3 w 3"/>
                    <a:gd name="T11" fmla="*/ 18 h 18"/>
                    <a:gd name="T12" fmla="*/ 3 w 3"/>
                    <a:gd name="T13" fmla="*/ 18 h 18"/>
                    <a:gd name="T14" fmla="*/ 3 w 3"/>
                    <a:gd name="T15" fmla="*/ 15 h 18"/>
                    <a:gd name="T16" fmla="*/ 3 w 3"/>
                    <a:gd name="T17" fmla="*/ 12 h 18"/>
                    <a:gd name="T18" fmla="*/ 3 w 3"/>
                    <a:gd name="T19" fmla="*/ 9 h 18"/>
                    <a:gd name="T20" fmla="*/ 3 w 3"/>
                    <a:gd name="T21" fmla="*/ 6 h 18"/>
                    <a:gd name="T22" fmla="*/ 3 w 3"/>
                    <a:gd name="T23" fmla="*/ 3 h 18"/>
                    <a:gd name="T24" fmla="*/ 3 w 3"/>
                    <a:gd name="T25" fmla="*/ 0 h 18"/>
                    <a:gd name="T26" fmla="*/ 3 w 3"/>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18">
                      <a:moveTo>
                        <a:pt x="3" y="0"/>
                      </a:moveTo>
                      <a:lnTo>
                        <a:pt x="3" y="3"/>
                      </a:lnTo>
                      <a:lnTo>
                        <a:pt x="0" y="9"/>
                      </a:lnTo>
                      <a:lnTo>
                        <a:pt x="0" y="15"/>
                      </a:lnTo>
                      <a:lnTo>
                        <a:pt x="0" y="18"/>
                      </a:lnTo>
                      <a:lnTo>
                        <a:pt x="3" y="18"/>
                      </a:lnTo>
                      <a:lnTo>
                        <a:pt x="3" y="18"/>
                      </a:lnTo>
                      <a:lnTo>
                        <a:pt x="3" y="15"/>
                      </a:lnTo>
                      <a:lnTo>
                        <a:pt x="3" y="12"/>
                      </a:lnTo>
                      <a:lnTo>
                        <a:pt x="3" y="9"/>
                      </a:lnTo>
                      <a:lnTo>
                        <a:pt x="3" y="6"/>
                      </a:lnTo>
                      <a:lnTo>
                        <a:pt x="3" y="3"/>
                      </a:lnTo>
                      <a:lnTo>
                        <a:pt x="3" y="0"/>
                      </a:lnTo>
                      <a:lnTo>
                        <a:pt x="3"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07" name="Freeform 278"/>
                <p:cNvSpPr>
                  <a:spLocks/>
                </p:cNvSpPr>
                <p:nvPr/>
              </p:nvSpPr>
              <p:spPr bwMode="auto">
                <a:xfrm>
                  <a:off x="2314" y="3909"/>
                  <a:ext cx="3" cy="18"/>
                </a:xfrm>
                <a:custGeom>
                  <a:avLst/>
                  <a:gdLst>
                    <a:gd name="T0" fmla="*/ 3 w 3"/>
                    <a:gd name="T1" fmla="*/ 0 h 18"/>
                    <a:gd name="T2" fmla="*/ 3 w 3"/>
                    <a:gd name="T3" fmla="*/ 3 h 18"/>
                    <a:gd name="T4" fmla="*/ 0 w 3"/>
                    <a:gd name="T5" fmla="*/ 9 h 18"/>
                    <a:gd name="T6" fmla="*/ 0 w 3"/>
                    <a:gd name="T7" fmla="*/ 15 h 18"/>
                    <a:gd name="T8" fmla="*/ 0 w 3"/>
                    <a:gd name="T9" fmla="*/ 18 h 18"/>
                    <a:gd name="T10" fmla="*/ 3 w 3"/>
                    <a:gd name="T11" fmla="*/ 18 h 18"/>
                    <a:gd name="T12" fmla="*/ 3 w 3"/>
                    <a:gd name="T13" fmla="*/ 18 h 18"/>
                    <a:gd name="T14" fmla="*/ 3 w 3"/>
                    <a:gd name="T15" fmla="*/ 15 h 18"/>
                    <a:gd name="T16" fmla="*/ 3 w 3"/>
                    <a:gd name="T17" fmla="*/ 12 h 18"/>
                    <a:gd name="T18" fmla="*/ 3 w 3"/>
                    <a:gd name="T19" fmla="*/ 9 h 18"/>
                    <a:gd name="T20" fmla="*/ 3 w 3"/>
                    <a:gd name="T21" fmla="*/ 6 h 18"/>
                    <a:gd name="T22" fmla="*/ 3 w 3"/>
                    <a:gd name="T23" fmla="*/ 3 h 18"/>
                    <a:gd name="T24" fmla="*/ 3 w 3"/>
                    <a:gd name="T25" fmla="*/ 0 h 18"/>
                    <a:gd name="T26" fmla="*/ 3 w 3"/>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18">
                      <a:moveTo>
                        <a:pt x="3" y="0"/>
                      </a:moveTo>
                      <a:lnTo>
                        <a:pt x="3" y="3"/>
                      </a:lnTo>
                      <a:lnTo>
                        <a:pt x="0" y="9"/>
                      </a:lnTo>
                      <a:lnTo>
                        <a:pt x="0" y="15"/>
                      </a:lnTo>
                      <a:lnTo>
                        <a:pt x="0" y="18"/>
                      </a:lnTo>
                      <a:lnTo>
                        <a:pt x="3" y="18"/>
                      </a:lnTo>
                      <a:lnTo>
                        <a:pt x="3" y="18"/>
                      </a:lnTo>
                      <a:lnTo>
                        <a:pt x="3" y="15"/>
                      </a:lnTo>
                      <a:lnTo>
                        <a:pt x="3" y="12"/>
                      </a:lnTo>
                      <a:lnTo>
                        <a:pt x="3" y="9"/>
                      </a:lnTo>
                      <a:lnTo>
                        <a:pt x="3" y="6"/>
                      </a:lnTo>
                      <a:lnTo>
                        <a:pt x="3" y="3"/>
                      </a:lnTo>
                      <a:lnTo>
                        <a:pt x="3" y="0"/>
                      </a:lnTo>
                      <a:lnTo>
                        <a:pt x="3"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08" name="Freeform 279"/>
                <p:cNvSpPr>
                  <a:spLocks/>
                </p:cNvSpPr>
                <p:nvPr/>
              </p:nvSpPr>
              <p:spPr bwMode="auto">
                <a:xfrm>
                  <a:off x="2317" y="3921"/>
                  <a:ext cx="3" cy="3"/>
                </a:xfrm>
                <a:custGeom>
                  <a:avLst/>
                  <a:gdLst>
                    <a:gd name="T0" fmla="*/ 0 w 3"/>
                    <a:gd name="T1" fmla="*/ 0 h 3"/>
                    <a:gd name="T2" fmla="*/ 3 w 3"/>
                    <a:gd name="T3" fmla="*/ 3 h 3"/>
                    <a:gd name="T4" fmla="*/ 3 w 3"/>
                    <a:gd name="T5" fmla="*/ 3 h 3"/>
                    <a:gd name="T6" fmla="*/ 3 w 3"/>
                    <a:gd name="T7" fmla="*/ 3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3" y="3"/>
                      </a:lnTo>
                      <a:lnTo>
                        <a:pt x="3" y="3"/>
                      </a:lnTo>
                      <a:lnTo>
                        <a:pt x="3" y="3"/>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09" name="Freeform 280"/>
                <p:cNvSpPr>
                  <a:spLocks/>
                </p:cNvSpPr>
                <p:nvPr/>
              </p:nvSpPr>
              <p:spPr bwMode="auto">
                <a:xfrm>
                  <a:off x="2317" y="3921"/>
                  <a:ext cx="3" cy="3"/>
                </a:xfrm>
                <a:custGeom>
                  <a:avLst/>
                  <a:gdLst>
                    <a:gd name="T0" fmla="*/ 0 w 3"/>
                    <a:gd name="T1" fmla="*/ 0 h 3"/>
                    <a:gd name="T2" fmla="*/ 3 w 3"/>
                    <a:gd name="T3" fmla="*/ 3 h 3"/>
                    <a:gd name="T4" fmla="*/ 3 w 3"/>
                    <a:gd name="T5" fmla="*/ 3 h 3"/>
                    <a:gd name="T6" fmla="*/ 3 w 3"/>
                    <a:gd name="T7" fmla="*/ 3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3" y="3"/>
                      </a:lnTo>
                      <a:lnTo>
                        <a:pt x="3" y="3"/>
                      </a:lnTo>
                      <a:lnTo>
                        <a:pt x="3" y="3"/>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10" name="Freeform 281"/>
                <p:cNvSpPr>
                  <a:spLocks/>
                </p:cNvSpPr>
                <p:nvPr/>
              </p:nvSpPr>
              <p:spPr bwMode="auto">
                <a:xfrm>
                  <a:off x="2314" y="3941"/>
                  <a:ext cx="3" cy="18"/>
                </a:xfrm>
                <a:custGeom>
                  <a:avLst/>
                  <a:gdLst>
                    <a:gd name="T0" fmla="*/ 3 w 3"/>
                    <a:gd name="T1" fmla="*/ 3 h 18"/>
                    <a:gd name="T2" fmla="*/ 3 w 3"/>
                    <a:gd name="T3" fmla="*/ 3 h 18"/>
                    <a:gd name="T4" fmla="*/ 3 w 3"/>
                    <a:gd name="T5" fmla="*/ 6 h 18"/>
                    <a:gd name="T6" fmla="*/ 3 w 3"/>
                    <a:gd name="T7" fmla="*/ 6 h 18"/>
                    <a:gd name="T8" fmla="*/ 3 w 3"/>
                    <a:gd name="T9" fmla="*/ 9 h 18"/>
                    <a:gd name="T10" fmla="*/ 3 w 3"/>
                    <a:gd name="T11" fmla="*/ 15 h 18"/>
                    <a:gd name="T12" fmla="*/ 0 w 3"/>
                    <a:gd name="T13" fmla="*/ 15 h 18"/>
                    <a:gd name="T14" fmla="*/ 0 w 3"/>
                    <a:gd name="T15" fmla="*/ 18 h 18"/>
                    <a:gd name="T16" fmla="*/ 3 w 3"/>
                    <a:gd name="T17" fmla="*/ 18 h 18"/>
                    <a:gd name="T18" fmla="*/ 3 w 3"/>
                    <a:gd name="T19" fmla="*/ 15 h 18"/>
                    <a:gd name="T20" fmla="*/ 3 w 3"/>
                    <a:gd name="T21" fmla="*/ 12 h 18"/>
                    <a:gd name="T22" fmla="*/ 3 w 3"/>
                    <a:gd name="T23" fmla="*/ 9 h 18"/>
                    <a:gd name="T24" fmla="*/ 3 w 3"/>
                    <a:gd name="T25" fmla="*/ 6 h 18"/>
                    <a:gd name="T26" fmla="*/ 3 w 3"/>
                    <a:gd name="T27" fmla="*/ 3 h 18"/>
                    <a:gd name="T28" fmla="*/ 3 w 3"/>
                    <a:gd name="T29" fmla="*/ 0 h 18"/>
                    <a:gd name="T30" fmla="*/ 3 w 3"/>
                    <a:gd name="T31"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18">
                      <a:moveTo>
                        <a:pt x="3" y="3"/>
                      </a:moveTo>
                      <a:lnTo>
                        <a:pt x="3" y="3"/>
                      </a:lnTo>
                      <a:lnTo>
                        <a:pt x="3" y="6"/>
                      </a:lnTo>
                      <a:lnTo>
                        <a:pt x="3" y="6"/>
                      </a:lnTo>
                      <a:lnTo>
                        <a:pt x="3" y="9"/>
                      </a:lnTo>
                      <a:lnTo>
                        <a:pt x="3" y="15"/>
                      </a:lnTo>
                      <a:lnTo>
                        <a:pt x="0" y="15"/>
                      </a:lnTo>
                      <a:lnTo>
                        <a:pt x="0" y="18"/>
                      </a:lnTo>
                      <a:lnTo>
                        <a:pt x="3" y="18"/>
                      </a:lnTo>
                      <a:lnTo>
                        <a:pt x="3" y="15"/>
                      </a:lnTo>
                      <a:lnTo>
                        <a:pt x="3" y="12"/>
                      </a:lnTo>
                      <a:lnTo>
                        <a:pt x="3" y="9"/>
                      </a:lnTo>
                      <a:lnTo>
                        <a:pt x="3" y="6"/>
                      </a:lnTo>
                      <a:lnTo>
                        <a:pt x="3" y="3"/>
                      </a:lnTo>
                      <a:lnTo>
                        <a:pt x="3" y="0"/>
                      </a:lnTo>
                      <a:lnTo>
                        <a:pt x="3" y="3"/>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11" name="Freeform 282"/>
                <p:cNvSpPr>
                  <a:spLocks/>
                </p:cNvSpPr>
                <p:nvPr/>
              </p:nvSpPr>
              <p:spPr bwMode="auto">
                <a:xfrm>
                  <a:off x="2314" y="3941"/>
                  <a:ext cx="3" cy="18"/>
                </a:xfrm>
                <a:custGeom>
                  <a:avLst/>
                  <a:gdLst>
                    <a:gd name="T0" fmla="*/ 3 w 3"/>
                    <a:gd name="T1" fmla="*/ 3 h 18"/>
                    <a:gd name="T2" fmla="*/ 3 w 3"/>
                    <a:gd name="T3" fmla="*/ 3 h 18"/>
                    <a:gd name="T4" fmla="*/ 3 w 3"/>
                    <a:gd name="T5" fmla="*/ 6 h 18"/>
                    <a:gd name="T6" fmla="*/ 3 w 3"/>
                    <a:gd name="T7" fmla="*/ 6 h 18"/>
                    <a:gd name="T8" fmla="*/ 3 w 3"/>
                    <a:gd name="T9" fmla="*/ 9 h 18"/>
                    <a:gd name="T10" fmla="*/ 3 w 3"/>
                    <a:gd name="T11" fmla="*/ 15 h 18"/>
                    <a:gd name="T12" fmla="*/ 0 w 3"/>
                    <a:gd name="T13" fmla="*/ 15 h 18"/>
                    <a:gd name="T14" fmla="*/ 0 w 3"/>
                    <a:gd name="T15" fmla="*/ 18 h 18"/>
                    <a:gd name="T16" fmla="*/ 3 w 3"/>
                    <a:gd name="T17" fmla="*/ 18 h 18"/>
                    <a:gd name="T18" fmla="*/ 3 w 3"/>
                    <a:gd name="T19" fmla="*/ 15 h 18"/>
                    <a:gd name="T20" fmla="*/ 3 w 3"/>
                    <a:gd name="T21" fmla="*/ 12 h 18"/>
                    <a:gd name="T22" fmla="*/ 3 w 3"/>
                    <a:gd name="T23" fmla="*/ 9 h 18"/>
                    <a:gd name="T24" fmla="*/ 3 w 3"/>
                    <a:gd name="T25" fmla="*/ 6 h 18"/>
                    <a:gd name="T26" fmla="*/ 3 w 3"/>
                    <a:gd name="T27" fmla="*/ 3 h 18"/>
                    <a:gd name="T28" fmla="*/ 3 w 3"/>
                    <a:gd name="T29" fmla="*/ 0 h 18"/>
                    <a:gd name="T30" fmla="*/ 3 w 3"/>
                    <a:gd name="T31"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18">
                      <a:moveTo>
                        <a:pt x="3" y="3"/>
                      </a:moveTo>
                      <a:lnTo>
                        <a:pt x="3" y="3"/>
                      </a:lnTo>
                      <a:lnTo>
                        <a:pt x="3" y="6"/>
                      </a:lnTo>
                      <a:lnTo>
                        <a:pt x="3" y="6"/>
                      </a:lnTo>
                      <a:lnTo>
                        <a:pt x="3" y="9"/>
                      </a:lnTo>
                      <a:lnTo>
                        <a:pt x="3" y="15"/>
                      </a:lnTo>
                      <a:lnTo>
                        <a:pt x="0" y="15"/>
                      </a:lnTo>
                      <a:lnTo>
                        <a:pt x="0" y="18"/>
                      </a:lnTo>
                      <a:lnTo>
                        <a:pt x="3" y="18"/>
                      </a:lnTo>
                      <a:lnTo>
                        <a:pt x="3" y="15"/>
                      </a:lnTo>
                      <a:lnTo>
                        <a:pt x="3" y="12"/>
                      </a:lnTo>
                      <a:lnTo>
                        <a:pt x="3" y="9"/>
                      </a:lnTo>
                      <a:lnTo>
                        <a:pt x="3" y="6"/>
                      </a:lnTo>
                      <a:lnTo>
                        <a:pt x="3" y="3"/>
                      </a:lnTo>
                      <a:lnTo>
                        <a:pt x="3" y="0"/>
                      </a:lnTo>
                      <a:lnTo>
                        <a:pt x="3" y="3"/>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12" name="Freeform 283"/>
                <p:cNvSpPr>
                  <a:spLocks/>
                </p:cNvSpPr>
                <p:nvPr/>
              </p:nvSpPr>
              <p:spPr bwMode="auto">
                <a:xfrm>
                  <a:off x="2311" y="3944"/>
                  <a:ext cx="0" cy="3"/>
                </a:xfrm>
                <a:custGeom>
                  <a:avLst/>
                  <a:gdLst>
                    <a:gd name="T0" fmla="*/ 0 h 3"/>
                    <a:gd name="T1" fmla="*/ 0 h 3"/>
                    <a:gd name="T2" fmla="*/ 3 h 3"/>
                    <a:gd name="T3" fmla="*/ 3 h 3"/>
                    <a:gd name="T4" fmla="*/ 0 h 3"/>
                    <a:gd name="T5" fmla="*/ 0 h 3"/>
                    <a:gd name="T6" fmla="*/ 0 h 3"/>
                  </a:gdLst>
                  <a:ahLst/>
                  <a:cxnLst>
                    <a:cxn ang="0">
                      <a:pos x="0" y="T0"/>
                    </a:cxn>
                    <a:cxn ang="0">
                      <a:pos x="0" y="T1"/>
                    </a:cxn>
                    <a:cxn ang="0">
                      <a:pos x="0" y="T2"/>
                    </a:cxn>
                    <a:cxn ang="0">
                      <a:pos x="0" y="T3"/>
                    </a:cxn>
                    <a:cxn ang="0">
                      <a:pos x="0" y="T4"/>
                    </a:cxn>
                    <a:cxn ang="0">
                      <a:pos x="0" y="T5"/>
                    </a:cxn>
                    <a:cxn ang="0">
                      <a:pos x="0" y="T6"/>
                    </a:cxn>
                  </a:cxnLst>
                  <a:rect l="0" t="0" r="r" b="b"/>
                  <a:pathLst>
                    <a:path h="3">
                      <a:moveTo>
                        <a:pt x="0" y="0"/>
                      </a:moveTo>
                      <a:lnTo>
                        <a:pt x="0" y="0"/>
                      </a:lnTo>
                      <a:lnTo>
                        <a:pt x="0" y="3"/>
                      </a:lnTo>
                      <a:lnTo>
                        <a:pt x="0" y="3"/>
                      </a:lnTo>
                      <a:lnTo>
                        <a:pt x="0" y="0"/>
                      </a:lnTo>
                      <a:lnTo>
                        <a:pt x="0" y="0"/>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13" name="Freeform 284"/>
                <p:cNvSpPr>
                  <a:spLocks/>
                </p:cNvSpPr>
                <p:nvPr/>
              </p:nvSpPr>
              <p:spPr bwMode="auto">
                <a:xfrm>
                  <a:off x="2311" y="3944"/>
                  <a:ext cx="0" cy="3"/>
                </a:xfrm>
                <a:custGeom>
                  <a:avLst/>
                  <a:gdLst>
                    <a:gd name="T0" fmla="*/ 0 h 3"/>
                    <a:gd name="T1" fmla="*/ 0 h 3"/>
                    <a:gd name="T2" fmla="*/ 3 h 3"/>
                    <a:gd name="T3" fmla="*/ 3 h 3"/>
                    <a:gd name="T4" fmla="*/ 0 h 3"/>
                    <a:gd name="T5" fmla="*/ 0 h 3"/>
                    <a:gd name="T6" fmla="*/ 0 h 3"/>
                  </a:gdLst>
                  <a:ahLst/>
                  <a:cxnLst>
                    <a:cxn ang="0">
                      <a:pos x="0" y="T0"/>
                    </a:cxn>
                    <a:cxn ang="0">
                      <a:pos x="0" y="T1"/>
                    </a:cxn>
                    <a:cxn ang="0">
                      <a:pos x="0" y="T2"/>
                    </a:cxn>
                    <a:cxn ang="0">
                      <a:pos x="0" y="T3"/>
                    </a:cxn>
                    <a:cxn ang="0">
                      <a:pos x="0" y="T4"/>
                    </a:cxn>
                    <a:cxn ang="0">
                      <a:pos x="0" y="T5"/>
                    </a:cxn>
                    <a:cxn ang="0">
                      <a:pos x="0" y="T6"/>
                    </a:cxn>
                  </a:cxnLst>
                  <a:rect l="0" t="0" r="r" b="b"/>
                  <a:pathLst>
                    <a:path h="3">
                      <a:moveTo>
                        <a:pt x="0" y="0"/>
                      </a:moveTo>
                      <a:lnTo>
                        <a:pt x="0" y="0"/>
                      </a:lnTo>
                      <a:lnTo>
                        <a:pt x="0" y="3"/>
                      </a:lnTo>
                      <a:lnTo>
                        <a:pt x="0" y="3"/>
                      </a:lnTo>
                      <a:lnTo>
                        <a:pt x="0" y="0"/>
                      </a:lnTo>
                      <a:lnTo>
                        <a:pt x="0" y="0"/>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14" name="Freeform 285"/>
                <p:cNvSpPr>
                  <a:spLocks/>
                </p:cNvSpPr>
                <p:nvPr/>
              </p:nvSpPr>
              <p:spPr bwMode="auto">
                <a:xfrm>
                  <a:off x="2302" y="3962"/>
                  <a:ext cx="3" cy="3"/>
                </a:xfrm>
                <a:custGeom>
                  <a:avLst/>
                  <a:gdLst>
                    <a:gd name="T0" fmla="*/ 0 w 3"/>
                    <a:gd name="T1" fmla="*/ 0 h 3"/>
                    <a:gd name="T2" fmla="*/ 0 w 3"/>
                    <a:gd name="T3" fmla="*/ 3 h 3"/>
                    <a:gd name="T4" fmla="*/ 3 w 3"/>
                    <a:gd name="T5" fmla="*/ 3 h 3"/>
                    <a:gd name="T6" fmla="*/ 3 w 3"/>
                    <a:gd name="T7" fmla="*/ 3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0" y="3"/>
                      </a:lnTo>
                      <a:lnTo>
                        <a:pt x="3" y="3"/>
                      </a:lnTo>
                      <a:lnTo>
                        <a:pt x="3" y="3"/>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15" name="Freeform 286"/>
                <p:cNvSpPr>
                  <a:spLocks/>
                </p:cNvSpPr>
                <p:nvPr/>
              </p:nvSpPr>
              <p:spPr bwMode="auto">
                <a:xfrm>
                  <a:off x="2302" y="3962"/>
                  <a:ext cx="3" cy="3"/>
                </a:xfrm>
                <a:custGeom>
                  <a:avLst/>
                  <a:gdLst>
                    <a:gd name="T0" fmla="*/ 0 w 3"/>
                    <a:gd name="T1" fmla="*/ 0 h 3"/>
                    <a:gd name="T2" fmla="*/ 0 w 3"/>
                    <a:gd name="T3" fmla="*/ 3 h 3"/>
                    <a:gd name="T4" fmla="*/ 3 w 3"/>
                    <a:gd name="T5" fmla="*/ 3 h 3"/>
                    <a:gd name="T6" fmla="*/ 3 w 3"/>
                    <a:gd name="T7" fmla="*/ 3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0" y="3"/>
                      </a:lnTo>
                      <a:lnTo>
                        <a:pt x="3" y="3"/>
                      </a:lnTo>
                      <a:lnTo>
                        <a:pt x="3" y="3"/>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16" name="Freeform 287"/>
                <p:cNvSpPr>
                  <a:spLocks/>
                </p:cNvSpPr>
                <p:nvPr/>
              </p:nvSpPr>
              <p:spPr bwMode="auto">
                <a:xfrm>
                  <a:off x="2308" y="3965"/>
                  <a:ext cx="3" cy="6"/>
                </a:xfrm>
                <a:custGeom>
                  <a:avLst/>
                  <a:gdLst>
                    <a:gd name="T0" fmla="*/ 0 w 3"/>
                    <a:gd name="T1" fmla="*/ 0 h 6"/>
                    <a:gd name="T2" fmla="*/ 0 w 3"/>
                    <a:gd name="T3" fmla="*/ 0 h 6"/>
                    <a:gd name="T4" fmla="*/ 0 w 3"/>
                    <a:gd name="T5" fmla="*/ 3 h 6"/>
                    <a:gd name="T6" fmla="*/ 0 w 3"/>
                    <a:gd name="T7" fmla="*/ 6 h 6"/>
                    <a:gd name="T8" fmla="*/ 3 w 3"/>
                    <a:gd name="T9" fmla="*/ 3 h 6"/>
                    <a:gd name="T10" fmla="*/ 0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0" y="0"/>
                      </a:moveTo>
                      <a:lnTo>
                        <a:pt x="0" y="0"/>
                      </a:lnTo>
                      <a:lnTo>
                        <a:pt x="0" y="3"/>
                      </a:lnTo>
                      <a:lnTo>
                        <a:pt x="0" y="6"/>
                      </a:lnTo>
                      <a:lnTo>
                        <a:pt x="3" y="3"/>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17" name="Freeform 288"/>
                <p:cNvSpPr>
                  <a:spLocks/>
                </p:cNvSpPr>
                <p:nvPr/>
              </p:nvSpPr>
              <p:spPr bwMode="auto">
                <a:xfrm>
                  <a:off x="2308" y="3965"/>
                  <a:ext cx="3" cy="6"/>
                </a:xfrm>
                <a:custGeom>
                  <a:avLst/>
                  <a:gdLst>
                    <a:gd name="T0" fmla="*/ 0 w 3"/>
                    <a:gd name="T1" fmla="*/ 0 h 6"/>
                    <a:gd name="T2" fmla="*/ 0 w 3"/>
                    <a:gd name="T3" fmla="*/ 0 h 6"/>
                    <a:gd name="T4" fmla="*/ 0 w 3"/>
                    <a:gd name="T5" fmla="*/ 3 h 6"/>
                    <a:gd name="T6" fmla="*/ 0 w 3"/>
                    <a:gd name="T7" fmla="*/ 6 h 6"/>
                    <a:gd name="T8" fmla="*/ 3 w 3"/>
                    <a:gd name="T9" fmla="*/ 3 h 6"/>
                    <a:gd name="T10" fmla="*/ 0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0" y="0"/>
                      </a:moveTo>
                      <a:lnTo>
                        <a:pt x="0" y="0"/>
                      </a:lnTo>
                      <a:lnTo>
                        <a:pt x="0" y="3"/>
                      </a:lnTo>
                      <a:lnTo>
                        <a:pt x="0" y="6"/>
                      </a:lnTo>
                      <a:lnTo>
                        <a:pt x="3" y="3"/>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18" name="Freeform 289"/>
                <p:cNvSpPr>
                  <a:spLocks/>
                </p:cNvSpPr>
                <p:nvPr/>
              </p:nvSpPr>
              <p:spPr bwMode="auto">
                <a:xfrm>
                  <a:off x="2311" y="3962"/>
                  <a:ext cx="3" cy="12"/>
                </a:xfrm>
                <a:custGeom>
                  <a:avLst/>
                  <a:gdLst>
                    <a:gd name="T0" fmla="*/ 0 w 1"/>
                    <a:gd name="T1" fmla="*/ 0 h 4"/>
                    <a:gd name="T2" fmla="*/ 0 w 1"/>
                    <a:gd name="T3" fmla="*/ 1 h 4"/>
                    <a:gd name="T4" fmla="*/ 0 w 1"/>
                    <a:gd name="T5" fmla="*/ 2 h 4"/>
                    <a:gd name="T6" fmla="*/ 0 w 1"/>
                    <a:gd name="T7" fmla="*/ 4 h 4"/>
                    <a:gd name="T8" fmla="*/ 0 w 1"/>
                    <a:gd name="T9" fmla="*/ 4 h 4"/>
                    <a:gd name="T10" fmla="*/ 1 w 1"/>
                    <a:gd name="T11" fmla="*/ 2 h 4"/>
                    <a:gd name="T12" fmla="*/ 0 w 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0" y="0"/>
                      </a:moveTo>
                      <a:cubicBezTo>
                        <a:pt x="0" y="1"/>
                        <a:pt x="0" y="1"/>
                        <a:pt x="0" y="1"/>
                      </a:cubicBezTo>
                      <a:cubicBezTo>
                        <a:pt x="0" y="2"/>
                        <a:pt x="0" y="2"/>
                        <a:pt x="0" y="2"/>
                      </a:cubicBezTo>
                      <a:cubicBezTo>
                        <a:pt x="0" y="2"/>
                        <a:pt x="0" y="3"/>
                        <a:pt x="0" y="4"/>
                      </a:cubicBezTo>
                      <a:cubicBezTo>
                        <a:pt x="0" y="4"/>
                        <a:pt x="0" y="4"/>
                        <a:pt x="0" y="4"/>
                      </a:cubicBezTo>
                      <a:cubicBezTo>
                        <a:pt x="1" y="2"/>
                        <a:pt x="1" y="2"/>
                        <a:pt x="1" y="2"/>
                      </a:cubicBezTo>
                      <a:cubicBezTo>
                        <a:pt x="0" y="0"/>
                        <a:pt x="0" y="0"/>
                        <a:pt x="0"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19" name="Freeform 290"/>
                <p:cNvSpPr>
                  <a:spLocks/>
                </p:cNvSpPr>
                <p:nvPr/>
              </p:nvSpPr>
              <p:spPr bwMode="auto">
                <a:xfrm>
                  <a:off x="2311" y="3962"/>
                  <a:ext cx="3" cy="12"/>
                </a:xfrm>
                <a:custGeom>
                  <a:avLst/>
                  <a:gdLst>
                    <a:gd name="T0" fmla="*/ 0 w 1"/>
                    <a:gd name="T1" fmla="*/ 0 h 4"/>
                    <a:gd name="T2" fmla="*/ 0 w 1"/>
                    <a:gd name="T3" fmla="*/ 1 h 4"/>
                    <a:gd name="T4" fmla="*/ 0 w 1"/>
                    <a:gd name="T5" fmla="*/ 2 h 4"/>
                    <a:gd name="T6" fmla="*/ 0 w 1"/>
                    <a:gd name="T7" fmla="*/ 4 h 4"/>
                    <a:gd name="T8" fmla="*/ 0 w 1"/>
                    <a:gd name="T9" fmla="*/ 4 h 4"/>
                    <a:gd name="T10" fmla="*/ 1 w 1"/>
                    <a:gd name="T11" fmla="*/ 2 h 4"/>
                    <a:gd name="T12" fmla="*/ 0 w 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0" y="0"/>
                      </a:moveTo>
                      <a:cubicBezTo>
                        <a:pt x="0" y="1"/>
                        <a:pt x="0" y="1"/>
                        <a:pt x="0" y="1"/>
                      </a:cubicBezTo>
                      <a:cubicBezTo>
                        <a:pt x="0" y="2"/>
                        <a:pt x="0" y="2"/>
                        <a:pt x="0" y="2"/>
                      </a:cubicBezTo>
                      <a:cubicBezTo>
                        <a:pt x="0" y="2"/>
                        <a:pt x="0" y="3"/>
                        <a:pt x="0" y="4"/>
                      </a:cubicBezTo>
                      <a:cubicBezTo>
                        <a:pt x="0" y="4"/>
                        <a:pt x="0" y="4"/>
                        <a:pt x="0" y="4"/>
                      </a:cubicBezTo>
                      <a:cubicBezTo>
                        <a:pt x="1" y="2"/>
                        <a:pt x="1" y="2"/>
                        <a:pt x="1" y="2"/>
                      </a:cubicBez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20" name="Freeform 291"/>
                <p:cNvSpPr>
                  <a:spLocks/>
                </p:cNvSpPr>
                <p:nvPr/>
              </p:nvSpPr>
              <p:spPr bwMode="auto">
                <a:xfrm>
                  <a:off x="2314" y="3965"/>
                  <a:ext cx="3" cy="14"/>
                </a:xfrm>
                <a:custGeom>
                  <a:avLst/>
                  <a:gdLst>
                    <a:gd name="T0" fmla="*/ 1 w 1"/>
                    <a:gd name="T1" fmla="*/ 0 h 5"/>
                    <a:gd name="T2" fmla="*/ 1 w 1"/>
                    <a:gd name="T3" fmla="*/ 1 h 5"/>
                    <a:gd name="T4" fmla="*/ 1 w 1"/>
                    <a:gd name="T5" fmla="*/ 1 h 5"/>
                    <a:gd name="T6" fmla="*/ 1 w 1"/>
                    <a:gd name="T7" fmla="*/ 2 h 5"/>
                    <a:gd name="T8" fmla="*/ 0 w 1"/>
                    <a:gd name="T9" fmla="*/ 3 h 5"/>
                    <a:gd name="T10" fmla="*/ 0 w 1"/>
                    <a:gd name="T11" fmla="*/ 4 h 5"/>
                    <a:gd name="T12" fmla="*/ 1 w 1"/>
                    <a:gd name="T13" fmla="*/ 5 h 5"/>
                    <a:gd name="T14" fmla="*/ 1 w 1"/>
                    <a:gd name="T15" fmla="*/ 4 h 5"/>
                    <a:gd name="T16" fmla="*/ 1 w 1"/>
                    <a:gd name="T17" fmla="*/ 3 h 5"/>
                    <a:gd name="T18" fmla="*/ 1 w 1"/>
                    <a:gd name="T19" fmla="*/ 2 h 5"/>
                    <a:gd name="T20" fmla="*/ 1 w 1"/>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5">
                      <a:moveTo>
                        <a:pt x="1" y="0"/>
                      </a:moveTo>
                      <a:cubicBezTo>
                        <a:pt x="1" y="0"/>
                        <a:pt x="1" y="1"/>
                        <a:pt x="1" y="1"/>
                      </a:cubicBezTo>
                      <a:cubicBezTo>
                        <a:pt x="1" y="1"/>
                        <a:pt x="1" y="1"/>
                        <a:pt x="1" y="1"/>
                      </a:cubicBezTo>
                      <a:cubicBezTo>
                        <a:pt x="1" y="1"/>
                        <a:pt x="1" y="2"/>
                        <a:pt x="1" y="2"/>
                      </a:cubicBezTo>
                      <a:cubicBezTo>
                        <a:pt x="0" y="3"/>
                        <a:pt x="0" y="3"/>
                        <a:pt x="0" y="3"/>
                      </a:cubicBezTo>
                      <a:cubicBezTo>
                        <a:pt x="0" y="4"/>
                        <a:pt x="0" y="4"/>
                        <a:pt x="0" y="4"/>
                      </a:cubicBezTo>
                      <a:cubicBezTo>
                        <a:pt x="1" y="5"/>
                        <a:pt x="1" y="5"/>
                        <a:pt x="1" y="5"/>
                      </a:cubicBezTo>
                      <a:cubicBezTo>
                        <a:pt x="1" y="4"/>
                        <a:pt x="1" y="4"/>
                        <a:pt x="1" y="4"/>
                      </a:cubicBezTo>
                      <a:cubicBezTo>
                        <a:pt x="1" y="3"/>
                        <a:pt x="1" y="3"/>
                        <a:pt x="1" y="3"/>
                      </a:cubicBezTo>
                      <a:cubicBezTo>
                        <a:pt x="1" y="3"/>
                        <a:pt x="1" y="2"/>
                        <a:pt x="1" y="2"/>
                      </a:cubicBezTo>
                      <a:cubicBezTo>
                        <a:pt x="1" y="2"/>
                        <a:pt x="1" y="0"/>
                        <a:pt x="1"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21" name="Freeform 292"/>
                <p:cNvSpPr>
                  <a:spLocks/>
                </p:cNvSpPr>
                <p:nvPr/>
              </p:nvSpPr>
              <p:spPr bwMode="auto">
                <a:xfrm>
                  <a:off x="2314" y="3965"/>
                  <a:ext cx="3" cy="14"/>
                </a:xfrm>
                <a:custGeom>
                  <a:avLst/>
                  <a:gdLst>
                    <a:gd name="T0" fmla="*/ 1 w 1"/>
                    <a:gd name="T1" fmla="*/ 0 h 5"/>
                    <a:gd name="T2" fmla="*/ 1 w 1"/>
                    <a:gd name="T3" fmla="*/ 1 h 5"/>
                    <a:gd name="T4" fmla="*/ 1 w 1"/>
                    <a:gd name="T5" fmla="*/ 1 h 5"/>
                    <a:gd name="T6" fmla="*/ 1 w 1"/>
                    <a:gd name="T7" fmla="*/ 2 h 5"/>
                    <a:gd name="T8" fmla="*/ 0 w 1"/>
                    <a:gd name="T9" fmla="*/ 3 h 5"/>
                    <a:gd name="T10" fmla="*/ 0 w 1"/>
                    <a:gd name="T11" fmla="*/ 4 h 5"/>
                    <a:gd name="T12" fmla="*/ 1 w 1"/>
                    <a:gd name="T13" fmla="*/ 5 h 5"/>
                    <a:gd name="T14" fmla="*/ 1 w 1"/>
                    <a:gd name="T15" fmla="*/ 4 h 5"/>
                    <a:gd name="T16" fmla="*/ 1 w 1"/>
                    <a:gd name="T17" fmla="*/ 3 h 5"/>
                    <a:gd name="T18" fmla="*/ 1 w 1"/>
                    <a:gd name="T19" fmla="*/ 2 h 5"/>
                    <a:gd name="T20" fmla="*/ 1 w 1"/>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5">
                      <a:moveTo>
                        <a:pt x="1" y="0"/>
                      </a:moveTo>
                      <a:cubicBezTo>
                        <a:pt x="1" y="0"/>
                        <a:pt x="1" y="1"/>
                        <a:pt x="1" y="1"/>
                      </a:cubicBezTo>
                      <a:cubicBezTo>
                        <a:pt x="1" y="1"/>
                        <a:pt x="1" y="1"/>
                        <a:pt x="1" y="1"/>
                      </a:cubicBezTo>
                      <a:cubicBezTo>
                        <a:pt x="1" y="1"/>
                        <a:pt x="1" y="2"/>
                        <a:pt x="1" y="2"/>
                      </a:cubicBezTo>
                      <a:cubicBezTo>
                        <a:pt x="0" y="3"/>
                        <a:pt x="0" y="3"/>
                        <a:pt x="0" y="3"/>
                      </a:cubicBezTo>
                      <a:cubicBezTo>
                        <a:pt x="0" y="4"/>
                        <a:pt x="0" y="4"/>
                        <a:pt x="0" y="4"/>
                      </a:cubicBezTo>
                      <a:cubicBezTo>
                        <a:pt x="1" y="5"/>
                        <a:pt x="1" y="5"/>
                        <a:pt x="1" y="5"/>
                      </a:cubicBezTo>
                      <a:cubicBezTo>
                        <a:pt x="1" y="4"/>
                        <a:pt x="1" y="4"/>
                        <a:pt x="1" y="4"/>
                      </a:cubicBezTo>
                      <a:cubicBezTo>
                        <a:pt x="1" y="3"/>
                        <a:pt x="1" y="3"/>
                        <a:pt x="1" y="3"/>
                      </a:cubicBezTo>
                      <a:cubicBezTo>
                        <a:pt x="1" y="3"/>
                        <a:pt x="1" y="2"/>
                        <a:pt x="1" y="2"/>
                      </a:cubicBezTo>
                      <a:cubicBezTo>
                        <a:pt x="1" y="2"/>
                        <a:pt x="1" y="0"/>
                        <a:pt x="1" y="0"/>
                      </a:cubicBez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22" name="Freeform 293"/>
                <p:cNvSpPr>
                  <a:spLocks/>
                </p:cNvSpPr>
                <p:nvPr/>
              </p:nvSpPr>
              <p:spPr bwMode="auto">
                <a:xfrm>
                  <a:off x="2293" y="3956"/>
                  <a:ext cx="3" cy="3"/>
                </a:xfrm>
                <a:custGeom>
                  <a:avLst/>
                  <a:gdLst>
                    <a:gd name="T0" fmla="*/ 0 w 3"/>
                    <a:gd name="T1" fmla="*/ 0 h 3"/>
                    <a:gd name="T2" fmla="*/ 3 w 3"/>
                    <a:gd name="T3" fmla="*/ 3 h 3"/>
                    <a:gd name="T4" fmla="*/ 3 w 3"/>
                    <a:gd name="T5" fmla="*/ 3 h 3"/>
                    <a:gd name="T6" fmla="*/ 0 w 3"/>
                    <a:gd name="T7" fmla="*/ 0 h 3"/>
                  </a:gdLst>
                  <a:ahLst/>
                  <a:cxnLst>
                    <a:cxn ang="0">
                      <a:pos x="T0" y="T1"/>
                    </a:cxn>
                    <a:cxn ang="0">
                      <a:pos x="T2" y="T3"/>
                    </a:cxn>
                    <a:cxn ang="0">
                      <a:pos x="T4" y="T5"/>
                    </a:cxn>
                    <a:cxn ang="0">
                      <a:pos x="T6" y="T7"/>
                    </a:cxn>
                  </a:cxnLst>
                  <a:rect l="0" t="0" r="r" b="b"/>
                  <a:pathLst>
                    <a:path w="3" h="3">
                      <a:moveTo>
                        <a:pt x="0" y="0"/>
                      </a:moveTo>
                      <a:lnTo>
                        <a:pt x="3" y="3"/>
                      </a:lnTo>
                      <a:lnTo>
                        <a:pt x="3" y="3"/>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23" name="Freeform 294"/>
                <p:cNvSpPr>
                  <a:spLocks/>
                </p:cNvSpPr>
                <p:nvPr/>
              </p:nvSpPr>
              <p:spPr bwMode="auto">
                <a:xfrm>
                  <a:off x="2293" y="3956"/>
                  <a:ext cx="3" cy="3"/>
                </a:xfrm>
                <a:custGeom>
                  <a:avLst/>
                  <a:gdLst>
                    <a:gd name="T0" fmla="*/ 0 w 3"/>
                    <a:gd name="T1" fmla="*/ 0 h 3"/>
                    <a:gd name="T2" fmla="*/ 3 w 3"/>
                    <a:gd name="T3" fmla="*/ 3 h 3"/>
                    <a:gd name="T4" fmla="*/ 3 w 3"/>
                    <a:gd name="T5" fmla="*/ 3 h 3"/>
                    <a:gd name="T6" fmla="*/ 0 w 3"/>
                    <a:gd name="T7" fmla="*/ 0 h 3"/>
                  </a:gdLst>
                  <a:ahLst/>
                  <a:cxnLst>
                    <a:cxn ang="0">
                      <a:pos x="T0" y="T1"/>
                    </a:cxn>
                    <a:cxn ang="0">
                      <a:pos x="T2" y="T3"/>
                    </a:cxn>
                    <a:cxn ang="0">
                      <a:pos x="T4" y="T5"/>
                    </a:cxn>
                    <a:cxn ang="0">
                      <a:pos x="T6" y="T7"/>
                    </a:cxn>
                  </a:cxnLst>
                  <a:rect l="0" t="0" r="r" b="b"/>
                  <a:pathLst>
                    <a:path w="3" h="3">
                      <a:moveTo>
                        <a:pt x="0" y="0"/>
                      </a:moveTo>
                      <a:lnTo>
                        <a:pt x="3" y="3"/>
                      </a:lnTo>
                      <a:lnTo>
                        <a:pt x="3" y="3"/>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24" name="Rectangle 295"/>
                <p:cNvSpPr>
                  <a:spLocks noChangeArrowheads="1"/>
                </p:cNvSpPr>
                <p:nvPr/>
              </p:nvSpPr>
              <p:spPr bwMode="auto">
                <a:xfrm>
                  <a:off x="2299" y="3962"/>
                  <a:ext cx="3" cy="1"/>
                </a:xfrm>
                <a:prstGeom prst="rect">
                  <a:avLst/>
                </a:prstGeom>
                <a:solidFill>
                  <a:srgbClr val="3537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25" name="Rectangle 296"/>
                <p:cNvSpPr>
                  <a:spLocks noChangeArrowheads="1"/>
                </p:cNvSpPr>
                <p:nvPr/>
              </p:nvSpPr>
              <p:spPr bwMode="auto">
                <a:xfrm>
                  <a:off x="2299" y="3962"/>
                  <a:ext cx="3" cy="1"/>
                </a:xfrm>
                <a:prstGeom prst="rect">
                  <a:avLst/>
                </a:pr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26" name="Rectangle 297"/>
                <p:cNvSpPr>
                  <a:spLocks noChangeArrowheads="1"/>
                </p:cNvSpPr>
                <p:nvPr/>
              </p:nvSpPr>
              <p:spPr bwMode="auto">
                <a:xfrm>
                  <a:off x="2293" y="3953"/>
                  <a:ext cx="1" cy="1"/>
                </a:xfrm>
                <a:prstGeom prst="rect">
                  <a:avLst/>
                </a:prstGeom>
                <a:solidFill>
                  <a:srgbClr val="3537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27" name="Rectangle 298"/>
                <p:cNvSpPr>
                  <a:spLocks noChangeArrowheads="1"/>
                </p:cNvSpPr>
                <p:nvPr/>
              </p:nvSpPr>
              <p:spPr bwMode="auto">
                <a:xfrm>
                  <a:off x="2293" y="3953"/>
                  <a:ext cx="1" cy="1"/>
                </a:xfrm>
                <a:prstGeom prst="rect">
                  <a:avLst/>
                </a:pr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28" name="Freeform 299"/>
                <p:cNvSpPr>
                  <a:spLocks/>
                </p:cNvSpPr>
                <p:nvPr/>
              </p:nvSpPr>
              <p:spPr bwMode="auto">
                <a:xfrm>
                  <a:off x="2287" y="3947"/>
                  <a:ext cx="3" cy="3"/>
                </a:xfrm>
                <a:custGeom>
                  <a:avLst/>
                  <a:gdLst>
                    <a:gd name="T0" fmla="*/ 0 w 3"/>
                    <a:gd name="T1" fmla="*/ 3 h 3"/>
                    <a:gd name="T2" fmla="*/ 0 w 3"/>
                    <a:gd name="T3" fmla="*/ 0 h 3"/>
                    <a:gd name="T4" fmla="*/ 0 w 3"/>
                    <a:gd name="T5" fmla="*/ 3 h 3"/>
                    <a:gd name="T6" fmla="*/ 3 w 3"/>
                    <a:gd name="T7" fmla="*/ 3 h 3"/>
                    <a:gd name="T8" fmla="*/ 0 w 3"/>
                    <a:gd name="T9" fmla="*/ 3 h 3"/>
                    <a:gd name="T10" fmla="*/ 0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0" y="3"/>
                      </a:moveTo>
                      <a:lnTo>
                        <a:pt x="0" y="0"/>
                      </a:lnTo>
                      <a:lnTo>
                        <a:pt x="0" y="3"/>
                      </a:lnTo>
                      <a:lnTo>
                        <a:pt x="3" y="3"/>
                      </a:lnTo>
                      <a:lnTo>
                        <a:pt x="0" y="3"/>
                      </a:lnTo>
                      <a:lnTo>
                        <a:pt x="0" y="3"/>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29" name="Freeform 300"/>
                <p:cNvSpPr>
                  <a:spLocks/>
                </p:cNvSpPr>
                <p:nvPr/>
              </p:nvSpPr>
              <p:spPr bwMode="auto">
                <a:xfrm>
                  <a:off x="2287" y="3947"/>
                  <a:ext cx="3" cy="3"/>
                </a:xfrm>
                <a:custGeom>
                  <a:avLst/>
                  <a:gdLst>
                    <a:gd name="T0" fmla="*/ 0 w 3"/>
                    <a:gd name="T1" fmla="*/ 3 h 3"/>
                    <a:gd name="T2" fmla="*/ 0 w 3"/>
                    <a:gd name="T3" fmla="*/ 0 h 3"/>
                    <a:gd name="T4" fmla="*/ 0 w 3"/>
                    <a:gd name="T5" fmla="*/ 3 h 3"/>
                    <a:gd name="T6" fmla="*/ 3 w 3"/>
                    <a:gd name="T7" fmla="*/ 3 h 3"/>
                    <a:gd name="T8" fmla="*/ 0 w 3"/>
                    <a:gd name="T9" fmla="*/ 3 h 3"/>
                    <a:gd name="T10" fmla="*/ 0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0" y="3"/>
                      </a:moveTo>
                      <a:lnTo>
                        <a:pt x="0" y="0"/>
                      </a:lnTo>
                      <a:lnTo>
                        <a:pt x="0" y="3"/>
                      </a:lnTo>
                      <a:lnTo>
                        <a:pt x="3" y="3"/>
                      </a:lnTo>
                      <a:lnTo>
                        <a:pt x="0" y="3"/>
                      </a:lnTo>
                      <a:lnTo>
                        <a:pt x="0" y="3"/>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30" name="Freeform 301"/>
                <p:cNvSpPr>
                  <a:spLocks/>
                </p:cNvSpPr>
                <p:nvPr/>
              </p:nvSpPr>
              <p:spPr bwMode="auto">
                <a:xfrm>
                  <a:off x="2329" y="3965"/>
                  <a:ext cx="5" cy="14"/>
                </a:xfrm>
                <a:custGeom>
                  <a:avLst/>
                  <a:gdLst>
                    <a:gd name="T0" fmla="*/ 1 w 2"/>
                    <a:gd name="T1" fmla="*/ 0 h 5"/>
                    <a:gd name="T2" fmla="*/ 1 w 2"/>
                    <a:gd name="T3" fmla="*/ 2 h 5"/>
                    <a:gd name="T4" fmla="*/ 0 w 2"/>
                    <a:gd name="T5" fmla="*/ 5 h 5"/>
                    <a:gd name="T6" fmla="*/ 1 w 2"/>
                    <a:gd name="T7" fmla="*/ 2 h 5"/>
                    <a:gd name="T8" fmla="*/ 2 w 2"/>
                    <a:gd name="T9" fmla="*/ 1 h 5"/>
                    <a:gd name="T10" fmla="*/ 1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1" y="0"/>
                      </a:moveTo>
                      <a:cubicBezTo>
                        <a:pt x="1" y="0"/>
                        <a:pt x="1" y="1"/>
                        <a:pt x="1" y="2"/>
                      </a:cubicBezTo>
                      <a:cubicBezTo>
                        <a:pt x="0" y="4"/>
                        <a:pt x="0" y="5"/>
                        <a:pt x="0" y="5"/>
                      </a:cubicBezTo>
                      <a:cubicBezTo>
                        <a:pt x="0" y="5"/>
                        <a:pt x="1" y="3"/>
                        <a:pt x="1" y="2"/>
                      </a:cubicBezTo>
                      <a:cubicBezTo>
                        <a:pt x="2" y="2"/>
                        <a:pt x="2" y="1"/>
                        <a:pt x="2" y="1"/>
                      </a:cubicBezTo>
                      <a:cubicBezTo>
                        <a:pt x="1"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31" name="Freeform 302"/>
                <p:cNvSpPr>
                  <a:spLocks/>
                </p:cNvSpPr>
                <p:nvPr/>
              </p:nvSpPr>
              <p:spPr bwMode="auto">
                <a:xfrm>
                  <a:off x="2329" y="3965"/>
                  <a:ext cx="5" cy="14"/>
                </a:xfrm>
                <a:custGeom>
                  <a:avLst/>
                  <a:gdLst>
                    <a:gd name="T0" fmla="*/ 1 w 2"/>
                    <a:gd name="T1" fmla="*/ 0 h 5"/>
                    <a:gd name="T2" fmla="*/ 1 w 2"/>
                    <a:gd name="T3" fmla="*/ 2 h 5"/>
                    <a:gd name="T4" fmla="*/ 0 w 2"/>
                    <a:gd name="T5" fmla="*/ 5 h 5"/>
                    <a:gd name="T6" fmla="*/ 1 w 2"/>
                    <a:gd name="T7" fmla="*/ 2 h 5"/>
                    <a:gd name="T8" fmla="*/ 2 w 2"/>
                    <a:gd name="T9" fmla="*/ 1 h 5"/>
                    <a:gd name="T10" fmla="*/ 1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1" y="0"/>
                      </a:moveTo>
                      <a:cubicBezTo>
                        <a:pt x="1" y="0"/>
                        <a:pt x="1" y="1"/>
                        <a:pt x="1" y="2"/>
                      </a:cubicBezTo>
                      <a:cubicBezTo>
                        <a:pt x="0" y="4"/>
                        <a:pt x="0" y="5"/>
                        <a:pt x="0" y="5"/>
                      </a:cubicBezTo>
                      <a:cubicBezTo>
                        <a:pt x="0" y="5"/>
                        <a:pt x="1" y="3"/>
                        <a:pt x="1" y="2"/>
                      </a:cubicBezTo>
                      <a:cubicBezTo>
                        <a:pt x="2" y="2"/>
                        <a:pt x="2" y="1"/>
                        <a:pt x="2" y="1"/>
                      </a:cubicBezTo>
                      <a:lnTo>
                        <a:pt x="1" y="0"/>
                      </a:ln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32" name="Oval 303"/>
                <p:cNvSpPr>
                  <a:spLocks noChangeArrowheads="1"/>
                </p:cNvSpPr>
                <p:nvPr/>
              </p:nvSpPr>
              <p:spPr bwMode="auto">
                <a:xfrm>
                  <a:off x="2337" y="3956"/>
                  <a:ext cx="1"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33" name="Oval 304"/>
                <p:cNvSpPr>
                  <a:spLocks noChangeArrowheads="1"/>
                </p:cNvSpPr>
                <p:nvPr/>
              </p:nvSpPr>
              <p:spPr bwMode="auto">
                <a:xfrm>
                  <a:off x="2337" y="3956"/>
                  <a:ext cx="1"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34" name="Oval 305"/>
                <p:cNvSpPr>
                  <a:spLocks noChangeArrowheads="1"/>
                </p:cNvSpPr>
                <p:nvPr/>
              </p:nvSpPr>
              <p:spPr bwMode="auto">
                <a:xfrm>
                  <a:off x="2337" y="3953"/>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35" name="Oval 306"/>
                <p:cNvSpPr>
                  <a:spLocks noChangeArrowheads="1"/>
                </p:cNvSpPr>
                <p:nvPr/>
              </p:nvSpPr>
              <p:spPr bwMode="auto">
                <a:xfrm>
                  <a:off x="2337" y="3953"/>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36" name="Oval 307"/>
                <p:cNvSpPr>
                  <a:spLocks noChangeArrowheads="1"/>
                </p:cNvSpPr>
                <p:nvPr/>
              </p:nvSpPr>
              <p:spPr bwMode="auto">
                <a:xfrm>
                  <a:off x="2340" y="3950"/>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37" name="Oval 308"/>
                <p:cNvSpPr>
                  <a:spLocks noChangeArrowheads="1"/>
                </p:cNvSpPr>
                <p:nvPr/>
              </p:nvSpPr>
              <p:spPr bwMode="auto">
                <a:xfrm>
                  <a:off x="2340" y="3950"/>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38" name="Oval 309"/>
                <p:cNvSpPr>
                  <a:spLocks noChangeArrowheads="1"/>
                </p:cNvSpPr>
                <p:nvPr/>
              </p:nvSpPr>
              <p:spPr bwMode="auto">
                <a:xfrm>
                  <a:off x="2343" y="3947"/>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39" name="Oval 310"/>
                <p:cNvSpPr>
                  <a:spLocks noChangeArrowheads="1"/>
                </p:cNvSpPr>
                <p:nvPr/>
              </p:nvSpPr>
              <p:spPr bwMode="auto">
                <a:xfrm>
                  <a:off x="2343" y="3947"/>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40" name="Oval 311"/>
                <p:cNvSpPr>
                  <a:spLocks noChangeArrowheads="1"/>
                </p:cNvSpPr>
                <p:nvPr/>
              </p:nvSpPr>
              <p:spPr bwMode="auto">
                <a:xfrm>
                  <a:off x="2343" y="3944"/>
                  <a:ext cx="3" cy="9"/>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41" name="Oval 312"/>
                <p:cNvSpPr>
                  <a:spLocks noChangeArrowheads="1"/>
                </p:cNvSpPr>
                <p:nvPr/>
              </p:nvSpPr>
              <p:spPr bwMode="auto">
                <a:xfrm>
                  <a:off x="2343" y="3944"/>
                  <a:ext cx="3" cy="9"/>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42" name="Oval 313"/>
                <p:cNvSpPr>
                  <a:spLocks noChangeArrowheads="1"/>
                </p:cNvSpPr>
                <p:nvPr/>
              </p:nvSpPr>
              <p:spPr bwMode="auto">
                <a:xfrm>
                  <a:off x="2346" y="3944"/>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43" name="Oval 314"/>
                <p:cNvSpPr>
                  <a:spLocks noChangeArrowheads="1"/>
                </p:cNvSpPr>
                <p:nvPr/>
              </p:nvSpPr>
              <p:spPr bwMode="auto">
                <a:xfrm>
                  <a:off x="2346" y="3944"/>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44" name="Freeform 315"/>
                <p:cNvSpPr>
                  <a:spLocks/>
                </p:cNvSpPr>
                <p:nvPr/>
              </p:nvSpPr>
              <p:spPr bwMode="auto">
                <a:xfrm>
                  <a:off x="2349" y="3941"/>
                  <a:ext cx="3" cy="6"/>
                </a:xfrm>
                <a:custGeom>
                  <a:avLst/>
                  <a:gdLst>
                    <a:gd name="T0" fmla="*/ 1 w 1"/>
                    <a:gd name="T1" fmla="*/ 1 h 2"/>
                    <a:gd name="T2" fmla="*/ 0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2"/>
                        <a:pt x="0" y="2"/>
                        <a:pt x="0" y="2"/>
                      </a:cubicBezTo>
                      <a:cubicBezTo>
                        <a:pt x="0" y="2"/>
                        <a:pt x="0" y="2"/>
                        <a:pt x="0" y="1"/>
                      </a:cubicBezTo>
                      <a:cubicBezTo>
                        <a:pt x="0" y="0"/>
                        <a:pt x="0"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45" name="Freeform 316"/>
                <p:cNvSpPr>
                  <a:spLocks/>
                </p:cNvSpPr>
                <p:nvPr/>
              </p:nvSpPr>
              <p:spPr bwMode="auto">
                <a:xfrm>
                  <a:off x="2349" y="3941"/>
                  <a:ext cx="3" cy="6"/>
                </a:xfrm>
                <a:custGeom>
                  <a:avLst/>
                  <a:gdLst>
                    <a:gd name="T0" fmla="*/ 1 w 1"/>
                    <a:gd name="T1" fmla="*/ 1 h 2"/>
                    <a:gd name="T2" fmla="*/ 0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2"/>
                        <a:pt x="0" y="2"/>
                        <a:pt x="0" y="2"/>
                      </a:cubicBezTo>
                      <a:cubicBezTo>
                        <a:pt x="0" y="2"/>
                        <a:pt x="0" y="2"/>
                        <a:pt x="0" y="1"/>
                      </a:cubicBezTo>
                      <a:cubicBezTo>
                        <a:pt x="0" y="0"/>
                        <a:pt x="0"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46" name="Oval 317"/>
                <p:cNvSpPr>
                  <a:spLocks noChangeArrowheads="1"/>
                </p:cNvSpPr>
                <p:nvPr/>
              </p:nvSpPr>
              <p:spPr bwMode="auto">
                <a:xfrm>
                  <a:off x="2334" y="3956"/>
                  <a:ext cx="3" cy="9"/>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47" name="Oval 318"/>
                <p:cNvSpPr>
                  <a:spLocks noChangeArrowheads="1"/>
                </p:cNvSpPr>
                <p:nvPr/>
              </p:nvSpPr>
              <p:spPr bwMode="auto">
                <a:xfrm>
                  <a:off x="2334" y="3956"/>
                  <a:ext cx="3" cy="9"/>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48" name="Oval 319"/>
                <p:cNvSpPr>
                  <a:spLocks noChangeArrowheads="1"/>
                </p:cNvSpPr>
                <p:nvPr/>
              </p:nvSpPr>
              <p:spPr bwMode="auto">
                <a:xfrm>
                  <a:off x="2331" y="3962"/>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49" name="Oval 320"/>
                <p:cNvSpPr>
                  <a:spLocks noChangeArrowheads="1"/>
                </p:cNvSpPr>
                <p:nvPr/>
              </p:nvSpPr>
              <p:spPr bwMode="auto">
                <a:xfrm>
                  <a:off x="2331" y="3962"/>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50" name="Freeform 321"/>
                <p:cNvSpPr>
                  <a:spLocks/>
                </p:cNvSpPr>
                <p:nvPr/>
              </p:nvSpPr>
              <p:spPr bwMode="auto">
                <a:xfrm>
                  <a:off x="2334" y="3962"/>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1" y="1"/>
                        <a:pt x="1" y="1"/>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51" name="Freeform 322"/>
                <p:cNvSpPr>
                  <a:spLocks/>
                </p:cNvSpPr>
                <p:nvPr/>
              </p:nvSpPr>
              <p:spPr bwMode="auto">
                <a:xfrm>
                  <a:off x="2334" y="3962"/>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1" y="1"/>
                        <a:pt x="1" y="1"/>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52" name="Freeform 323"/>
                <p:cNvSpPr>
                  <a:spLocks/>
                </p:cNvSpPr>
                <p:nvPr/>
              </p:nvSpPr>
              <p:spPr bwMode="auto">
                <a:xfrm>
                  <a:off x="2337" y="3959"/>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53" name="Freeform 324"/>
                <p:cNvSpPr>
                  <a:spLocks/>
                </p:cNvSpPr>
                <p:nvPr/>
              </p:nvSpPr>
              <p:spPr bwMode="auto">
                <a:xfrm>
                  <a:off x="2337" y="3959"/>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54" name="Freeform 325"/>
                <p:cNvSpPr>
                  <a:spLocks/>
                </p:cNvSpPr>
                <p:nvPr/>
              </p:nvSpPr>
              <p:spPr bwMode="auto">
                <a:xfrm>
                  <a:off x="2340" y="3956"/>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55" name="Freeform 326"/>
                <p:cNvSpPr>
                  <a:spLocks/>
                </p:cNvSpPr>
                <p:nvPr/>
              </p:nvSpPr>
              <p:spPr bwMode="auto">
                <a:xfrm>
                  <a:off x="2340" y="3956"/>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56" name="Freeform 327"/>
                <p:cNvSpPr>
                  <a:spLocks/>
                </p:cNvSpPr>
                <p:nvPr/>
              </p:nvSpPr>
              <p:spPr bwMode="auto">
                <a:xfrm>
                  <a:off x="2343" y="3953"/>
                  <a:ext cx="3" cy="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1" y="0"/>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57" name="Freeform 328"/>
                <p:cNvSpPr>
                  <a:spLocks/>
                </p:cNvSpPr>
                <p:nvPr/>
              </p:nvSpPr>
              <p:spPr bwMode="auto">
                <a:xfrm>
                  <a:off x="2343" y="3953"/>
                  <a:ext cx="3" cy="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1" y="0"/>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58" name="Freeform 329"/>
                <p:cNvSpPr>
                  <a:spLocks/>
                </p:cNvSpPr>
                <p:nvPr/>
              </p:nvSpPr>
              <p:spPr bwMode="auto">
                <a:xfrm>
                  <a:off x="2346" y="3950"/>
                  <a:ext cx="3" cy="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0"/>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59" name="Freeform 330"/>
                <p:cNvSpPr>
                  <a:spLocks/>
                </p:cNvSpPr>
                <p:nvPr/>
              </p:nvSpPr>
              <p:spPr bwMode="auto">
                <a:xfrm>
                  <a:off x="2346" y="3950"/>
                  <a:ext cx="3" cy="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0"/>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60" name="Freeform 331"/>
                <p:cNvSpPr>
                  <a:spLocks/>
                </p:cNvSpPr>
                <p:nvPr/>
              </p:nvSpPr>
              <p:spPr bwMode="auto">
                <a:xfrm>
                  <a:off x="2349" y="3947"/>
                  <a:ext cx="3" cy="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0"/>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61" name="Freeform 332"/>
                <p:cNvSpPr>
                  <a:spLocks/>
                </p:cNvSpPr>
                <p:nvPr/>
              </p:nvSpPr>
              <p:spPr bwMode="auto">
                <a:xfrm>
                  <a:off x="2349" y="3947"/>
                  <a:ext cx="3" cy="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0"/>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62" name="Oval 333"/>
                <p:cNvSpPr>
                  <a:spLocks noChangeArrowheads="1"/>
                </p:cNvSpPr>
                <p:nvPr/>
              </p:nvSpPr>
              <p:spPr bwMode="auto">
                <a:xfrm>
                  <a:off x="2340" y="3962"/>
                  <a:ext cx="6" cy="1"/>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63" name="Oval 334"/>
                <p:cNvSpPr>
                  <a:spLocks noChangeArrowheads="1"/>
                </p:cNvSpPr>
                <p:nvPr/>
              </p:nvSpPr>
              <p:spPr bwMode="auto">
                <a:xfrm>
                  <a:off x="2340" y="3962"/>
                  <a:ext cx="6" cy="1"/>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64" name="Freeform 335"/>
                <p:cNvSpPr>
                  <a:spLocks/>
                </p:cNvSpPr>
                <p:nvPr/>
              </p:nvSpPr>
              <p:spPr bwMode="auto">
                <a:xfrm>
                  <a:off x="2343" y="3959"/>
                  <a:ext cx="6" cy="3"/>
                </a:xfrm>
                <a:custGeom>
                  <a:avLst/>
                  <a:gdLst>
                    <a:gd name="T0" fmla="*/ 1 w 2"/>
                    <a:gd name="T1" fmla="*/ 0 h 1"/>
                    <a:gd name="T2" fmla="*/ 0 w 2"/>
                    <a:gd name="T3" fmla="*/ 0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0" y="1"/>
                        <a:pt x="0" y="1"/>
                        <a:pt x="1" y="1"/>
                      </a:cubicBezTo>
                      <a:cubicBezTo>
                        <a:pt x="1" y="1"/>
                        <a:pt x="2" y="0"/>
                        <a:pt x="2" y="0"/>
                      </a:cubicBezTo>
                      <a:cubicBezTo>
                        <a:pt x="2"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65" name="Freeform 336"/>
                <p:cNvSpPr>
                  <a:spLocks/>
                </p:cNvSpPr>
                <p:nvPr/>
              </p:nvSpPr>
              <p:spPr bwMode="auto">
                <a:xfrm>
                  <a:off x="2343" y="3959"/>
                  <a:ext cx="6" cy="3"/>
                </a:xfrm>
                <a:custGeom>
                  <a:avLst/>
                  <a:gdLst>
                    <a:gd name="T0" fmla="*/ 1 w 2"/>
                    <a:gd name="T1" fmla="*/ 0 h 1"/>
                    <a:gd name="T2" fmla="*/ 0 w 2"/>
                    <a:gd name="T3" fmla="*/ 0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0" y="1"/>
                        <a:pt x="0" y="1"/>
                        <a:pt x="1" y="1"/>
                      </a:cubicBezTo>
                      <a:cubicBezTo>
                        <a:pt x="1" y="1"/>
                        <a:pt x="2" y="0"/>
                        <a:pt x="2" y="0"/>
                      </a:cubicBezTo>
                      <a:cubicBezTo>
                        <a:pt x="2" y="0"/>
                        <a:pt x="1"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66" name="Oval 337"/>
                <p:cNvSpPr>
                  <a:spLocks noChangeArrowheads="1"/>
                </p:cNvSpPr>
                <p:nvPr/>
              </p:nvSpPr>
              <p:spPr bwMode="auto">
                <a:xfrm>
                  <a:off x="2343" y="3956"/>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67" name="Oval 338"/>
                <p:cNvSpPr>
                  <a:spLocks noChangeArrowheads="1"/>
                </p:cNvSpPr>
                <p:nvPr/>
              </p:nvSpPr>
              <p:spPr bwMode="auto">
                <a:xfrm>
                  <a:off x="2343" y="3956"/>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68" name="Freeform 339"/>
                <p:cNvSpPr>
                  <a:spLocks/>
                </p:cNvSpPr>
                <p:nvPr/>
              </p:nvSpPr>
              <p:spPr bwMode="auto">
                <a:xfrm>
                  <a:off x="2346" y="3953"/>
                  <a:ext cx="6" cy="3"/>
                </a:xfrm>
                <a:custGeom>
                  <a:avLst/>
                  <a:gdLst>
                    <a:gd name="T0" fmla="*/ 1 w 2"/>
                    <a:gd name="T1" fmla="*/ 0 h 1"/>
                    <a:gd name="T2" fmla="*/ 0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1"/>
                        <a:pt x="0" y="1"/>
                      </a:cubicBezTo>
                      <a:cubicBezTo>
                        <a:pt x="0" y="1"/>
                        <a:pt x="1" y="1"/>
                        <a:pt x="1" y="1"/>
                      </a:cubicBezTo>
                      <a:cubicBezTo>
                        <a:pt x="2" y="1"/>
                        <a:pt x="2" y="1"/>
                        <a:pt x="2" y="1"/>
                      </a:cubicBezTo>
                      <a:cubicBezTo>
                        <a:pt x="2" y="1"/>
                        <a:pt x="2"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69" name="Freeform 340"/>
                <p:cNvSpPr>
                  <a:spLocks/>
                </p:cNvSpPr>
                <p:nvPr/>
              </p:nvSpPr>
              <p:spPr bwMode="auto">
                <a:xfrm>
                  <a:off x="2346" y="3953"/>
                  <a:ext cx="6" cy="3"/>
                </a:xfrm>
                <a:custGeom>
                  <a:avLst/>
                  <a:gdLst>
                    <a:gd name="T0" fmla="*/ 1 w 2"/>
                    <a:gd name="T1" fmla="*/ 0 h 1"/>
                    <a:gd name="T2" fmla="*/ 0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1"/>
                        <a:pt x="0" y="1"/>
                      </a:cubicBezTo>
                      <a:cubicBezTo>
                        <a:pt x="0" y="1"/>
                        <a:pt x="1" y="1"/>
                        <a:pt x="1" y="1"/>
                      </a:cubicBezTo>
                      <a:cubicBezTo>
                        <a:pt x="2" y="1"/>
                        <a:pt x="2" y="1"/>
                        <a:pt x="2" y="1"/>
                      </a:cubicBezTo>
                      <a:cubicBezTo>
                        <a:pt x="2" y="1"/>
                        <a:pt x="2"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70" name="Oval 341"/>
                <p:cNvSpPr>
                  <a:spLocks noChangeArrowheads="1"/>
                </p:cNvSpPr>
                <p:nvPr/>
              </p:nvSpPr>
              <p:spPr bwMode="auto">
                <a:xfrm>
                  <a:off x="2349" y="3953"/>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71" name="Oval 342"/>
                <p:cNvSpPr>
                  <a:spLocks noChangeArrowheads="1"/>
                </p:cNvSpPr>
                <p:nvPr/>
              </p:nvSpPr>
              <p:spPr bwMode="auto">
                <a:xfrm>
                  <a:off x="2349" y="3953"/>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72" name="Oval 343"/>
                <p:cNvSpPr>
                  <a:spLocks noChangeArrowheads="1"/>
                </p:cNvSpPr>
                <p:nvPr/>
              </p:nvSpPr>
              <p:spPr bwMode="auto">
                <a:xfrm>
                  <a:off x="2349" y="3950"/>
                  <a:ext cx="9"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73" name="Oval 344"/>
                <p:cNvSpPr>
                  <a:spLocks noChangeArrowheads="1"/>
                </p:cNvSpPr>
                <p:nvPr/>
              </p:nvSpPr>
              <p:spPr bwMode="auto">
                <a:xfrm>
                  <a:off x="2349" y="3950"/>
                  <a:ext cx="9"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74" name="Freeform 345"/>
                <p:cNvSpPr>
                  <a:spLocks/>
                </p:cNvSpPr>
                <p:nvPr/>
              </p:nvSpPr>
              <p:spPr bwMode="auto">
                <a:xfrm>
                  <a:off x="2352" y="3947"/>
                  <a:ext cx="6" cy="3"/>
                </a:xfrm>
                <a:custGeom>
                  <a:avLst/>
                  <a:gdLst>
                    <a:gd name="T0" fmla="*/ 1 w 2"/>
                    <a:gd name="T1" fmla="*/ 0 h 1"/>
                    <a:gd name="T2" fmla="*/ 0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1"/>
                        <a:pt x="0" y="1"/>
                      </a:cubicBezTo>
                      <a:cubicBezTo>
                        <a:pt x="0" y="1"/>
                        <a:pt x="1" y="1"/>
                        <a:pt x="1" y="1"/>
                      </a:cubicBezTo>
                      <a:cubicBezTo>
                        <a:pt x="2" y="1"/>
                        <a:pt x="2" y="1"/>
                        <a:pt x="2" y="0"/>
                      </a:cubicBezTo>
                      <a:cubicBezTo>
                        <a:pt x="2" y="0"/>
                        <a:pt x="2"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75" name="Freeform 346"/>
                <p:cNvSpPr>
                  <a:spLocks/>
                </p:cNvSpPr>
                <p:nvPr/>
              </p:nvSpPr>
              <p:spPr bwMode="auto">
                <a:xfrm>
                  <a:off x="2352" y="3947"/>
                  <a:ext cx="6" cy="3"/>
                </a:xfrm>
                <a:custGeom>
                  <a:avLst/>
                  <a:gdLst>
                    <a:gd name="T0" fmla="*/ 1 w 2"/>
                    <a:gd name="T1" fmla="*/ 0 h 1"/>
                    <a:gd name="T2" fmla="*/ 0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1"/>
                        <a:pt x="0" y="1"/>
                      </a:cubicBezTo>
                      <a:cubicBezTo>
                        <a:pt x="0" y="1"/>
                        <a:pt x="1" y="1"/>
                        <a:pt x="1" y="1"/>
                      </a:cubicBezTo>
                      <a:cubicBezTo>
                        <a:pt x="2" y="1"/>
                        <a:pt x="2" y="1"/>
                        <a:pt x="2" y="0"/>
                      </a:cubicBezTo>
                      <a:cubicBezTo>
                        <a:pt x="2" y="0"/>
                        <a:pt x="2"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76" name="Oval 347"/>
                <p:cNvSpPr>
                  <a:spLocks noChangeArrowheads="1"/>
                </p:cNvSpPr>
                <p:nvPr/>
              </p:nvSpPr>
              <p:spPr bwMode="auto">
                <a:xfrm>
                  <a:off x="2337" y="3962"/>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77" name="Oval 348"/>
                <p:cNvSpPr>
                  <a:spLocks noChangeArrowheads="1"/>
                </p:cNvSpPr>
                <p:nvPr/>
              </p:nvSpPr>
              <p:spPr bwMode="auto">
                <a:xfrm>
                  <a:off x="2337" y="3962"/>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78" name="Oval 349"/>
                <p:cNvSpPr>
                  <a:spLocks noChangeArrowheads="1"/>
                </p:cNvSpPr>
                <p:nvPr/>
              </p:nvSpPr>
              <p:spPr bwMode="auto">
                <a:xfrm>
                  <a:off x="2334" y="3965"/>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79" name="Oval 350"/>
                <p:cNvSpPr>
                  <a:spLocks noChangeArrowheads="1"/>
                </p:cNvSpPr>
                <p:nvPr/>
              </p:nvSpPr>
              <p:spPr bwMode="auto">
                <a:xfrm>
                  <a:off x="2334" y="3965"/>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80" name="Freeform 351"/>
                <p:cNvSpPr>
                  <a:spLocks/>
                </p:cNvSpPr>
                <p:nvPr/>
              </p:nvSpPr>
              <p:spPr bwMode="auto">
                <a:xfrm>
                  <a:off x="2334" y="3962"/>
                  <a:ext cx="3" cy="3"/>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0"/>
                        <a:pt x="1" y="0"/>
                      </a:cubicBezTo>
                      <a:cubicBezTo>
                        <a:pt x="1" y="0"/>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81" name="Freeform 352"/>
                <p:cNvSpPr>
                  <a:spLocks/>
                </p:cNvSpPr>
                <p:nvPr/>
              </p:nvSpPr>
              <p:spPr bwMode="auto">
                <a:xfrm>
                  <a:off x="2334" y="3962"/>
                  <a:ext cx="3" cy="3"/>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0"/>
                        <a:pt x="1" y="0"/>
                      </a:cubicBezTo>
                      <a:cubicBezTo>
                        <a:pt x="1" y="0"/>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82" name="Freeform 353"/>
                <p:cNvSpPr>
                  <a:spLocks/>
                </p:cNvSpPr>
                <p:nvPr/>
              </p:nvSpPr>
              <p:spPr bwMode="auto">
                <a:xfrm>
                  <a:off x="2337" y="3959"/>
                  <a:ext cx="3" cy="3"/>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1"/>
                        <a:pt x="1" y="0"/>
                      </a:cubicBezTo>
                      <a:cubicBezTo>
                        <a:pt x="1" y="0"/>
                        <a:pt x="1"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83" name="Freeform 354"/>
                <p:cNvSpPr>
                  <a:spLocks/>
                </p:cNvSpPr>
                <p:nvPr/>
              </p:nvSpPr>
              <p:spPr bwMode="auto">
                <a:xfrm>
                  <a:off x="2337" y="3959"/>
                  <a:ext cx="3" cy="3"/>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1"/>
                        <a:pt x="1" y="0"/>
                      </a:cubicBezTo>
                      <a:cubicBezTo>
                        <a:pt x="1" y="0"/>
                        <a:pt x="1"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84" name="Freeform 355"/>
                <p:cNvSpPr>
                  <a:spLocks/>
                </p:cNvSpPr>
                <p:nvPr/>
              </p:nvSpPr>
              <p:spPr bwMode="auto">
                <a:xfrm>
                  <a:off x="2340" y="3956"/>
                  <a:ext cx="3" cy="3"/>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0" y="1"/>
                      </a:cubicBezTo>
                      <a:cubicBezTo>
                        <a:pt x="0" y="1"/>
                        <a:pt x="0" y="1"/>
                        <a:pt x="1" y="0"/>
                      </a:cubicBezTo>
                      <a:cubicBezTo>
                        <a:pt x="1" y="0"/>
                        <a:pt x="1"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85" name="Freeform 356"/>
                <p:cNvSpPr>
                  <a:spLocks/>
                </p:cNvSpPr>
                <p:nvPr/>
              </p:nvSpPr>
              <p:spPr bwMode="auto">
                <a:xfrm>
                  <a:off x="2340" y="3956"/>
                  <a:ext cx="3" cy="3"/>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0" y="1"/>
                      </a:cubicBezTo>
                      <a:cubicBezTo>
                        <a:pt x="0" y="1"/>
                        <a:pt x="0" y="1"/>
                        <a:pt x="1" y="0"/>
                      </a:cubicBezTo>
                      <a:cubicBezTo>
                        <a:pt x="1" y="0"/>
                        <a:pt x="1"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86" name="Freeform 357"/>
                <p:cNvSpPr>
                  <a:spLocks/>
                </p:cNvSpPr>
                <p:nvPr/>
              </p:nvSpPr>
              <p:spPr bwMode="auto">
                <a:xfrm>
                  <a:off x="2343" y="3953"/>
                  <a:ext cx="6" cy="3"/>
                </a:xfrm>
                <a:custGeom>
                  <a:avLst/>
                  <a:gdLst>
                    <a:gd name="T0" fmla="*/ 1 w 2"/>
                    <a:gd name="T1" fmla="*/ 1 h 1"/>
                    <a:gd name="T2" fmla="*/ 0 w 2"/>
                    <a:gd name="T3" fmla="*/ 1 h 1"/>
                    <a:gd name="T4" fmla="*/ 1 w 2"/>
                    <a:gd name="T5" fmla="*/ 0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0" y="1"/>
                      </a:cubicBezTo>
                      <a:cubicBezTo>
                        <a:pt x="0" y="1"/>
                        <a:pt x="1" y="1"/>
                        <a:pt x="1" y="0"/>
                      </a:cubicBezTo>
                      <a:cubicBezTo>
                        <a:pt x="1" y="0"/>
                        <a:pt x="1" y="0"/>
                        <a:pt x="1" y="0"/>
                      </a:cubicBezTo>
                      <a:cubicBezTo>
                        <a:pt x="2"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87" name="Freeform 358"/>
                <p:cNvSpPr>
                  <a:spLocks/>
                </p:cNvSpPr>
                <p:nvPr/>
              </p:nvSpPr>
              <p:spPr bwMode="auto">
                <a:xfrm>
                  <a:off x="2343" y="3953"/>
                  <a:ext cx="6" cy="3"/>
                </a:xfrm>
                <a:custGeom>
                  <a:avLst/>
                  <a:gdLst>
                    <a:gd name="T0" fmla="*/ 1 w 2"/>
                    <a:gd name="T1" fmla="*/ 1 h 1"/>
                    <a:gd name="T2" fmla="*/ 0 w 2"/>
                    <a:gd name="T3" fmla="*/ 1 h 1"/>
                    <a:gd name="T4" fmla="*/ 1 w 2"/>
                    <a:gd name="T5" fmla="*/ 0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0" y="1"/>
                      </a:cubicBezTo>
                      <a:cubicBezTo>
                        <a:pt x="0" y="1"/>
                        <a:pt x="1" y="1"/>
                        <a:pt x="1" y="0"/>
                      </a:cubicBezTo>
                      <a:cubicBezTo>
                        <a:pt x="1" y="0"/>
                        <a:pt x="1" y="0"/>
                        <a:pt x="1" y="0"/>
                      </a:cubicBezTo>
                      <a:cubicBezTo>
                        <a:pt x="2"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88" name="Freeform 359"/>
                <p:cNvSpPr>
                  <a:spLocks/>
                </p:cNvSpPr>
                <p:nvPr/>
              </p:nvSpPr>
              <p:spPr bwMode="auto">
                <a:xfrm>
                  <a:off x="2346" y="3950"/>
                  <a:ext cx="6" cy="3"/>
                </a:xfrm>
                <a:custGeom>
                  <a:avLst/>
                  <a:gdLst>
                    <a:gd name="T0" fmla="*/ 1 w 2"/>
                    <a:gd name="T1" fmla="*/ 1 h 1"/>
                    <a:gd name="T2" fmla="*/ 1 w 2"/>
                    <a:gd name="T3" fmla="*/ 1 h 1"/>
                    <a:gd name="T4" fmla="*/ 1 w 2"/>
                    <a:gd name="T5" fmla="*/ 0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1" y="1"/>
                      </a:cubicBezTo>
                      <a:cubicBezTo>
                        <a:pt x="0" y="1"/>
                        <a:pt x="1" y="0"/>
                        <a:pt x="1" y="0"/>
                      </a:cubicBezTo>
                      <a:cubicBezTo>
                        <a:pt x="1" y="0"/>
                        <a:pt x="1" y="0"/>
                        <a:pt x="1" y="0"/>
                      </a:cubicBezTo>
                      <a:cubicBezTo>
                        <a:pt x="2"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89" name="Freeform 360"/>
                <p:cNvSpPr>
                  <a:spLocks/>
                </p:cNvSpPr>
                <p:nvPr/>
              </p:nvSpPr>
              <p:spPr bwMode="auto">
                <a:xfrm>
                  <a:off x="2346" y="3950"/>
                  <a:ext cx="6" cy="3"/>
                </a:xfrm>
                <a:custGeom>
                  <a:avLst/>
                  <a:gdLst>
                    <a:gd name="T0" fmla="*/ 1 w 2"/>
                    <a:gd name="T1" fmla="*/ 1 h 1"/>
                    <a:gd name="T2" fmla="*/ 1 w 2"/>
                    <a:gd name="T3" fmla="*/ 1 h 1"/>
                    <a:gd name="T4" fmla="*/ 1 w 2"/>
                    <a:gd name="T5" fmla="*/ 0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1" y="1"/>
                      </a:cubicBezTo>
                      <a:cubicBezTo>
                        <a:pt x="0" y="1"/>
                        <a:pt x="1" y="0"/>
                        <a:pt x="1" y="0"/>
                      </a:cubicBezTo>
                      <a:cubicBezTo>
                        <a:pt x="1" y="0"/>
                        <a:pt x="1" y="0"/>
                        <a:pt x="1" y="0"/>
                      </a:cubicBezTo>
                      <a:cubicBezTo>
                        <a:pt x="2"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90" name="Freeform 361"/>
                <p:cNvSpPr>
                  <a:spLocks/>
                </p:cNvSpPr>
                <p:nvPr/>
              </p:nvSpPr>
              <p:spPr bwMode="auto">
                <a:xfrm>
                  <a:off x="2349" y="3947"/>
                  <a:ext cx="6" cy="3"/>
                </a:xfrm>
                <a:custGeom>
                  <a:avLst/>
                  <a:gdLst>
                    <a:gd name="T0" fmla="*/ 1 w 2"/>
                    <a:gd name="T1" fmla="*/ 0 h 1"/>
                    <a:gd name="T2" fmla="*/ 1 w 2"/>
                    <a:gd name="T3" fmla="*/ 1 h 1"/>
                    <a:gd name="T4" fmla="*/ 1 w 2"/>
                    <a:gd name="T5" fmla="*/ 0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1"/>
                        <a:pt x="1" y="1"/>
                        <a:pt x="1" y="1"/>
                      </a:cubicBezTo>
                      <a:cubicBezTo>
                        <a:pt x="0" y="1"/>
                        <a:pt x="1" y="0"/>
                        <a:pt x="1" y="0"/>
                      </a:cubicBezTo>
                      <a:cubicBezTo>
                        <a:pt x="1" y="0"/>
                        <a:pt x="1" y="0"/>
                        <a:pt x="2" y="0"/>
                      </a:cubicBezTo>
                      <a:cubicBezTo>
                        <a:pt x="2"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91" name="Freeform 362"/>
                <p:cNvSpPr>
                  <a:spLocks/>
                </p:cNvSpPr>
                <p:nvPr/>
              </p:nvSpPr>
              <p:spPr bwMode="auto">
                <a:xfrm>
                  <a:off x="2349" y="3947"/>
                  <a:ext cx="6" cy="3"/>
                </a:xfrm>
                <a:custGeom>
                  <a:avLst/>
                  <a:gdLst>
                    <a:gd name="T0" fmla="*/ 1 w 2"/>
                    <a:gd name="T1" fmla="*/ 0 h 1"/>
                    <a:gd name="T2" fmla="*/ 1 w 2"/>
                    <a:gd name="T3" fmla="*/ 1 h 1"/>
                    <a:gd name="T4" fmla="*/ 1 w 2"/>
                    <a:gd name="T5" fmla="*/ 0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1"/>
                        <a:pt x="1" y="1"/>
                        <a:pt x="1" y="1"/>
                      </a:cubicBezTo>
                      <a:cubicBezTo>
                        <a:pt x="0" y="1"/>
                        <a:pt x="1" y="0"/>
                        <a:pt x="1" y="0"/>
                      </a:cubicBezTo>
                      <a:cubicBezTo>
                        <a:pt x="1" y="0"/>
                        <a:pt x="1" y="0"/>
                        <a:pt x="2" y="0"/>
                      </a:cubicBezTo>
                      <a:cubicBezTo>
                        <a:pt x="2" y="0"/>
                        <a:pt x="1"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92" name="Freeform 363"/>
                <p:cNvSpPr>
                  <a:spLocks/>
                </p:cNvSpPr>
                <p:nvPr/>
              </p:nvSpPr>
              <p:spPr bwMode="auto">
                <a:xfrm>
                  <a:off x="2331" y="3947"/>
                  <a:ext cx="6" cy="18"/>
                </a:xfrm>
                <a:custGeom>
                  <a:avLst/>
                  <a:gdLst>
                    <a:gd name="T0" fmla="*/ 0 w 2"/>
                    <a:gd name="T1" fmla="*/ 6 h 6"/>
                    <a:gd name="T2" fmla="*/ 2 w 2"/>
                    <a:gd name="T3" fmla="*/ 0 h 6"/>
                  </a:gdLst>
                  <a:ahLst/>
                  <a:cxnLst>
                    <a:cxn ang="0">
                      <a:pos x="T0" y="T1"/>
                    </a:cxn>
                    <a:cxn ang="0">
                      <a:pos x="T2" y="T3"/>
                    </a:cxn>
                  </a:cxnLst>
                  <a:rect l="0" t="0" r="r" b="b"/>
                  <a:pathLst>
                    <a:path w="2" h="6">
                      <a:moveTo>
                        <a:pt x="0" y="6"/>
                      </a:moveTo>
                      <a:cubicBezTo>
                        <a:pt x="0" y="6"/>
                        <a:pt x="1"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93" name="Freeform 364"/>
                <p:cNvSpPr>
                  <a:spLocks/>
                </p:cNvSpPr>
                <p:nvPr/>
              </p:nvSpPr>
              <p:spPr bwMode="auto">
                <a:xfrm>
                  <a:off x="2331" y="3947"/>
                  <a:ext cx="6" cy="18"/>
                </a:xfrm>
                <a:custGeom>
                  <a:avLst/>
                  <a:gdLst>
                    <a:gd name="T0" fmla="*/ 0 w 2"/>
                    <a:gd name="T1" fmla="*/ 6 h 6"/>
                    <a:gd name="T2" fmla="*/ 2 w 2"/>
                    <a:gd name="T3" fmla="*/ 0 h 6"/>
                  </a:gdLst>
                  <a:ahLst/>
                  <a:cxnLst>
                    <a:cxn ang="0">
                      <a:pos x="T0" y="T1"/>
                    </a:cxn>
                    <a:cxn ang="0">
                      <a:pos x="T2" y="T3"/>
                    </a:cxn>
                  </a:cxnLst>
                  <a:rect l="0" t="0" r="r" b="b"/>
                  <a:pathLst>
                    <a:path w="2" h="6">
                      <a:moveTo>
                        <a:pt x="0" y="6"/>
                      </a:moveTo>
                      <a:cubicBezTo>
                        <a:pt x="0" y="6"/>
                        <a:pt x="1"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94" name="Freeform 365"/>
                <p:cNvSpPr>
                  <a:spLocks/>
                </p:cNvSpPr>
                <p:nvPr/>
              </p:nvSpPr>
              <p:spPr bwMode="auto">
                <a:xfrm>
                  <a:off x="2334" y="3941"/>
                  <a:ext cx="6" cy="15"/>
                </a:xfrm>
                <a:custGeom>
                  <a:avLst/>
                  <a:gdLst>
                    <a:gd name="T0" fmla="*/ 0 w 2"/>
                    <a:gd name="T1" fmla="*/ 5 h 5"/>
                    <a:gd name="T2" fmla="*/ 2 w 2"/>
                    <a:gd name="T3" fmla="*/ 0 h 5"/>
                  </a:gdLst>
                  <a:ahLst/>
                  <a:cxnLst>
                    <a:cxn ang="0">
                      <a:pos x="T0" y="T1"/>
                    </a:cxn>
                    <a:cxn ang="0">
                      <a:pos x="T2" y="T3"/>
                    </a:cxn>
                  </a:cxnLst>
                  <a:rect l="0" t="0" r="r" b="b"/>
                  <a:pathLst>
                    <a:path w="2" h="5">
                      <a:moveTo>
                        <a:pt x="0" y="5"/>
                      </a:moveTo>
                      <a:cubicBezTo>
                        <a:pt x="0" y="5"/>
                        <a:pt x="2" y="0"/>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95" name="Freeform 366"/>
                <p:cNvSpPr>
                  <a:spLocks/>
                </p:cNvSpPr>
                <p:nvPr/>
              </p:nvSpPr>
              <p:spPr bwMode="auto">
                <a:xfrm>
                  <a:off x="2334" y="3941"/>
                  <a:ext cx="6" cy="15"/>
                </a:xfrm>
                <a:custGeom>
                  <a:avLst/>
                  <a:gdLst>
                    <a:gd name="T0" fmla="*/ 0 w 2"/>
                    <a:gd name="T1" fmla="*/ 5 h 5"/>
                    <a:gd name="T2" fmla="*/ 2 w 2"/>
                    <a:gd name="T3" fmla="*/ 0 h 5"/>
                  </a:gdLst>
                  <a:ahLst/>
                  <a:cxnLst>
                    <a:cxn ang="0">
                      <a:pos x="T0" y="T1"/>
                    </a:cxn>
                    <a:cxn ang="0">
                      <a:pos x="T2" y="T3"/>
                    </a:cxn>
                  </a:cxnLst>
                  <a:rect l="0" t="0" r="r" b="b"/>
                  <a:pathLst>
                    <a:path w="2" h="5">
                      <a:moveTo>
                        <a:pt x="0" y="5"/>
                      </a:moveTo>
                      <a:cubicBezTo>
                        <a:pt x="0" y="5"/>
                        <a:pt x="2" y="0"/>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96" name="Freeform 367"/>
                <p:cNvSpPr>
                  <a:spLocks/>
                </p:cNvSpPr>
                <p:nvPr/>
              </p:nvSpPr>
              <p:spPr bwMode="auto">
                <a:xfrm>
                  <a:off x="2340" y="3941"/>
                  <a:ext cx="3" cy="12"/>
                </a:xfrm>
                <a:custGeom>
                  <a:avLst/>
                  <a:gdLst>
                    <a:gd name="T0" fmla="*/ 0 w 1"/>
                    <a:gd name="T1" fmla="*/ 4 h 4"/>
                    <a:gd name="T2" fmla="*/ 1 w 1"/>
                    <a:gd name="T3" fmla="*/ 0 h 4"/>
                  </a:gdLst>
                  <a:ahLst/>
                  <a:cxnLst>
                    <a:cxn ang="0">
                      <a:pos x="T0" y="T1"/>
                    </a:cxn>
                    <a:cxn ang="0">
                      <a:pos x="T2" y="T3"/>
                    </a:cxn>
                  </a:cxnLst>
                  <a:rect l="0" t="0" r="r" b="b"/>
                  <a:pathLst>
                    <a:path w="1" h="4">
                      <a:moveTo>
                        <a:pt x="0" y="4"/>
                      </a:moveTo>
                      <a:cubicBezTo>
                        <a:pt x="0" y="4"/>
                        <a:pt x="1" y="1"/>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97" name="Freeform 368"/>
                <p:cNvSpPr>
                  <a:spLocks/>
                </p:cNvSpPr>
                <p:nvPr/>
              </p:nvSpPr>
              <p:spPr bwMode="auto">
                <a:xfrm>
                  <a:off x="2340" y="3941"/>
                  <a:ext cx="3" cy="12"/>
                </a:xfrm>
                <a:custGeom>
                  <a:avLst/>
                  <a:gdLst>
                    <a:gd name="T0" fmla="*/ 0 w 1"/>
                    <a:gd name="T1" fmla="*/ 4 h 4"/>
                    <a:gd name="T2" fmla="*/ 1 w 1"/>
                    <a:gd name="T3" fmla="*/ 0 h 4"/>
                  </a:gdLst>
                  <a:ahLst/>
                  <a:cxnLst>
                    <a:cxn ang="0">
                      <a:pos x="T0" y="T1"/>
                    </a:cxn>
                    <a:cxn ang="0">
                      <a:pos x="T2" y="T3"/>
                    </a:cxn>
                  </a:cxnLst>
                  <a:rect l="0" t="0" r="r" b="b"/>
                  <a:pathLst>
                    <a:path w="1" h="4">
                      <a:moveTo>
                        <a:pt x="0" y="4"/>
                      </a:moveTo>
                      <a:cubicBezTo>
                        <a:pt x="0" y="4"/>
                        <a:pt x="1" y="1"/>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98" name="Freeform 369"/>
                <p:cNvSpPr>
                  <a:spLocks/>
                </p:cNvSpPr>
                <p:nvPr/>
              </p:nvSpPr>
              <p:spPr bwMode="auto">
                <a:xfrm>
                  <a:off x="2343" y="3938"/>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99" name="Freeform 370"/>
                <p:cNvSpPr>
                  <a:spLocks/>
                </p:cNvSpPr>
                <p:nvPr/>
              </p:nvSpPr>
              <p:spPr bwMode="auto">
                <a:xfrm>
                  <a:off x="2343" y="3938"/>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1" y="0"/>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00" name="Freeform 371"/>
                <p:cNvSpPr>
                  <a:spLocks/>
                </p:cNvSpPr>
                <p:nvPr/>
              </p:nvSpPr>
              <p:spPr bwMode="auto">
                <a:xfrm>
                  <a:off x="2346" y="3938"/>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1" y="1"/>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01" name="Freeform 372"/>
                <p:cNvSpPr>
                  <a:spLocks/>
                </p:cNvSpPr>
                <p:nvPr/>
              </p:nvSpPr>
              <p:spPr bwMode="auto">
                <a:xfrm>
                  <a:off x="2346" y="3938"/>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1" y="1"/>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02" name="Freeform 373"/>
                <p:cNvSpPr>
                  <a:spLocks/>
                </p:cNvSpPr>
                <p:nvPr/>
              </p:nvSpPr>
              <p:spPr bwMode="auto">
                <a:xfrm>
                  <a:off x="2349" y="3933"/>
                  <a:ext cx="9" cy="14"/>
                </a:xfrm>
                <a:custGeom>
                  <a:avLst/>
                  <a:gdLst>
                    <a:gd name="T0" fmla="*/ 0 w 9"/>
                    <a:gd name="T1" fmla="*/ 14 h 14"/>
                    <a:gd name="T2" fmla="*/ 9 w 9"/>
                    <a:gd name="T3" fmla="*/ 0 h 14"/>
                    <a:gd name="T4" fmla="*/ 0 w 9"/>
                    <a:gd name="T5" fmla="*/ 14 h 14"/>
                  </a:gdLst>
                  <a:ahLst/>
                  <a:cxnLst>
                    <a:cxn ang="0">
                      <a:pos x="T0" y="T1"/>
                    </a:cxn>
                    <a:cxn ang="0">
                      <a:pos x="T2" y="T3"/>
                    </a:cxn>
                    <a:cxn ang="0">
                      <a:pos x="T4" y="T5"/>
                    </a:cxn>
                  </a:cxnLst>
                  <a:rect l="0" t="0" r="r" b="b"/>
                  <a:pathLst>
                    <a:path w="9" h="14">
                      <a:moveTo>
                        <a:pt x="0" y="14"/>
                      </a:moveTo>
                      <a:lnTo>
                        <a:pt x="9" y="0"/>
                      </a:lnTo>
                      <a:lnTo>
                        <a:pt x="0" y="14"/>
                      </a:lnTo>
                      <a:close/>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03" name="Line 374"/>
                <p:cNvSpPr>
                  <a:spLocks noChangeShapeType="1"/>
                </p:cNvSpPr>
                <p:nvPr/>
              </p:nvSpPr>
              <p:spPr bwMode="auto">
                <a:xfrm flipV="1">
                  <a:off x="2349" y="3933"/>
                  <a:ext cx="9"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04" name="Line 375"/>
                <p:cNvSpPr>
                  <a:spLocks noChangeShapeType="1"/>
                </p:cNvSpPr>
                <p:nvPr/>
              </p:nvSpPr>
              <p:spPr bwMode="auto">
                <a:xfrm flipV="1">
                  <a:off x="2349" y="3933"/>
                  <a:ext cx="9" cy="14"/>
                </a:xfrm>
                <a:prstGeom prst="line">
                  <a:avLst/>
                </a:prstGeom>
                <a:noFill/>
                <a:ln w="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05" name="Freeform 376"/>
                <p:cNvSpPr>
                  <a:spLocks/>
                </p:cNvSpPr>
                <p:nvPr/>
              </p:nvSpPr>
              <p:spPr bwMode="auto">
                <a:xfrm>
                  <a:off x="2352" y="3941"/>
                  <a:ext cx="9" cy="6"/>
                </a:xfrm>
                <a:custGeom>
                  <a:avLst/>
                  <a:gdLst>
                    <a:gd name="T0" fmla="*/ 0 w 9"/>
                    <a:gd name="T1" fmla="*/ 6 h 6"/>
                    <a:gd name="T2" fmla="*/ 9 w 9"/>
                    <a:gd name="T3" fmla="*/ 0 h 6"/>
                    <a:gd name="T4" fmla="*/ 0 w 9"/>
                    <a:gd name="T5" fmla="*/ 6 h 6"/>
                  </a:gdLst>
                  <a:ahLst/>
                  <a:cxnLst>
                    <a:cxn ang="0">
                      <a:pos x="T0" y="T1"/>
                    </a:cxn>
                    <a:cxn ang="0">
                      <a:pos x="T2" y="T3"/>
                    </a:cxn>
                    <a:cxn ang="0">
                      <a:pos x="T4" y="T5"/>
                    </a:cxn>
                  </a:cxnLst>
                  <a:rect l="0" t="0" r="r" b="b"/>
                  <a:pathLst>
                    <a:path w="9" h="6">
                      <a:moveTo>
                        <a:pt x="0" y="6"/>
                      </a:moveTo>
                      <a:lnTo>
                        <a:pt x="9" y="0"/>
                      </a:lnTo>
                      <a:lnTo>
                        <a:pt x="0" y="6"/>
                      </a:lnTo>
                      <a:close/>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06" name="Line 377"/>
                <p:cNvSpPr>
                  <a:spLocks noChangeShapeType="1"/>
                </p:cNvSpPr>
                <p:nvPr/>
              </p:nvSpPr>
              <p:spPr bwMode="auto">
                <a:xfrm flipV="1">
                  <a:off x="2352" y="3941"/>
                  <a:ext cx="9"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07" name="Line 378"/>
                <p:cNvSpPr>
                  <a:spLocks noChangeShapeType="1"/>
                </p:cNvSpPr>
                <p:nvPr/>
              </p:nvSpPr>
              <p:spPr bwMode="auto">
                <a:xfrm flipV="1">
                  <a:off x="2352" y="3941"/>
                  <a:ext cx="9" cy="6"/>
                </a:xfrm>
                <a:prstGeom prst="line">
                  <a:avLst/>
                </a:prstGeom>
                <a:noFill/>
                <a:ln w="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08" name="Freeform 379"/>
                <p:cNvSpPr>
                  <a:spLocks/>
                </p:cNvSpPr>
                <p:nvPr/>
              </p:nvSpPr>
              <p:spPr bwMode="auto">
                <a:xfrm>
                  <a:off x="2334" y="3965"/>
                  <a:ext cx="12" cy="3"/>
                </a:xfrm>
                <a:custGeom>
                  <a:avLst/>
                  <a:gdLst>
                    <a:gd name="T0" fmla="*/ 0 w 4"/>
                    <a:gd name="T1" fmla="*/ 1 h 1"/>
                    <a:gd name="T2" fmla="*/ 4 w 4"/>
                    <a:gd name="T3" fmla="*/ 0 h 1"/>
                  </a:gdLst>
                  <a:ahLst/>
                  <a:cxnLst>
                    <a:cxn ang="0">
                      <a:pos x="T0" y="T1"/>
                    </a:cxn>
                    <a:cxn ang="0">
                      <a:pos x="T2" y="T3"/>
                    </a:cxn>
                  </a:cxnLst>
                  <a:rect l="0" t="0" r="r" b="b"/>
                  <a:pathLst>
                    <a:path w="4" h="1">
                      <a:moveTo>
                        <a:pt x="0" y="1"/>
                      </a:moveTo>
                      <a:cubicBezTo>
                        <a:pt x="0" y="1"/>
                        <a:pt x="4" y="0"/>
                        <a:pt x="4"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09" name="Freeform 380"/>
                <p:cNvSpPr>
                  <a:spLocks/>
                </p:cNvSpPr>
                <p:nvPr/>
              </p:nvSpPr>
              <p:spPr bwMode="auto">
                <a:xfrm>
                  <a:off x="2334" y="3965"/>
                  <a:ext cx="12" cy="3"/>
                </a:xfrm>
                <a:custGeom>
                  <a:avLst/>
                  <a:gdLst>
                    <a:gd name="T0" fmla="*/ 0 w 4"/>
                    <a:gd name="T1" fmla="*/ 1 h 1"/>
                    <a:gd name="T2" fmla="*/ 4 w 4"/>
                    <a:gd name="T3" fmla="*/ 0 h 1"/>
                  </a:gdLst>
                  <a:ahLst/>
                  <a:cxnLst>
                    <a:cxn ang="0">
                      <a:pos x="T0" y="T1"/>
                    </a:cxn>
                    <a:cxn ang="0">
                      <a:pos x="T2" y="T3"/>
                    </a:cxn>
                  </a:cxnLst>
                  <a:rect l="0" t="0" r="r" b="b"/>
                  <a:pathLst>
                    <a:path w="4" h="1">
                      <a:moveTo>
                        <a:pt x="0" y="1"/>
                      </a:moveTo>
                      <a:cubicBezTo>
                        <a:pt x="0" y="1"/>
                        <a:pt x="4" y="0"/>
                        <a:pt x="4"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10" name="Freeform 381"/>
                <p:cNvSpPr>
                  <a:spLocks/>
                </p:cNvSpPr>
                <p:nvPr/>
              </p:nvSpPr>
              <p:spPr bwMode="auto">
                <a:xfrm>
                  <a:off x="2343" y="3959"/>
                  <a:ext cx="9" cy="3"/>
                </a:xfrm>
                <a:custGeom>
                  <a:avLst/>
                  <a:gdLst>
                    <a:gd name="T0" fmla="*/ 0 w 3"/>
                    <a:gd name="T1" fmla="*/ 1 h 1"/>
                    <a:gd name="T2" fmla="*/ 3 w 3"/>
                    <a:gd name="T3" fmla="*/ 0 h 1"/>
                  </a:gdLst>
                  <a:ahLst/>
                  <a:cxnLst>
                    <a:cxn ang="0">
                      <a:pos x="T0" y="T1"/>
                    </a:cxn>
                    <a:cxn ang="0">
                      <a:pos x="T2" y="T3"/>
                    </a:cxn>
                  </a:cxnLst>
                  <a:rect l="0" t="0" r="r" b="b"/>
                  <a:pathLst>
                    <a:path w="3" h="1">
                      <a:moveTo>
                        <a:pt x="0" y="1"/>
                      </a:moveTo>
                      <a:cubicBezTo>
                        <a:pt x="0" y="1"/>
                        <a:pt x="2" y="1"/>
                        <a:pt x="3"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11" name="Freeform 382"/>
                <p:cNvSpPr>
                  <a:spLocks/>
                </p:cNvSpPr>
                <p:nvPr/>
              </p:nvSpPr>
              <p:spPr bwMode="auto">
                <a:xfrm>
                  <a:off x="2343" y="3959"/>
                  <a:ext cx="9" cy="3"/>
                </a:xfrm>
                <a:custGeom>
                  <a:avLst/>
                  <a:gdLst>
                    <a:gd name="T0" fmla="*/ 0 w 3"/>
                    <a:gd name="T1" fmla="*/ 1 h 1"/>
                    <a:gd name="T2" fmla="*/ 3 w 3"/>
                    <a:gd name="T3" fmla="*/ 0 h 1"/>
                  </a:gdLst>
                  <a:ahLst/>
                  <a:cxnLst>
                    <a:cxn ang="0">
                      <a:pos x="T0" y="T1"/>
                    </a:cxn>
                    <a:cxn ang="0">
                      <a:pos x="T2" y="T3"/>
                    </a:cxn>
                  </a:cxnLst>
                  <a:rect l="0" t="0" r="r" b="b"/>
                  <a:pathLst>
                    <a:path w="3" h="1">
                      <a:moveTo>
                        <a:pt x="0" y="1"/>
                      </a:moveTo>
                      <a:cubicBezTo>
                        <a:pt x="0" y="1"/>
                        <a:pt x="2" y="1"/>
                        <a:pt x="3"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12" name="Freeform 383"/>
                <p:cNvSpPr>
                  <a:spLocks/>
                </p:cNvSpPr>
                <p:nvPr/>
              </p:nvSpPr>
              <p:spPr bwMode="auto">
                <a:xfrm>
                  <a:off x="2349" y="3956"/>
                  <a:ext cx="6" cy="3"/>
                </a:xfrm>
                <a:custGeom>
                  <a:avLst/>
                  <a:gdLst>
                    <a:gd name="T0" fmla="*/ 0 w 2"/>
                    <a:gd name="T1" fmla="*/ 1 h 1"/>
                    <a:gd name="T2" fmla="*/ 2 w 2"/>
                    <a:gd name="T3" fmla="*/ 0 h 1"/>
                  </a:gdLst>
                  <a:ahLst/>
                  <a:cxnLst>
                    <a:cxn ang="0">
                      <a:pos x="T0" y="T1"/>
                    </a:cxn>
                    <a:cxn ang="0">
                      <a:pos x="T2" y="T3"/>
                    </a:cxn>
                  </a:cxnLst>
                  <a:rect l="0" t="0" r="r" b="b"/>
                  <a:pathLst>
                    <a:path w="2" h="1">
                      <a:moveTo>
                        <a:pt x="0" y="1"/>
                      </a:moveTo>
                      <a:cubicBezTo>
                        <a:pt x="0" y="1"/>
                        <a:pt x="1"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13" name="Freeform 384"/>
                <p:cNvSpPr>
                  <a:spLocks/>
                </p:cNvSpPr>
                <p:nvPr/>
              </p:nvSpPr>
              <p:spPr bwMode="auto">
                <a:xfrm>
                  <a:off x="2349" y="3956"/>
                  <a:ext cx="6" cy="3"/>
                </a:xfrm>
                <a:custGeom>
                  <a:avLst/>
                  <a:gdLst>
                    <a:gd name="T0" fmla="*/ 0 w 2"/>
                    <a:gd name="T1" fmla="*/ 1 h 1"/>
                    <a:gd name="T2" fmla="*/ 2 w 2"/>
                    <a:gd name="T3" fmla="*/ 0 h 1"/>
                  </a:gdLst>
                  <a:ahLst/>
                  <a:cxnLst>
                    <a:cxn ang="0">
                      <a:pos x="T0" y="T1"/>
                    </a:cxn>
                    <a:cxn ang="0">
                      <a:pos x="T2" y="T3"/>
                    </a:cxn>
                  </a:cxnLst>
                  <a:rect l="0" t="0" r="r" b="b"/>
                  <a:pathLst>
                    <a:path w="2" h="1">
                      <a:moveTo>
                        <a:pt x="0" y="1"/>
                      </a:moveTo>
                      <a:cubicBezTo>
                        <a:pt x="0" y="1"/>
                        <a:pt x="1"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14" name="Freeform 385"/>
                <p:cNvSpPr>
                  <a:spLocks/>
                </p:cNvSpPr>
                <p:nvPr/>
              </p:nvSpPr>
              <p:spPr bwMode="auto">
                <a:xfrm>
                  <a:off x="2352" y="3950"/>
                  <a:ext cx="9" cy="6"/>
                </a:xfrm>
                <a:custGeom>
                  <a:avLst/>
                  <a:gdLst>
                    <a:gd name="T0" fmla="*/ 0 w 3"/>
                    <a:gd name="T1" fmla="*/ 2 h 2"/>
                    <a:gd name="T2" fmla="*/ 3 w 3"/>
                    <a:gd name="T3" fmla="*/ 0 h 2"/>
                  </a:gdLst>
                  <a:ahLst/>
                  <a:cxnLst>
                    <a:cxn ang="0">
                      <a:pos x="T0" y="T1"/>
                    </a:cxn>
                    <a:cxn ang="0">
                      <a:pos x="T2" y="T3"/>
                    </a:cxn>
                  </a:cxnLst>
                  <a:rect l="0" t="0" r="r" b="b"/>
                  <a:pathLst>
                    <a:path w="3" h="2">
                      <a:moveTo>
                        <a:pt x="0" y="2"/>
                      </a:moveTo>
                      <a:cubicBezTo>
                        <a:pt x="0" y="2"/>
                        <a:pt x="2" y="1"/>
                        <a:pt x="3"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15" name="Freeform 386"/>
                <p:cNvSpPr>
                  <a:spLocks/>
                </p:cNvSpPr>
                <p:nvPr/>
              </p:nvSpPr>
              <p:spPr bwMode="auto">
                <a:xfrm>
                  <a:off x="2352" y="3950"/>
                  <a:ext cx="9" cy="6"/>
                </a:xfrm>
                <a:custGeom>
                  <a:avLst/>
                  <a:gdLst>
                    <a:gd name="T0" fmla="*/ 0 w 3"/>
                    <a:gd name="T1" fmla="*/ 2 h 2"/>
                    <a:gd name="T2" fmla="*/ 3 w 3"/>
                    <a:gd name="T3" fmla="*/ 0 h 2"/>
                  </a:gdLst>
                  <a:ahLst/>
                  <a:cxnLst>
                    <a:cxn ang="0">
                      <a:pos x="T0" y="T1"/>
                    </a:cxn>
                    <a:cxn ang="0">
                      <a:pos x="T2" y="T3"/>
                    </a:cxn>
                  </a:cxnLst>
                  <a:rect l="0" t="0" r="r" b="b"/>
                  <a:pathLst>
                    <a:path w="3" h="2">
                      <a:moveTo>
                        <a:pt x="0" y="2"/>
                      </a:moveTo>
                      <a:cubicBezTo>
                        <a:pt x="0" y="2"/>
                        <a:pt x="2" y="1"/>
                        <a:pt x="3"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16" name="Freeform 387"/>
                <p:cNvSpPr>
                  <a:spLocks/>
                </p:cNvSpPr>
                <p:nvPr/>
              </p:nvSpPr>
              <p:spPr bwMode="auto">
                <a:xfrm>
                  <a:off x="2329" y="3935"/>
                  <a:ext cx="5" cy="15"/>
                </a:xfrm>
                <a:custGeom>
                  <a:avLst/>
                  <a:gdLst>
                    <a:gd name="T0" fmla="*/ 1 w 2"/>
                    <a:gd name="T1" fmla="*/ 0 h 5"/>
                    <a:gd name="T2" fmla="*/ 1 w 2"/>
                    <a:gd name="T3" fmla="*/ 3 h 5"/>
                    <a:gd name="T4" fmla="*/ 0 w 2"/>
                    <a:gd name="T5" fmla="*/ 5 h 5"/>
                    <a:gd name="T6" fmla="*/ 1 w 2"/>
                    <a:gd name="T7" fmla="*/ 3 h 5"/>
                    <a:gd name="T8" fmla="*/ 2 w 2"/>
                    <a:gd name="T9" fmla="*/ 1 h 5"/>
                    <a:gd name="T10" fmla="*/ 1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1" y="0"/>
                      </a:moveTo>
                      <a:cubicBezTo>
                        <a:pt x="1" y="0"/>
                        <a:pt x="1" y="1"/>
                        <a:pt x="1" y="3"/>
                      </a:cubicBezTo>
                      <a:cubicBezTo>
                        <a:pt x="0" y="4"/>
                        <a:pt x="0" y="5"/>
                        <a:pt x="0" y="5"/>
                      </a:cubicBezTo>
                      <a:cubicBezTo>
                        <a:pt x="0" y="5"/>
                        <a:pt x="1" y="3"/>
                        <a:pt x="1" y="3"/>
                      </a:cubicBezTo>
                      <a:cubicBezTo>
                        <a:pt x="2" y="2"/>
                        <a:pt x="2" y="1"/>
                        <a:pt x="2" y="1"/>
                      </a:cubicBezTo>
                      <a:cubicBezTo>
                        <a:pt x="1"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17" name="Freeform 388"/>
                <p:cNvSpPr>
                  <a:spLocks/>
                </p:cNvSpPr>
                <p:nvPr/>
              </p:nvSpPr>
              <p:spPr bwMode="auto">
                <a:xfrm>
                  <a:off x="2329" y="3935"/>
                  <a:ext cx="5" cy="15"/>
                </a:xfrm>
                <a:custGeom>
                  <a:avLst/>
                  <a:gdLst>
                    <a:gd name="T0" fmla="*/ 1 w 2"/>
                    <a:gd name="T1" fmla="*/ 0 h 5"/>
                    <a:gd name="T2" fmla="*/ 1 w 2"/>
                    <a:gd name="T3" fmla="*/ 3 h 5"/>
                    <a:gd name="T4" fmla="*/ 0 w 2"/>
                    <a:gd name="T5" fmla="*/ 5 h 5"/>
                    <a:gd name="T6" fmla="*/ 1 w 2"/>
                    <a:gd name="T7" fmla="*/ 3 h 5"/>
                    <a:gd name="T8" fmla="*/ 2 w 2"/>
                    <a:gd name="T9" fmla="*/ 1 h 5"/>
                    <a:gd name="T10" fmla="*/ 1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1" y="0"/>
                      </a:moveTo>
                      <a:cubicBezTo>
                        <a:pt x="1" y="0"/>
                        <a:pt x="1" y="1"/>
                        <a:pt x="1" y="3"/>
                      </a:cubicBezTo>
                      <a:cubicBezTo>
                        <a:pt x="0" y="4"/>
                        <a:pt x="0" y="5"/>
                        <a:pt x="0" y="5"/>
                      </a:cubicBezTo>
                      <a:cubicBezTo>
                        <a:pt x="0" y="5"/>
                        <a:pt x="1" y="3"/>
                        <a:pt x="1" y="3"/>
                      </a:cubicBezTo>
                      <a:cubicBezTo>
                        <a:pt x="2" y="2"/>
                        <a:pt x="2" y="1"/>
                        <a:pt x="2" y="1"/>
                      </a:cubicBezTo>
                      <a:lnTo>
                        <a:pt x="1" y="0"/>
                      </a:ln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18" name="Line 389"/>
                <p:cNvSpPr>
                  <a:spLocks noChangeShapeType="1"/>
                </p:cNvSpPr>
                <p:nvPr/>
              </p:nvSpPr>
              <p:spPr bwMode="auto">
                <a:xfrm flipH="1" flipV="1">
                  <a:off x="2334" y="3903"/>
                  <a:ext cx="3" cy="9"/>
                </a:xfrm>
                <a:prstGeom prst="line">
                  <a:avLst/>
                </a:prstGeom>
                <a:noFill/>
                <a:ln w="0" cap="flat">
                  <a:solidFill>
                    <a:srgbClr val="D3D82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19" name="Oval 390"/>
                <p:cNvSpPr>
                  <a:spLocks noChangeArrowheads="1"/>
                </p:cNvSpPr>
                <p:nvPr/>
              </p:nvSpPr>
              <p:spPr bwMode="auto">
                <a:xfrm>
                  <a:off x="2337" y="3927"/>
                  <a:ext cx="1"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20" name="Oval 391"/>
                <p:cNvSpPr>
                  <a:spLocks noChangeArrowheads="1"/>
                </p:cNvSpPr>
                <p:nvPr/>
              </p:nvSpPr>
              <p:spPr bwMode="auto">
                <a:xfrm>
                  <a:off x="2337" y="3927"/>
                  <a:ext cx="1"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21" name="Oval 392"/>
                <p:cNvSpPr>
                  <a:spLocks noChangeArrowheads="1"/>
                </p:cNvSpPr>
                <p:nvPr/>
              </p:nvSpPr>
              <p:spPr bwMode="auto">
                <a:xfrm>
                  <a:off x="2337" y="3924"/>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22" name="Oval 393"/>
                <p:cNvSpPr>
                  <a:spLocks noChangeArrowheads="1"/>
                </p:cNvSpPr>
                <p:nvPr/>
              </p:nvSpPr>
              <p:spPr bwMode="auto">
                <a:xfrm>
                  <a:off x="2337" y="3924"/>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23" name="Oval 394"/>
                <p:cNvSpPr>
                  <a:spLocks noChangeArrowheads="1"/>
                </p:cNvSpPr>
                <p:nvPr/>
              </p:nvSpPr>
              <p:spPr bwMode="auto">
                <a:xfrm>
                  <a:off x="2340" y="3921"/>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24" name="Oval 395"/>
                <p:cNvSpPr>
                  <a:spLocks noChangeArrowheads="1"/>
                </p:cNvSpPr>
                <p:nvPr/>
              </p:nvSpPr>
              <p:spPr bwMode="auto">
                <a:xfrm>
                  <a:off x="2340" y="3921"/>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25" name="Oval 396"/>
                <p:cNvSpPr>
                  <a:spLocks noChangeArrowheads="1"/>
                </p:cNvSpPr>
                <p:nvPr/>
              </p:nvSpPr>
              <p:spPr bwMode="auto">
                <a:xfrm>
                  <a:off x="2343" y="3918"/>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26" name="Oval 397"/>
                <p:cNvSpPr>
                  <a:spLocks noChangeArrowheads="1"/>
                </p:cNvSpPr>
                <p:nvPr/>
              </p:nvSpPr>
              <p:spPr bwMode="auto">
                <a:xfrm>
                  <a:off x="2343" y="3918"/>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27" name="Oval 398"/>
                <p:cNvSpPr>
                  <a:spLocks noChangeArrowheads="1"/>
                </p:cNvSpPr>
                <p:nvPr/>
              </p:nvSpPr>
              <p:spPr bwMode="auto">
                <a:xfrm>
                  <a:off x="2343" y="3918"/>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28" name="Oval 399"/>
                <p:cNvSpPr>
                  <a:spLocks noChangeArrowheads="1"/>
                </p:cNvSpPr>
                <p:nvPr/>
              </p:nvSpPr>
              <p:spPr bwMode="auto">
                <a:xfrm>
                  <a:off x="2343" y="3918"/>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29" name="Oval 400"/>
                <p:cNvSpPr>
                  <a:spLocks noChangeArrowheads="1"/>
                </p:cNvSpPr>
                <p:nvPr/>
              </p:nvSpPr>
              <p:spPr bwMode="auto">
                <a:xfrm>
                  <a:off x="2346" y="3915"/>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30" name="Oval 401"/>
                <p:cNvSpPr>
                  <a:spLocks noChangeArrowheads="1"/>
                </p:cNvSpPr>
                <p:nvPr/>
              </p:nvSpPr>
              <p:spPr bwMode="auto">
                <a:xfrm>
                  <a:off x="2346" y="3915"/>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31" name="Freeform 402"/>
                <p:cNvSpPr>
                  <a:spLocks/>
                </p:cNvSpPr>
                <p:nvPr/>
              </p:nvSpPr>
              <p:spPr bwMode="auto">
                <a:xfrm>
                  <a:off x="2349" y="3912"/>
                  <a:ext cx="3" cy="6"/>
                </a:xfrm>
                <a:custGeom>
                  <a:avLst/>
                  <a:gdLst>
                    <a:gd name="T0" fmla="*/ 1 w 1"/>
                    <a:gd name="T1" fmla="*/ 1 h 2"/>
                    <a:gd name="T2" fmla="*/ 0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2"/>
                        <a:pt x="0" y="2"/>
                        <a:pt x="0" y="2"/>
                      </a:cubicBezTo>
                      <a:cubicBezTo>
                        <a:pt x="0" y="2"/>
                        <a:pt x="0" y="2"/>
                        <a:pt x="0" y="1"/>
                      </a:cubicBezTo>
                      <a:cubicBezTo>
                        <a:pt x="0" y="1"/>
                        <a:pt x="0"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32" name="Freeform 403"/>
                <p:cNvSpPr>
                  <a:spLocks/>
                </p:cNvSpPr>
                <p:nvPr/>
              </p:nvSpPr>
              <p:spPr bwMode="auto">
                <a:xfrm>
                  <a:off x="2349" y="3912"/>
                  <a:ext cx="3" cy="6"/>
                </a:xfrm>
                <a:custGeom>
                  <a:avLst/>
                  <a:gdLst>
                    <a:gd name="T0" fmla="*/ 1 w 1"/>
                    <a:gd name="T1" fmla="*/ 1 h 2"/>
                    <a:gd name="T2" fmla="*/ 0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2"/>
                        <a:pt x="0" y="2"/>
                        <a:pt x="0" y="2"/>
                      </a:cubicBezTo>
                      <a:cubicBezTo>
                        <a:pt x="0" y="2"/>
                        <a:pt x="0" y="2"/>
                        <a:pt x="0" y="1"/>
                      </a:cubicBezTo>
                      <a:cubicBezTo>
                        <a:pt x="0" y="1"/>
                        <a:pt x="0"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33" name="Oval 404"/>
                <p:cNvSpPr>
                  <a:spLocks noChangeArrowheads="1"/>
                </p:cNvSpPr>
                <p:nvPr/>
              </p:nvSpPr>
              <p:spPr bwMode="auto">
                <a:xfrm>
                  <a:off x="2334" y="3930"/>
                  <a:ext cx="3" cy="5"/>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34" name="Oval 405"/>
                <p:cNvSpPr>
                  <a:spLocks noChangeArrowheads="1"/>
                </p:cNvSpPr>
                <p:nvPr/>
              </p:nvSpPr>
              <p:spPr bwMode="auto">
                <a:xfrm>
                  <a:off x="2334" y="3930"/>
                  <a:ext cx="3" cy="5"/>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grpSp>
          <p:grpSp>
            <p:nvGrpSpPr>
              <p:cNvPr id="756" name="Group 607"/>
              <p:cNvGrpSpPr>
                <a:grpSpLocks/>
              </p:cNvGrpSpPr>
              <p:nvPr/>
            </p:nvGrpSpPr>
            <p:grpSpPr bwMode="auto">
              <a:xfrm>
                <a:off x="3398838" y="6154737"/>
                <a:ext cx="400050" cy="161925"/>
                <a:chOff x="2141" y="3877"/>
                <a:chExt cx="252" cy="102"/>
              </a:xfrm>
            </p:grpSpPr>
            <p:sp>
              <p:nvSpPr>
                <p:cNvPr id="935" name="Oval 407"/>
                <p:cNvSpPr>
                  <a:spLocks noChangeArrowheads="1"/>
                </p:cNvSpPr>
                <p:nvPr/>
              </p:nvSpPr>
              <p:spPr bwMode="auto">
                <a:xfrm>
                  <a:off x="2331" y="3933"/>
                  <a:ext cx="3" cy="5"/>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36" name="Oval 408"/>
                <p:cNvSpPr>
                  <a:spLocks noChangeArrowheads="1"/>
                </p:cNvSpPr>
                <p:nvPr/>
              </p:nvSpPr>
              <p:spPr bwMode="auto">
                <a:xfrm>
                  <a:off x="2331" y="3933"/>
                  <a:ext cx="3" cy="5"/>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37" name="Freeform 409"/>
                <p:cNvSpPr>
                  <a:spLocks/>
                </p:cNvSpPr>
                <p:nvPr/>
              </p:nvSpPr>
              <p:spPr bwMode="auto">
                <a:xfrm>
                  <a:off x="2334" y="3933"/>
                  <a:ext cx="3" cy="2"/>
                </a:xfrm>
                <a:custGeom>
                  <a:avLst/>
                  <a:gdLst>
                    <a:gd name="T0" fmla="*/ 1 w 1"/>
                    <a:gd name="T1" fmla="*/ 1 h 1"/>
                    <a:gd name="T2" fmla="*/ 0 w 1"/>
                    <a:gd name="T3" fmla="*/ 1 h 1"/>
                    <a:gd name="T4" fmla="*/ 1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1" y="1"/>
                        <a:pt x="1" y="1"/>
                      </a:cubicBezTo>
                      <a:cubicBezTo>
                        <a:pt x="1" y="1"/>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38" name="Freeform 410"/>
                <p:cNvSpPr>
                  <a:spLocks/>
                </p:cNvSpPr>
                <p:nvPr/>
              </p:nvSpPr>
              <p:spPr bwMode="auto">
                <a:xfrm>
                  <a:off x="2334" y="3933"/>
                  <a:ext cx="3" cy="2"/>
                </a:xfrm>
                <a:custGeom>
                  <a:avLst/>
                  <a:gdLst>
                    <a:gd name="T0" fmla="*/ 1 w 1"/>
                    <a:gd name="T1" fmla="*/ 1 h 1"/>
                    <a:gd name="T2" fmla="*/ 0 w 1"/>
                    <a:gd name="T3" fmla="*/ 1 h 1"/>
                    <a:gd name="T4" fmla="*/ 1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1" y="1"/>
                        <a:pt x="1" y="1"/>
                      </a:cubicBezTo>
                      <a:cubicBezTo>
                        <a:pt x="1" y="1"/>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39" name="Freeform 411"/>
                <p:cNvSpPr>
                  <a:spLocks/>
                </p:cNvSpPr>
                <p:nvPr/>
              </p:nvSpPr>
              <p:spPr bwMode="auto">
                <a:xfrm>
                  <a:off x="2337" y="3930"/>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40" name="Freeform 412"/>
                <p:cNvSpPr>
                  <a:spLocks/>
                </p:cNvSpPr>
                <p:nvPr/>
              </p:nvSpPr>
              <p:spPr bwMode="auto">
                <a:xfrm>
                  <a:off x="2337" y="3930"/>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41" name="Freeform 413"/>
                <p:cNvSpPr>
                  <a:spLocks/>
                </p:cNvSpPr>
                <p:nvPr/>
              </p:nvSpPr>
              <p:spPr bwMode="auto">
                <a:xfrm>
                  <a:off x="2340" y="3927"/>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42" name="Freeform 414"/>
                <p:cNvSpPr>
                  <a:spLocks/>
                </p:cNvSpPr>
                <p:nvPr/>
              </p:nvSpPr>
              <p:spPr bwMode="auto">
                <a:xfrm>
                  <a:off x="2340" y="3927"/>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43" name="Freeform 415"/>
                <p:cNvSpPr>
                  <a:spLocks/>
                </p:cNvSpPr>
                <p:nvPr/>
              </p:nvSpPr>
              <p:spPr bwMode="auto">
                <a:xfrm>
                  <a:off x="2343" y="3924"/>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1" y="1"/>
                        <a:pt x="1" y="1"/>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44" name="Freeform 416"/>
                <p:cNvSpPr>
                  <a:spLocks/>
                </p:cNvSpPr>
                <p:nvPr/>
              </p:nvSpPr>
              <p:spPr bwMode="auto">
                <a:xfrm>
                  <a:off x="2343" y="3924"/>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1" y="1"/>
                        <a:pt x="1" y="1"/>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45" name="Freeform 417"/>
                <p:cNvSpPr>
                  <a:spLocks/>
                </p:cNvSpPr>
                <p:nvPr/>
              </p:nvSpPr>
              <p:spPr bwMode="auto">
                <a:xfrm>
                  <a:off x="2346" y="3921"/>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1" y="1"/>
                        <a:pt x="1" y="1"/>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46" name="Freeform 418"/>
                <p:cNvSpPr>
                  <a:spLocks/>
                </p:cNvSpPr>
                <p:nvPr/>
              </p:nvSpPr>
              <p:spPr bwMode="auto">
                <a:xfrm>
                  <a:off x="2346" y="3921"/>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1" y="1"/>
                        <a:pt x="1" y="1"/>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47" name="Freeform 419"/>
                <p:cNvSpPr>
                  <a:spLocks/>
                </p:cNvSpPr>
                <p:nvPr/>
              </p:nvSpPr>
              <p:spPr bwMode="auto">
                <a:xfrm>
                  <a:off x="2349" y="3918"/>
                  <a:ext cx="3" cy="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0"/>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48" name="Freeform 420"/>
                <p:cNvSpPr>
                  <a:spLocks/>
                </p:cNvSpPr>
                <p:nvPr/>
              </p:nvSpPr>
              <p:spPr bwMode="auto">
                <a:xfrm>
                  <a:off x="2349" y="3918"/>
                  <a:ext cx="3" cy="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0"/>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49" name="Oval 421"/>
                <p:cNvSpPr>
                  <a:spLocks noChangeArrowheads="1"/>
                </p:cNvSpPr>
                <p:nvPr/>
              </p:nvSpPr>
              <p:spPr bwMode="auto">
                <a:xfrm>
                  <a:off x="2340" y="3933"/>
                  <a:ext cx="6" cy="2"/>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50" name="Oval 422"/>
                <p:cNvSpPr>
                  <a:spLocks noChangeArrowheads="1"/>
                </p:cNvSpPr>
                <p:nvPr/>
              </p:nvSpPr>
              <p:spPr bwMode="auto">
                <a:xfrm>
                  <a:off x="2340" y="3933"/>
                  <a:ext cx="6" cy="2"/>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51" name="Oval 423"/>
                <p:cNvSpPr>
                  <a:spLocks noChangeArrowheads="1"/>
                </p:cNvSpPr>
                <p:nvPr/>
              </p:nvSpPr>
              <p:spPr bwMode="auto">
                <a:xfrm>
                  <a:off x="2343" y="3930"/>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52" name="Oval 424"/>
                <p:cNvSpPr>
                  <a:spLocks noChangeArrowheads="1"/>
                </p:cNvSpPr>
                <p:nvPr/>
              </p:nvSpPr>
              <p:spPr bwMode="auto">
                <a:xfrm>
                  <a:off x="2343" y="3930"/>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53" name="Freeform 425"/>
                <p:cNvSpPr>
                  <a:spLocks/>
                </p:cNvSpPr>
                <p:nvPr/>
              </p:nvSpPr>
              <p:spPr bwMode="auto">
                <a:xfrm>
                  <a:off x="2343" y="3927"/>
                  <a:ext cx="6" cy="3"/>
                </a:xfrm>
                <a:custGeom>
                  <a:avLst/>
                  <a:gdLst>
                    <a:gd name="T0" fmla="*/ 1 w 2"/>
                    <a:gd name="T1" fmla="*/ 0 h 1"/>
                    <a:gd name="T2" fmla="*/ 0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1"/>
                        <a:pt x="0" y="1"/>
                      </a:cubicBezTo>
                      <a:cubicBezTo>
                        <a:pt x="0" y="1"/>
                        <a:pt x="1" y="1"/>
                        <a:pt x="1" y="1"/>
                      </a:cubicBezTo>
                      <a:cubicBezTo>
                        <a:pt x="2" y="1"/>
                        <a:pt x="2" y="1"/>
                        <a:pt x="2" y="1"/>
                      </a:cubicBezTo>
                      <a:cubicBezTo>
                        <a:pt x="2" y="0"/>
                        <a:pt x="2"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54" name="Freeform 426"/>
                <p:cNvSpPr>
                  <a:spLocks/>
                </p:cNvSpPr>
                <p:nvPr/>
              </p:nvSpPr>
              <p:spPr bwMode="auto">
                <a:xfrm>
                  <a:off x="2343" y="3927"/>
                  <a:ext cx="6" cy="3"/>
                </a:xfrm>
                <a:custGeom>
                  <a:avLst/>
                  <a:gdLst>
                    <a:gd name="T0" fmla="*/ 1 w 2"/>
                    <a:gd name="T1" fmla="*/ 0 h 1"/>
                    <a:gd name="T2" fmla="*/ 0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1"/>
                        <a:pt x="0" y="1"/>
                      </a:cubicBezTo>
                      <a:cubicBezTo>
                        <a:pt x="0" y="1"/>
                        <a:pt x="1" y="1"/>
                        <a:pt x="1" y="1"/>
                      </a:cubicBezTo>
                      <a:cubicBezTo>
                        <a:pt x="2" y="1"/>
                        <a:pt x="2" y="1"/>
                        <a:pt x="2" y="1"/>
                      </a:cubicBezTo>
                      <a:cubicBezTo>
                        <a:pt x="2" y="0"/>
                        <a:pt x="2"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55" name="Oval 427"/>
                <p:cNvSpPr>
                  <a:spLocks noChangeArrowheads="1"/>
                </p:cNvSpPr>
                <p:nvPr/>
              </p:nvSpPr>
              <p:spPr bwMode="auto">
                <a:xfrm>
                  <a:off x="2346" y="3927"/>
                  <a:ext cx="6" cy="1"/>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56" name="Oval 428"/>
                <p:cNvSpPr>
                  <a:spLocks noChangeArrowheads="1"/>
                </p:cNvSpPr>
                <p:nvPr/>
              </p:nvSpPr>
              <p:spPr bwMode="auto">
                <a:xfrm>
                  <a:off x="2346" y="3927"/>
                  <a:ext cx="6" cy="1"/>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57" name="Freeform 429"/>
                <p:cNvSpPr>
                  <a:spLocks/>
                </p:cNvSpPr>
                <p:nvPr/>
              </p:nvSpPr>
              <p:spPr bwMode="auto">
                <a:xfrm>
                  <a:off x="2349" y="3924"/>
                  <a:ext cx="6" cy="3"/>
                </a:xfrm>
                <a:custGeom>
                  <a:avLst/>
                  <a:gdLst>
                    <a:gd name="T0" fmla="*/ 1 w 2"/>
                    <a:gd name="T1" fmla="*/ 0 h 1"/>
                    <a:gd name="T2" fmla="*/ 0 w 2"/>
                    <a:gd name="T3" fmla="*/ 0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0" y="1"/>
                        <a:pt x="0" y="1"/>
                        <a:pt x="1" y="1"/>
                      </a:cubicBezTo>
                      <a:cubicBezTo>
                        <a:pt x="1" y="1"/>
                        <a:pt x="2" y="0"/>
                        <a:pt x="2" y="0"/>
                      </a:cubicBezTo>
                      <a:cubicBezTo>
                        <a:pt x="2"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58" name="Freeform 430"/>
                <p:cNvSpPr>
                  <a:spLocks/>
                </p:cNvSpPr>
                <p:nvPr/>
              </p:nvSpPr>
              <p:spPr bwMode="auto">
                <a:xfrm>
                  <a:off x="2349" y="3924"/>
                  <a:ext cx="6" cy="3"/>
                </a:xfrm>
                <a:custGeom>
                  <a:avLst/>
                  <a:gdLst>
                    <a:gd name="T0" fmla="*/ 1 w 2"/>
                    <a:gd name="T1" fmla="*/ 0 h 1"/>
                    <a:gd name="T2" fmla="*/ 0 w 2"/>
                    <a:gd name="T3" fmla="*/ 0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0" y="1"/>
                        <a:pt x="0" y="1"/>
                        <a:pt x="1" y="1"/>
                      </a:cubicBezTo>
                      <a:cubicBezTo>
                        <a:pt x="1" y="1"/>
                        <a:pt x="2" y="0"/>
                        <a:pt x="2" y="0"/>
                      </a:cubicBezTo>
                      <a:cubicBezTo>
                        <a:pt x="2" y="0"/>
                        <a:pt x="1"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59" name="Oval 431"/>
                <p:cNvSpPr>
                  <a:spLocks noChangeArrowheads="1"/>
                </p:cNvSpPr>
                <p:nvPr/>
              </p:nvSpPr>
              <p:spPr bwMode="auto">
                <a:xfrm>
                  <a:off x="2349" y="3921"/>
                  <a:ext cx="9"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60" name="Oval 432"/>
                <p:cNvSpPr>
                  <a:spLocks noChangeArrowheads="1"/>
                </p:cNvSpPr>
                <p:nvPr/>
              </p:nvSpPr>
              <p:spPr bwMode="auto">
                <a:xfrm>
                  <a:off x="2349" y="3921"/>
                  <a:ext cx="9"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61" name="Freeform 433"/>
                <p:cNvSpPr>
                  <a:spLocks/>
                </p:cNvSpPr>
                <p:nvPr/>
              </p:nvSpPr>
              <p:spPr bwMode="auto">
                <a:xfrm>
                  <a:off x="2352" y="3918"/>
                  <a:ext cx="6" cy="3"/>
                </a:xfrm>
                <a:custGeom>
                  <a:avLst/>
                  <a:gdLst>
                    <a:gd name="T0" fmla="*/ 1 w 2"/>
                    <a:gd name="T1" fmla="*/ 0 h 1"/>
                    <a:gd name="T2" fmla="*/ 0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1"/>
                        <a:pt x="0" y="1"/>
                        <a:pt x="0" y="1"/>
                      </a:cubicBezTo>
                      <a:cubicBezTo>
                        <a:pt x="0" y="1"/>
                        <a:pt x="1" y="1"/>
                        <a:pt x="1" y="1"/>
                      </a:cubicBezTo>
                      <a:cubicBezTo>
                        <a:pt x="2" y="1"/>
                        <a:pt x="2" y="1"/>
                        <a:pt x="2" y="1"/>
                      </a:cubicBezTo>
                      <a:cubicBezTo>
                        <a:pt x="2" y="0"/>
                        <a:pt x="2"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62" name="Freeform 434"/>
                <p:cNvSpPr>
                  <a:spLocks/>
                </p:cNvSpPr>
                <p:nvPr/>
              </p:nvSpPr>
              <p:spPr bwMode="auto">
                <a:xfrm>
                  <a:off x="2352" y="3918"/>
                  <a:ext cx="6" cy="3"/>
                </a:xfrm>
                <a:custGeom>
                  <a:avLst/>
                  <a:gdLst>
                    <a:gd name="T0" fmla="*/ 1 w 2"/>
                    <a:gd name="T1" fmla="*/ 0 h 1"/>
                    <a:gd name="T2" fmla="*/ 0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1"/>
                        <a:pt x="0" y="1"/>
                        <a:pt x="0" y="1"/>
                      </a:cubicBezTo>
                      <a:cubicBezTo>
                        <a:pt x="0" y="1"/>
                        <a:pt x="1" y="1"/>
                        <a:pt x="1" y="1"/>
                      </a:cubicBezTo>
                      <a:cubicBezTo>
                        <a:pt x="2" y="1"/>
                        <a:pt x="2" y="1"/>
                        <a:pt x="2" y="1"/>
                      </a:cubicBezTo>
                      <a:cubicBezTo>
                        <a:pt x="2" y="0"/>
                        <a:pt x="2"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63" name="Oval 435"/>
                <p:cNvSpPr>
                  <a:spLocks noChangeArrowheads="1"/>
                </p:cNvSpPr>
                <p:nvPr/>
              </p:nvSpPr>
              <p:spPr bwMode="auto">
                <a:xfrm>
                  <a:off x="2337" y="3935"/>
                  <a:ext cx="6" cy="1"/>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64" name="Oval 436"/>
                <p:cNvSpPr>
                  <a:spLocks noChangeArrowheads="1"/>
                </p:cNvSpPr>
                <p:nvPr/>
              </p:nvSpPr>
              <p:spPr bwMode="auto">
                <a:xfrm>
                  <a:off x="2337" y="3935"/>
                  <a:ext cx="6" cy="1"/>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65" name="Oval 437"/>
                <p:cNvSpPr>
                  <a:spLocks noChangeArrowheads="1"/>
                </p:cNvSpPr>
                <p:nvPr/>
              </p:nvSpPr>
              <p:spPr bwMode="auto">
                <a:xfrm>
                  <a:off x="2334" y="3935"/>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66" name="Oval 438"/>
                <p:cNvSpPr>
                  <a:spLocks noChangeArrowheads="1"/>
                </p:cNvSpPr>
                <p:nvPr/>
              </p:nvSpPr>
              <p:spPr bwMode="auto">
                <a:xfrm>
                  <a:off x="2334" y="3935"/>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67" name="Freeform 439"/>
                <p:cNvSpPr>
                  <a:spLocks/>
                </p:cNvSpPr>
                <p:nvPr/>
              </p:nvSpPr>
              <p:spPr bwMode="auto">
                <a:xfrm>
                  <a:off x="2334" y="3933"/>
                  <a:ext cx="3" cy="2"/>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1"/>
                        <a:pt x="1" y="0"/>
                      </a:cubicBezTo>
                      <a:cubicBezTo>
                        <a:pt x="1" y="0"/>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68" name="Freeform 440"/>
                <p:cNvSpPr>
                  <a:spLocks/>
                </p:cNvSpPr>
                <p:nvPr/>
              </p:nvSpPr>
              <p:spPr bwMode="auto">
                <a:xfrm>
                  <a:off x="2334" y="3933"/>
                  <a:ext cx="3" cy="2"/>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1"/>
                        <a:pt x="1" y="0"/>
                      </a:cubicBezTo>
                      <a:cubicBezTo>
                        <a:pt x="1" y="0"/>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69" name="Freeform 441"/>
                <p:cNvSpPr>
                  <a:spLocks/>
                </p:cNvSpPr>
                <p:nvPr/>
              </p:nvSpPr>
              <p:spPr bwMode="auto">
                <a:xfrm>
                  <a:off x="2337" y="3930"/>
                  <a:ext cx="3" cy="3"/>
                </a:xfrm>
                <a:custGeom>
                  <a:avLst/>
                  <a:gdLst>
                    <a:gd name="T0" fmla="*/ 1 w 1"/>
                    <a:gd name="T1" fmla="*/ 1 h 1"/>
                    <a:gd name="T2" fmla="*/ 0 w 1"/>
                    <a:gd name="T3" fmla="*/ 1 h 1"/>
                    <a:gd name="T4" fmla="*/ 1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0" y="1"/>
                      </a:cubicBezTo>
                      <a:cubicBezTo>
                        <a:pt x="0" y="1"/>
                        <a:pt x="1" y="1"/>
                        <a:pt x="1" y="1"/>
                      </a:cubicBezTo>
                      <a:cubicBezTo>
                        <a:pt x="1" y="0"/>
                        <a:pt x="1"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70" name="Freeform 442"/>
                <p:cNvSpPr>
                  <a:spLocks/>
                </p:cNvSpPr>
                <p:nvPr/>
              </p:nvSpPr>
              <p:spPr bwMode="auto">
                <a:xfrm>
                  <a:off x="2337" y="3930"/>
                  <a:ext cx="3" cy="3"/>
                </a:xfrm>
                <a:custGeom>
                  <a:avLst/>
                  <a:gdLst>
                    <a:gd name="T0" fmla="*/ 1 w 1"/>
                    <a:gd name="T1" fmla="*/ 1 h 1"/>
                    <a:gd name="T2" fmla="*/ 0 w 1"/>
                    <a:gd name="T3" fmla="*/ 1 h 1"/>
                    <a:gd name="T4" fmla="*/ 1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0" y="1"/>
                      </a:cubicBezTo>
                      <a:cubicBezTo>
                        <a:pt x="0" y="1"/>
                        <a:pt x="1" y="1"/>
                        <a:pt x="1" y="1"/>
                      </a:cubicBezTo>
                      <a:cubicBezTo>
                        <a:pt x="1" y="0"/>
                        <a:pt x="1"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71" name="Freeform 443"/>
                <p:cNvSpPr>
                  <a:spLocks/>
                </p:cNvSpPr>
                <p:nvPr/>
              </p:nvSpPr>
              <p:spPr bwMode="auto">
                <a:xfrm>
                  <a:off x="2340" y="3927"/>
                  <a:ext cx="6" cy="3"/>
                </a:xfrm>
                <a:custGeom>
                  <a:avLst/>
                  <a:gdLst>
                    <a:gd name="T0" fmla="*/ 1 w 2"/>
                    <a:gd name="T1" fmla="*/ 1 h 1"/>
                    <a:gd name="T2" fmla="*/ 0 w 2"/>
                    <a:gd name="T3" fmla="*/ 1 h 1"/>
                    <a:gd name="T4" fmla="*/ 1 w 2"/>
                    <a:gd name="T5" fmla="*/ 1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0" y="1"/>
                      </a:cubicBezTo>
                      <a:cubicBezTo>
                        <a:pt x="0" y="1"/>
                        <a:pt x="1" y="1"/>
                        <a:pt x="1" y="1"/>
                      </a:cubicBezTo>
                      <a:cubicBezTo>
                        <a:pt x="1" y="0"/>
                        <a:pt x="1" y="0"/>
                        <a:pt x="1" y="0"/>
                      </a:cubicBezTo>
                      <a:cubicBezTo>
                        <a:pt x="2"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72" name="Freeform 444"/>
                <p:cNvSpPr>
                  <a:spLocks/>
                </p:cNvSpPr>
                <p:nvPr/>
              </p:nvSpPr>
              <p:spPr bwMode="auto">
                <a:xfrm>
                  <a:off x="2340" y="3927"/>
                  <a:ext cx="6" cy="3"/>
                </a:xfrm>
                <a:custGeom>
                  <a:avLst/>
                  <a:gdLst>
                    <a:gd name="T0" fmla="*/ 1 w 2"/>
                    <a:gd name="T1" fmla="*/ 1 h 1"/>
                    <a:gd name="T2" fmla="*/ 0 w 2"/>
                    <a:gd name="T3" fmla="*/ 1 h 1"/>
                    <a:gd name="T4" fmla="*/ 1 w 2"/>
                    <a:gd name="T5" fmla="*/ 1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0" y="1"/>
                      </a:cubicBezTo>
                      <a:cubicBezTo>
                        <a:pt x="0" y="1"/>
                        <a:pt x="1" y="1"/>
                        <a:pt x="1" y="1"/>
                      </a:cubicBezTo>
                      <a:cubicBezTo>
                        <a:pt x="1" y="0"/>
                        <a:pt x="1" y="0"/>
                        <a:pt x="1" y="0"/>
                      </a:cubicBezTo>
                      <a:cubicBezTo>
                        <a:pt x="2"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73" name="Freeform 445"/>
                <p:cNvSpPr>
                  <a:spLocks/>
                </p:cNvSpPr>
                <p:nvPr/>
              </p:nvSpPr>
              <p:spPr bwMode="auto">
                <a:xfrm>
                  <a:off x="2343" y="3924"/>
                  <a:ext cx="6" cy="3"/>
                </a:xfrm>
                <a:custGeom>
                  <a:avLst/>
                  <a:gdLst>
                    <a:gd name="T0" fmla="*/ 1 w 2"/>
                    <a:gd name="T1" fmla="*/ 1 h 1"/>
                    <a:gd name="T2" fmla="*/ 1 w 2"/>
                    <a:gd name="T3" fmla="*/ 1 h 1"/>
                    <a:gd name="T4" fmla="*/ 1 w 2"/>
                    <a:gd name="T5" fmla="*/ 0 h 1"/>
                    <a:gd name="T6" fmla="*/ 2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1" y="1"/>
                      </a:cubicBezTo>
                      <a:cubicBezTo>
                        <a:pt x="0" y="1"/>
                        <a:pt x="1" y="1"/>
                        <a:pt x="1" y="0"/>
                      </a:cubicBezTo>
                      <a:cubicBezTo>
                        <a:pt x="1" y="0"/>
                        <a:pt x="1" y="0"/>
                        <a:pt x="2" y="0"/>
                      </a:cubicBezTo>
                      <a:cubicBezTo>
                        <a:pt x="2"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74" name="Freeform 446"/>
                <p:cNvSpPr>
                  <a:spLocks/>
                </p:cNvSpPr>
                <p:nvPr/>
              </p:nvSpPr>
              <p:spPr bwMode="auto">
                <a:xfrm>
                  <a:off x="2343" y="3924"/>
                  <a:ext cx="6" cy="3"/>
                </a:xfrm>
                <a:custGeom>
                  <a:avLst/>
                  <a:gdLst>
                    <a:gd name="T0" fmla="*/ 1 w 2"/>
                    <a:gd name="T1" fmla="*/ 1 h 1"/>
                    <a:gd name="T2" fmla="*/ 1 w 2"/>
                    <a:gd name="T3" fmla="*/ 1 h 1"/>
                    <a:gd name="T4" fmla="*/ 1 w 2"/>
                    <a:gd name="T5" fmla="*/ 0 h 1"/>
                    <a:gd name="T6" fmla="*/ 2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1" y="1"/>
                      </a:cubicBezTo>
                      <a:cubicBezTo>
                        <a:pt x="0" y="1"/>
                        <a:pt x="1" y="1"/>
                        <a:pt x="1" y="0"/>
                      </a:cubicBezTo>
                      <a:cubicBezTo>
                        <a:pt x="1" y="0"/>
                        <a:pt x="1" y="0"/>
                        <a:pt x="2" y="0"/>
                      </a:cubicBezTo>
                      <a:cubicBezTo>
                        <a:pt x="2"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75" name="Freeform 447"/>
                <p:cNvSpPr>
                  <a:spLocks/>
                </p:cNvSpPr>
                <p:nvPr/>
              </p:nvSpPr>
              <p:spPr bwMode="auto">
                <a:xfrm>
                  <a:off x="2349" y="3921"/>
                  <a:ext cx="3" cy="3"/>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0" y="1"/>
                        <a:pt x="0" y="0"/>
                      </a:cubicBezTo>
                      <a:cubicBezTo>
                        <a:pt x="0" y="0"/>
                        <a:pt x="0" y="0"/>
                        <a:pt x="1" y="0"/>
                      </a:cubicBezTo>
                      <a:cubicBezTo>
                        <a:pt x="1" y="0"/>
                        <a:pt x="0" y="0"/>
                        <a:pt x="0"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76" name="Freeform 448"/>
                <p:cNvSpPr>
                  <a:spLocks/>
                </p:cNvSpPr>
                <p:nvPr/>
              </p:nvSpPr>
              <p:spPr bwMode="auto">
                <a:xfrm>
                  <a:off x="2349" y="3921"/>
                  <a:ext cx="3" cy="3"/>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0" y="1"/>
                        <a:pt x="0" y="0"/>
                      </a:cubicBezTo>
                      <a:cubicBezTo>
                        <a:pt x="0" y="0"/>
                        <a:pt x="0" y="0"/>
                        <a:pt x="1" y="0"/>
                      </a:cubicBezTo>
                      <a:cubicBezTo>
                        <a:pt x="1" y="0"/>
                        <a:pt x="0" y="0"/>
                        <a:pt x="0"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77" name="Freeform 449"/>
                <p:cNvSpPr>
                  <a:spLocks/>
                </p:cNvSpPr>
                <p:nvPr/>
              </p:nvSpPr>
              <p:spPr bwMode="auto">
                <a:xfrm>
                  <a:off x="2352" y="3918"/>
                  <a:ext cx="3" cy="3"/>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0" y="1"/>
                        <a:pt x="0" y="0"/>
                      </a:cubicBezTo>
                      <a:cubicBezTo>
                        <a:pt x="0" y="0"/>
                        <a:pt x="1" y="0"/>
                        <a:pt x="1" y="0"/>
                      </a:cubicBezTo>
                      <a:cubicBezTo>
                        <a:pt x="1" y="0"/>
                        <a:pt x="1" y="0"/>
                        <a:pt x="0"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78" name="Freeform 450"/>
                <p:cNvSpPr>
                  <a:spLocks/>
                </p:cNvSpPr>
                <p:nvPr/>
              </p:nvSpPr>
              <p:spPr bwMode="auto">
                <a:xfrm>
                  <a:off x="2352" y="3918"/>
                  <a:ext cx="3" cy="3"/>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0" y="1"/>
                        <a:pt x="0" y="0"/>
                      </a:cubicBezTo>
                      <a:cubicBezTo>
                        <a:pt x="0" y="0"/>
                        <a:pt x="1" y="0"/>
                        <a:pt x="1" y="0"/>
                      </a:cubicBezTo>
                      <a:cubicBezTo>
                        <a:pt x="1" y="0"/>
                        <a:pt x="1" y="0"/>
                        <a:pt x="0"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79" name="Freeform 451"/>
                <p:cNvSpPr>
                  <a:spLocks/>
                </p:cNvSpPr>
                <p:nvPr/>
              </p:nvSpPr>
              <p:spPr bwMode="auto">
                <a:xfrm>
                  <a:off x="2331" y="3921"/>
                  <a:ext cx="6" cy="14"/>
                </a:xfrm>
                <a:custGeom>
                  <a:avLst/>
                  <a:gdLst>
                    <a:gd name="T0" fmla="*/ 0 w 2"/>
                    <a:gd name="T1" fmla="*/ 5 h 5"/>
                    <a:gd name="T2" fmla="*/ 2 w 2"/>
                    <a:gd name="T3" fmla="*/ 0 h 5"/>
                  </a:gdLst>
                  <a:ahLst/>
                  <a:cxnLst>
                    <a:cxn ang="0">
                      <a:pos x="T0" y="T1"/>
                    </a:cxn>
                    <a:cxn ang="0">
                      <a:pos x="T2" y="T3"/>
                    </a:cxn>
                  </a:cxnLst>
                  <a:rect l="0" t="0" r="r" b="b"/>
                  <a:pathLst>
                    <a:path w="2" h="5">
                      <a:moveTo>
                        <a:pt x="0" y="5"/>
                      </a:moveTo>
                      <a:cubicBezTo>
                        <a:pt x="0" y="5"/>
                        <a:pt x="1" y="0"/>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80" name="Freeform 452"/>
                <p:cNvSpPr>
                  <a:spLocks/>
                </p:cNvSpPr>
                <p:nvPr/>
              </p:nvSpPr>
              <p:spPr bwMode="auto">
                <a:xfrm>
                  <a:off x="2331" y="3921"/>
                  <a:ext cx="6" cy="14"/>
                </a:xfrm>
                <a:custGeom>
                  <a:avLst/>
                  <a:gdLst>
                    <a:gd name="T0" fmla="*/ 0 w 2"/>
                    <a:gd name="T1" fmla="*/ 5 h 5"/>
                    <a:gd name="T2" fmla="*/ 2 w 2"/>
                    <a:gd name="T3" fmla="*/ 0 h 5"/>
                  </a:gdLst>
                  <a:ahLst/>
                  <a:cxnLst>
                    <a:cxn ang="0">
                      <a:pos x="T0" y="T1"/>
                    </a:cxn>
                    <a:cxn ang="0">
                      <a:pos x="T2" y="T3"/>
                    </a:cxn>
                  </a:cxnLst>
                  <a:rect l="0" t="0" r="r" b="b"/>
                  <a:pathLst>
                    <a:path w="2" h="5">
                      <a:moveTo>
                        <a:pt x="0" y="5"/>
                      </a:moveTo>
                      <a:cubicBezTo>
                        <a:pt x="0" y="5"/>
                        <a:pt x="1" y="0"/>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81" name="Freeform 453"/>
                <p:cNvSpPr>
                  <a:spLocks/>
                </p:cNvSpPr>
                <p:nvPr/>
              </p:nvSpPr>
              <p:spPr bwMode="auto">
                <a:xfrm>
                  <a:off x="2334" y="3912"/>
                  <a:ext cx="6" cy="18"/>
                </a:xfrm>
                <a:custGeom>
                  <a:avLst/>
                  <a:gdLst>
                    <a:gd name="T0" fmla="*/ 0 w 2"/>
                    <a:gd name="T1" fmla="*/ 6 h 6"/>
                    <a:gd name="T2" fmla="*/ 2 w 2"/>
                    <a:gd name="T3" fmla="*/ 0 h 6"/>
                  </a:gdLst>
                  <a:ahLst/>
                  <a:cxnLst>
                    <a:cxn ang="0">
                      <a:pos x="T0" y="T1"/>
                    </a:cxn>
                    <a:cxn ang="0">
                      <a:pos x="T2" y="T3"/>
                    </a:cxn>
                  </a:cxnLst>
                  <a:rect l="0" t="0" r="r" b="b"/>
                  <a:pathLst>
                    <a:path w="2" h="6">
                      <a:moveTo>
                        <a:pt x="0" y="6"/>
                      </a:moveTo>
                      <a:cubicBezTo>
                        <a:pt x="0" y="6"/>
                        <a:pt x="2"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82" name="Freeform 454"/>
                <p:cNvSpPr>
                  <a:spLocks/>
                </p:cNvSpPr>
                <p:nvPr/>
              </p:nvSpPr>
              <p:spPr bwMode="auto">
                <a:xfrm>
                  <a:off x="2334" y="3912"/>
                  <a:ext cx="6" cy="18"/>
                </a:xfrm>
                <a:custGeom>
                  <a:avLst/>
                  <a:gdLst>
                    <a:gd name="T0" fmla="*/ 0 w 2"/>
                    <a:gd name="T1" fmla="*/ 6 h 6"/>
                    <a:gd name="T2" fmla="*/ 2 w 2"/>
                    <a:gd name="T3" fmla="*/ 0 h 6"/>
                  </a:gdLst>
                  <a:ahLst/>
                  <a:cxnLst>
                    <a:cxn ang="0">
                      <a:pos x="T0" y="T1"/>
                    </a:cxn>
                    <a:cxn ang="0">
                      <a:pos x="T2" y="T3"/>
                    </a:cxn>
                  </a:cxnLst>
                  <a:rect l="0" t="0" r="r" b="b"/>
                  <a:pathLst>
                    <a:path w="2" h="6">
                      <a:moveTo>
                        <a:pt x="0" y="6"/>
                      </a:moveTo>
                      <a:cubicBezTo>
                        <a:pt x="0" y="6"/>
                        <a:pt x="2"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83" name="Freeform 455"/>
                <p:cNvSpPr>
                  <a:spLocks/>
                </p:cNvSpPr>
                <p:nvPr/>
              </p:nvSpPr>
              <p:spPr bwMode="auto">
                <a:xfrm>
                  <a:off x="2340" y="3912"/>
                  <a:ext cx="3" cy="12"/>
                </a:xfrm>
                <a:custGeom>
                  <a:avLst/>
                  <a:gdLst>
                    <a:gd name="T0" fmla="*/ 0 w 1"/>
                    <a:gd name="T1" fmla="*/ 4 h 4"/>
                    <a:gd name="T2" fmla="*/ 1 w 1"/>
                    <a:gd name="T3" fmla="*/ 0 h 4"/>
                  </a:gdLst>
                  <a:ahLst/>
                  <a:cxnLst>
                    <a:cxn ang="0">
                      <a:pos x="T0" y="T1"/>
                    </a:cxn>
                    <a:cxn ang="0">
                      <a:pos x="T2" y="T3"/>
                    </a:cxn>
                  </a:cxnLst>
                  <a:rect l="0" t="0" r="r" b="b"/>
                  <a:pathLst>
                    <a:path w="1" h="4">
                      <a:moveTo>
                        <a:pt x="0" y="4"/>
                      </a:moveTo>
                      <a:cubicBezTo>
                        <a:pt x="0" y="4"/>
                        <a:pt x="1" y="1"/>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84" name="Freeform 456"/>
                <p:cNvSpPr>
                  <a:spLocks/>
                </p:cNvSpPr>
                <p:nvPr/>
              </p:nvSpPr>
              <p:spPr bwMode="auto">
                <a:xfrm>
                  <a:off x="2340" y="3912"/>
                  <a:ext cx="3" cy="12"/>
                </a:xfrm>
                <a:custGeom>
                  <a:avLst/>
                  <a:gdLst>
                    <a:gd name="T0" fmla="*/ 0 w 1"/>
                    <a:gd name="T1" fmla="*/ 4 h 4"/>
                    <a:gd name="T2" fmla="*/ 1 w 1"/>
                    <a:gd name="T3" fmla="*/ 0 h 4"/>
                  </a:gdLst>
                  <a:ahLst/>
                  <a:cxnLst>
                    <a:cxn ang="0">
                      <a:pos x="T0" y="T1"/>
                    </a:cxn>
                    <a:cxn ang="0">
                      <a:pos x="T2" y="T3"/>
                    </a:cxn>
                  </a:cxnLst>
                  <a:rect l="0" t="0" r="r" b="b"/>
                  <a:pathLst>
                    <a:path w="1" h="4">
                      <a:moveTo>
                        <a:pt x="0" y="4"/>
                      </a:moveTo>
                      <a:cubicBezTo>
                        <a:pt x="0" y="4"/>
                        <a:pt x="1" y="1"/>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85" name="Freeform 457"/>
                <p:cNvSpPr>
                  <a:spLocks/>
                </p:cNvSpPr>
                <p:nvPr/>
              </p:nvSpPr>
              <p:spPr bwMode="auto">
                <a:xfrm>
                  <a:off x="2343" y="3909"/>
                  <a:ext cx="6" cy="9"/>
                </a:xfrm>
                <a:custGeom>
                  <a:avLst/>
                  <a:gdLst>
                    <a:gd name="T0" fmla="*/ 0 w 2"/>
                    <a:gd name="T1" fmla="*/ 3 h 3"/>
                    <a:gd name="T2" fmla="*/ 2 w 2"/>
                    <a:gd name="T3" fmla="*/ 0 h 3"/>
                  </a:gdLst>
                  <a:ahLst/>
                  <a:cxnLst>
                    <a:cxn ang="0">
                      <a:pos x="T0" y="T1"/>
                    </a:cxn>
                    <a:cxn ang="0">
                      <a:pos x="T2" y="T3"/>
                    </a:cxn>
                  </a:cxnLst>
                  <a:rect l="0" t="0" r="r" b="b"/>
                  <a:pathLst>
                    <a:path w="2" h="3">
                      <a:moveTo>
                        <a:pt x="0" y="3"/>
                      </a:moveTo>
                      <a:cubicBezTo>
                        <a:pt x="0" y="3"/>
                        <a:pt x="1"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86" name="Freeform 458"/>
                <p:cNvSpPr>
                  <a:spLocks/>
                </p:cNvSpPr>
                <p:nvPr/>
              </p:nvSpPr>
              <p:spPr bwMode="auto">
                <a:xfrm>
                  <a:off x="2343" y="3909"/>
                  <a:ext cx="6" cy="9"/>
                </a:xfrm>
                <a:custGeom>
                  <a:avLst/>
                  <a:gdLst>
                    <a:gd name="T0" fmla="*/ 0 w 2"/>
                    <a:gd name="T1" fmla="*/ 3 h 3"/>
                    <a:gd name="T2" fmla="*/ 2 w 2"/>
                    <a:gd name="T3" fmla="*/ 0 h 3"/>
                  </a:gdLst>
                  <a:ahLst/>
                  <a:cxnLst>
                    <a:cxn ang="0">
                      <a:pos x="T0" y="T1"/>
                    </a:cxn>
                    <a:cxn ang="0">
                      <a:pos x="T2" y="T3"/>
                    </a:cxn>
                  </a:cxnLst>
                  <a:rect l="0" t="0" r="r" b="b"/>
                  <a:pathLst>
                    <a:path w="2" h="3">
                      <a:moveTo>
                        <a:pt x="0" y="3"/>
                      </a:moveTo>
                      <a:cubicBezTo>
                        <a:pt x="0" y="3"/>
                        <a:pt x="1"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87" name="Freeform 459"/>
                <p:cNvSpPr>
                  <a:spLocks/>
                </p:cNvSpPr>
                <p:nvPr/>
              </p:nvSpPr>
              <p:spPr bwMode="auto">
                <a:xfrm>
                  <a:off x="2346" y="3909"/>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1" y="1"/>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88" name="Freeform 460"/>
                <p:cNvSpPr>
                  <a:spLocks/>
                </p:cNvSpPr>
                <p:nvPr/>
              </p:nvSpPr>
              <p:spPr bwMode="auto">
                <a:xfrm>
                  <a:off x="2346" y="3909"/>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1" y="1"/>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89" name="Freeform 461"/>
                <p:cNvSpPr>
                  <a:spLocks/>
                </p:cNvSpPr>
                <p:nvPr/>
              </p:nvSpPr>
              <p:spPr bwMode="auto">
                <a:xfrm>
                  <a:off x="2349" y="3900"/>
                  <a:ext cx="9" cy="18"/>
                </a:xfrm>
                <a:custGeom>
                  <a:avLst/>
                  <a:gdLst>
                    <a:gd name="T0" fmla="*/ 0 w 9"/>
                    <a:gd name="T1" fmla="*/ 18 h 18"/>
                    <a:gd name="T2" fmla="*/ 9 w 9"/>
                    <a:gd name="T3" fmla="*/ 0 h 18"/>
                    <a:gd name="T4" fmla="*/ 0 w 9"/>
                    <a:gd name="T5" fmla="*/ 18 h 18"/>
                  </a:gdLst>
                  <a:ahLst/>
                  <a:cxnLst>
                    <a:cxn ang="0">
                      <a:pos x="T0" y="T1"/>
                    </a:cxn>
                    <a:cxn ang="0">
                      <a:pos x="T2" y="T3"/>
                    </a:cxn>
                    <a:cxn ang="0">
                      <a:pos x="T4" y="T5"/>
                    </a:cxn>
                  </a:cxnLst>
                  <a:rect l="0" t="0" r="r" b="b"/>
                  <a:pathLst>
                    <a:path w="9" h="18">
                      <a:moveTo>
                        <a:pt x="0" y="18"/>
                      </a:moveTo>
                      <a:lnTo>
                        <a:pt x="9" y="0"/>
                      </a:lnTo>
                      <a:lnTo>
                        <a:pt x="0" y="18"/>
                      </a:lnTo>
                      <a:close/>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90" name="Line 462"/>
                <p:cNvSpPr>
                  <a:spLocks noChangeShapeType="1"/>
                </p:cNvSpPr>
                <p:nvPr/>
              </p:nvSpPr>
              <p:spPr bwMode="auto">
                <a:xfrm flipV="1">
                  <a:off x="2349" y="3900"/>
                  <a:ext cx="9" cy="1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91" name="Line 463"/>
                <p:cNvSpPr>
                  <a:spLocks noChangeShapeType="1"/>
                </p:cNvSpPr>
                <p:nvPr/>
              </p:nvSpPr>
              <p:spPr bwMode="auto">
                <a:xfrm flipV="1">
                  <a:off x="2349" y="3900"/>
                  <a:ext cx="9" cy="18"/>
                </a:xfrm>
                <a:prstGeom prst="line">
                  <a:avLst/>
                </a:prstGeom>
                <a:noFill/>
                <a:ln w="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92" name="Freeform 464"/>
                <p:cNvSpPr>
                  <a:spLocks/>
                </p:cNvSpPr>
                <p:nvPr/>
              </p:nvSpPr>
              <p:spPr bwMode="auto">
                <a:xfrm>
                  <a:off x="2355" y="3912"/>
                  <a:ext cx="6" cy="6"/>
                </a:xfrm>
                <a:custGeom>
                  <a:avLst/>
                  <a:gdLst>
                    <a:gd name="T0" fmla="*/ 0 w 6"/>
                    <a:gd name="T1" fmla="*/ 6 h 6"/>
                    <a:gd name="T2" fmla="*/ 6 w 6"/>
                    <a:gd name="T3" fmla="*/ 0 h 6"/>
                    <a:gd name="T4" fmla="*/ 0 w 6"/>
                    <a:gd name="T5" fmla="*/ 6 h 6"/>
                  </a:gdLst>
                  <a:ahLst/>
                  <a:cxnLst>
                    <a:cxn ang="0">
                      <a:pos x="T0" y="T1"/>
                    </a:cxn>
                    <a:cxn ang="0">
                      <a:pos x="T2" y="T3"/>
                    </a:cxn>
                    <a:cxn ang="0">
                      <a:pos x="T4" y="T5"/>
                    </a:cxn>
                  </a:cxnLst>
                  <a:rect l="0" t="0" r="r" b="b"/>
                  <a:pathLst>
                    <a:path w="6" h="6">
                      <a:moveTo>
                        <a:pt x="0" y="6"/>
                      </a:moveTo>
                      <a:lnTo>
                        <a:pt x="6" y="0"/>
                      </a:lnTo>
                      <a:lnTo>
                        <a:pt x="0" y="6"/>
                      </a:lnTo>
                      <a:close/>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93" name="Line 465"/>
                <p:cNvSpPr>
                  <a:spLocks noChangeShapeType="1"/>
                </p:cNvSpPr>
                <p:nvPr/>
              </p:nvSpPr>
              <p:spPr bwMode="auto">
                <a:xfrm flipV="1">
                  <a:off x="2355" y="3912"/>
                  <a:ext cx="6"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94" name="Line 466"/>
                <p:cNvSpPr>
                  <a:spLocks noChangeShapeType="1"/>
                </p:cNvSpPr>
                <p:nvPr/>
              </p:nvSpPr>
              <p:spPr bwMode="auto">
                <a:xfrm flipV="1">
                  <a:off x="2355" y="3912"/>
                  <a:ext cx="6" cy="6"/>
                </a:xfrm>
                <a:prstGeom prst="line">
                  <a:avLst/>
                </a:prstGeom>
                <a:noFill/>
                <a:ln w="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95" name="Freeform 467"/>
                <p:cNvSpPr>
                  <a:spLocks/>
                </p:cNvSpPr>
                <p:nvPr/>
              </p:nvSpPr>
              <p:spPr bwMode="auto">
                <a:xfrm>
                  <a:off x="2334" y="3935"/>
                  <a:ext cx="12" cy="3"/>
                </a:xfrm>
                <a:custGeom>
                  <a:avLst/>
                  <a:gdLst>
                    <a:gd name="T0" fmla="*/ 0 w 4"/>
                    <a:gd name="T1" fmla="*/ 1 h 1"/>
                    <a:gd name="T2" fmla="*/ 4 w 4"/>
                    <a:gd name="T3" fmla="*/ 0 h 1"/>
                  </a:gdLst>
                  <a:ahLst/>
                  <a:cxnLst>
                    <a:cxn ang="0">
                      <a:pos x="T0" y="T1"/>
                    </a:cxn>
                    <a:cxn ang="0">
                      <a:pos x="T2" y="T3"/>
                    </a:cxn>
                  </a:cxnLst>
                  <a:rect l="0" t="0" r="r" b="b"/>
                  <a:pathLst>
                    <a:path w="4" h="1">
                      <a:moveTo>
                        <a:pt x="0" y="1"/>
                      </a:moveTo>
                      <a:cubicBezTo>
                        <a:pt x="0" y="1"/>
                        <a:pt x="4" y="0"/>
                        <a:pt x="4"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96" name="Freeform 468"/>
                <p:cNvSpPr>
                  <a:spLocks/>
                </p:cNvSpPr>
                <p:nvPr/>
              </p:nvSpPr>
              <p:spPr bwMode="auto">
                <a:xfrm>
                  <a:off x="2334" y="3935"/>
                  <a:ext cx="12" cy="3"/>
                </a:xfrm>
                <a:custGeom>
                  <a:avLst/>
                  <a:gdLst>
                    <a:gd name="T0" fmla="*/ 0 w 4"/>
                    <a:gd name="T1" fmla="*/ 1 h 1"/>
                    <a:gd name="T2" fmla="*/ 4 w 4"/>
                    <a:gd name="T3" fmla="*/ 0 h 1"/>
                  </a:gdLst>
                  <a:ahLst/>
                  <a:cxnLst>
                    <a:cxn ang="0">
                      <a:pos x="T0" y="T1"/>
                    </a:cxn>
                    <a:cxn ang="0">
                      <a:pos x="T2" y="T3"/>
                    </a:cxn>
                  </a:cxnLst>
                  <a:rect l="0" t="0" r="r" b="b"/>
                  <a:pathLst>
                    <a:path w="4" h="1">
                      <a:moveTo>
                        <a:pt x="0" y="1"/>
                      </a:moveTo>
                      <a:cubicBezTo>
                        <a:pt x="0" y="1"/>
                        <a:pt x="4" y="0"/>
                        <a:pt x="4"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97" name="Freeform 469"/>
                <p:cNvSpPr>
                  <a:spLocks/>
                </p:cNvSpPr>
                <p:nvPr/>
              </p:nvSpPr>
              <p:spPr bwMode="auto">
                <a:xfrm>
                  <a:off x="2343" y="3933"/>
                  <a:ext cx="9" cy="2"/>
                </a:xfrm>
                <a:custGeom>
                  <a:avLst/>
                  <a:gdLst>
                    <a:gd name="T0" fmla="*/ 0 w 3"/>
                    <a:gd name="T1" fmla="*/ 1 h 1"/>
                    <a:gd name="T2" fmla="*/ 3 w 3"/>
                    <a:gd name="T3" fmla="*/ 0 h 1"/>
                  </a:gdLst>
                  <a:ahLst/>
                  <a:cxnLst>
                    <a:cxn ang="0">
                      <a:pos x="T0" y="T1"/>
                    </a:cxn>
                    <a:cxn ang="0">
                      <a:pos x="T2" y="T3"/>
                    </a:cxn>
                  </a:cxnLst>
                  <a:rect l="0" t="0" r="r" b="b"/>
                  <a:pathLst>
                    <a:path w="3" h="1">
                      <a:moveTo>
                        <a:pt x="0" y="1"/>
                      </a:moveTo>
                      <a:cubicBezTo>
                        <a:pt x="0" y="1"/>
                        <a:pt x="2" y="0"/>
                        <a:pt x="3"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98" name="Freeform 470"/>
                <p:cNvSpPr>
                  <a:spLocks/>
                </p:cNvSpPr>
                <p:nvPr/>
              </p:nvSpPr>
              <p:spPr bwMode="auto">
                <a:xfrm>
                  <a:off x="2343" y="3933"/>
                  <a:ext cx="9" cy="2"/>
                </a:xfrm>
                <a:custGeom>
                  <a:avLst/>
                  <a:gdLst>
                    <a:gd name="T0" fmla="*/ 0 w 3"/>
                    <a:gd name="T1" fmla="*/ 1 h 1"/>
                    <a:gd name="T2" fmla="*/ 3 w 3"/>
                    <a:gd name="T3" fmla="*/ 0 h 1"/>
                  </a:gdLst>
                  <a:ahLst/>
                  <a:cxnLst>
                    <a:cxn ang="0">
                      <a:pos x="T0" y="T1"/>
                    </a:cxn>
                    <a:cxn ang="0">
                      <a:pos x="T2" y="T3"/>
                    </a:cxn>
                  </a:cxnLst>
                  <a:rect l="0" t="0" r="r" b="b"/>
                  <a:pathLst>
                    <a:path w="3" h="1">
                      <a:moveTo>
                        <a:pt x="0" y="1"/>
                      </a:moveTo>
                      <a:cubicBezTo>
                        <a:pt x="0" y="1"/>
                        <a:pt x="2" y="0"/>
                        <a:pt x="3"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99" name="Freeform 471"/>
                <p:cNvSpPr>
                  <a:spLocks/>
                </p:cNvSpPr>
                <p:nvPr/>
              </p:nvSpPr>
              <p:spPr bwMode="auto">
                <a:xfrm>
                  <a:off x="2349" y="3930"/>
                  <a:ext cx="6" cy="0"/>
                </a:xfrm>
                <a:custGeom>
                  <a:avLst/>
                  <a:gdLst>
                    <a:gd name="T0" fmla="*/ 0 w 2"/>
                    <a:gd name="T1" fmla="*/ 2 w 2"/>
                  </a:gdLst>
                  <a:ahLst/>
                  <a:cxnLst>
                    <a:cxn ang="0">
                      <a:pos x="T0" y="0"/>
                    </a:cxn>
                    <a:cxn ang="0">
                      <a:pos x="T1" y="0"/>
                    </a:cxn>
                  </a:cxnLst>
                  <a:rect l="0" t="0" r="r" b="b"/>
                  <a:pathLst>
                    <a:path w="2">
                      <a:moveTo>
                        <a:pt x="0" y="0"/>
                      </a:moveTo>
                      <a:cubicBezTo>
                        <a:pt x="0" y="0"/>
                        <a:pt x="1" y="0"/>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00" name="Freeform 472"/>
                <p:cNvSpPr>
                  <a:spLocks/>
                </p:cNvSpPr>
                <p:nvPr/>
              </p:nvSpPr>
              <p:spPr bwMode="auto">
                <a:xfrm>
                  <a:off x="2349" y="3930"/>
                  <a:ext cx="6" cy="0"/>
                </a:xfrm>
                <a:custGeom>
                  <a:avLst/>
                  <a:gdLst>
                    <a:gd name="T0" fmla="*/ 0 w 2"/>
                    <a:gd name="T1" fmla="*/ 2 w 2"/>
                  </a:gdLst>
                  <a:ahLst/>
                  <a:cxnLst>
                    <a:cxn ang="0">
                      <a:pos x="T0" y="0"/>
                    </a:cxn>
                    <a:cxn ang="0">
                      <a:pos x="T1" y="0"/>
                    </a:cxn>
                  </a:cxnLst>
                  <a:rect l="0" t="0" r="r" b="b"/>
                  <a:pathLst>
                    <a:path w="2">
                      <a:moveTo>
                        <a:pt x="0" y="0"/>
                      </a:moveTo>
                      <a:cubicBezTo>
                        <a:pt x="0" y="0"/>
                        <a:pt x="1" y="0"/>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01" name="Freeform 473"/>
                <p:cNvSpPr>
                  <a:spLocks/>
                </p:cNvSpPr>
                <p:nvPr/>
              </p:nvSpPr>
              <p:spPr bwMode="auto">
                <a:xfrm>
                  <a:off x="2352" y="3921"/>
                  <a:ext cx="9" cy="6"/>
                </a:xfrm>
                <a:custGeom>
                  <a:avLst/>
                  <a:gdLst>
                    <a:gd name="T0" fmla="*/ 0 w 3"/>
                    <a:gd name="T1" fmla="*/ 2 h 2"/>
                    <a:gd name="T2" fmla="*/ 3 w 3"/>
                    <a:gd name="T3" fmla="*/ 0 h 2"/>
                  </a:gdLst>
                  <a:ahLst/>
                  <a:cxnLst>
                    <a:cxn ang="0">
                      <a:pos x="T0" y="T1"/>
                    </a:cxn>
                    <a:cxn ang="0">
                      <a:pos x="T2" y="T3"/>
                    </a:cxn>
                  </a:cxnLst>
                  <a:rect l="0" t="0" r="r" b="b"/>
                  <a:pathLst>
                    <a:path w="3" h="2">
                      <a:moveTo>
                        <a:pt x="0" y="2"/>
                      </a:moveTo>
                      <a:cubicBezTo>
                        <a:pt x="0" y="2"/>
                        <a:pt x="2" y="1"/>
                        <a:pt x="3"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02" name="Freeform 474"/>
                <p:cNvSpPr>
                  <a:spLocks/>
                </p:cNvSpPr>
                <p:nvPr/>
              </p:nvSpPr>
              <p:spPr bwMode="auto">
                <a:xfrm>
                  <a:off x="2352" y="3921"/>
                  <a:ext cx="9" cy="6"/>
                </a:xfrm>
                <a:custGeom>
                  <a:avLst/>
                  <a:gdLst>
                    <a:gd name="T0" fmla="*/ 0 w 3"/>
                    <a:gd name="T1" fmla="*/ 2 h 2"/>
                    <a:gd name="T2" fmla="*/ 3 w 3"/>
                    <a:gd name="T3" fmla="*/ 0 h 2"/>
                  </a:gdLst>
                  <a:ahLst/>
                  <a:cxnLst>
                    <a:cxn ang="0">
                      <a:pos x="T0" y="T1"/>
                    </a:cxn>
                    <a:cxn ang="0">
                      <a:pos x="T2" y="T3"/>
                    </a:cxn>
                  </a:cxnLst>
                  <a:rect l="0" t="0" r="r" b="b"/>
                  <a:pathLst>
                    <a:path w="3" h="2">
                      <a:moveTo>
                        <a:pt x="0" y="2"/>
                      </a:moveTo>
                      <a:cubicBezTo>
                        <a:pt x="0" y="2"/>
                        <a:pt x="2" y="1"/>
                        <a:pt x="3"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03" name="Freeform 475"/>
                <p:cNvSpPr>
                  <a:spLocks/>
                </p:cNvSpPr>
                <p:nvPr/>
              </p:nvSpPr>
              <p:spPr bwMode="auto">
                <a:xfrm>
                  <a:off x="2329" y="3906"/>
                  <a:ext cx="8" cy="15"/>
                </a:xfrm>
                <a:custGeom>
                  <a:avLst/>
                  <a:gdLst>
                    <a:gd name="T0" fmla="*/ 2 w 3"/>
                    <a:gd name="T1" fmla="*/ 0 h 5"/>
                    <a:gd name="T2" fmla="*/ 1 w 3"/>
                    <a:gd name="T3" fmla="*/ 2 h 5"/>
                    <a:gd name="T4" fmla="*/ 0 w 3"/>
                    <a:gd name="T5" fmla="*/ 5 h 5"/>
                    <a:gd name="T6" fmla="*/ 2 w 3"/>
                    <a:gd name="T7" fmla="*/ 2 h 5"/>
                    <a:gd name="T8" fmla="*/ 3 w 3"/>
                    <a:gd name="T9" fmla="*/ 1 h 5"/>
                    <a:gd name="T10" fmla="*/ 2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2" y="0"/>
                      </a:moveTo>
                      <a:cubicBezTo>
                        <a:pt x="2" y="0"/>
                        <a:pt x="2" y="1"/>
                        <a:pt x="1" y="2"/>
                      </a:cubicBezTo>
                      <a:cubicBezTo>
                        <a:pt x="1" y="4"/>
                        <a:pt x="0" y="5"/>
                        <a:pt x="0" y="5"/>
                      </a:cubicBezTo>
                      <a:cubicBezTo>
                        <a:pt x="0" y="5"/>
                        <a:pt x="1" y="3"/>
                        <a:pt x="2" y="2"/>
                      </a:cubicBezTo>
                      <a:cubicBezTo>
                        <a:pt x="2" y="2"/>
                        <a:pt x="3" y="1"/>
                        <a:pt x="3" y="1"/>
                      </a:cubicBezTo>
                      <a:cubicBezTo>
                        <a:pt x="2" y="0"/>
                        <a:pt x="2" y="0"/>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04" name="Freeform 476"/>
                <p:cNvSpPr>
                  <a:spLocks/>
                </p:cNvSpPr>
                <p:nvPr/>
              </p:nvSpPr>
              <p:spPr bwMode="auto">
                <a:xfrm>
                  <a:off x="2329" y="3906"/>
                  <a:ext cx="8" cy="15"/>
                </a:xfrm>
                <a:custGeom>
                  <a:avLst/>
                  <a:gdLst>
                    <a:gd name="T0" fmla="*/ 2 w 3"/>
                    <a:gd name="T1" fmla="*/ 0 h 5"/>
                    <a:gd name="T2" fmla="*/ 1 w 3"/>
                    <a:gd name="T3" fmla="*/ 2 h 5"/>
                    <a:gd name="T4" fmla="*/ 0 w 3"/>
                    <a:gd name="T5" fmla="*/ 5 h 5"/>
                    <a:gd name="T6" fmla="*/ 2 w 3"/>
                    <a:gd name="T7" fmla="*/ 2 h 5"/>
                    <a:gd name="T8" fmla="*/ 3 w 3"/>
                    <a:gd name="T9" fmla="*/ 1 h 5"/>
                    <a:gd name="T10" fmla="*/ 2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2" y="0"/>
                      </a:moveTo>
                      <a:cubicBezTo>
                        <a:pt x="2" y="0"/>
                        <a:pt x="2" y="1"/>
                        <a:pt x="1" y="2"/>
                      </a:cubicBezTo>
                      <a:cubicBezTo>
                        <a:pt x="1" y="4"/>
                        <a:pt x="0" y="5"/>
                        <a:pt x="0" y="5"/>
                      </a:cubicBezTo>
                      <a:cubicBezTo>
                        <a:pt x="0" y="5"/>
                        <a:pt x="1" y="3"/>
                        <a:pt x="2" y="2"/>
                      </a:cubicBezTo>
                      <a:cubicBezTo>
                        <a:pt x="2" y="2"/>
                        <a:pt x="3" y="1"/>
                        <a:pt x="3" y="1"/>
                      </a:cubicBezTo>
                      <a:lnTo>
                        <a:pt x="2" y="0"/>
                      </a:ln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05" name="Oval 477"/>
                <p:cNvSpPr>
                  <a:spLocks noChangeArrowheads="1"/>
                </p:cNvSpPr>
                <p:nvPr/>
              </p:nvSpPr>
              <p:spPr bwMode="auto">
                <a:xfrm>
                  <a:off x="2337" y="3897"/>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06" name="Oval 478"/>
                <p:cNvSpPr>
                  <a:spLocks noChangeArrowheads="1"/>
                </p:cNvSpPr>
                <p:nvPr/>
              </p:nvSpPr>
              <p:spPr bwMode="auto">
                <a:xfrm>
                  <a:off x="2337" y="3897"/>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07" name="Oval 479"/>
                <p:cNvSpPr>
                  <a:spLocks noChangeArrowheads="1"/>
                </p:cNvSpPr>
                <p:nvPr/>
              </p:nvSpPr>
              <p:spPr bwMode="auto">
                <a:xfrm>
                  <a:off x="2340" y="3894"/>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08" name="Oval 480"/>
                <p:cNvSpPr>
                  <a:spLocks noChangeArrowheads="1"/>
                </p:cNvSpPr>
                <p:nvPr/>
              </p:nvSpPr>
              <p:spPr bwMode="auto">
                <a:xfrm>
                  <a:off x="2340" y="3894"/>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09" name="Oval 481"/>
                <p:cNvSpPr>
                  <a:spLocks noChangeArrowheads="1"/>
                </p:cNvSpPr>
                <p:nvPr/>
              </p:nvSpPr>
              <p:spPr bwMode="auto">
                <a:xfrm>
                  <a:off x="2343" y="3891"/>
                  <a:ext cx="1"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10" name="Oval 482"/>
                <p:cNvSpPr>
                  <a:spLocks noChangeArrowheads="1"/>
                </p:cNvSpPr>
                <p:nvPr/>
              </p:nvSpPr>
              <p:spPr bwMode="auto">
                <a:xfrm>
                  <a:off x="2343" y="3891"/>
                  <a:ext cx="1"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11" name="Oval 483"/>
                <p:cNvSpPr>
                  <a:spLocks noChangeArrowheads="1"/>
                </p:cNvSpPr>
                <p:nvPr/>
              </p:nvSpPr>
              <p:spPr bwMode="auto">
                <a:xfrm>
                  <a:off x="2343" y="3889"/>
                  <a:ext cx="3" cy="5"/>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12" name="Oval 484"/>
                <p:cNvSpPr>
                  <a:spLocks noChangeArrowheads="1"/>
                </p:cNvSpPr>
                <p:nvPr/>
              </p:nvSpPr>
              <p:spPr bwMode="auto">
                <a:xfrm>
                  <a:off x="2343" y="3889"/>
                  <a:ext cx="3" cy="5"/>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13" name="Oval 485"/>
                <p:cNvSpPr>
                  <a:spLocks noChangeArrowheads="1"/>
                </p:cNvSpPr>
                <p:nvPr/>
              </p:nvSpPr>
              <p:spPr bwMode="auto">
                <a:xfrm>
                  <a:off x="2346" y="3886"/>
                  <a:ext cx="3" cy="8"/>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14" name="Oval 486"/>
                <p:cNvSpPr>
                  <a:spLocks noChangeArrowheads="1"/>
                </p:cNvSpPr>
                <p:nvPr/>
              </p:nvSpPr>
              <p:spPr bwMode="auto">
                <a:xfrm>
                  <a:off x="2346" y="3886"/>
                  <a:ext cx="3" cy="8"/>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15" name="Oval 487"/>
                <p:cNvSpPr>
                  <a:spLocks noChangeArrowheads="1"/>
                </p:cNvSpPr>
                <p:nvPr/>
              </p:nvSpPr>
              <p:spPr bwMode="auto">
                <a:xfrm>
                  <a:off x="2349" y="3886"/>
                  <a:ext cx="3" cy="5"/>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16" name="Oval 488"/>
                <p:cNvSpPr>
                  <a:spLocks noChangeArrowheads="1"/>
                </p:cNvSpPr>
                <p:nvPr/>
              </p:nvSpPr>
              <p:spPr bwMode="auto">
                <a:xfrm>
                  <a:off x="2349" y="3886"/>
                  <a:ext cx="3" cy="5"/>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17" name="Freeform 489"/>
                <p:cNvSpPr>
                  <a:spLocks/>
                </p:cNvSpPr>
                <p:nvPr/>
              </p:nvSpPr>
              <p:spPr bwMode="auto">
                <a:xfrm>
                  <a:off x="2349" y="3883"/>
                  <a:ext cx="3" cy="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2"/>
                        <a:pt x="1" y="2"/>
                        <a:pt x="1" y="2"/>
                      </a:cubicBezTo>
                      <a:cubicBezTo>
                        <a:pt x="0" y="2"/>
                        <a:pt x="0" y="2"/>
                        <a:pt x="0" y="1"/>
                      </a:cubicBezTo>
                      <a:cubicBezTo>
                        <a:pt x="1" y="0"/>
                        <a:pt x="1"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18" name="Freeform 490"/>
                <p:cNvSpPr>
                  <a:spLocks/>
                </p:cNvSpPr>
                <p:nvPr/>
              </p:nvSpPr>
              <p:spPr bwMode="auto">
                <a:xfrm>
                  <a:off x="2349" y="3883"/>
                  <a:ext cx="3" cy="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2"/>
                        <a:pt x="1" y="2"/>
                        <a:pt x="1" y="2"/>
                      </a:cubicBezTo>
                      <a:cubicBezTo>
                        <a:pt x="0" y="2"/>
                        <a:pt x="0" y="2"/>
                        <a:pt x="0" y="1"/>
                      </a:cubicBezTo>
                      <a:cubicBezTo>
                        <a:pt x="1" y="0"/>
                        <a:pt x="1"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19" name="Oval 491"/>
                <p:cNvSpPr>
                  <a:spLocks noChangeArrowheads="1"/>
                </p:cNvSpPr>
                <p:nvPr/>
              </p:nvSpPr>
              <p:spPr bwMode="auto">
                <a:xfrm>
                  <a:off x="2334" y="3897"/>
                  <a:ext cx="3" cy="9"/>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20" name="Oval 492"/>
                <p:cNvSpPr>
                  <a:spLocks noChangeArrowheads="1"/>
                </p:cNvSpPr>
                <p:nvPr/>
              </p:nvSpPr>
              <p:spPr bwMode="auto">
                <a:xfrm>
                  <a:off x="2334" y="3897"/>
                  <a:ext cx="3" cy="9"/>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21" name="Oval 493"/>
                <p:cNvSpPr>
                  <a:spLocks noChangeArrowheads="1"/>
                </p:cNvSpPr>
                <p:nvPr/>
              </p:nvSpPr>
              <p:spPr bwMode="auto">
                <a:xfrm>
                  <a:off x="2334" y="3903"/>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22" name="Oval 494"/>
                <p:cNvSpPr>
                  <a:spLocks noChangeArrowheads="1"/>
                </p:cNvSpPr>
                <p:nvPr/>
              </p:nvSpPr>
              <p:spPr bwMode="auto">
                <a:xfrm>
                  <a:off x="2334" y="3903"/>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23" name="Freeform 495"/>
                <p:cNvSpPr>
                  <a:spLocks/>
                </p:cNvSpPr>
                <p:nvPr/>
              </p:nvSpPr>
              <p:spPr bwMode="auto">
                <a:xfrm>
                  <a:off x="2337" y="3903"/>
                  <a:ext cx="3" cy="3"/>
                </a:xfrm>
                <a:custGeom>
                  <a:avLst/>
                  <a:gdLst>
                    <a:gd name="T0" fmla="*/ 0 w 1"/>
                    <a:gd name="T1" fmla="*/ 0 h 1"/>
                    <a:gd name="T2" fmla="*/ 0 w 1"/>
                    <a:gd name="T3" fmla="*/ 1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0" y="1"/>
                      </a:cubicBezTo>
                      <a:cubicBezTo>
                        <a:pt x="1" y="0"/>
                        <a:pt x="1" y="0"/>
                        <a:pt x="1" y="0"/>
                      </a:cubicBezTo>
                      <a:cubicBezTo>
                        <a:pt x="1"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24" name="Freeform 496"/>
                <p:cNvSpPr>
                  <a:spLocks/>
                </p:cNvSpPr>
                <p:nvPr/>
              </p:nvSpPr>
              <p:spPr bwMode="auto">
                <a:xfrm>
                  <a:off x="2337" y="3903"/>
                  <a:ext cx="3" cy="3"/>
                </a:xfrm>
                <a:custGeom>
                  <a:avLst/>
                  <a:gdLst>
                    <a:gd name="T0" fmla="*/ 0 w 1"/>
                    <a:gd name="T1" fmla="*/ 0 h 1"/>
                    <a:gd name="T2" fmla="*/ 0 w 1"/>
                    <a:gd name="T3" fmla="*/ 1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0" y="1"/>
                      </a:cubicBezTo>
                      <a:cubicBezTo>
                        <a:pt x="1" y="0"/>
                        <a:pt x="1" y="0"/>
                        <a:pt x="1" y="0"/>
                      </a:cubicBezTo>
                      <a:cubicBezTo>
                        <a:pt x="1"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25" name="Freeform 497"/>
                <p:cNvSpPr>
                  <a:spLocks/>
                </p:cNvSpPr>
                <p:nvPr/>
              </p:nvSpPr>
              <p:spPr bwMode="auto">
                <a:xfrm>
                  <a:off x="2337" y="3900"/>
                  <a:ext cx="3" cy="3"/>
                </a:xfrm>
                <a:custGeom>
                  <a:avLst/>
                  <a:gdLst>
                    <a:gd name="T0" fmla="*/ 1 w 1"/>
                    <a:gd name="T1" fmla="*/ 0 h 1"/>
                    <a:gd name="T2" fmla="*/ 1 w 1"/>
                    <a:gd name="T3" fmla="*/ 1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0" y="1"/>
                        <a:pt x="1" y="1"/>
                      </a:cubicBezTo>
                      <a:cubicBezTo>
                        <a:pt x="1" y="1"/>
                        <a:pt x="1" y="1"/>
                        <a:pt x="1" y="1"/>
                      </a:cubicBezTo>
                      <a:cubicBezTo>
                        <a:pt x="1" y="0"/>
                        <a:pt x="1" y="0"/>
                        <a:pt x="1" y="0"/>
                      </a:cubicBezTo>
                      <a:cubicBezTo>
                        <a:pt x="1"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26" name="Freeform 498"/>
                <p:cNvSpPr>
                  <a:spLocks/>
                </p:cNvSpPr>
                <p:nvPr/>
              </p:nvSpPr>
              <p:spPr bwMode="auto">
                <a:xfrm>
                  <a:off x="2337" y="3900"/>
                  <a:ext cx="3" cy="3"/>
                </a:xfrm>
                <a:custGeom>
                  <a:avLst/>
                  <a:gdLst>
                    <a:gd name="T0" fmla="*/ 1 w 1"/>
                    <a:gd name="T1" fmla="*/ 0 h 1"/>
                    <a:gd name="T2" fmla="*/ 1 w 1"/>
                    <a:gd name="T3" fmla="*/ 1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0" y="1"/>
                        <a:pt x="1" y="1"/>
                      </a:cubicBezTo>
                      <a:cubicBezTo>
                        <a:pt x="1" y="1"/>
                        <a:pt x="1" y="1"/>
                        <a:pt x="1" y="1"/>
                      </a:cubicBezTo>
                      <a:cubicBezTo>
                        <a:pt x="1" y="0"/>
                        <a:pt x="1" y="0"/>
                        <a:pt x="1" y="0"/>
                      </a:cubicBezTo>
                      <a:cubicBezTo>
                        <a:pt x="1" y="0"/>
                        <a:pt x="1"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27" name="Freeform 499"/>
                <p:cNvSpPr>
                  <a:spLocks/>
                </p:cNvSpPr>
                <p:nvPr/>
              </p:nvSpPr>
              <p:spPr bwMode="auto">
                <a:xfrm>
                  <a:off x="2343" y="3897"/>
                  <a:ext cx="0" cy="3"/>
                </a:xfrm>
                <a:custGeom>
                  <a:avLst/>
                  <a:gdLst>
                    <a:gd name="T0" fmla="*/ 0 h 1"/>
                    <a:gd name="T1" fmla="*/ 1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0"/>
                        <a:pt x="0" y="0"/>
                        <a:pt x="0" y="0"/>
                      </a:cubicBezTo>
                      <a:cubicBezTo>
                        <a:pt x="0"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28" name="Freeform 500"/>
                <p:cNvSpPr>
                  <a:spLocks/>
                </p:cNvSpPr>
                <p:nvPr/>
              </p:nvSpPr>
              <p:spPr bwMode="auto">
                <a:xfrm>
                  <a:off x="2343" y="3897"/>
                  <a:ext cx="0" cy="3"/>
                </a:xfrm>
                <a:custGeom>
                  <a:avLst/>
                  <a:gdLst>
                    <a:gd name="T0" fmla="*/ 0 h 1"/>
                    <a:gd name="T1" fmla="*/ 1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0"/>
                        <a:pt x="0" y="0"/>
                        <a:pt x="0" y="0"/>
                      </a:cubicBezTo>
                      <a:cubicBezTo>
                        <a:pt x="0"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29" name="Freeform 501"/>
                <p:cNvSpPr>
                  <a:spLocks/>
                </p:cNvSpPr>
                <p:nvPr/>
              </p:nvSpPr>
              <p:spPr bwMode="auto">
                <a:xfrm>
                  <a:off x="2346" y="3894"/>
                  <a:ext cx="3" cy="3"/>
                </a:xfrm>
                <a:custGeom>
                  <a:avLst/>
                  <a:gdLst>
                    <a:gd name="T0" fmla="*/ 0 w 1"/>
                    <a:gd name="T1" fmla="*/ 0 h 1"/>
                    <a:gd name="T2" fmla="*/ 0 w 1"/>
                    <a:gd name="T3" fmla="*/ 1 h 1"/>
                    <a:gd name="T4" fmla="*/ 0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0"/>
                      </a:cubicBezTo>
                      <a:cubicBezTo>
                        <a:pt x="0" y="0"/>
                        <a:pt x="1" y="0"/>
                        <a:pt x="0" y="0"/>
                      </a:cubicBezTo>
                      <a:cubicBezTo>
                        <a:pt x="0"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30" name="Freeform 502"/>
                <p:cNvSpPr>
                  <a:spLocks/>
                </p:cNvSpPr>
                <p:nvPr/>
              </p:nvSpPr>
              <p:spPr bwMode="auto">
                <a:xfrm>
                  <a:off x="2346" y="3894"/>
                  <a:ext cx="3" cy="3"/>
                </a:xfrm>
                <a:custGeom>
                  <a:avLst/>
                  <a:gdLst>
                    <a:gd name="T0" fmla="*/ 0 w 1"/>
                    <a:gd name="T1" fmla="*/ 0 h 1"/>
                    <a:gd name="T2" fmla="*/ 0 w 1"/>
                    <a:gd name="T3" fmla="*/ 1 h 1"/>
                    <a:gd name="T4" fmla="*/ 0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0"/>
                      </a:cubicBezTo>
                      <a:cubicBezTo>
                        <a:pt x="0" y="0"/>
                        <a:pt x="1" y="0"/>
                        <a:pt x="0" y="0"/>
                      </a:cubicBezTo>
                      <a:cubicBezTo>
                        <a:pt x="0"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31" name="Freeform 503"/>
                <p:cNvSpPr>
                  <a:spLocks/>
                </p:cNvSpPr>
                <p:nvPr/>
              </p:nvSpPr>
              <p:spPr bwMode="auto">
                <a:xfrm>
                  <a:off x="2349" y="3891"/>
                  <a:ext cx="3" cy="3"/>
                </a:xfrm>
                <a:custGeom>
                  <a:avLst/>
                  <a:gdLst>
                    <a:gd name="T0" fmla="*/ 0 w 1"/>
                    <a:gd name="T1" fmla="*/ 0 h 1"/>
                    <a:gd name="T2" fmla="*/ 0 w 1"/>
                    <a:gd name="T3" fmla="*/ 1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0"/>
                      </a:cubicBezTo>
                      <a:cubicBezTo>
                        <a:pt x="1" y="0"/>
                        <a:pt x="1" y="0"/>
                        <a:pt x="1" y="0"/>
                      </a:cubicBezTo>
                      <a:cubicBezTo>
                        <a:pt x="0"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32" name="Freeform 504"/>
                <p:cNvSpPr>
                  <a:spLocks/>
                </p:cNvSpPr>
                <p:nvPr/>
              </p:nvSpPr>
              <p:spPr bwMode="auto">
                <a:xfrm>
                  <a:off x="2349" y="3891"/>
                  <a:ext cx="3" cy="3"/>
                </a:xfrm>
                <a:custGeom>
                  <a:avLst/>
                  <a:gdLst>
                    <a:gd name="T0" fmla="*/ 0 w 1"/>
                    <a:gd name="T1" fmla="*/ 0 h 1"/>
                    <a:gd name="T2" fmla="*/ 0 w 1"/>
                    <a:gd name="T3" fmla="*/ 1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0"/>
                      </a:cubicBezTo>
                      <a:cubicBezTo>
                        <a:pt x="1" y="0"/>
                        <a:pt x="1" y="0"/>
                        <a:pt x="1" y="0"/>
                      </a:cubicBezTo>
                      <a:cubicBezTo>
                        <a:pt x="0"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33" name="Freeform 505"/>
                <p:cNvSpPr>
                  <a:spLocks/>
                </p:cNvSpPr>
                <p:nvPr/>
              </p:nvSpPr>
              <p:spPr bwMode="auto">
                <a:xfrm>
                  <a:off x="2352" y="3889"/>
                  <a:ext cx="3" cy="2"/>
                </a:xfrm>
                <a:custGeom>
                  <a:avLst/>
                  <a:gdLst>
                    <a:gd name="T0" fmla="*/ 0 w 1"/>
                    <a:gd name="T1" fmla="*/ 0 h 1"/>
                    <a:gd name="T2" fmla="*/ 0 w 1"/>
                    <a:gd name="T3" fmla="*/ 1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0"/>
                      </a:cubicBezTo>
                      <a:cubicBezTo>
                        <a:pt x="1" y="0"/>
                        <a:pt x="1" y="0"/>
                        <a:pt x="1" y="0"/>
                      </a:cubicBezTo>
                      <a:cubicBezTo>
                        <a:pt x="0"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34" name="Freeform 506"/>
                <p:cNvSpPr>
                  <a:spLocks/>
                </p:cNvSpPr>
                <p:nvPr/>
              </p:nvSpPr>
              <p:spPr bwMode="auto">
                <a:xfrm>
                  <a:off x="2352" y="3889"/>
                  <a:ext cx="3" cy="2"/>
                </a:xfrm>
                <a:custGeom>
                  <a:avLst/>
                  <a:gdLst>
                    <a:gd name="T0" fmla="*/ 0 w 1"/>
                    <a:gd name="T1" fmla="*/ 0 h 1"/>
                    <a:gd name="T2" fmla="*/ 0 w 1"/>
                    <a:gd name="T3" fmla="*/ 1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0"/>
                      </a:cubicBezTo>
                      <a:cubicBezTo>
                        <a:pt x="1" y="0"/>
                        <a:pt x="1" y="0"/>
                        <a:pt x="1" y="0"/>
                      </a:cubicBezTo>
                      <a:cubicBezTo>
                        <a:pt x="0"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35" name="Oval 507"/>
                <p:cNvSpPr>
                  <a:spLocks noChangeArrowheads="1"/>
                </p:cNvSpPr>
                <p:nvPr/>
              </p:nvSpPr>
              <p:spPr bwMode="auto">
                <a:xfrm>
                  <a:off x="2340" y="3903"/>
                  <a:ext cx="6" cy="1"/>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36" name="Oval 508"/>
                <p:cNvSpPr>
                  <a:spLocks noChangeArrowheads="1"/>
                </p:cNvSpPr>
                <p:nvPr/>
              </p:nvSpPr>
              <p:spPr bwMode="auto">
                <a:xfrm>
                  <a:off x="2340" y="3903"/>
                  <a:ext cx="6" cy="1"/>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37" name="Oval 509"/>
                <p:cNvSpPr>
                  <a:spLocks noChangeArrowheads="1"/>
                </p:cNvSpPr>
                <p:nvPr/>
              </p:nvSpPr>
              <p:spPr bwMode="auto">
                <a:xfrm>
                  <a:off x="2343" y="3900"/>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38" name="Oval 510"/>
                <p:cNvSpPr>
                  <a:spLocks noChangeArrowheads="1"/>
                </p:cNvSpPr>
                <p:nvPr/>
              </p:nvSpPr>
              <p:spPr bwMode="auto">
                <a:xfrm>
                  <a:off x="2343" y="3900"/>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39" name="Oval 511"/>
                <p:cNvSpPr>
                  <a:spLocks noChangeArrowheads="1"/>
                </p:cNvSpPr>
                <p:nvPr/>
              </p:nvSpPr>
              <p:spPr bwMode="auto">
                <a:xfrm>
                  <a:off x="2346" y="3897"/>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40" name="Oval 512"/>
                <p:cNvSpPr>
                  <a:spLocks noChangeArrowheads="1"/>
                </p:cNvSpPr>
                <p:nvPr/>
              </p:nvSpPr>
              <p:spPr bwMode="auto">
                <a:xfrm>
                  <a:off x="2346" y="3897"/>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41" name="Oval 513"/>
                <p:cNvSpPr>
                  <a:spLocks noChangeArrowheads="1"/>
                </p:cNvSpPr>
                <p:nvPr/>
              </p:nvSpPr>
              <p:spPr bwMode="auto">
                <a:xfrm>
                  <a:off x="2349" y="3894"/>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42" name="Oval 514"/>
                <p:cNvSpPr>
                  <a:spLocks noChangeArrowheads="1"/>
                </p:cNvSpPr>
                <p:nvPr/>
              </p:nvSpPr>
              <p:spPr bwMode="auto">
                <a:xfrm>
                  <a:off x="2349" y="3894"/>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43" name="Oval 515"/>
                <p:cNvSpPr>
                  <a:spLocks noChangeArrowheads="1"/>
                </p:cNvSpPr>
                <p:nvPr/>
              </p:nvSpPr>
              <p:spPr bwMode="auto">
                <a:xfrm>
                  <a:off x="2349" y="3894"/>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44" name="Oval 516"/>
                <p:cNvSpPr>
                  <a:spLocks noChangeArrowheads="1"/>
                </p:cNvSpPr>
                <p:nvPr/>
              </p:nvSpPr>
              <p:spPr bwMode="auto">
                <a:xfrm>
                  <a:off x="2349" y="3894"/>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45" name="Oval 517"/>
                <p:cNvSpPr>
                  <a:spLocks noChangeArrowheads="1"/>
                </p:cNvSpPr>
                <p:nvPr/>
              </p:nvSpPr>
              <p:spPr bwMode="auto">
                <a:xfrm>
                  <a:off x="2352" y="3891"/>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46" name="Oval 518"/>
                <p:cNvSpPr>
                  <a:spLocks noChangeArrowheads="1"/>
                </p:cNvSpPr>
                <p:nvPr/>
              </p:nvSpPr>
              <p:spPr bwMode="auto">
                <a:xfrm>
                  <a:off x="2352" y="3891"/>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47" name="Freeform 519"/>
                <p:cNvSpPr>
                  <a:spLocks/>
                </p:cNvSpPr>
                <p:nvPr/>
              </p:nvSpPr>
              <p:spPr bwMode="auto">
                <a:xfrm>
                  <a:off x="2355" y="3889"/>
                  <a:ext cx="6" cy="2"/>
                </a:xfrm>
                <a:custGeom>
                  <a:avLst/>
                  <a:gdLst>
                    <a:gd name="T0" fmla="*/ 1 w 2"/>
                    <a:gd name="T1" fmla="*/ 0 h 1"/>
                    <a:gd name="T2" fmla="*/ 0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1"/>
                        <a:pt x="0" y="1"/>
                      </a:cubicBezTo>
                      <a:cubicBezTo>
                        <a:pt x="0" y="1"/>
                        <a:pt x="0" y="1"/>
                        <a:pt x="1" y="1"/>
                      </a:cubicBezTo>
                      <a:cubicBezTo>
                        <a:pt x="1" y="1"/>
                        <a:pt x="2" y="1"/>
                        <a:pt x="2" y="0"/>
                      </a:cubicBezTo>
                      <a:cubicBezTo>
                        <a:pt x="2"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48" name="Freeform 520"/>
                <p:cNvSpPr>
                  <a:spLocks/>
                </p:cNvSpPr>
                <p:nvPr/>
              </p:nvSpPr>
              <p:spPr bwMode="auto">
                <a:xfrm>
                  <a:off x="2355" y="3889"/>
                  <a:ext cx="6" cy="2"/>
                </a:xfrm>
                <a:custGeom>
                  <a:avLst/>
                  <a:gdLst>
                    <a:gd name="T0" fmla="*/ 1 w 2"/>
                    <a:gd name="T1" fmla="*/ 0 h 1"/>
                    <a:gd name="T2" fmla="*/ 0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1"/>
                        <a:pt x="0" y="1"/>
                      </a:cubicBezTo>
                      <a:cubicBezTo>
                        <a:pt x="0" y="1"/>
                        <a:pt x="0" y="1"/>
                        <a:pt x="1" y="1"/>
                      </a:cubicBezTo>
                      <a:cubicBezTo>
                        <a:pt x="1" y="1"/>
                        <a:pt x="2" y="1"/>
                        <a:pt x="2" y="0"/>
                      </a:cubicBezTo>
                      <a:cubicBezTo>
                        <a:pt x="2" y="0"/>
                        <a:pt x="1"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49" name="Oval 521"/>
                <p:cNvSpPr>
                  <a:spLocks noChangeArrowheads="1"/>
                </p:cNvSpPr>
                <p:nvPr/>
              </p:nvSpPr>
              <p:spPr bwMode="auto">
                <a:xfrm>
                  <a:off x="2337" y="3903"/>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50" name="Oval 522"/>
                <p:cNvSpPr>
                  <a:spLocks noChangeArrowheads="1"/>
                </p:cNvSpPr>
                <p:nvPr/>
              </p:nvSpPr>
              <p:spPr bwMode="auto">
                <a:xfrm>
                  <a:off x="2337" y="3903"/>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51" name="Oval 523"/>
                <p:cNvSpPr>
                  <a:spLocks noChangeArrowheads="1"/>
                </p:cNvSpPr>
                <p:nvPr/>
              </p:nvSpPr>
              <p:spPr bwMode="auto">
                <a:xfrm>
                  <a:off x="2334" y="3906"/>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52" name="Oval 524"/>
                <p:cNvSpPr>
                  <a:spLocks noChangeArrowheads="1"/>
                </p:cNvSpPr>
                <p:nvPr/>
              </p:nvSpPr>
              <p:spPr bwMode="auto">
                <a:xfrm>
                  <a:off x="2334" y="3906"/>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53" name="Freeform 525"/>
                <p:cNvSpPr>
                  <a:spLocks/>
                </p:cNvSpPr>
                <p:nvPr/>
              </p:nvSpPr>
              <p:spPr bwMode="auto">
                <a:xfrm>
                  <a:off x="2337" y="3903"/>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0"/>
                        <a:pt x="0" y="0"/>
                      </a:cubicBezTo>
                      <a:cubicBezTo>
                        <a:pt x="1" y="0"/>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54" name="Freeform 526"/>
                <p:cNvSpPr>
                  <a:spLocks/>
                </p:cNvSpPr>
                <p:nvPr/>
              </p:nvSpPr>
              <p:spPr bwMode="auto">
                <a:xfrm>
                  <a:off x="2337" y="3903"/>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0"/>
                        <a:pt x="0" y="0"/>
                      </a:cubicBezTo>
                      <a:cubicBezTo>
                        <a:pt x="1" y="0"/>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55" name="Freeform 527"/>
                <p:cNvSpPr>
                  <a:spLocks/>
                </p:cNvSpPr>
                <p:nvPr/>
              </p:nvSpPr>
              <p:spPr bwMode="auto">
                <a:xfrm>
                  <a:off x="2340" y="3900"/>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1"/>
                        <a:pt x="0" y="0"/>
                      </a:cubicBezTo>
                      <a:cubicBezTo>
                        <a:pt x="1" y="0"/>
                        <a:pt x="1"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56" name="Freeform 528"/>
                <p:cNvSpPr>
                  <a:spLocks/>
                </p:cNvSpPr>
                <p:nvPr/>
              </p:nvSpPr>
              <p:spPr bwMode="auto">
                <a:xfrm>
                  <a:off x="2340" y="3900"/>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1"/>
                        <a:pt x="0" y="0"/>
                      </a:cubicBezTo>
                      <a:cubicBezTo>
                        <a:pt x="1" y="0"/>
                        <a:pt x="1"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57" name="Freeform 529"/>
                <p:cNvSpPr>
                  <a:spLocks/>
                </p:cNvSpPr>
                <p:nvPr/>
              </p:nvSpPr>
              <p:spPr bwMode="auto">
                <a:xfrm>
                  <a:off x="2343" y="3897"/>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1"/>
                        <a:pt x="0" y="0"/>
                      </a:cubicBezTo>
                      <a:cubicBezTo>
                        <a:pt x="1" y="0"/>
                        <a:pt x="1"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58" name="Freeform 530"/>
                <p:cNvSpPr>
                  <a:spLocks/>
                </p:cNvSpPr>
                <p:nvPr/>
              </p:nvSpPr>
              <p:spPr bwMode="auto">
                <a:xfrm>
                  <a:off x="2343" y="3897"/>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1"/>
                        <a:pt x="0" y="0"/>
                      </a:cubicBezTo>
                      <a:cubicBezTo>
                        <a:pt x="1" y="0"/>
                        <a:pt x="1"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59" name="Freeform 531"/>
                <p:cNvSpPr>
                  <a:spLocks/>
                </p:cNvSpPr>
                <p:nvPr/>
              </p:nvSpPr>
              <p:spPr bwMode="auto">
                <a:xfrm>
                  <a:off x="2346" y="3894"/>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1"/>
                        <a:pt x="0" y="0"/>
                      </a:cubicBezTo>
                      <a:cubicBezTo>
                        <a:pt x="1" y="0"/>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60" name="Freeform 532"/>
                <p:cNvSpPr>
                  <a:spLocks/>
                </p:cNvSpPr>
                <p:nvPr/>
              </p:nvSpPr>
              <p:spPr bwMode="auto">
                <a:xfrm>
                  <a:off x="2346" y="3894"/>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1"/>
                        <a:pt x="0" y="0"/>
                      </a:cubicBezTo>
                      <a:cubicBezTo>
                        <a:pt x="1" y="0"/>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61" name="Freeform 533"/>
                <p:cNvSpPr>
                  <a:spLocks/>
                </p:cNvSpPr>
                <p:nvPr/>
              </p:nvSpPr>
              <p:spPr bwMode="auto">
                <a:xfrm>
                  <a:off x="2349" y="3891"/>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0"/>
                        <a:pt x="0" y="0"/>
                      </a:cubicBezTo>
                      <a:cubicBezTo>
                        <a:pt x="1" y="0"/>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62" name="Freeform 534"/>
                <p:cNvSpPr>
                  <a:spLocks/>
                </p:cNvSpPr>
                <p:nvPr/>
              </p:nvSpPr>
              <p:spPr bwMode="auto">
                <a:xfrm>
                  <a:off x="2349" y="3891"/>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0"/>
                        <a:pt x="0" y="0"/>
                      </a:cubicBezTo>
                      <a:cubicBezTo>
                        <a:pt x="1" y="0"/>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63" name="Freeform 535"/>
                <p:cNvSpPr>
                  <a:spLocks/>
                </p:cNvSpPr>
                <p:nvPr/>
              </p:nvSpPr>
              <p:spPr bwMode="auto">
                <a:xfrm>
                  <a:off x="2352" y="3889"/>
                  <a:ext cx="3" cy="2"/>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0"/>
                        <a:pt x="0" y="0"/>
                      </a:cubicBezTo>
                      <a:cubicBezTo>
                        <a:pt x="1" y="0"/>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64" name="Freeform 536"/>
                <p:cNvSpPr>
                  <a:spLocks/>
                </p:cNvSpPr>
                <p:nvPr/>
              </p:nvSpPr>
              <p:spPr bwMode="auto">
                <a:xfrm>
                  <a:off x="2352" y="3889"/>
                  <a:ext cx="3" cy="2"/>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0"/>
                        <a:pt x="0" y="0"/>
                      </a:cubicBezTo>
                      <a:cubicBezTo>
                        <a:pt x="1" y="0"/>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65" name="Freeform 537"/>
                <p:cNvSpPr>
                  <a:spLocks/>
                </p:cNvSpPr>
                <p:nvPr/>
              </p:nvSpPr>
              <p:spPr bwMode="auto">
                <a:xfrm>
                  <a:off x="2334" y="3889"/>
                  <a:ext cx="3" cy="17"/>
                </a:xfrm>
                <a:custGeom>
                  <a:avLst/>
                  <a:gdLst>
                    <a:gd name="T0" fmla="*/ 0 w 1"/>
                    <a:gd name="T1" fmla="*/ 6 h 6"/>
                    <a:gd name="T2" fmla="*/ 1 w 1"/>
                    <a:gd name="T3" fmla="*/ 0 h 6"/>
                  </a:gdLst>
                  <a:ahLst/>
                  <a:cxnLst>
                    <a:cxn ang="0">
                      <a:pos x="T0" y="T1"/>
                    </a:cxn>
                    <a:cxn ang="0">
                      <a:pos x="T2" y="T3"/>
                    </a:cxn>
                  </a:cxnLst>
                  <a:rect l="0" t="0" r="r" b="b"/>
                  <a:pathLst>
                    <a:path w="1" h="6">
                      <a:moveTo>
                        <a:pt x="0" y="6"/>
                      </a:moveTo>
                      <a:cubicBezTo>
                        <a:pt x="0" y="6"/>
                        <a:pt x="1" y="1"/>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66" name="Freeform 538"/>
                <p:cNvSpPr>
                  <a:spLocks/>
                </p:cNvSpPr>
                <p:nvPr/>
              </p:nvSpPr>
              <p:spPr bwMode="auto">
                <a:xfrm>
                  <a:off x="2334" y="3889"/>
                  <a:ext cx="3" cy="17"/>
                </a:xfrm>
                <a:custGeom>
                  <a:avLst/>
                  <a:gdLst>
                    <a:gd name="T0" fmla="*/ 0 w 1"/>
                    <a:gd name="T1" fmla="*/ 6 h 6"/>
                    <a:gd name="T2" fmla="*/ 1 w 1"/>
                    <a:gd name="T3" fmla="*/ 0 h 6"/>
                  </a:gdLst>
                  <a:ahLst/>
                  <a:cxnLst>
                    <a:cxn ang="0">
                      <a:pos x="T0" y="T1"/>
                    </a:cxn>
                    <a:cxn ang="0">
                      <a:pos x="T2" y="T3"/>
                    </a:cxn>
                  </a:cxnLst>
                  <a:rect l="0" t="0" r="r" b="b"/>
                  <a:pathLst>
                    <a:path w="1" h="6">
                      <a:moveTo>
                        <a:pt x="0" y="6"/>
                      </a:moveTo>
                      <a:cubicBezTo>
                        <a:pt x="0" y="6"/>
                        <a:pt x="1" y="1"/>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67" name="Freeform 539"/>
                <p:cNvSpPr>
                  <a:spLocks/>
                </p:cNvSpPr>
                <p:nvPr/>
              </p:nvSpPr>
              <p:spPr bwMode="auto">
                <a:xfrm>
                  <a:off x="2337" y="3883"/>
                  <a:ext cx="6" cy="14"/>
                </a:xfrm>
                <a:custGeom>
                  <a:avLst/>
                  <a:gdLst>
                    <a:gd name="T0" fmla="*/ 0 w 2"/>
                    <a:gd name="T1" fmla="*/ 5 h 5"/>
                    <a:gd name="T2" fmla="*/ 2 w 2"/>
                    <a:gd name="T3" fmla="*/ 0 h 5"/>
                  </a:gdLst>
                  <a:ahLst/>
                  <a:cxnLst>
                    <a:cxn ang="0">
                      <a:pos x="T0" y="T1"/>
                    </a:cxn>
                    <a:cxn ang="0">
                      <a:pos x="T2" y="T3"/>
                    </a:cxn>
                  </a:cxnLst>
                  <a:rect l="0" t="0" r="r" b="b"/>
                  <a:pathLst>
                    <a:path w="2" h="5">
                      <a:moveTo>
                        <a:pt x="0" y="5"/>
                      </a:moveTo>
                      <a:cubicBezTo>
                        <a:pt x="0" y="5"/>
                        <a:pt x="2" y="0"/>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68" name="Freeform 540"/>
                <p:cNvSpPr>
                  <a:spLocks/>
                </p:cNvSpPr>
                <p:nvPr/>
              </p:nvSpPr>
              <p:spPr bwMode="auto">
                <a:xfrm>
                  <a:off x="2337" y="3883"/>
                  <a:ext cx="6" cy="14"/>
                </a:xfrm>
                <a:custGeom>
                  <a:avLst/>
                  <a:gdLst>
                    <a:gd name="T0" fmla="*/ 0 w 2"/>
                    <a:gd name="T1" fmla="*/ 5 h 5"/>
                    <a:gd name="T2" fmla="*/ 2 w 2"/>
                    <a:gd name="T3" fmla="*/ 0 h 5"/>
                  </a:gdLst>
                  <a:ahLst/>
                  <a:cxnLst>
                    <a:cxn ang="0">
                      <a:pos x="T0" y="T1"/>
                    </a:cxn>
                    <a:cxn ang="0">
                      <a:pos x="T2" y="T3"/>
                    </a:cxn>
                  </a:cxnLst>
                  <a:rect l="0" t="0" r="r" b="b"/>
                  <a:pathLst>
                    <a:path w="2" h="5">
                      <a:moveTo>
                        <a:pt x="0" y="5"/>
                      </a:moveTo>
                      <a:cubicBezTo>
                        <a:pt x="0" y="5"/>
                        <a:pt x="2" y="0"/>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69" name="Freeform 541"/>
                <p:cNvSpPr>
                  <a:spLocks/>
                </p:cNvSpPr>
                <p:nvPr/>
              </p:nvSpPr>
              <p:spPr bwMode="auto">
                <a:xfrm>
                  <a:off x="2340" y="3883"/>
                  <a:ext cx="6" cy="11"/>
                </a:xfrm>
                <a:custGeom>
                  <a:avLst/>
                  <a:gdLst>
                    <a:gd name="T0" fmla="*/ 0 w 2"/>
                    <a:gd name="T1" fmla="*/ 4 h 4"/>
                    <a:gd name="T2" fmla="*/ 2 w 2"/>
                    <a:gd name="T3" fmla="*/ 0 h 4"/>
                  </a:gdLst>
                  <a:ahLst/>
                  <a:cxnLst>
                    <a:cxn ang="0">
                      <a:pos x="T0" y="T1"/>
                    </a:cxn>
                    <a:cxn ang="0">
                      <a:pos x="T2" y="T3"/>
                    </a:cxn>
                  </a:cxnLst>
                  <a:rect l="0" t="0" r="r" b="b"/>
                  <a:pathLst>
                    <a:path w="2" h="4">
                      <a:moveTo>
                        <a:pt x="0" y="4"/>
                      </a:moveTo>
                      <a:cubicBezTo>
                        <a:pt x="0" y="4"/>
                        <a:pt x="1"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70" name="Freeform 542"/>
                <p:cNvSpPr>
                  <a:spLocks/>
                </p:cNvSpPr>
                <p:nvPr/>
              </p:nvSpPr>
              <p:spPr bwMode="auto">
                <a:xfrm>
                  <a:off x="2340" y="3883"/>
                  <a:ext cx="6" cy="11"/>
                </a:xfrm>
                <a:custGeom>
                  <a:avLst/>
                  <a:gdLst>
                    <a:gd name="T0" fmla="*/ 0 w 2"/>
                    <a:gd name="T1" fmla="*/ 4 h 4"/>
                    <a:gd name="T2" fmla="*/ 2 w 2"/>
                    <a:gd name="T3" fmla="*/ 0 h 4"/>
                  </a:gdLst>
                  <a:ahLst/>
                  <a:cxnLst>
                    <a:cxn ang="0">
                      <a:pos x="T0" y="T1"/>
                    </a:cxn>
                    <a:cxn ang="0">
                      <a:pos x="T2" y="T3"/>
                    </a:cxn>
                  </a:cxnLst>
                  <a:rect l="0" t="0" r="r" b="b"/>
                  <a:pathLst>
                    <a:path w="2" h="4">
                      <a:moveTo>
                        <a:pt x="0" y="4"/>
                      </a:moveTo>
                      <a:cubicBezTo>
                        <a:pt x="0" y="4"/>
                        <a:pt x="1"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71" name="Freeform 543"/>
                <p:cNvSpPr>
                  <a:spLocks/>
                </p:cNvSpPr>
                <p:nvPr/>
              </p:nvSpPr>
              <p:spPr bwMode="auto">
                <a:xfrm>
                  <a:off x="2346" y="3880"/>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0"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72" name="Freeform 544"/>
                <p:cNvSpPr>
                  <a:spLocks/>
                </p:cNvSpPr>
                <p:nvPr/>
              </p:nvSpPr>
              <p:spPr bwMode="auto">
                <a:xfrm>
                  <a:off x="2346" y="3880"/>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0" y="0"/>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73" name="Freeform 545"/>
                <p:cNvSpPr>
                  <a:spLocks/>
                </p:cNvSpPr>
                <p:nvPr/>
              </p:nvSpPr>
              <p:spPr bwMode="auto">
                <a:xfrm>
                  <a:off x="2349" y="3880"/>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0" y="1"/>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74" name="Freeform 546"/>
                <p:cNvSpPr>
                  <a:spLocks/>
                </p:cNvSpPr>
                <p:nvPr/>
              </p:nvSpPr>
              <p:spPr bwMode="auto">
                <a:xfrm>
                  <a:off x="2349" y="3880"/>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0" y="1"/>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75" name="Freeform 547"/>
                <p:cNvSpPr>
                  <a:spLocks/>
                </p:cNvSpPr>
                <p:nvPr/>
              </p:nvSpPr>
              <p:spPr bwMode="auto">
                <a:xfrm>
                  <a:off x="2355" y="3883"/>
                  <a:ext cx="6" cy="6"/>
                </a:xfrm>
                <a:custGeom>
                  <a:avLst/>
                  <a:gdLst>
                    <a:gd name="T0" fmla="*/ 0 w 6"/>
                    <a:gd name="T1" fmla="*/ 6 h 6"/>
                    <a:gd name="T2" fmla="*/ 6 w 6"/>
                    <a:gd name="T3" fmla="*/ 0 h 6"/>
                    <a:gd name="T4" fmla="*/ 0 w 6"/>
                    <a:gd name="T5" fmla="*/ 6 h 6"/>
                  </a:gdLst>
                  <a:ahLst/>
                  <a:cxnLst>
                    <a:cxn ang="0">
                      <a:pos x="T0" y="T1"/>
                    </a:cxn>
                    <a:cxn ang="0">
                      <a:pos x="T2" y="T3"/>
                    </a:cxn>
                    <a:cxn ang="0">
                      <a:pos x="T4" y="T5"/>
                    </a:cxn>
                  </a:cxnLst>
                  <a:rect l="0" t="0" r="r" b="b"/>
                  <a:pathLst>
                    <a:path w="6" h="6">
                      <a:moveTo>
                        <a:pt x="0" y="6"/>
                      </a:moveTo>
                      <a:lnTo>
                        <a:pt x="6" y="0"/>
                      </a:lnTo>
                      <a:lnTo>
                        <a:pt x="0" y="6"/>
                      </a:lnTo>
                      <a:close/>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76" name="Line 548"/>
                <p:cNvSpPr>
                  <a:spLocks noChangeShapeType="1"/>
                </p:cNvSpPr>
                <p:nvPr/>
              </p:nvSpPr>
              <p:spPr bwMode="auto">
                <a:xfrm flipV="1">
                  <a:off x="2355" y="3883"/>
                  <a:ext cx="6"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77" name="Line 549"/>
                <p:cNvSpPr>
                  <a:spLocks noChangeShapeType="1"/>
                </p:cNvSpPr>
                <p:nvPr/>
              </p:nvSpPr>
              <p:spPr bwMode="auto">
                <a:xfrm flipV="1">
                  <a:off x="2355" y="3883"/>
                  <a:ext cx="6" cy="6"/>
                </a:xfrm>
                <a:prstGeom prst="line">
                  <a:avLst/>
                </a:prstGeom>
                <a:noFill/>
                <a:ln w="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78" name="Freeform 550"/>
                <p:cNvSpPr>
                  <a:spLocks/>
                </p:cNvSpPr>
                <p:nvPr/>
              </p:nvSpPr>
              <p:spPr bwMode="auto">
                <a:xfrm>
                  <a:off x="2337" y="3906"/>
                  <a:ext cx="12" cy="3"/>
                </a:xfrm>
                <a:custGeom>
                  <a:avLst/>
                  <a:gdLst>
                    <a:gd name="T0" fmla="*/ 0 w 4"/>
                    <a:gd name="T1" fmla="*/ 1 h 1"/>
                    <a:gd name="T2" fmla="*/ 4 w 4"/>
                    <a:gd name="T3" fmla="*/ 0 h 1"/>
                  </a:gdLst>
                  <a:ahLst/>
                  <a:cxnLst>
                    <a:cxn ang="0">
                      <a:pos x="T0" y="T1"/>
                    </a:cxn>
                    <a:cxn ang="0">
                      <a:pos x="T2" y="T3"/>
                    </a:cxn>
                  </a:cxnLst>
                  <a:rect l="0" t="0" r="r" b="b"/>
                  <a:pathLst>
                    <a:path w="4" h="1">
                      <a:moveTo>
                        <a:pt x="0" y="1"/>
                      </a:moveTo>
                      <a:cubicBezTo>
                        <a:pt x="0" y="1"/>
                        <a:pt x="3" y="0"/>
                        <a:pt x="4"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79" name="Freeform 551"/>
                <p:cNvSpPr>
                  <a:spLocks/>
                </p:cNvSpPr>
                <p:nvPr/>
              </p:nvSpPr>
              <p:spPr bwMode="auto">
                <a:xfrm>
                  <a:off x="2337" y="3906"/>
                  <a:ext cx="12" cy="3"/>
                </a:xfrm>
                <a:custGeom>
                  <a:avLst/>
                  <a:gdLst>
                    <a:gd name="T0" fmla="*/ 0 w 4"/>
                    <a:gd name="T1" fmla="*/ 1 h 1"/>
                    <a:gd name="T2" fmla="*/ 4 w 4"/>
                    <a:gd name="T3" fmla="*/ 0 h 1"/>
                  </a:gdLst>
                  <a:ahLst/>
                  <a:cxnLst>
                    <a:cxn ang="0">
                      <a:pos x="T0" y="T1"/>
                    </a:cxn>
                    <a:cxn ang="0">
                      <a:pos x="T2" y="T3"/>
                    </a:cxn>
                  </a:cxnLst>
                  <a:rect l="0" t="0" r="r" b="b"/>
                  <a:pathLst>
                    <a:path w="4" h="1">
                      <a:moveTo>
                        <a:pt x="0" y="1"/>
                      </a:moveTo>
                      <a:cubicBezTo>
                        <a:pt x="0" y="1"/>
                        <a:pt x="3" y="0"/>
                        <a:pt x="4"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80" name="Freeform 552"/>
                <p:cNvSpPr>
                  <a:spLocks/>
                </p:cNvSpPr>
                <p:nvPr/>
              </p:nvSpPr>
              <p:spPr bwMode="auto">
                <a:xfrm>
                  <a:off x="2343" y="3900"/>
                  <a:ext cx="9" cy="3"/>
                </a:xfrm>
                <a:custGeom>
                  <a:avLst/>
                  <a:gdLst>
                    <a:gd name="T0" fmla="*/ 0 w 3"/>
                    <a:gd name="T1" fmla="*/ 1 h 1"/>
                    <a:gd name="T2" fmla="*/ 3 w 3"/>
                    <a:gd name="T3" fmla="*/ 0 h 1"/>
                  </a:gdLst>
                  <a:ahLst/>
                  <a:cxnLst>
                    <a:cxn ang="0">
                      <a:pos x="T0" y="T1"/>
                    </a:cxn>
                    <a:cxn ang="0">
                      <a:pos x="T2" y="T3"/>
                    </a:cxn>
                  </a:cxnLst>
                  <a:rect l="0" t="0" r="r" b="b"/>
                  <a:pathLst>
                    <a:path w="3" h="1">
                      <a:moveTo>
                        <a:pt x="0" y="1"/>
                      </a:moveTo>
                      <a:cubicBezTo>
                        <a:pt x="0" y="1"/>
                        <a:pt x="3" y="1"/>
                        <a:pt x="3"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81" name="Freeform 553"/>
                <p:cNvSpPr>
                  <a:spLocks/>
                </p:cNvSpPr>
                <p:nvPr/>
              </p:nvSpPr>
              <p:spPr bwMode="auto">
                <a:xfrm>
                  <a:off x="2343" y="3900"/>
                  <a:ext cx="9" cy="3"/>
                </a:xfrm>
                <a:custGeom>
                  <a:avLst/>
                  <a:gdLst>
                    <a:gd name="T0" fmla="*/ 0 w 3"/>
                    <a:gd name="T1" fmla="*/ 1 h 1"/>
                    <a:gd name="T2" fmla="*/ 3 w 3"/>
                    <a:gd name="T3" fmla="*/ 0 h 1"/>
                  </a:gdLst>
                  <a:ahLst/>
                  <a:cxnLst>
                    <a:cxn ang="0">
                      <a:pos x="T0" y="T1"/>
                    </a:cxn>
                    <a:cxn ang="0">
                      <a:pos x="T2" y="T3"/>
                    </a:cxn>
                  </a:cxnLst>
                  <a:rect l="0" t="0" r="r" b="b"/>
                  <a:pathLst>
                    <a:path w="3" h="1">
                      <a:moveTo>
                        <a:pt x="0" y="1"/>
                      </a:moveTo>
                      <a:cubicBezTo>
                        <a:pt x="0" y="1"/>
                        <a:pt x="3" y="1"/>
                        <a:pt x="3"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82" name="Freeform 554"/>
                <p:cNvSpPr>
                  <a:spLocks/>
                </p:cNvSpPr>
                <p:nvPr/>
              </p:nvSpPr>
              <p:spPr bwMode="auto">
                <a:xfrm>
                  <a:off x="2349" y="3897"/>
                  <a:ext cx="6" cy="3"/>
                </a:xfrm>
                <a:custGeom>
                  <a:avLst/>
                  <a:gdLst>
                    <a:gd name="T0" fmla="*/ 0 w 2"/>
                    <a:gd name="T1" fmla="*/ 1 h 1"/>
                    <a:gd name="T2" fmla="*/ 2 w 2"/>
                    <a:gd name="T3" fmla="*/ 0 h 1"/>
                  </a:gdLst>
                  <a:ahLst/>
                  <a:cxnLst>
                    <a:cxn ang="0">
                      <a:pos x="T0" y="T1"/>
                    </a:cxn>
                    <a:cxn ang="0">
                      <a:pos x="T2" y="T3"/>
                    </a:cxn>
                  </a:cxnLst>
                  <a:rect l="0" t="0" r="r" b="b"/>
                  <a:pathLst>
                    <a:path w="2" h="1">
                      <a:moveTo>
                        <a:pt x="0" y="1"/>
                      </a:moveTo>
                      <a:cubicBezTo>
                        <a:pt x="0" y="1"/>
                        <a:pt x="2"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83" name="Freeform 555"/>
                <p:cNvSpPr>
                  <a:spLocks/>
                </p:cNvSpPr>
                <p:nvPr/>
              </p:nvSpPr>
              <p:spPr bwMode="auto">
                <a:xfrm>
                  <a:off x="2349" y="3897"/>
                  <a:ext cx="6" cy="3"/>
                </a:xfrm>
                <a:custGeom>
                  <a:avLst/>
                  <a:gdLst>
                    <a:gd name="T0" fmla="*/ 0 w 2"/>
                    <a:gd name="T1" fmla="*/ 1 h 1"/>
                    <a:gd name="T2" fmla="*/ 2 w 2"/>
                    <a:gd name="T3" fmla="*/ 0 h 1"/>
                  </a:gdLst>
                  <a:ahLst/>
                  <a:cxnLst>
                    <a:cxn ang="0">
                      <a:pos x="T0" y="T1"/>
                    </a:cxn>
                    <a:cxn ang="0">
                      <a:pos x="T2" y="T3"/>
                    </a:cxn>
                  </a:cxnLst>
                  <a:rect l="0" t="0" r="r" b="b"/>
                  <a:pathLst>
                    <a:path w="2" h="1">
                      <a:moveTo>
                        <a:pt x="0" y="1"/>
                      </a:moveTo>
                      <a:cubicBezTo>
                        <a:pt x="0" y="1"/>
                        <a:pt x="2"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84" name="Freeform 556"/>
                <p:cNvSpPr>
                  <a:spLocks/>
                </p:cNvSpPr>
                <p:nvPr/>
              </p:nvSpPr>
              <p:spPr bwMode="auto">
                <a:xfrm>
                  <a:off x="2355" y="3891"/>
                  <a:ext cx="6" cy="6"/>
                </a:xfrm>
                <a:custGeom>
                  <a:avLst/>
                  <a:gdLst>
                    <a:gd name="T0" fmla="*/ 0 w 2"/>
                    <a:gd name="T1" fmla="*/ 2 h 2"/>
                    <a:gd name="T2" fmla="*/ 2 w 2"/>
                    <a:gd name="T3" fmla="*/ 0 h 2"/>
                  </a:gdLst>
                  <a:ahLst/>
                  <a:cxnLst>
                    <a:cxn ang="0">
                      <a:pos x="T0" y="T1"/>
                    </a:cxn>
                    <a:cxn ang="0">
                      <a:pos x="T2" y="T3"/>
                    </a:cxn>
                  </a:cxnLst>
                  <a:rect l="0" t="0" r="r" b="b"/>
                  <a:pathLst>
                    <a:path w="2" h="2">
                      <a:moveTo>
                        <a:pt x="0" y="2"/>
                      </a:moveTo>
                      <a:cubicBezTo>
                        <a:pt x="0" y="2"/>
                        <a:pt x="2"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85" name="Freeform 557"/>
                <p:cNvSpPr>
                  <a:spLocks/>
                </p:cNvSpPr>
                <p:nvPr/>
              </p:nvSpPr>
              <p:spPr bwMode="auto">
                <a:xfrm>
                  <a:off x="2355" y="3891"/>
                  <a:ext cx="6" cy="6"/>
                </a:xfrm>
                <a:custGeom>
                  <a:avLst/>
                  <a:gdLst>
                    <a:gd name="T0" fmla="*/ 0 w 2"/>
                    <a:gd name="T1" fmla="*/ 2 h 2"/>
                    <a:gd name="T2" fmla="*/ 2 w 2"/>
                    <a:gd name="T3" fmla="*/ 0 h 2"/>
                  </a:gdLst>
                  <a:ahLst/>
                  <a:cxnLst>
                    <a:cxn ang="0">
                      <a:pos x="T0" y="T1"/>
                    </a:cxn>
                    <a:cxn ang="0">
                      <a:pos x="T2" y="T3"/>
                    </a:cxn>
                  </a:cxnLst>
                  <a:rect l="0" t="0" r="r" b="b"/>
                  <a:pathLst>
                    <a:path w="2" h="2">
                      <a:moveTo>
                        <a:pt x="0" y="2"/>
                      </a:moveTo>
                      <a:cubicBezTo>
                        <a:pt x="0" y="2"/>
                        <a:pt x="2"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86" name="Freeform 558"/>
                <p:cNvSpPr>
                  <a:spLocks/>
                </p:cNvSpPr>
                <p:nvPr/>
              </p:nvSpPr>
              <p:spPr bwMode="auto">
                <a:xfrm>
                  <a:off x="2352" y="3877"/>
                  <a:ext cx="9" cy="12"/>
                </a:xfrm>
                <a:custGeom>
                  <a:avLst/>
                  <a:gdLst>
                    <a:gd name="T0" fmla="*/ 9 w 9"/>
                    <a:gd name="T1" fmla="*/ 0 h 12"/>
                    <a:gd name="T2" fmla="*/ 0 w 9"/>
                    <a:gd name="T3" fmla="*/ 12 h 12"/>
                    <a:gd name="T4" fmla="*/ 9 w 9"/>
                    <a:gd name="T5" fmla="*/ 0 h 12"/>
                  </a:gdLst>
                  <a:ahLst/>
                  <a:cxnLst>
                    <a:cxn ang="0">
                      <a:pos x="T0" y="T1"/>
                    </a:cxn>
                    <a:cxn ang="0">
                      <a:pos x="T2" y="T3"/>
                    </a:cxn>
                    <a:cxn ang="0">
                      <a:pos x="T4" y="T5"/>
                    </a:cxn>
                  </a:cxnLst>
                  <a:rect l="0" t="0" r="r" b="b"/>
                  <a:pathLst>
                    <a:path w="9" h="12">
                      <a:moveTo>
                        <a:pt x="9" y="0"/>
                      </a:moveTo>
                      <a:lnTo>
                        <a:pt x="0" y="12"/>
                      </a:lnTo>
                      <a:lnTo>
                        <a:pt x="9" y="0"/>
                      </a:lnTo>
                      <a:close/>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87" name="Line 559"/>
                <p:cNvSpPr>
                  <a:spLocks noChangeShapeType="1"/>
                </p:cNvSpPr>
                <p:nvPr/>
              </p:nvSpPr>
              <p:spPr bwMode="auto">
                <a:xfrm flipH="1">
                  <a:off x="2352" y="3877"/>
                  <a:ext cx="9" cy="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88" name="Line 560"/>
                <p:cNvSpPr>
                  <a:spLocks noChangeShapeType="1"/>
                </p:cNvSpPr>
                <p:nvPr/>
              </p:nvSpPr>
              <p:spPr bwMode="auto">
                <a:xfrm flipH="1">
                  <a:off x="2352" y="3877"/>
                  <a:ext cx="9" cy="12"/>
                </a:xfrm>
                <a:prstGeom prst="line">
                  <a:avLst/>
                </a:prstGeom>
                <a:noFill/>
                <a:ln w="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89" name="Freeform 561"/>
                <p:cNvSpPr>
                  <a:spLocks/>
                </p:cNvSpPr>
                <p:nvPr/>
              </p:nvSpPr>
              <p:spPr bwMode="auto">
                <a:xfrm>
                  <a:off x="2352" y="3877"/>
                  <a:ext cx="3" cy="6"/>
                </a:xfrm>
                <a:custGeom>
                  <a:avLst/>
                  <a:gdLst>
                    <a:gd name="T0" fmla="*/ 0 w 1"/>
                    <a:gd name="T1" fmla="*/ 2 h 2"/>
                    <a:gd name="T2" fmla="*/ 1 w 1"/>
                    <a:gd name="T3" fmla="*/ 0 h 2"/>
                  </a:gdLst>
                  <a:ahLst/>
                  <a:cxnLst>
                    <a:cxn ang="0">
                      <a:pos x="T0" y="T1"/>
                    </a:cxn>
                    <a:cxn ang="0">
                      <a:pos x="T2" y="T3"/>
                    </a:cxn>
                  </a:cxnLst>
                  <a:rect l="0" t="0" r="r" b="b"/>
                  <a:pathLst>
                    <a:path w="1" h="2">
                      <a:moveTo>
                        <a:pt x="0" y="2"/>
                      </a:moveTo>
                      <a:cubicBezTo>
                        <a:pt x="0" y="2"/>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90" name="Freeform 562"/>
                <p:cNvSpPr>
                  <a:spLocks/>
                </p:cNvSpPr>
                <p:nvPr/>
              </p:nvSpPr>
              <p:spPr bwMode="auto">
                <a:xfrm>
                  <a:off x="2352" y="3877"/>
                  <a:ext cx="3" cy="6"/>
                </a:xfrm>
                <a:custGeom>
                  <a:avLst/>
                  <a:gdLst>
                    <a:gd name="T0" fmla="*/ 0 w 1"/>
                    <a:gd name="T1" fmla="*/ 2 h 2"/>
                    <a:gd name="T2" fmla="*/ 1 w 1"/>
                    <a:gd name="T3" fmla="*/ 0 h 2"/>
                  </a:gdLst>
                  <a:ahLst/>
                  <a:cxnLst>
                    <a:cxn ang="0">
                      <a:pos x="T0" y="T1"/>
                    </a:cxn>
                    <a:cxn ang="0">
                      <a:pos x="T2" y="T3"/>
                    </a:cxn>
                  </a:cxnLst>
                  <a:rect l="0" t="0" r="r" b="b"/>
                  <a:pathLst>
                    <a:path w="1" h="2">
                      <a:moveTo>
                        <a:pt x="0" y="2"/>
                      </a:moveTo>
                      <a:cubicBezTo>
                        <a:pt x="0" y="2"/>
                        <a:pt x="1" y="0"/>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91" name="Freeform 563"/>
                <p:cNvSpPr>
                  <a:spLocks/>
                </p:cNvSpPr>
                <p:nvPr/>
              </p:nvSpPr>
              <p:spPr bwMode="auto">
                <a:xfrm>
                  <a:off x="2364" y="3900"/>
                  <a:ext cx="29" cy="79"/>
                </a:xfrm>
                <a:custGeom>
                  <a:avLst/>
                  <a:gdLst>
                    <a:gd name="T0" fmla="*/ 9 w 10"/>
                    <a:gd name="T1" fmla="*/ 18 h 27"/>
                    <a:gd name="T2" fmla="*/ 0 w 10"/>
                    <a:gd name="T3" fmla="*/ 27 h 27"/>
                    <a:gd name="T4" fmla="*/ 1 w 10"/>
                    <a:gd name="T5" fmla="*/ 19 h 27"/>
                    <a:gd name="T6" fmla="*/ 1 w 10"/>
                    <a:gd name="T7" fmla="*/ 3 h 27"/>
                    <a:gd name="T8" fmla="*/ 3 w 10"/>
                    <a:gd name="T9" fmla="*/ 5 h 27"/>
                    <a:gd name="T10" fmla="*/ 6 w 10"/>
                    <a:gd name="T11" fmla="*/ 3 h 27"/>
                    <a:gd name="T12" fmla="*/ 6 w 10"/>
                    <a:gd name="T13" fmla="*/ 3 h 27"/>
                    <a:gd name="T14" fmla="*/ 8 w 10"/>
                    <a:gd name="T15" fmla="*/ 2 h 27"/>
                    <a:gd name="T16" fmla="*/ 8 w 10"/>
                    <a:gd name="T17" fmla="*/ 0 h 27"/>
                    <a:gd name="T18" fmla="*/ 10 w 10"/>
                    <a:gd name="T19" fmla="*/ 3 h 27"/>
                    <a:gd name="T20" fmla="*/ 8 w 10"/>
                    <a:gd name="T21" fmla="*/ 5 h 27"/>
                    <a:gd name="T22" fmla="*/ 8 w 10"/>
                    <a:gd name="T23" fmla="*/ 5 h 27"/>
                    <a:gd name="T24" fmla="*/ 6 w 10"/>
                    <a:gd name="T25" fmla="*/ 8 h 27"/>
                    <a:gd name="T26" fmla="*/ 6 w 10"/>
                    <a:gd name="T27" fmla="*/ 9 h 27"/>
                    <a:gd name="T28" fmla="*/ 5 w 10"/>
                    <a:gd name="T29" fmla="*/ 10 h 27"/>
                    <a:gd name="T30" fmla="*/ 8 w 10"/>
                    <a:gd name="T31" fmla="*/ 9 h 27"/>
                    <a:gd name="T32" fmla="*/ 9 w 10"/>
                    <a:gd name="T33" fmla="*/ 11 h 27"/>
                    <a:gd name="T34" fmla="*/ 9 w 10"/>
                    <a:gd name="T3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7">
                      <a:moveTo>
                        <a:pt x="9" y="18"/>
                      </a:moveTo>
                      <a:cubicBezTo>
                        <a:pt x="0" y="27"/>
                        <a:pt x="0" y="27"/>
                        <a:pt x="0" y="27"/>
                      </a:cubicBezTo>
                      <a:cubicBezTo>
                        <a:pt x="1" y="19"/>
                        <a:pt x="1" y="19"/>
                        <a:pt x="1" y="19"/>
                      </a:cubicBezTo>
                      <a:cubicBezTo>
                        <a:pt x="1" y="3"/>
                        <a:pt x="1" y="3"/>
                        <a:pt x="1" y="3"/>
                      </a:cubicBezTo>
                      <a:cubicBezTo>
                        <a:pt x="3" y="5"/>
                        <a:pt x="3" y="5"/>
                        <a:pt x="3" y="5"/>
                      </a:cubicBezTo>
                      <a:cubicBezTo>
                        <a:pt x="6" y="3"/>
                        <a:pt x="6" y="3"/>
                        <a:pt x="6" y="3"/>
                      </a:cubicBezTo>
                      <a:cubicBezTo>
                        <a:pt x="6" y="3"/>
                        <a:pt x="6" y="3"/>
                        <a:pt x="6" y="3"/>
                      </a:cubicBezTo>
                      <a:cubicBezTo>
                        <a:pt x="8" y="2"/>
                        <a:pt x="8" y="2"/>
                        <a:pt x="8" y="2"/>
                      </a:cubicBezTo>
                      <a:cubicBezTo>
                        <a:pt x="8" y="0"/>
                        <a:pt x="8" y="0"/>
                        <a:pt x="8" y="0"/>
                      </a:cubicBezTo>
                      <a:cubicBezTo>
                        <a:pt x="10" y="3"/>
                        <a:pt x="10" y="3"/>
                        <a:pt x="10" y="3"/>
                      </a:cubicBezTo>
                      <a:cubicBezTo>
                        <a:pt x="8" y="5"/>
                        <a:pt x="8" y="5"/>
                        <a:pt x="8" y="5"/>
                      </a:cubicBezTo>
                      <a:cubicBezTo>
                        <a:pt x="8" y="5"/>
                        <a:pt x="8" y="5"/>
                        <a:pt x="8" y="5"/>
                      </a:cubicBezTo>
                      <a:cubicBezTo>
                        <a:pt x="6" y="8"/>
                        <a:pt x="6" y="8"/>
                        <a:pt x="6" y="8"/>
                      </a:cubicBezTo>
                      <a:cubicBezTo>
                        <a:pt x="6" y="9"/>
                        <a:pt x="6" y="9"/>
                        <a:pt x="6" y="9"/>
                      </a:cubicBezTo>
                      <a:cubicBezTo>
                        <a:pt x="5" y="10"/>
                        <a:pt x="5" y="10"/>
                        <a:pt x="5" y="10"/>
                      </a:cubicBezTo>
                      <a:cubicBezTo>
                        <a:pt x="8" y="9"/>
                        <a:pt x="8" y="9"/>
                        <a:pt x="8" y="9"/>
                      </a:cubicBezTo>
                      <a:cubicBezTo>
                        <a:pt x="9" y="11"/>
                        <a:pt x="9" y="11"/>
                        <a:pt x="9" y="11"/>
                      </a:cubicBezTo>
                      <a:cubicBezTo>
                        <a:pt x="9" y="11"/>
                        <a:pt x="6" y="14"/>
                        <a:pt x="9"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92" name="Freeform 564"/>
                <p:cNvSpPr>
                  <a:spLocks/>
                </p:cNvSpPr>
                <p:nvPr/>
              </p:nvSpPr>
              <p:spPr bwMode="auto">
                <a:xfrm>
                  <a:off x="2364" y="3900"/>
                  <a:ext cx="29" cy="79"/>
                </a:xfrm>
                <a:custGeom>
                  <a:avLst/>
                  <a:gdLst>
                    <a:gd name="T0" fmla="*/ 9 w 10"/>
                    <a:gd name="T1" fmla="*/ 18 h 27"/>
                    <a:gd name="T2" fmla="*/ 0 w 10"/>
                    <a:gd name="T3" fmla="*/ 27 h 27"/>
                    <a:gd name="T4" fmla="*/ 1 w 10"/>
                    <a:gd name="T5" fmla="*/ 19 h 27"/>
                    <a:gd name="T6" fmla="*/ 1 w 10"/>
                    <a:gd name="T7" fmla="*/ 3 h 27"/>
                    <a:gd name="T8" fmla="*/ 3 w 10"/>
                    <a:gd name="T9" fmla="*/ 5 h 27"/>
                    <a:gd name="T10" fmla="*/ 6 w 10"/>
                    <a:gd name="T11" fmla="*/ 3 h 27"/>
                    <a:gd name="T12" fmla="*/ 6 w 10"/>
                    <a:gd name="T13" fmla="*/ 3 h 27"/>
                    <a:gd name="T14" fmla="*/ 8 w 10"/>
                    <a:gd name="T15" fmla="*/ 2 h 27"/>
                    <a:gd name="T16" fmla="*/ 8 w 10"/>
                    <a:gd name="T17" fmla="*/ 0 h 27"/>
                    <a:gd name="T18" fmla="*/ 10 w 10"/>
                    <a:gd name="T19" fmla="*/ 3 h 27"/>
                    <a:gd name="T20" fmla="*/ 8 w 10"/>
                    <a:gd name="T21" fmla="*/ 5 h 27"/>
                    <a:gd name="T22" fmla="*/ 8 w 10"/>
                    <a:gd name="T23" fmla="*/ 5 h 27"/>
                    <a:gd name="T24" fmla="*/ 6 w 10"/>
                    <a:gd name="T25" fmla="*/ 8 h 27"/>
                    <a:gd name="T26" fmla="*/ 6 w 10"/>
                    <a:gd name="T27" fmla="*/ 9 h 27"/>
                    <a:gd name="T28" fmla="*/ 5 w 10"/>
                    <a:gd name="T29" fmla="*/ 10 h 27"/>
                    <a:gd name="T30" fmla="*/ 8 w 10"/>
                    <a:gd name="T31" fmla="*/ 9 h 27"/>
                    <a:gd name="T32" fmla="*/ 9 w 10"/>
                    <a:gd name="T33" fmla="*/ 11 h 27"/>
                    <a:gd name="T34" fmla="*/ 9 w 10"/>
                    <a:gd name="T3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7">
                      <a:moveTo>
                        <a:pt x="9" y="18"/>
                      </a:moveTo>
                      <a:cubicBezTo>
                        <a:pt x="0" y="27"/>
                        <a:pt x="0" y="27"/>
                        <a:pt x="0" y="27"/>
                      </a:cubicBezTo>
                      <a:cubicBezTo>
                        <a:pt x="1" y="19"/>
                        <a:pt x="1" y="19"/>
                        <a:pt x="1" y="19"/>
                      </a:cubicBezTo>
                      <a:cubicBezTo>
                        <a:pt x="1" y="3"/>
                        <a:pt x="1" y="3"/>
                        <a:pt x="1" y="3"/>
                      </a:cubicBezTo>
                      <a:cubicBezTo>
                        <a:pt x="3" y="5"/>
                        <a:pt x="3" y="5"/>
                        <a:pt x="3" y="5"/>
                      </a:cubicBezTo>
                      <a:cubicBezTo>
                        <a:pt x="6" y="3"/>
                        <a:pt x="6" y="3"/>
                        <a:pt x="6" y="3"/>
                      </a:cubicBezTo>
                      <a:cubicBezTo>
                        <a:pt x="6" y="3"/>
                        <a:pt x="6" y="3"/>
                        <a:pt x="6" y="3"/>
                      </a:cubicBezTo>
                      <a:cubicBezTo>
                        <a:pt x="8" y="2"/>
                        <a:pt x="8" y="2"/>
                        <a:pt x="8" y="2"/>
                      </a:cubicBezTo>
                      <a:cubicBezTo>
                        <a:pt x="8" y="0"/>
                        <a:pt x="8" y="0"/>
                        <a:pt x="8" y="0"/>
                      </a:cubicBezTo>
                      <a:cubicBezTo>
                        <a:pt x="10" y="3"/>
                        <a:pt x="10" y="3"/>
                        <a:pt x="10" y="3"/>
                      </a:cubicBezTo>
                      <a:cubicBezTo>
                        <a:pt x="8" y="5"/>
                        <a:pt x="8" y="5"/>
                        <a:pt x="8" y="5"/>
                      </a:cubicBezTo>
                      <a:cubicBezTo>
                        <a:pt x="8" y="5"/>
                        <a:pt x="8" y="5"/>
                        <a:pt x="8" y="5"/>
                      </a:cubicBezTo>
                      <a:cubicBezTo>
                        <a:pt x="6" y="8"/>
                        <a:pt x="6" y="8"/>
                        <a:pt x="6" y="8"/>
                      </a:cubicBezTo>
                      <a:cubicBezTo>
                        <a:pt x="6" y="9"/>
                        <a:pt x="6" y="9"/>
                        <a:pt x="6" y="9"/>
                      </a:cubicBezTo>
                      <a:cubicBezTo>
                        <a:pt x="5" y="10"/>
                        <a:pt x="5" y="10"/>
                        <a:pt x="5" y="10"/>
                      </a:cubicBezTo>
                      <a:cubicBezTo>
                        <a:pt x="8" y="9"/>
                        <a:pt x="8" y="9"/>
                        <a:pt x="8" y="9"/>
                      </a:cubicBezTo>
                      <a:cubicBezTo>
                        <a:pt x="9" y="11"/>
                        <a:pt x="9" y="11"/>
                        <a:pt x="9" y="11"/>
                      </a:cubicBezTo>
                      <a:cubicBezTo>
                        <a:pt x="9" y="11"/>
                        <a:pt x="6" y="14"/>
                        <a:pt x="9" y="18"/>
                      </a:cubicBez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93" name="Freeform 565"/>
                <p:cNvSpPr>
                  <a:spLocks noEditPoints="1"/>
                </p:cNvSpPr>
                <p:nvPr/>
              </p:nvSpPr>
              <p:spPr bwMode="auto">
                <a:xfrm>
                  <a:off x="2367" y="3900"/>
                  <a:ext cx="26" cy="71"/>
                </a:xfrm>
                <a:custGeom>
                  <a:avLst/>
                  <a:gdLst>
                    <a:gd name="T0" fmla="*/ 7 w 9"/>
                    <a:gd name="T1" fmla="*/ 5 h 24"/>
                    <a:gd name="T2" fmla="*/ 5 w 9"/>
                    <a:gd name="T3" fmla="*/ 3 h 24"/>
                    <a:gd name="T4" fmla="*/ 5 w 9"/>
                    <a:gd name="T5" fmla="*/ 8 h 24"/>
                    <a:gd name="T6" fmla="*/ 7 w 9"/>
                    <a:gd name="T7" fmla="*/ 6 h 24"/>
                    <a:gd name="T8" fmla="*/ 7 w 9"/>
                    <a:gd name="T9" fmla="*/ 5 h 24"/>
                    <a:gd name="T10" fmla="*/ 9 w 9"/>
                    <a:gd name="T11" fmla="*/ 3 h 24"/>
                    <a:gd name="T12" fmla="*/ 7 w 9"/>
                    <a:gd name="T13" fmla="*/ 0 h 24"/>
                    <a:gd name="T14" fmla="*/ 7 w 9"/>
                    <a:gd name="T15" fmla="*/ 2 h 24"/>
                    <a:gd name="T16" fmla="*/ 5 w 9"/>
                    <a:gd name="T17" fmla="*/ 3 h 24"/>
                    <a:gd name="T18" fmla="*/ 4 w 9"/>
                    <a:gd name="T19" fmla="*/ 3 h 24"/>
                    <a:gd name="T20" fmla="*/ 2 w 9"/>
                    <a:gd name="T21" fmla="*/ 5 h 24"/>
                    <a:gd name="T22" fmla="*/ 3 w 9"/>
                    <a:gd name="T23" fmla="*/ 6 h 24"/>
                    <a:gd name="T24" fmla="*/ 4 w 9"/>
                    <a:gd name="T25" fmla="*/ 4 h 24"/>
                    <a:gd name="T26" fmla="*/ 5 w 9"/>
                    <a:gd name="T27" fmla="*/ 5 h 24"/>
                    <a:gd name="T28" fmla="*/ 3 w 9"/>
                    <a:gd name="T29" fmla="*/ 7 h 24"/>
                    <a:gd name="T30" fmla="*/ 3 w 9"/>
                    <a:gd name="T31" fmla="*/ 6 h 24"/>
                    <a:gd name="T32" fmla="*/ 0 w 9"/>
                    <a:gd name="T33" fmla="*/ 13 h 24"/>
                    <a:gd name="T34" fmla="*/ 0 w 9"/>
                    <a:gd name="T35" fmla="*/ 15 h 24"/>
                    <a:gd name="T36" fmla="*/ 1 w 9"/>
                    <a:gd name="T37" fmla="*/ 17 h 24"/>
                    <a:gd name="T38" fmla="*/ 0 w 9"/>
                    <a:gd name="T39" fmla="*/ 20 h 24"/>
                    <a:gd name="T40" fmla="*/ 2 w 9"/>
                    <a:gd name="T41" fmla="*/ 22 h 24"/>
                    <a:gd name="T42" fmla="*/ 2 w 9"/>
                    <a:gd name="T43" fmla="*/ 24 h 24"/>
                    <a:gd name="T44" fmla="*/ 4 w 9"/>
                    <a:gd name="T45" fmla="*/ 16 h 24"/>
                    <a:gd name="T46" fmla="*/ 4 w 9"/>
                    <a:gd name="T47" fmla="*/ 18 h 24"/>
                    <a:gd name="T48" fmla="*/ 5 w 9"/>
                    <a:gd name="T49" fmla="*/ 19 h 24"/>
                    <a:gd name="T50" fmla="*/ 5 w 9"/>
                    <a:gd name="T51" fmla="*/ 21 h 24"/>
                    <a:gd name="T52" fmla="*/ 0 w 9"/>
                    <a:gd name="T53" fmla="*/ 2 h 24"/>
                    <a:gd name="T54" fmla="*/ 5 w 9"/>
                    <a:gd name="T55" fmla="*/ 9 h 24"/>
                    <a:gd name="T56" fmla="*/ 3 w 9"/>
                    <a:gd name="T57" fmla="*/ 15 h 24"/>
                    <a:gd name="T58" fmla="*/ 3 w 9"/>
                    <a:gd name="T59" fmla="*/ 24 h 24"/>
                    <a:gd name="T60" fmla="*/ 5 w 9"/>
                    <a:gd name="T61" fmla="*/ 9 h 24"/>
                    <a:gd name="T62" fmla="*/ 7 w 9"/>
                    <a:gd name="T63" fmla="*/ 9 h 24"/>
                    <a:gd name="T64" fmla="*/ 8 w 9"/>
                    <a:gd name="T65" fmla="*/ 11 h 24"/>
                    <a:gd name="T66" fmla="*/ 7 w 9"/>
                    <a:gd name="T67" fmla="*/ 15 h 24"/>
                    <a:gd name="T68" fmla="*/ 9 w 9"/>
                    <a:gd name="T69" fmla="*/ 18 h 24"/>
                    <a:gd name="T70" fmla="*/ 1 w 9"/>
                    <a:gd name="T71" fmla="*/ 8 h 24"/>
                    <a:gd name="T72" fmla="*/ 2 w 9"/>
                    <a:gd name="T73" fmla="*/ 10 h 24"/>
                    <a:gd name="T74" fmla="*/ 2 w 9"/>
                    <a:gd name="T75" fmla="*/ 11 h 24"/>
                    <a:gd name="T76" fmla="*/ 5 w 9"/>
                    <a:gd name="T77" fmla="*/ 14 h 24"/>
                    <a:gd name="T78" fmla="*/ 4 w 9"/>
                    <a:gd name="T79" fmla="*/ 14 h 24"/>
                    <a:gd name="T80" fmla="*/ 5 w 9"/>
                    <a:gd name="T81" fmla="*/ 15 h 24"/>
                    <a:gd name="T82" fmla="*/ 5 w 9"/>
                    <a:gd name="T83" fmla="*/ 15 h 24"/>
                    <a:gd name="T84" fmla="*/ 6 w 9"/>
                    <a:gd name="T85" fmla="*/ 16 h 24"/>
                    <a:gd name="T86" fmla="*/ 6 w 9"/>
                    <a:gd name="T87" fmla="*/ 18 h 24"/>
                    <a:gd name="T88" fmla="*/ 6 w 9"/>
                    <a:gd name="T89" fmla="*/ 12 h 24"/>
                    <a:gd name="T90" fmla="*/ 5 w 9"/>
                    <a:gd name="T91" fmla="*/ 12 h 24"/>
                    <a:gd name="T92" fmla="*/ 6 w 9"/>
                    <a:gd name="T93" fmla="*/ 13 h 24"/>
                    <a:gd name="T94" fmla="*/ 7 w 9"/>
                    <a:gd name="T95" fmla="*/ 14 h 24"/>
                    <a:gd name="T96" fmla="*/ 7 w 9"/>
                    <a:gd name="T97" fmla="*/ 2 h 24"/>
                    <a:gd name="T98" fmla="*/ 8 w 9"/>
                    <a:gd name="T99"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 h="24">
                      <a:moveTo>
                        <a:pt x="7" y="5"/>
                      </a:moveTo>
                      <a:cubicBezTo>
                        <a:pt x="5" y="3"/>
                        <a:pt x="5" y="3"/>
                        <a:pt x="5" y="3"/>
                      </a:cubicBezTo>
                      <a:moveTo>
                        <a:pt x="5" y="8"/>
                      </a:moveTo>
                      <a:cubicBezTo>
                        <a:pt x="7" y="6"/>
                        <a:pt x="7" y="6"/>
                        <a:pt x="7" y="6"/>
                      </a:cubicBezTo>
                      <a:cubicBezTo>
                        <a:pt x="7" y="5"/>
                        <a:pt x="7" y="5"/>
                        <a:pt x="7" y="5"/>
                      </a:cubicBezTo>
                      <a:cubicBezTo>
                        <a:pt x="9" y="3"/>
                        <a:pt x="9" y="3"/>
                        <a:pt x="9" y="3"/>
                      </a:cubicBezTo>
                      <a:cubicBezTo>
                        <a:pt x="7" y="0"/>
                        <a:pt x="7" y="0"/>
                        <a:pt x="7" y="0"/>
                      </a:cubicBezTo>
                      <a:cubicBezTo>
                        <a:pt x="7" y="2"/>
                        <a:pt x="7" y="2"/>
                        <a:pt x="7" y="2"/>
                      </a:cubicBezTo>
                      <a:cubicBezTo>
                        <a:pt x="5" y="3"/>
                        <a:pt x="5" y="3"/>
                        <a:pt x="5" y="3"/>
                      </a:cubicBezTo>
                      <a:cubicBezTo>
                        <a:pt x="4" y="3"/>
                        <a:pt x="4" y="3"/>
                        <a:pt x="4" y="3"/>
                      </a:cubicBezTo>
                      <a:cubicBezTo>
                        <a:pt x="2" y="5"/>
                        <a:pt x="2" y="5"/>
                        <a:pt x="2" y="5"/>
                      </a:cubicBezTo>
                      <a:moveTo>
                        <a:pt x="3" y="6"/>
                      </a:moveTo>
                      <a:cubicBezTo>
                        <a:pt x="4" y="4"/>
                        <a:pt x="4" y="4"/>
                        <a:pt x="4" y="4"/>
                      </a:cubicBezTo>
                      <a:cubicBezTo>
                        <a:pt x="5" y="5"/>
                        <a:pt x="5" y="5"/>
                        <a:pt x="5" y="5"/>
                      </a:cubicBezTo>
                      <a:cubicBezTo>
                        <a:pt x="3" y="7"/>
                        <a:pt x="3" y="7"/>
                        <a:pt x="3" y="7"/>
                      </a:cubicBezTo>
                      <a:lnTo>
                        <a:pt x="3" y="6"/>
                      </a:lnTo>
                      <a:close/>
                      <a:moveTo>
                        <a:pt x="0" y="13"/>
                      </a:moveTo>
                      <a:cubicBezTo>
                        <a:pt x="0" y="13"/>
                        <a:pt x="0" y="14"/>
                        <a:pt x="0" y="15"/>
                      </a:cubicBezTo>
                      <a:cubicBezTo>
                        <a:pt x="1" y="15"/>
                        <a:pt x="1" y="16"/>
                        <a:pt x="1" y="17"/>
                      </a:cubicBezTo>
                      <a:moveTo>
                        <a:pt x="0" y="20"/>
                      </a:moveTo>
                      <a:cubicBezTo>
                        <a:pt x="0" y="20"/>
                        <a:pt x="1" y="21"/>
                        <a:pt x="2" y="22"/>
                      </a:cubicBezTo>
                      <a:cubicBezTo>
                        <a:pt x="2" y="22"/>
                        <a:pt x="2" y="24"/>
                        <a:pt x="2" y="24"/>
                      </a:cubicBezTo>
                      <a:moveTo>
                        <a:pt x="4" y="16"/>
                      </a:moveTo>
                      <a:cubicBezTo>
                        <a:pt x="4" y="16"/>
                        <a:pt x="4" y="18"/>
                        <a:pt x="4" y="18"/>
                      </a:cubicBezTo>
                      <a:cubicBezTo>
                        <a:pt x="4" y="19"/>
                        <a:pt x="5" y="19"/>
                        <a:pt x="5" y="19"/>
                      </a:cubicBezTo>
                      <a:cubicBezTo>
                        <a:pt x="5" y="20"/>
                        <a:pt x="5" y="21"/>
                        <a:pt x="5" y="21"/>
                      </a:cubicBezTo>
                      <a:moveTo>
                        <a:pt x="0" y="2"/>
                      </a:moveTo>
                      <a:cubicBezTo>
                        <a:pt x="5" y="9"/>
                        <a:pt x="5" y="9"/>
                        <a:pt x="5" y="9"/>
                      </a:cubicBezTo>
                      <a:cubicBezTo>
                        <a:pt x="5" y="9"/>
                        <a:pt x="2" y="13"/>
                        <a:pt x="3" y="15"/>
                      </a:cubicBezTo>
                      <a:cubicBezTo>
                        <a:pt x="3" y="18"/>
                        <a:pt x="3" y="24"/>
                        <a:pt x="3" y="24"/>
                      </a:cubicBezTo>
                      <a:moveTo>
                        <a:pt x="5" y="9"/>
                      </a:moveTo>
                      <a:cubicBezTo>
                        <a:pt x="7" y="9"/>
                        <a:pt x="7" y="9"/>
                        <a:pt x="7" y="9"/>
                      </a:cubicBezTo>
                      <a:cubicBezTo>
                        <a:pt x="8" y="11"/>
                        <a:pt x="8" y="11"/>
                        <a:pt x="8" y="11"/>
                      </a:cubicBezTo>
                      <a:cubicBezTo>
                        <a:pt x="8" y="11"/>
                        <a:pt x="7" y="12"/>
                        <a:pt x="7" y="15"/>
                      </a:cubicBezTo>
                      <a:cubicBezTo>
                        <a:pt x="7" y="17"/>
                        <a:pt x="9" y="18"/>
                        <a:pt x="9" y="18"/>
                      </a:cubicBezTo>
                      <a:moveTo>
                        <a:pt x="1" y="8"/>
                      </a:moveTo>
                      <a:cubicBezTo>
                        <a:pt x="1" y="8"/>
                        <a:pt x="3" y="10"/>
                        <a:pt x="2" y="10"/>
                      </a:cubicBezTo>
                      <a:cubicBezTo>
                        <a:pt x="2" y="10"/>
                        <a:pt x="2" y="11"/>
                        <a:pt x="2" y="11"/>
                      </a:cubicBezTo>
                      <a:moveTo>
                        <a:pt x="5" y="14"/>
                      </a:moveTo>
                      <a:cubicBezTo>
                        <a:pt x="4" y="14"/>
                        <a:pt x="4" y="14"/>
                        <a:pt x="4" y="14"/>
                      </a:cubicBezTo>
                      <a:cubicBezTo>
                        <a:pt x="5" y="15"/>
                        <a:pt x="5" y="15"/>
                        <a:pt x="5" y="15"/>
                      </a:cubicBezTo>
                      <a:cubicBezTo>
                        <a:pt x="5" y="15"/>
                        <a:pt x="5" y="15"/>
                        <a:pt x="5" y="15"/>
                      </a:cubicBezTo>
                      <a:cubicBezTo>
                        <a:pt x="6" y="16"/>
                        <a:pt x="6" y="16"/>
                        <a:pt x="6" y="16"/>
                      </a:cubicBezTo>
                      <a:cubicBezTo>
                        <a:pt x="6" y="18"/>
                        <a:pt x="6" y="18"/>
                        <a:pt x="6" y="18"/>
                      </a:cubicBezTo>
                      <a:moveTo>
                        <a:pt x="6" y="12"/>
                      </a:moveTo>
                      <a:cubicBezTo>
                        <a:pt x="5" y="12"/>
                        <a:pt x="5" y="12"/>
                        <a:pt x="5" y="12"/>
                      </a:cubicBezTo>
                      <a:cubicBezTo>
                        <a:pt x="5" y="12"/>
                        <a:pt x="6" y="12"/>
                        <a:pt x="6" y="13"/>
                      </a:cubicBezTo>
                      <a:cubicBezTo>
                        <a:pt x="6" y="13"/>
                        <a:pt x="7" y="14"/>
                        <a:pt x="7" y="14"/>
                      </a:cubicBezTo>
                      <a:moveTo>
                        <a:pt x="7" y="2"/>
                      </a:moveTo>
                      <a:cubicBezTo>
                        <a:pt x="8" y="3"/>
                        <a:pt x="8" y="3"/>
                        <a:pt x="8" y="3"/>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94" name="Freeform 566"/>
                <p:cNvSpPr>
                  <a:spLocks/>
                </p:cNvSpPr>
                <p:nvPr/>
              </p:nvSpPr>
              <p:spPr bwMode="auto">
                <a:xfrm>
                  <a:off x="2150" y="3906"/>
                  <a:ext cx="44" cy="47"/>
                </a:xfrm>
                <a:custGeom>
                  <a:avLst/>
                  <a:gdLst>
                    <a:gd name="T0" fmla="*/ 10 w 15"/>
                    <a:gd name="T1" fmla="*/ 14 h 16"/>
                    <a:gd name="T2" fmla="*/ 9 w 15"/>
                    <a:gd name="T3" fmla="*/ 13 h 16"/>
                    <a:gd name="T4" fmla="*/ 9 w 15"/>
                    <a:gd name="T5" fmla="*/ 11 h 16"/>
                    <a:gd name="T6" fmla="*/ 12 w 15"/>
                    <a:gd name="T7" fmla="*/ 10 h 16"/>
                    <a:gd name="T8" fmla="*/ 14 w 15"/>
                    <a:gd name="T9" fmla="*/ 12 h 16"/>
                    <a:gd name="T10" fmla="*/ 13 w 15"/>
                    <a:gd name="T11" fmla="*/ 14 h 16"/>
                    <a:gd name="T12" fmla="*/ 15 w 15"/>
                    <a:gd name="T13" fmla="*/ 13 h 16"/>
                    <a:gd name="T14" fmla="*/ 14 w 15"/>
                    <a:gd name="T15" fmla="*/ 9 h 16"/>
                    <a:gd name="T16" fmla="*/ 11 w 15"/>
                    <a:gd name="T17" fmla="*/ 6 h 16"/>
                    <a:gd name="T18" fmla="*/ 12 w 15"/>
                    <a:gd name="T19" fmla="*/ 6 h 16"/>
                    <a:gd name="T20" fmla="*/ 14 w 15"/>
                    <a:gd name="T21" fmla="*/ 4 h 16"/>
                    <a:gd name="T22" fmla="*/ 10 w 15"/>
                    <a:gd name="T23" fmla="*/ 4 h 16"/>
                    <a:gd name="T24" fmla="*/ 12 w 15"/>
                    <a:gd name="T25" fmla="*/ 7 h 16"/>
                    <a:gd name="T26" fmla="*/ 11 w 15"/>
                    <a:gd name="T27" fmla="*/ 8 h 16"/>
                    <a:gd name="T28" fmla="*/ 8 w 15"/>
                    <a:gd name="T29" fmla="*/ 6 h 16"/>
                    <a:gd name="T30" fmla="*/ 8 w 15"/>
                    <a:gd name="T31" fmla="*/ 5 h 16"/>
                    <a:gd name="T32" fmla="*/ 8 w 15"/>
                    <a:gd name="T33" fmla="*/ 3 h 16"/>
                    <a:gd name="T34" fmla="*/ 7 w 15"/>
                    <a:gd name="T35" fmla="*/ 0 h 16"/>
                    <a:gd name="T36" fmla="*/ 3 w 15"/>
                    <a:gd name="T37" fmla="*/ 4 h 16"/>
                    <a:gd name="T38" fmla="*/ 5 w 15"/>
                    <a:gd name="T39" fmla="*/ 5 h 16"/>
                    <a:gd name="T40" fmla="*/ 4 w 15"/>
                    <a:gd name="T41" fmla="*/ 6 h 16"/>
                    <a:gd name="T42" fmla="*/ 5 w 15"/>
                    <a:gd name="T43" fmla="*/ 6 h 16"/>
                    <a:gd name="T44" fmla="*/ 4 w 15"/>
                    <a:gd name="T45" fmla="*/ 7 h 16"/>
                    <a:gd name="T46" fmla="*/ 2 w 15"/>
                    <a:gd name="T47" fmla="*/ 6 h 16"/>
                    <a:gd name="T48" fmla="*/ 1 w 15"/>
                    <a:gd name="T49" fmla="*/ 6 h 16"/>
                    <a:gd name="T50" fmla="*/ 1 w 15"/>
                    <a:gd name="T51" fmla="*/ 7 h 16"/>
                    <a:gd name="T52" fmla="*/ 3 w 15"/>
                    <a:gd name="T53" fmla="*/ 8 h 16"/>
                    <a:gd name="T54" fmla="*/ 3 w 15"/>
                    <a:gd name="T55" fmla="*/ 10 h 16"/>
                    <a:gd name="T56" fmla="*/ 2 w 15"/>
                    <a:gd name="T57" fmla="*/ 11 h 16"/>
                    <a:gd name="T58" fmla="*/ 1 w 15"/>
                    <a:gd name="T59" fmla="*/ 12 h 16"/>
                    <a:gd name="T60" fmla="*/ 2 w 15"/>
                    <a:gd name="T61" fmla="*/ 12 h 16"/>
                    <a:gd name="T62" fmla="*/ 3 w 15"/>
                    <a:gd name="T63" fmla="*/ 12 h 16"/>
                    <a:gd name="T64" fmla="*/ 3 w 15"/>
                    <a:gd name="T65" fmla="*/ 11 h 16"/>
                    <a:gd name="T66" fmla="*/ 6 w 15"/>
                    <a:gd name="T67" fmla="*/ 10 h 16"/>
                    <a:gd name="T68" fmla="*/ 6 w 15"/>
                    <a:gd name="T69" fmla="*/ 12 h 16"/>
                    <a:gd name="T70" fmla="*/ 8 w 15"/>
                    <a:gd name="T7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16">
                      <a:moveTo>
                        <a:pt x="8" y="16"/>
                      </a:moveTo>
                      <a:cubicBezTo>
                        <a:pt x="10" y="14"/>
                        <a:pt x="10" y="14"/>
                        <a:pt x="10" y="14"/>
                      </a:cubicBezTo>
                      <a:cubicBezTo>
                        <a:pt x="10" y="14"/>
                        <a:pt x="10" y="14"/>
                        <a:pt x="10" y="14"/>
                      </a:cubicBezTo>
                      <a:cubicBezTo>
                        <a:pt x="10" y="13"/>
                        <a:pt x="9" y="13"/>
                        <a:pt x="9" y="13"/>
                      </a:cubicBezTo>
                      <a:cubicBezTo>
                        <a:pt x="8" y="12"/>
                        <a:pt x="8" y="12"/>
                        <a:pt x="8" y="12"/>
                      </a:cubicBezTo>
                      <a:cubicBezTo>
                        <a:pt x="9" y="11"/>
                        <a:pt x="9" y="11"/>
                        <a:pt x="9" y="11"/>
                      </a:cubicBezTo>
                      <a:cubicBezTo>
                        <a:pt x="9" y="11"/>
                        <a:pt x="9" y="11"/>
                        <a:pt x="10" y="11"/>
                      </a:cubicBezTo>
                      <a:cubicBezTo>
                        <a:pt x="12" y="11"/>
                        <a:pt x="12" y="10"/>
                        <a:pt x="12" y="10"/>
                      </a:cubicBezTo>
                      <a:cubicBezTo>
                        <a:pt x="12" y="10"/>
                        <a:pt x="12" y="10"/>
                        <a:pt x="12" y="11"/>
                      </a:cubicBezTo>
                      <a:cubicBezTo>
                        <a:pt x="12" y="11"/>
                        <a:pt x="14" y="12"/>
                        <a:pt x="14" y="12"/>
                      </a:cubicBezTo>
                      <a:cubicBezTo>
                        <a:pt x="14" y="12"/>
                        <a:pt x="14" y="12"/>
                        <a:pt x="14" y="12"/>
                      </a:cubicBezTo>
                      <a:cubicBezTo>
                        <a:pt x="13" y="14"/>
                        <a:pt x="13" y="14"/>
                        <a:pt x="13" y="14"/>
                      </a:cubicBezTo>
                      <a:cubicBezTo>
                        <a:pt x="13" y="14"/>
                        <a:pt x="13" y="14"/>
                        <a:pt x="14" y="14"/>
                      </a:cubicBezTo>
                      <a:cubicBezTo>
                        <a:pt x="14" y="14"/>
                        <a:pt x="15" y="13"/>
                        <a:pt x="15" y="13"/>
                      </a:cubicBezTo>
                      <a:cubicBezTo>
                        <a:pt x="15" y="11"/>
                        <a:pt x="15" y="11"/>
                        <a:pt x="15" y="11"/>
                      </a:cubicBezTo>
                      <a:cubicBezTo>
                        <a:pt x="15" y="11"/>
                        <a:pt x="14" y="10"/>
                        <a:pt x="14" y="9"/>
                      </a:cubicBezTo>
                      <a:cubicBezTo>
                        <a:pt x="14" y="8"/>
                        <a:pt x="14" y="7"/>
                        <a:pt x="13" y="7"/>
                      </a:cubicBezTo>
                      <a:cubicBezTo>
                        <a:pt x="12" y="6"/>
                        <a:pt x="11" y="7"/>
                        <a:pt x="11" y="6"/>
                      </a:cubicBezTo>
                      <a:cubicBezTo>
                        <a:pt x="10" y="6"/>
                        <a:pt x="10" y="4"/>
                        <a:pt x="11" y="4"/>
                      </a:cubicBezTo>
                      <a:cubicBezTo>
                        <a:pt x="11" y="4"/>
                        <a:pt x="12" y="5"/>
                        <a:pt x="12" y="6"/>
                      </a:cubicBezTo>
                      <a:cubicBezTo>
                        <a:pt x="13" y="6"/>
                        <a:pt x="14" y="6"/>
                        <a:pt x="14" y="5"/>
                      </a:cubicBezTo>
                      <a:cubicBezTo>
                        <a:pt x="14" y="4"/>
                        <a:pt x="14" y="4"/>
                        <a:pt x="14" y="4"/>
                      </a:cubicBezTo>
                      <a:cubicBezTo>
                        <a:pt x="14" y="4"/>
                        <a:pt x="14" y="5"/>
                        <a:pt x="13" y="5"/>
                      </a:cubicBezTo>
                      <a:cubicBezTo>
                        <a:pt x="11" y="4"/>
                        <a:pt x="11" y="3"/>
                        <a:pt x="10" y="4"/>
                      </a:cubicBezTo>
                      <a:cubicBezTo>
                        <a:pt x="10" y="4"/>
                        <a:pt x="10" y="6"/>
                        <a:pt x="10" y="6"/>
                      </a:cubicBezTo>
                      <a:cubicBezTo>
                        <a:pt x="11" y="7"/>
                        <a:pt x="12" y="7"/>
                        <a:pt x="12" y="7"/>
                      </a:cubicBezTo>
                      <a:cubicBezTo>
                        <a:pt x="13" y="8"/>
                        <a:pt x="13" y="9"/>
                        <a:pt x="13" y="9"/>
                      </a:cubicBezTo>
                      <a:cubicBezTo>
                        <a:pt x="13" y="9"/>
                        <a:pt x="12" y="9"/>
                        <a:pt x="11" y="8"/>
                      </a:cubicBezTo>
                      <a:cubicBezTo>
                        <a:pt x="10" y="8"/>
                        <a:pt x="9" y="7"/>
                        <a:pt x="9" y="7"/>
                      </a:cubicBezTo>
                      <a:cubicBezTo>
                        <a:pt x="8" y="6"/>
                        <a:pt x="8" y="6"/>
                        <a:pt x="8" y="6"/>
                      </a:cubicBezTo>
                      <a:cubicBezTo>
                        <a:pt x="8" y="5"/>
                        <a:pt x="8" y="5"/>
                        <a:pt x="8" y="5"/>
                      </a:cubicBezTo>
                      <a:cubicBezTo>
                        <a:pt x="8" y="5"/>
                        <a:pt x="8" y="5"/>
                        <a:pt x="8" y="5"/>
                      </a:cubicBezTo>
                      <a:cubicBezTo>
                        <a:pt x="8" y="4"/>
                        <a:pt x="8" y="4"/>
                        <a:pt x="8" y="4"/>
                      </a:cubicBezTo>
                      <a:cubicBezTo>
                        <a:pt x="8" y="4"/>
                        <a:pt x="8" y="3"/>
                        <a:pt x="8" y="3"/>
                      </a:cubicBezTo>
                      <a:cubicBezTo>
                        <a:pt x="8" y="3"/>
                        <a:pt x="7" y="3"/>
                        <a:pt x="7" y="2"/>
                      </a:cubicBezTo>
                      <a:cubicBezTo>
                        <a:pt x="7" y="2"/>
                        <a:pt x="7" y="0"/>
                        <a:pt x="7" y="0"/>
                      </a:cubicBezTo>
                      <a:cubicBezTo>
                        <a:pt x="7" y="0"/>
                        <a:pt x="6" y="2"/>
                        <a:pt x="6" y="2"/>
                      </a:cubicBezTo>
                      <a:cubicBezTo>
                        <a:pt x="5" y="3"/>
                        <a:pt x="3" y="3"/>
                        <a:pt x="3" y="4"/>
                      </a:cubicBezTo>
                      <a:cubicBezTo>
                        <a:pt x="4" y="4"/>
                        <a:pt x="4" y="5"/>
                        <a:pt x="4" y="5"/>
                      </a:cubicBezTo>
                      <a:cubicBezTo>
                        <a:pt x="4" y="5"/>
                        <a:pt x="5" y="5"/>
                        <a:pt x="5" y="5"/>
                      </a:cubicBezTo>
                      <a:cubicBezTo>
                        <a:pt x="5" y="5"/>
                        <a:pt x="5" y="5"/>
                        <a:pt x="5" y="5"/>
                      </a:cubicBezTo>
                      <a:cubicBezTo>
                        <a:pt x="5" y="5"/>
                        <a:pt x="4" y="5"/>
                        <a:pt x="4" y="6"/>
                      </a:cubicBezTo>
                      <a:cubicBezTo>
                        <a:pt x="4" y="6"/>
                        <a:pt x="5" y="6"/>
                        <a:pt x="5" y="6"/>
                      </a:cubicBezTo>
                      <a:cubicBezTo>
                        <a:pt x="5" y="6"/>
                        <a:pt x="5" y="6"/>
                        <a:pt x="5" y="6"/>
                      </a:cubicBezTo>
                      <a:cubicBezTo>
                        <a:pt x="5" y="7"/>
                        <a:pt x="5" y="7"/>
                        <a:pt x="5" y="7"/>
                      </a:cubicBezTo>
                      <a:cubicBezTo>
                        <a:pt x="4" y="7"/>
                        <a:pt x="4" y="7"/>
                        <a:pt x="4" y="7"/>
                      </a:cubicBezTo>
                      <a:cubicBezTo>
                        <a:pt x="4" y="7"/>
                        <a:pt x="3" y="5"/>
                        <a:pt x="2" y="5"/>
                      </a:cubicBezTo>
                      <a:cubicBezTo>
                        <a:pt x="2" y="5"/>
                        <a:pt x="2" y="6"/>
                        <a:pt x="2" y="6"/>
                      </a:cubicBezTo>
                      <a:cubicBezTo>
                        <a:pt x="2" y="6"/>
                        <a:pt x="1" y="6"/>
                        <a:pt x="1" y="6"/>
                      </a:cubicBezTo>
                      <a:cubicBezTo>
                        <a:pt x="1" y="6"/>
                        <a:pt x="1" y="6"/>
                        <a:pt x="1" y="6"/>
                      </a:cubicBezTo>
                      <a:cubicBezTo>
                        <a:pt x="0" y="7"/>
                        <a:pt x="0" y="7"/>
                        <a:pt x="0" y="7"/>
                      </a:cubicBezTo>
                      <a:cubicBezTo>
                        <a:pt x="1" y="7"/>
                        <a:pt x="1" y="7"/>
                        <a:pt x="1" y="7"/>
                      </a:cubicBezTo>
                      <a:cubicBezTo>
                        <a:pt x="1" y="8"/>
                        <a:pt x="1" y="8"/>
                        <a:pt x="1" y="8"/>
                      </a:cubicBezTo>
                      <a:cubicBezTo>
                        <a:pt x="1" y="8"/>
                        <a:pt x="2" y="8"/>
                        <a:pt x="3" y="8"/>
                      </a:cubicBezTo>
                      <a:cubicBezTo>
                        <a:pt x="3" y="8"/>
                        <a:pt x="4" y="9"/>
                        <a:pt x="4" y="9"/>
                      </a:cubicBezTo>
                      <a:cubicBezTo>
                        <a:pt x="4" y="9"/>
                        <a:pt x="4" y="10"/>
                        <a:pt x="3" y="10"/>
                      </a:cubicBezTo>
                      <a:cubicBezTo>
                        <a:pt x="3" y="10"/>
                        <a:pt x="2" y="10"/>
                        <a:pt x="2" y="10"/>
                      </a:cubicBezTo>
                      <a:cubicBezTo>
                        <a:pt x="2" y="11"/>
                        <a:pt x="2" y="11"/>
                        <a:pt x="2" y="11"/>
                      </a:cubicBezTo>
                      <a:cubicBezTo>
                        <a:pt x="2" y="11"/>
                        <a:pt x="2" y="11"/>
                        <a:pt x="2" y="11"/>
                      </a:cubicBezTo>
                      <a:cubicBezTo>
                        <a:pt x="2" y="11"/>
                        <a:pt x="1" y="12"/>
                        <a:pt x="1" y="12"/>
                      </a:cubicBezTo>
                      <a:cubicBezTo>
                        <a:pt x="2" y="12"/>
                        <a:pt x="2" y="12"/>
                        <a:pt x="2" y="12"/>
                      </a:cubicBezTo>
                      <a:cubicBezTo>
                        <a:pt x="2" y="12"/>
                        <a:pt x="2" y="12"/>
                        <a:pt x="2" y="12"/>
                      </a:cubicBezTo>
                      <a:cubicBezTo>
                        <a:pt x="3" y="12"/>
                        <a:pt x="3" y="12"/>
                        <a:pt x="3" y="12"/>
                      </a:cubicBezTo>
                      <a:cubicBezTo>
                        <a:pt x="3" y="12"/>
                        <a:pt x="3" y="12"/>
                        <a:pt x="3" y="12"/>
                      </a:cubicBezTo>
                      <a:cubicBezTo>
                        <a:pt x="3" y="12"/>
                        <a:pt x="3" y="12"/>
                        <a:pt x="3" y="12"/>
                      </a:cubicBezTo>
                      <a:cubicBezTo>
                        <a:pt x="3" y="11"/>
                        <a:pt x="3" y="11"/>
                        <a:pt x="3" y="11"/>
                      </a:cubicBezTo>
                      <a:cubicBezTo>
                        <a:pt x="3" y="11"/>
                        <a:pt x="5" y="11"/>
                        <a:pt x="5" y="10"/>
                      </a:cubicBezTo>
                      <a:cubicBezTo>
                        <a:pt x="6" y="10"/>
                        <a:pt x="6" y="10"/>
                        <a:pt x="6" y="10"/>
                      </a:cubicBezTo>
                      <a:cubicBezTo>
                        <a:pt x="7" y="10"/>
                        <a:pt x="7" y="10"/>
                        <a:pt x="7" y="10"/>
                      </a:cubicBezTo>
                      <a:cubicBezTo>
                        <a:pt x="7" y="10"/>
                        <a:pt x="6" y="11"/>
                        <a:pt x="6" y="12"/>
                      </a:cubicBezTo>
                      <a:cubicBezTo>
                        <a:pt x="7" y="12"/>
                        <a:pt x="8" y="14"/>
                        <a:pt x="8" y="14"/>
                      </a:cubicBezTo>
                      <a:cubicBezTo>
                        <a:pt x="8" y="14"/>
                        <a:pt x="8" y="15"/>
                        <a:pt x="8" y="15"/>
                      </a:cubicBezTo>
                      <a:cubicBezTo>
                        <a:pt x="8" y="15"/>
                        <a:pt x="8" y="16"/>
                        <a:pt x="8" y="16"/>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95" name="Freeform 567"/>
                <p:cNvSpPr>
                  <a:spLocks/>
                </p:cNvSpPr>
                <p:nvPr/>
              </p:nvSpPr>
              <p:spPr bwMode="auto">
                <a:xfrm>
                  <a:off x="2150" y="3906"/>
                  <a:ext cx="44" cy="47"/>
                </a:xfrm>
                <a:custGeom>
                  <a:avLst/>
                  <a:gdLst>
                    <a:gd name="T0" fmla="*/ 10 w 15"/>
                    <a:gd name="T1" fmla="*/ 14 h 16"/>
                    <a:gd name="T2" fmla="*/ 9 w 15"/>
                    <a:gd name="T3" fmla="*/ 13 h 16"/>
                    <a:gd name="T4" fmla="*/ 9 w 15"/>
                    <a:gd name="T5" fmla="*/ 11 h 16"/>
                    <a:gd name="T6" fmla="*/ 12 w 15"/>
                    <a:gd name="T7" fmla="*/ 10 h 16"/>
                    <a:gd name="T8" fmla="*/ 14 w 15"/>
                    <a:gd name="T9" fmla="*/ 12 h 16"/>
                    <a:gd name="T10" fmla="*/ 13 w 15"/>
                    <a:gd name="T11" fmla="*/ 14 h 16"/>
                    <a:gd name="T12" fmla="*/ 15 w 15"/>
                    <a:gd name="T13" fmla="*/ 13 h 16"/>
                    <a:gd name="T14" fmla="*/ 14 w 15"/>
                    <a:gd name="T15" fmla="*/ 9 h 16"/>
                    <a:gd name="T16" fmla="*/ 11 w 15"/>
                    <a:gd name="T17" fmla="*/ 6 h 16"/>
                    <a:gd name="T18" fmla="*/ 12 w 15"/>
                    <a:gd name="T19" fmla="*/ 6 h 16"/>
                    <a:gd name="T20" fmla="*/ 14 w 15"/>
                    <a:gd name="T21" fmla="*/ 4 h 16"/>
                    <a:gd name="T22" fmla="*/ 10 w 15"/>
                    <a:gd name="T23" fmla="*/ 4 h 16"/>
                    <a:gd name="T24" fmla="*/ 12 w 15"/>
                    <a:gd name="T25" fmla="*/ 7 h 16"/>
                    <a:gd name="T26" fmla="*/ 11 w 15"/>
                    <a:gd name="T27" fmla="*/ 8 h 16"/>
                    <a:gd name="T28" fmla="*/ 8 w 15"/>
                    <a:gd name="T29" fmla="*/ 6 h 16"/>
                    <a:gd name="T30" fmla="*/ 8 w 15"/>
                    <a:gd name="T31" fmla="*/ 5 h 16"/>
                    <a:gd name="T32" fmla="*/ 8 w 15"/>
                    <a:gd name="T33" fmla="*/ 3 h 16"/>
                    <a:gd name="T34" fmla="*/ 7 w 15"/>
                    <a:gd name="T35" fmla="*/ 0 h 16"/>
                    <a:gd name="T36" fmla="*/ 3 w 15"/>
                    <a:gd name="T37" fmla="*/ 4 h 16"/>
                    <a:gd name="T38" fmla="*/ 5 w 15"/>
                    <a:gd name="T39" fmla="*/ 5 h 16"/>
                    <a:gd name="T40" fmla="*/ 4 w 15"/>
                    <a:gd name="T41" fmla="*/ 6 h 16"/>
                    <a:gd name="T42" fmla="*/ 5 w 15"/>
                    <a:gd name="T43" fmla="*/ 6 h 16"/>
                    <a:gd name="T44" fmla="*/ 4 w 15"/>
                    <a:gd name="T45" fmla="*/ 7 h 16"/>
                    <a:gd name="T46" fmla="*/ 2 w 15"/>
                    <a:gd name="T47" fmla="*/ 6 h 16"/>
                    <a:gd name="T48" fmla="*/ 1 w 15"/>
                    <a:gd name="T49" fmla="*/ 6 h 16"/>
                    <a:gd name="T50" fmla="*/ 1 w 15"/>
                    <a:gd name="T51" fmla="*/ 7 h 16"/>
                    <a:gd name="T52" fmla="*/ 3 w 15"/>
                    <a:gd name="T53" fmla="*/ 8 h 16"/>
                    <a:gd name="T54" fmla="*/ 3 w 15"/>
                    <a:gd name="T55" fmla="*/ 10 h 16"/>
                    <a:gd name="T56" fmla="*/ 2 w 15"/>
                    <a:gd name="T57" fmla="*/ 11 h 16"/>
                    <a:gd name="T58" fmla="*/ 1 w 15"/>
                    <a:gd name="T59" fmla="*/ 12 h 16"/>
                    <a:gd name="T60" fmla="*/ 2 w 15"/>
                    <a:gd name="T61" fmla="*/ 12 h 16"/>
                    <a:gd name="T62" fmla="*/ 3 w 15"/>
                    <a:gd name="T63" fmla="*/ 12 h 16"/>
                    <a:gd name="T64" fmla="*/ 3 w 15"/>
                    <a:gd name="T65" fmla="*/ 11 h 16"/>
                    <a:gd name="T66" fmla="*/ 6 w 15"/>
                    <a:gd name="T67" fmla="*/ 10 h 16"/>
                    <a:gd name="T68" fmla="*/ 6 w 15"/>
                    <a:gd name="T69" fmla="*/ 12 h 16"/>
                    <a:gd name="T70" fmla="*/ 8 w 15"/>
                    <a:gd name="T7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16">
                      <a:moveTo>
                        <a:pt x="8" y="16"/>
                      </a:moveTo>
                      <a:cubicBezTo>
                        <a:pt x="10" y="14"/>
                        <a:pt x="10" y="14"/>
                        <a:pt x="10" y="14"/>
                      </a:cubicBezTo>
                      <a:cubicBezTo>
                        <a:pt x="10" y="14"/>
                        <a:pt x="10" y="14"/>
                        <a:pt x="10" y="14"/>
                      </a:cubicBezTo>
                      <a:cubicBezTo>
                        <a:pt x="10" y="13"/>
                        <a:pt x="9" y="13"/>
                        <a:pt x="9" y="13"/>
                      </a:cubicBezTo>
                      <a:cubicBezTo>
                        <a:pt x="8" y="12"/>
                        <a:pt x="8" y="12"/>
                        <a:pt x="8" y="12"/>
                      </a:cubicBezTo>
                      <a:cubicBezTo>
                        <a:pt x="9" y="11"/>
                        <a:pt x="9" y="11"/>
                        <a:pt x="9" y="11"/>
                      </a:cubicBezTo>
                      <a:cubicBezTo>
                        <a:pt x="9" y="11"/>
                        <a:pt x="9" y="11"/>
                        <a:pt x="10" y="11"/>
                      </a:cubicBezTo>
                      <a:cubicBezTo>
                        <a:pt x="12" y="11"/>
                        <a:pt x="12" y="10"/>
                        <a:pt x="12" y="10"/>
                      </a:cubicBezTo>
                      <a:cubicBezTo>
                        <a:pt x="12" y="10"/>
                        <a:pt x="12" y="10"/>
                        <a:pt x="12" y="11"/>
                      </a:cubicBezTo>
                      <a:cubicBezTo>
                        <a:pt x="12" y="11"/>
                        <a:pt x="14" y="12"/>
                        <a:pt x="14" y="12"/>
                      </a:cubicBezTo>
                      <a:cubicBezTo>
                        <a:pt x="14" y="12"/>
                        <a:pt x="14" y="12"/>
                        <a:pt x="14" y="12"/>
                      </a:cubicBezTo>
                      <a:cubicBezTo>
                        <a:pt x="13" y="14"/>
                        <a:pt x="13" y="14"/>
                        <a:pt x="13" y="14"/>
                      </a:cubicBezTo>
                      <a:cubicBezTo>
                        <a:pt x="13" y="14"/>
                        <a:pt x="13" y="14"/>
                        <a:pt x="14" y="14"/>
                      </a:cubicBezTo>
                      <a:cubicBezTo>
                        <a:pt x="14" y="14"/>
                        <a:pt x="15" y="13"/>
                        <a:pt x="15" y="13"/>
                      </a:cubicBezTo>
                      <a:cubicBezTo>
                        <a:pt x="15" y="11"/>
                        <a:pt x="15" y="11"/>
                        <a:pt x="15" y="11"/>
                      </a:cubicBezTo>
                      <a:cubicBezTo>
                        <a:pt x="15" y="11"/>
                        <a:pt x="14" y="10"/>
                        <a:pt x="14" y="9"/>
                      </a:cubicBezTo>
                      <a:cubicBezTo>
                        <a:pt x="14" y="8"/>
                        <a:pt x="14" y="7"/>
                        <a:pt x="13" y="7"/>
                      </a:cubicBezTo>
                      <a:cubicBezTo>
                        <a:pt x="12" y="6"/>
                        <a:pt x="11" y="7"/>
                        <a:pt x="11" y="6"/>
                      </a:cubicBezTo>
                      <a:cubicBezTo>
                        <a:pt x="10" y="6"/>
                        <a:pt x="10" y="4"/>
                        <a:pt x="11" y="4"/>
                      </a:cubicBezTo>
                      <a:cubicBezTo>
                        <a:pt x="11" y="4"/>
                        <a:pt x="12" y="5"/>
                        <a:pt x="12" y="6"/>
                      </a:cubicBezTo>
                      <a:cubicBezTo>
                        <a:pt x="13" y="6"/>
                        <a:pt x="14" y="6"/>
                        <a:pt x="14" y="5"/>
                      </a:cubicBezTo>
                      <a:cubicBezTo>
                        <a:pt x="14" y="4"/>
                        <a:pt x="14" y="4"/>
                        <a:pt x="14" y="4"/>
                      </a:cubicBezTo>
                      <a:cubicBezTo>
                        <a:pt x="14" y="4"/>
                        <a:pt x="14" y="5"/>
                        <a:pt x="13" y="5"/>
                      </a:cubicBezTo>
                      <a:cubicBezTo>
                        <a:pt x="11" y="4"/>
                        <a:pt x="11" y="3"/>
                        <a:pt x="10" y="4"/>
                      </a:cubicBezTo>
                      <a:cubicBezTo>
                        <a:pt x="10" y="4"/>
                        <a:pt x="10" y="6"/>
                        <a:pt x="10" y="6"/>
                      </a:cubicBezTo>
                      <a:cubicBezTo>
                        <a:pt x="11" y="7"/>
                        <a:pt x="12" y="7"/>
                        <a:pt x="12" y="7"/>
                      </a:cubicBezTo>
                      <a:cubicBezTo>
                        <a:pt x="13" y="8"/>
                        <a:pt x="13" y="9"/>
                        <a:pt x="13" y="9"/>
                      </a:cubicBezTo>
                      <a:cubicBezTo>
                        <a:pt x="13" y="9"/>
                        <a:pt x="12" y="9"/>
                        <a:pt x="11" y="8"/>
                      </a:cubicBezTo>
                      <a:cubicBezTo>
                        <a:pt x="10" y="8"/>
                        <a:pt x="9" y="7"/>
                        <a:pt x="9" y="7"/>
                      </a:cubicBezTo>
                      <a:cubicBezTo>
                        <a:pt x="8" y="6"/>
                        <a:pt x="8" y="6"/>
                        <a:pt x="8" y="6"/>
                      </a:cubicBezTo>
                      <a:cubicBezTo>
                        <a:pt x="8" y="5"/>
                        <a:pt x="8" y="5"/>
                        <a:pt x="8" y="5"/>
                      </a:cubicBezTo>
                      <a:cubicBezTo>
                        <a:pt x="8" y="5"/>
                        <a:pt x="8" y="5"/>
                        <a:pt x="8" y="5"/>
                      </a:cubicBezTo>
                      <a:cubicBezTo>
                        <a:pt x="8" y="4"/>
                        <a:pt x="8" y="4"/>
                        <a:pt x="8" y="4"/>
                      </a:cubicBezTo>
                      <a:cubicBezTo>
                        <a:pt x="8" y="4"/>
                        <a:pt x="8" y="3"/>
                        <a:pt x="8" y="3"/>
                      </a:cubicBezTo>
                      <a:cubicBezTo>
                        <a:pt x="8" y="3"/>
                        <a:pt x="7" y="3"/>
                        <a:pt x="7" y="2"/>
                      </a:cubicBezTo>
                      <a:cubicBezTo>
                        <a:pt x="7" y="2"/>
                        <a:pt x="7" y="0"/>
                        <a:pt x="7" y="0"/>
                      </a:cubicBezTo>
                      <a:cubicBezTo>
                        <a:pt x="7" y="0"/>
                        <a:pt x="6" y="2"/>
                        <a:pt x="6" y="2"/>
                      </a:cubicBezTo>
                      <a:cubicBezTo>
                        <a:pt x="5" y="3"/>
                        <a:pt x="3" y="3"/>
                        <a:pt x="3" y="4"/>
                      </a:cubicBezTo>
                      <a:cubicBezTo>
                        <a:pt x="4" y="4"/>
                        <a:pt x="4" y="5"/>
                        <a:pt x="4" y="5"/>
                      </a:cubicBezTo>
                      <a:cubicBezTo>
                        <a:pt x="4" y="5"/>
                        <a:pt x="5" y="5"/>
                        <a:pt x="5" y="5"/>
                      </a:cubicBezTo>
                      <a:cubicBezTo>
                        <a:pt x="5" y="5"/>
                        <a:pt x="5" y="5"/>
                        <a:pt x="5" y="5"/>
                      </a:cubicBezTo>
                      <a:cubicBezTo>
                        <a:pt x="5" y="5"/>
                        <a:pt x="4" y="5"/>
                        <a:pt x="4" y="6"/>
                      </a:cubicBezTo>
                      <a:cubicBezTo>
                        <a:pt x="4" y="6"/>
                        <a:pt x="5" y="6"/>
                        <a:pt x="5" y="6"/>
                      </a:cubicBezTo>
                      <a:cubicBezTo>
                        <a:pt x="5" y="6"/>
                        <a:pt x="5" y="6"/>
                        <a:pt x="5" y="6"/>
                      </a:cubicBezTo>
                      <a:cubicBezTo>
                        <a:pt x="5" y="7"/>
                        <a:pt x="5" y="7"/>
                        <a:pt x="5" y="7"/>
                      </a:cubicBezTo>
                      <a:cubicBezTo>
                        <a:pt x="4" y="7"/>
                        <a:pt x="4" y="7"/>
                        <a:pt x="4" y="7"/>
                      </a:cubicBezTo>
                      <a:cubicBezTo>
                        <a:pt x="4" y="7"/>
                        <a:pt x="3" y="5"/>
                        <a:pt x="2" y="5"/>
                      </a:cubicBezTo>
                      <a:cubicBezTo>
                        <a:pt x="2" y="5"/>
                        <a:pt x="2" y="6"/>
                        <a:pt x="2" y="6"/>
                      </a:cubicBezTo>
                      <a:cubicBezTo>
                        <a:pt x="2" y="6"/>
                        <a:pt x="1" y="6"/>
                        <a:pt x="1" y="6"/>
                      </a:cubicBezTo>
                      <a:cubicBezTo>
                        <a:pt x="1" y="6"/>
                        <a:pt x="1" y="6"/>
                        <a:pt x="1" y="6"/>
                      </a:cubicBezTo>
                      <a:cubicBezTo>
                        <a:pt x="0" y="7"/>
                        <a:pt x="0" y="7"/>
                        <a:pt x="0" y="7"/>
                      </a:cubicBezTo>
                      <a:cubicBezTo>
                        <a:pt x="1" y="7"/>
                        <a:pt x="1" y="7"/>
                        <a:pt x="1" y="7"/>
                      </a:cubicBezTo>
                      <a:cubicBezTo>
                        <a:pt x="1" y="8"/>
                        <a:pt x="1" y="8"/>
                        <a:pt x="1" y="8"/>
                      </a:cubicBezTo>
                      <a:cubicBezTo>
                        <a:pt x="1" y="8"/>
                        <a:pt x="2" y="8"/>
                        <a:pt x="3" y="8"/>
                      </a:cubicBezTo>
                      <a:cubicBezTo>
                        <a:pt x="3" y="8"/>
                        <a:pt x="4" y="9"/>
                        <a:pt x="4" y="9"/>
                      </a:cubicBezTo>
                      <a:cubicBezTo>
                        <a:pt x="4" y="9"/>
                        <a:pt x="4" y="10"/>
                        <a:pt x="3" y="10"/>
                      </a:cubicBezTo>
                      <a:cubicBezTo>
                        <a:pt x="3" y="10"/>
                        <a:pt x="2" y="10"/>
                        <a:pt x="2" y="10"/>
                      </a:cubicBezTo>
                      <a:cubicBezTo>
                        <a:pt x="2" y="11"/>
                        <a:pt x="2" y="11"/>
                        <a:pt x="2" y="11"/>
                      </a:cubicBezTo>
                      <a:cubicBezTo>
                        <a:pt x="2" y="11"/>
                        <a:pt x="2" y="11"/>
                        <a:pt x="2" y="11"/>
                      </a:cubicBezTo>
                      <a:cubicBezTo>
                        <a:pt x="2" y="11"/>
                        <a:pt x="1" y="12"/>
                        <a:pt x="1" y="12"/>
                      </a:cubicBezTo>
                      <a:cubicBezTo>
                        <a:pt x="2" y="12"/>
                        <a:pt x="2" y="12"/>
                        <a:pt x="2" y="12"/>
                      </a:cubicBezTo>
                      <a:cubicBezTo>
                        <a:pt x="2" y="12"/>
                        <a:pt x="2" y="12"/>
                        <a:pt x="2" y="12"/>
                      </a:cubicBezTo>
                      <a:cubicBezTo>
                        <a:pt x="3" y="12"/>
                        <a:pt x="3" y="12"/>
                        <a:pt x="3" y="12"/>
                      </a:cubicBezTo>
                      <a:cubicBezTo>
                        <a:pt x="3" y="12"/>
                        <a:pt x="3" y="12"/>
                        <a:pt x="3" y="12"/>
                      </a:cubicBezTo>
                      <a:cubicBezTo>
                        <a:pt x="3" y="12"/>
                        <a:pt x="3" y="12"/>
                        <a:pt x="3" y="12"/>
                      </a:cubicBezTo>
                      <a:cubicBezTo>
                        <a:pt x="3" y="11"/>
                        <a:pt x="3" y="11"/>
                        <a:pt x="3" y="11"/>
                      </a:cubicBezTo>
                      <a:cubicBezTo>
                        <a:pt x="3" y="11"/>
                        <a:pt x="5" y="11"/>
                        <a:pt x="5" y="10"/>
                      </a:cubicBezTo>
                      <a:cubicBezTo>
                        <a:pt x="6" y="10"/>
                        <a:pt x="6" y="10"/>
                        <a:pt x="6" y="10"/>
                      </a:cubicBezTo>
                      <a:cubicBezTo>
                        <a:pt x="7" y="10"/>
                        <a:pt x="7" y="10"/>
                        <a:pt x="7" y="10"/>
                      </a:cubicBezTo>
                      <a:cubicBezTo>
                        <a:pt x="7" y="10"/>
                        <a:pt x="6" y="11"/>
                        <a:pt x="6" y="12"/>
                      </a:cubicBezTo>
                      <a:cubicBezTo>
                        <a:pt x="7" y="12"/>
                        <a:pt x="8" y="14"/>
                        <a:pt x="8" y="14"/>
                      </a:cubicBezTo>
                      <a:cubicBezTo>
                        <a:pt x="8" y="14"/>
                        <a:pt x="8" y="15"/>
                        <a:pt x="8" y="15"/>
                      </a:cubicBezTo>
                      <a:cubicBezTo>
                        <a:pt x="8" y="15"/>
                        <a:pt x="8" y="16"/>
                        <a:pt x="8" y="16"/>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96" name="Freeform 568"/>
                <p:cNvSpPr>
                  <a:spLocks/>
                </p:cNvSpPr>
                <p:nvPr/>
              </p:nvSpPr>
              <p:spPr bwMode="auto">
                <a:xfrm>
                  <a:off x="2162" y="3933"/>
                  <a:ext cx="5" cy="2"/>
                </a:xfrm>
                <a:custGeom>
                  <a:avLst/>
                  <a:gdLst>
                    <a:gd name="T0" fmla="*/ 0 w 2"/>
                    <a:gd name="T1" fmla="*/ 0 h 1"/>
                    <a:gd name="T2" fmla="*/ 1 w 2"/>
                    <a:gd name="T3" fmla="*/ 0 h 1"/>
                    <a:gd name="T4" fmla="*/ 2 w 2"/>
                    <a:gd name="T5" fmla="*/ 1 h 1"/>
                    <a:gd name="T6" fmla="*/ 2 w 2"/>
                    <a:gd name="T7" fmla="*/ 0 h 1"/>
                    <a:gd name="T8" fmla="*/ 1 w 2"/>
                    <a:gd name="T9" fmla="*/ 0 h 1"/>
                    <a:gd name="T10" fmla="*/ 0 w 2"/>
                    <a:gd name="T11" fmla="*/ 0 h 1"/>
                    <a:gd name="T12" fmla="*/ 0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0"/>
                      </a:moveTo>
                      <a:cubicBezTo>
                        <a:pt x="0" y="0"/>
                        <a:pt x="0" y="0"/>
                        <a:pt x="1" y="0"/>
                      </a:cubicBezTo>
                      <a:cubicBezTo>
                        <a:pt x="1" y="0"/>
                        <a:pt x="2" y="1"/>
                        <a:pt x="2" y="1"/>
                      </a:cubicBezTo>
                      <a:cubicBezTo>
                        <a:pt x="2" y="1"/>
                        <a:pt x="2" y="0"/>
                        <a:pt x="2" y="0"/>
                      </a:cubicBezTo>
                      <a:cubicBezTo>
                        <a:pt x="2" y="0"/>
                        <a:pt x="1" y="0"/>
                        <a:pt x="1" y="0"/>
                      </a:cubicBezTo>
                      <a:cubicBezTo>
                        <a:pt x="1"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97" name="Freeform 569"/>
                <p:cNvSpPr>
                  <a:spLocks/>
                </p:cNvSpPr>
                <p:nvPr/>
              </p:nvSpPr>
              <p:spPr bwMode="auto">
                <a:xfrm>
                  <a:off x="2162" y="3927"/>
                  <a:ext cx="8" cy="3"/>
                </a:xfrm>
                <a:custGeom>
                  <a:avLst/>
                  <a:gdLst>
                    <a:gd name="T0" fmla="*/ 0 w 3"/>
                    <a:gd name="T1" fmla="*/ 1 h 1"/>
                    <a:gd name="T2" fmla="*/ 1 w 3"/>
                    <a:gd name="T3" fmla="*/ 1 h 1"/>
                    <a:gd name="T4" fmla="*/ 3 w 3"/>
                    <a:gd name="T5" fmla="*/ 1 h 1"/>
                    <a:gd name="T6" fmla="*/ 3 w 3"/>
                    <a:gd name="T7" fmla="*/ 1 h 1"/>
                    <a:gd name="T8" fmla="*/ 1 w 3"/>
                    <a:gd name="T9" fmla="*/ 0 h 1"/>
                    <a:gd name="T10" fmla="*/ 0 w 3"/>
                    <a:gd name="T11" fmla="*/ 0 h 1"/>
                    <a:gd name="T12" fmla="*/ 0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0" y="1"/>
                      </a:moveTo>
                      <a:cubicBezTo>
                        <a:pt x="1" y="1"/>
                        <a:pt x="1" y="1"/>
                        <a:pt x="1" y="1"/>
                      </a:cubicBezTo>
                      <a:cubicBezTo>
                        <a:pt x="2" y="1"/>
                        <a:pt x="3" y="1"/>
                        <a:pt x="3" y="1"/>
                      </a:cubicBezTo>
                      <a:cubicBezTo>
                        <a:pt x="3" y="1"/>
                        <a:pt x="3" y="1"/>
                        <a:pt x="3" y="1"/>
                      </a:cubicBezTo>
                      <a:cubicBezTo>
                        <a:pt x="3" y="0"/>
                        <a:pt x="2" y="0"/>
                        <a:pt x="1" y="0"/>
                      </a:cubicBezTo>
                      <a:cubicBezTo>
                        <a:pt x="1" y="0"/>
                        <a:pt x="1" y="0"/>
                        <a:pt x="0" y="0"/>
                      </a:cubicBezTo>
                      <a:cubicBezTo>
                        <a:pt x="0" y="0"/>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98" name="Freeform 570"/>
                <p:cNvSpPr>
                  <a:spLocks/>
                </p:cNvSpPr>
                <p:nvPr/>
              </p:nvSpPr>
              <p:spPr bwMode="auto">
                <a:xfrm>
                  <a:off x="2170" y="3921"/>
                  <a:ext cx="3" cy="3"/>
                </a:xfrm>
                <a:custGeom>
                  <a:avLst/>
                  <a:gdLst>
                    <a:gd name="T0" fmla="*/ 1 w 1"/>
                    <a:gd name="T1" fmla="*/ 1 h 1"/>
                    <a:gd name="T2" fmla="*/ 1 w 1"/>
                    <a:gd name="T3" fmla="*/ 0 h 1"/>
                    <a:gd name="T4" fmla="*/ 0 w 1"/>
                    <a:gd name="T5" fmla="*/ 0 h 1"/>
                    <a:gd name="T6" fmla="*/ 0 w 1"/>
                    <a:gd name="T7" fmla="*/ 0 h 1"/>
                    <a:gd name="T8" fmla="*/ 1 w 1"/>
                    <a:gd name="T9" fmla="*/ 0 h 1"/>
                    <a:gd name="T10" fmla="*/ 1 w 1"/>
                    <a:gd name="T11" fmla="*/ 1 h 1"/>
                    <a:gd name="T12" fmla="*/ 1 w 1"/>
                    <a:gd name="T13" fmla="*/ 1 h 1"/>
                    <a:gd name="T14" fmla="*/ 1 w 1"/>
                    <a:gd name="T15" fmla="*/ 1 h 1"/>
                    <a:gd name="T16" fmla="*/ 1 w 1"/>
                    <a:gd name="T17" fmla="*/ 1 h 1"/>
                    <a:gd name="T18" fmla="*/ 1 w 1"/>
                    <a:gd name="T19" fmla="*/ 1 h 1"/>
                    <a:gd name="T20" fmla="*/ 1 w 1"/>
                    <a:gd name="T2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1">
                      <a:moveTo>
                        <a:pt x="1" y="1"/>
                      </a:moveTo>
                      <a:cubicBezTo>
                        <a:pt x="1" y="1"/>
                        <a:pt x="1" y="0"/>
                        <a:pt x="1" y="0"/>
                      </a:cubicBezTo>
                      <a:cubicBezTo>
                        <a:pt x="1" y="0"/>
                        <a:pt x="0" y="0"/>
                        <a:pt x="0" y="0"/>
                      </a:cubicBezTo>
                      <a:cubicBezTo>
                        <a:pt x="0" y="0"/>
                        <a:pt x="0" y="0"/>
                        <a:pt x="0" y="0"/>
                      </a:cubicBezTo>
                      <a:cubicBezTo>
                        <a:pt x="0"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99" name="Freeform 571"/>
                <p:cNvSpPr>
                  <a:spLocks/>
                </p:cNvSpPr>
                <p:nvPr/>
              </p:nvSpPr>
              <p:spPr bwMode="auto">
                <a:xfrm>
                  <a:off x="2170" y="3915"/>
                  <a:ext cx="3" cy="3"/>
                </a:xfrm>
                <a:custGeom>
                  <a:avLst/>
                  <a:gdLst>
                    <a:gd name="T0" fmla="*/ 1 w 1"/>
                    <a:gd name="T1" fmla="*/ 1 h 1"/>
                    <a:gd name="T2" fmla="*/ 1 w 1"/>
                    <a:gd name="T3" fmla="*/ 1 h 1"/>
                    <a:gd name="T4" fmla="*/ 0 w 1"/>
                    <a:gd name="T5" fmla="*/ 0 h 1"/>
                    <a:gd name="T6" fmla="*/ 0 w 1"/>
                    <a:gd name="T7" fmla="*/ 1 h 1"/>
                    <a:gd name="T8" fmla="*/ 1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0" y="0"/>
                        <a:pt x="0" y="0"/>
                        <a:pt x="0" y="0"/>
                      </a:cubicBezTo>
                      <a:cubicBezTo>
                        <a:pt x="0" y="0"/>
                        <a:pt x="0" y="1"/>
                        <a:pt x="0" y="1"/>
                      </a:cubicBezTo>
                      <a:cubicBezTo>
                        <a:pt x="0" y="1"/>
                        <a:pt x="0" y="1"/>
                        <a:pt x="1" y="1"/>
                      </a:cubicBezTo>
                      <a:cubicBezTo>
                        <a:pt x="1" y="1"/>
                        <a:pt x="1" y="1"/>
                        <a:pt x="1" y="1"/>
                      </a:cubicBezTo>
                      <a:cubicBezTo>
                        <a:pt x="1"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00" name="Freeform 572"/>
                <p:cNvSpPr>
                  <a:spLocks/>
                </p:cNvSpPr>
                <p:nvPr/>
              </p:nvSpPr>
              <p:spPr bwMode="auto">
                <a:xfrm>
                  <a:off x="2170" y="3933"/>
                  <a:ext cx="6" cy="5"/>
                </a:xfrm>
                <a:custGeom>
                  <a:avLst/>
                  <a:gdLst>
                    <a:gd name="T0" fmla="*/ 0 w 2"/>
                    <a:gd name="T1" fmla="*/ 1 h 2"/>
                    <a:gd name="T2" fmla="*/ 1 w 2"/>
                    <a:gd name="T3" fmla="*/ 0 h 2"/>
                    <a:gd name="T4" fmla="*/ 1 w 2"/>
                    <a:gd name="T5" fmla="*/ 0 h 2"/>
                    <a:gd name="T6" fmla="*/ 1 w 2"/>
                    <a:gd name="T7" fmla="*/ 0 h 2"/>
                    <a:gd name="T8" fmla="*/ 1 w 2"/>
                    <a:gd name="T9" fmla="*/ 0 h 2"/>
                    <a:gd name="T10" fmla="*/ 1 w 2"/>
                    <a:gd name="T11" fmla="*/ 0 h 2"/>
                    <a:gd name="T12" fmla="*/ 1 w 2"/>
                    <a:gd name="T13" fmla="*/ 0 h 2"/>
                    <a:gd name="T14" fmla="*/ 1 w 2"/>
                    <a:gd name="T15" fmla="*/ 0 h 2"/>
                    <a:gd name="T16" fmla="*/ 1 w 2"/>
                    <a:gd name="T17" fmla="*/ 0 h 2"/>
                    <a:gd name="T18" fmla="*/ 1 w 2"/>
                    <a:gd name="T19" fmla="*/ 1 h 2"/>
                    <a:gd name="T20" fmla="*/ 2 w 2"/>
                    <a:gd name="T21" fmla="*/ 2 h 2"/>
                    <a:gd name="T22" fmla="*/ 2 w 2"/>
                    <a:gd name="T23" fmla="*/ 2 h 2"/>
                    <a:gd name="T24" fmla="*/ 1 w 2"/>
                    <a:gd name="T25" fmla="*/ 0 h 2"/>
                    <a:gd name="T26" fmla="*/ 1 w 2"/>
                    <a:gd name="T27" fmla="*/ 0 h 2"/>
                    <a:gd name="T28" fmla="*/ 1 w 2"/>
                    <a:gd name="T29" fmla="*/ 0 h 2"/>
                    <a:gd name="T30" fmla="*/ 1 w 2"/>
                    <a:gd name="T31" fmla="*/ 0 h 2"/>
                    <a:gd name="T32" fmla="*/ 1 w 2"/>
                    <a:gd name="T33" fmla="*/ 0 h 2"/>
                    <a:gd name="T34" fmla="*/ 0 w 2"/>
                    <a:gd name="T35" fmla="*/ 0 h 2"/>
                    <a:gd name="T36" fmla="*/ 0 w 2"/>
                    <a:gd name="T37" fmla="*/ 0 h 2"/>
                    <a:gd name="T38" fmla="*/ 0 w 2"/>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0" y="1"/>
                      </a:moveTo>
                      <a:cubicBezTo>
                        <a:pt x="0" y="1"/>
                        <a:pt x="0" y="1"/>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1"/>
                      </a:cubicBezTo>
                      <a:cubicBezTo>
                        <a:pt x="1" y="1"/>
                        <a:pt x="1" y="2"/>
                        <a:pt x="2" y="2"/>
                      </a:cubicBezTo>
                      <a:cubicBezTo>
                        <a:pt x="2" y="2"/>
                        <a:pt x="2" y="2"/>
                        <a:pt x="2" y="2"/>
                      </a:cubicBezTo>
                      <a:cubicBezTo>
                        <a:pt x="1" y="1"/>
                        <a:pt x="1" y="1"/>
                        <a:pt x="1" y="0"/>
                      </a:cubicBezTo>
                      <a:cubicBezTo>
                        <a:pt x="1" y="0"/>
                        <a:pt x="1" y="0"/>
                        <a:pt x="1" y="0"/>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cubicBezTo>
                        <a:pt x="0" y="0"/>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01" name="Freeform 573"/>
                <p:cNvSpPr>
                  <a:spLocks/>
                </p:cNvSpPr>
                <p:nvPr/>
              </p:nvSpPr>
              <p:spPr bwMode="auto">
                <a:xfrm>
                  <a:off x="2141" y="3933"/>
                  <a:ext cx="15" cy="8"/>
                </a:xfrm>
                <a:custGeom>
                  <a:avLst/>
                  <a:gdLst>
                    <a:gd name="T0" fmla="*/ 0 w 15"/>
                    <a:gd name="T1" fmla="*/ 0 h 8"/>
                    <a:gd name="T2" fmla="*/ 6 w 15"/>
                    <a:gd name="T3" fmla="*/ 0 h 8"/>
                    <a:gd name="T4" fmla="*/ 15 w 15"/>
                    <a:gd name="T5" fmla="*/ 5 h 8"/>
                    <a:gd name="T6" fmla="*/ 12 w 15"/>
                    <a:gd name="T7" fmla="*/ 8 h 8"/>
                    <a:gd name="T8" fmla="*/ 3 w 15"/>
                    <a:gd name="T9" fmla="*/ 5 h 8"/>
                    <a:gd name="T10" fmla="*/ 0 w 15"/>
                    <a:gd name="T11" fmla="*/ 0 h 8"/>
                  </a:gdLst>
                  <a:ahLst/>
                  <a:cxnLst>
                    <a:cxn ang="0">
                      <a:pos x="T0" y="T1"/>
                    </a:cxn>
                    <a:cxn ang="0">
                      <a:pos x="T2" y="T3"/>
                    </a:cxn>
                    <a:cxn ang="0">
                      <a:pos x="T4" y="T5"/>
                    </a:cxn>
                    <a:cxn ang="0">
                      <a:pos x="T6" y="T7"/>
                    </a:cxn>
                    <a:cxn ang="0">
                      <a:pos x="T8" y="T9"/>
                    </a:cxn>
                    <a:cxn ang="0">
                      <a:pos x="T10" y="T11"/>
                    </a:cxn>
                  </a:cxnLst>
                  <a:rect l="0" t="0" r="r" b="b"/>
                  <a:pathLst>
                    <a:path w="15" h="8">
                      <a:moveTo>
                        <a:pt x="0" y="0"/>
                      </a:moveTo>
                      <a:lnTo>
                        <a:pt x="6" y="0"/>
                      </a:lnTo>
                      <a:lnTo>
                        <a:pt x="15" y="5"/>
                      </a:lnTo>
                      <a:lnTo>
                        <a:pt x="12" y="8"/>
                      </a:lnTo>
                      <a:lnTo>
                        <a:pt x="3" y="5"/>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02" name="Freeform 574"/>
                <p:cNvSpPr>
                  <a:spLocks/>
                </p:cNvSpPr>
                <p:nvPr/>
              </p:nvSpPr>
              <p:spPr bwMode="auto">
                <a:xfrm>
                  <a:off x="2141" y="3933"/>
                  <a:ext cx="15" cy="8"/>
                </a:xfrm>
                <a:custGeom>
                  <a:avLst/>
                  <a:gdLst>
                    <a:gd name="T0" fmla="*/ 0 w 15"/>
                    <a:gd name="T1" fmla="*/ 0 h 8"/>
                    <a:gd name="T2" fmla="*/ 6 w 15"/>
                    <a:gd name="T3" fmla="*/ 0 h 8"/>
                    <a:gd name="T4" fmla="*/ 15 w 15"/>
                    <a:gd name="T5" fmla="*/ 5 h 8"/>
                    <a:gd name="T6" fmla="*/ 12 w 15"/>
                    <a:gd name="T7" fmla="*/ 8 h 8"/>
                    <a:gd name="T8" fmla="*/ 3 w 15"/>
                    <a:gd name="T9" fmla="*/ 5 h 8"/>
                    <a:gd name="T10" fmla="*/ 0 w 15"/>
                    <a:gd name="T11" fmla="*/ 0 h 8"/>
                  </a:gdLst>
                  <a:ahLst/>
                  <a:cxnLst>
                    <a:cxn ang="0">
                      <a:pos x="T0" y="T1"/>
                    </a:cxn>
                    <a:cxn ang="0">
                      <a:pos x="T2" y="T3"/>
                    </a:cxn>
                    <a:cxn ang="0">
                      <a:pos x="T4" y="T5"/>
                    </a:cxn>
                    <a:cxn ang="0">
                      <a:pos x="T6" y="T7"/>
                    </a:cxn>
                    <a:cxn ang="0">
                      <a:pos x="T8" y="T9"/>
                    </a:cxn>
                    <a:cxn ang="0">
                      <a:pos x="T10" y="T11"/>
                    </a:cxn>
                  </a:cxnLst>
                  <a:rect l="0" t="0" r="r" b="b"/>
                  <a:pathLst>
                    <a:path w="15" h="8">
                      <a:moveTo>
                        <a:pt x="0" y="0"/>
                      </a:moveTo>
                      <a:lnTo>
                        <a:pt x="6" y="0"/>
                      </a:lnTo>
                      <a:lnTo>
                        <a:pt x="15" y="5"/>
                      </a:lnTo>
                      <a:lnTo>
                        <a:pt x="12" y="8"/>
                      </a:lnTo>
                      <a:lnTo>
                        <a:pt x="3"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03" name="Freeform 575"/>
                <p:cNvSpPr>
                  <a:spLocks/>
                </p:cNvSpPr>
                <p:nvPr/>
              </p:nvSpPr>
              <p:spPr bwMode="auto">
                <a:xfrm>
                  <a:off x="2141" y="3933"/>
                  <a:ext cx="15" cy="8"/>
                </a:xfrm>
                <a:custGeom>
                  <a:avLst/>
                  <a:gdLst>
                    <a:gd name="T0" fmla="*/ 0 w 5"/>
                    <a:gd name="T1" fmla="*/ 0 h 3"/>
                    <a:gd name="T2" fmla="*/ 2 w 5"/>
                    <a:gd name="T3" fmla="*/ 0 h 3"/>
                    <a:gd name="T4" fmla="*/ 2 w 5"/>
                    <a:gd name="T5" fmla="*/ 0 h 3"/>
                    <a:gd name="T6" fmla="*/ 5 w 5"/>
                    <a:gd name="T7" fmla="*/ 2 h 3"/>
                    <a:gd name="T8" fmla="*/ 5 w 5"/>
                    <a:gd name="T9" fmla="*/ 2 h 3"/>
                    <a:gd name="T10" fmla="*/ 4 w 5"/>
                    <a:gd name="T11" fmla="*/ 3 h 3"/>
                    <a:gd name="T12" fmla="*/ 4 w 5"/>
                    <a:gd name="T13" fmla="*/ 3 h 3"/>
                    <a:gd name="T14" fmla="*/ 2 w 5"/>
                    <a:gd name="T15" fmla="*/ 2 h 3"/>
                    <a:gd name="T16" fmla="*/ 1 w 5"/>
                    <a:gd name="T17" fmla="*/ 2 h 3"/>
                    <a:gd name="T18" fmla="*/ 1 w 5"/>
                    <a:gd name="T19" fmla="*/ 2 h 3"/>
                    <a:gd name="T20" fmla="*/ 1 w 5"/>
                    <a:gd name="T21" fmla="*/ 2 h 3"/>
                    <a:gd name="T22" fmla="*/ 1 w 5"/>
                    <a:gd name="T23" fmla="*/ 1 h 3"/>
                    <a:gd name="T24" fmla="*/ 0 w 5"/>
                    <a:gd name="T25" fmla="*/ 0 h 3"/>
                    <a:gd name="T26" fmla="*/ 0 w 5"/>
                    <a:gd name="T27" fmla="*/ 0 h 3"/>
                    <a:gd name="T28" fmla="*/ 1 w 5"/>
                    <a:gd name="T29" fmla="*/ 2 h 3"/>
                    <a:gd name="T30" fmla="*/ 1 w 5"/>
                    <a:gd name="T31" fmla="*/ 2 h 3"/>
                    <a:gd name="T32" fmla="*/ 2 w 5"/>
                    <a:gd name="T33" fmla="*/ 2 h 3"/>
                    <a:gd name="T34" fmla="*/ 3 w 5"/>
                    <a:gd name="T35" fmla="*/ 3 h 3"/>
                    <a:gd name="T36" fmla="*/ 4 w 5"/>
                    <a:gd name="T37" fmla="*/ 3 h 3"/>
                    <a:gd name="T38" fmla="*/ 4 w 5"/>
                    <a:gd name="T39" fmla="*/ 3 h 3"/>
                    <a:gd name="T40" fmla="*/ 5 w 5"/>
                    <a:gd name="T41" fmla="*/ 2 h 3"/>
                    <a:gd name="T42" fmla="*/ 5 w 5"/>
                    <a:gd name="T43" fmla="*/ 2 h 3"/>
                    <a:gd name="T44" fmla="*/ 3 w 5"/>
                    <a:gd name="T45" fmla="*/ 1 h 3"/>
                    <a:gd name="T46" fmla="*/ 2 w 5"/>
                    <a:gd name="T47" fmla="*/ 0 h 3"/>
                    <a:gd name="T48" fmla="*/ 2 w 5"/>
                    <a:gd name="T49" fmla="*/ 0 h 3"/>
                    <a:gd name="T50" fmla="*/ 2 w 5"/>
                    <a:gd name="T51" fmla="*/ 0 h 3"/>
                    <a:gd name="T52" fmla="*/ 0 w 5"/>
                    <a:gd name="T53" fmla="*/ 0 h 3"/>
                    <a:gd name="T54" fmla="*/ 0 w 5"/>
                    <a:gd name="T5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3">
                      <a:moveTo>
                        <a:pt x="0" y="0"/>
                      </a:moveTo>
                      <a:cubicBezTo>
                        <a:pt x="1" y="0"/>
                        <a:pt x="1" y="0"/>
                        <a:pt x="2" y="0"/>
                      </a:cubicBezTo>
                      <a:cubicBezTo>
                        <a:pt x="2" y="0"/>
                        <a:pt x="2" y="0"/>
                        <a:pt x="2" y="0"/>
                      </a:cubicBezTo>
                      <a:cubicBezTo>
                        <a:pt x="3" y="1"/>
                        <a:pt x="4" y="1"/>
                        <a:pt x="5" y="2"/>
                      </a:cubicBezTo>
                      <a:cubicBezTo>
                        <a:pt x="5" y="2"/>
                        <a:pt x="5" y="2"/>
                        <a:pt x="5" y="2"/>
                      </a:cubicBezTo>
                      <a:cubicBezTo>
                        <a:pt x="4" y="2"/>
                        <a:pt x="4" y="2"/>
                        <a:pt x="4" y="3"/>
                      </a:cubicBezTo>
                      <a:cubicBezTo>
                        <a:pt x="4" y="3"/>
                        <a:pt x="4" y="3"/>
                        <a:pt x="4" y="3"/>
                      </a:cubicBezTo>
                      <a:cubicBezTo>
                        <a:pt x="4" y="2"/>
                        <a:pt x="3" y="2"/>
                        <a:pt x="2" y="2"/>
                      </a:cubicBezTo>
                      <a:cubicBezTo>
                        <a:pt x="2" y="2"/>
                        <a:pt x="2" y="2"/>
                        <a:pt x="1" y="2"/>
                      </a:cubicBezTo>
                      <a:cubicBezTo>
                        <a:pt x="1" y="2"/>
                        <a:pt x="1" y="2"/>
                        <a:pt x="1" y="2"/>
                      </a:cubicBezTo>
                      <a:cubicBezTo>
                        <a:pt x="1" y="2"/>
                        <a:pt x="1" y="2"/>
                        <a:pt x="1" y="2"/>
                      </a:cubicBezTo>
                      <a:cubicBezTo>
                        <a:pt x="1" y="1"/>
                        <a:pt x="1" y="1"/>
                        <a:pt x="1" y="1"/>
                      </a:cubicBezTo>
                      <a:cubicBezTo>
                        <a:pt x="1" y="1"/>
                        <a:pt x="0" y="0"/>
                        <a:pt x="0" y="0"/>
                      </a:cubicBezTo>
                      <a:cubicBezTo>
                        <a:pt x="0" y="0"/>
                        <a:pt x="0" y="0"/>
                        <a:pt x="0" y="0"/>
                      </a:cubicBezTo>
                      <a:cubicBezTo>
                        <a:pt x="0" y="1"/>
                        <a:pt x="1" y="1"/>
                        <a:pt x="1" y="2"/>
                      </a:cubicBezTo>
                      <a:cubicBezTo>
                        <a:pt x="1" y="2"/>
                        <a:pt x="1" y="2"/>
                        <a:pt x="1" y="2"/>
                      </a:cubicBezTo>
                      <a:cubicBezTo>
                        <a:pt x="2" y="2"/>
                        <a:pt x="2" y="2"/>
                        <a:pt x="2" y="2"/>
                      </a:cubicBezTo>
                      <a:cubicBezTo>
                        <a:pt x="2" y="2"/>
                        <a:pt x="3" y="2"/>
                        <a:pt x="3" y="3"/>
                      </a:cubicBezTo>
                      <a:cubicBezTo>
                        <a:pt x="4" y="3"/>
                        <a:pt x="4" y="3"/>
                        <a:pt x="4" y="3"/>
                      </a:cubicBezTo>
                      <a:cubicBezTo>
                        <a:pt x="4" y="3"/>
                        <a:pt x="4" y="3"/>
                        <a:pt x="4" y="3"/>
                      </a:cubicBezTo>
                      <a:cubicBezTo>
                        <a:pt x="5" y="3"/>
                        <a:pt x="5" y="2"/>
                        <a:pt x="5" y="2"/>
                      </a:cubicBezTo>
                      <a:cubicBezTo>
                        <a:pt x="5" y="2"/>
                        <a:pt x="5" y="2"/>
                        <a:pt x="5" y="2"/>
                      </a:cubicBezTo>
                      <a:cubicBezTo>
                        <a:pt x="4" y="1"/>
                        <a:pt x="4" y="1"/>
                        <a:pt x="3" y="1"/>
                      </a:cubicBezTo>
                      <a:cubicBezTo>
                        <a:pt x="3" y="0"/>
                        <a:pt x="2" y="0"/>
                        <a:pt x="2" y="0"/>
                      </a:cubicBezTo>
                      <a:cubicBezTo>
                        <a:pt x="2" y="0"/>
                        <a:pt x="2" y="0"/>
                        <a:pt x="2" y="0"/>
                      </a:cubicBezTo>
                      <a:cubicBezTo>
                        <a:pt x="2" y="0"/>
                        <a:pt x="2" y="0"/>
                        <a:pt x="2" y="0"/>
                      </a:cubicBezTo>
                      <a:cubicBezTo>
                        <a:pt x="1" y="0"/>
                        <a:pt x="1"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04" name="Freeform 576"/>
                <p:cNvSpPr>
                  <a:spLocks/>
                </p:cNvSpPr>
                <p:nvPr/>
              </p:nvSpPr>
              <p:spPr bwMode="auto">
                <a:xfrm>
                  <a:off x="2159" y="3941"/>
                  <a:ext cx="5" cy="3"/>
                </a:xfrm>
                <a:custGeom>
                  <a:avLst/>
                  <a:gdLst>
                    <a:gd name="T0" fmla="*/ 0 w 2"/>
                    <a:gd name="T1" fmla="*/ 1 h 1"/>
                    <a:gd name="T2" fmla="*/ 1 w 2"/>
                    <a:gd name="T3" fmla="*/ 1 h 1"/>
                    <a:gd name="T4" fmla="*/ 2 w 2"/>
                    <a:gd name="T5" fmla="*/ 1 h 1"/>
                    <a:gd name="T6" fmla="*/ 2 w 2"/>
                    <a:gd name="T7" fmla="*/ 0 h 1"/>
                    <a:gd name="T8" fmla="*/ 0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1" y="1"/>
                        <a:pt x="1" y="1"/>
                        <a:pt x="1" y="1"/>
                      </a:cubicBezTo>
                      <a:cubicBezTo>
                        <a:pt x="1" y="1"/>
                        <a:pt x="2" y="1"/>
                        <a:pt x="2" y="1"/>
                      </a:cubicBezTo>
                      <a:cubicBezTo>
                        <a:pt x="2" y="1"/>
                        <a:pt x="2" y="0"/>
                        <a:pt x="2" y="0"/>
                      </a:cubicBezTo>
                      <a:cubicBezTo>
                        <a:pt x="0" y="0"/>
                        <a:pt x="0" y="0"/>
                        <a:pt x="0" y="0"/>
                      </a:cubicBezTo>
                      <a:cubicBezTo>
                        <a:pt x="0" y="1"/>
                        <a:pt x="0" y="1"/>
                        <a:pt x="0" y="1"/>
                      </a:cubicBezTo>
                    </a:path>
                  </a:pathLst>
                </a:custGeom>
                <a:solidFill>
                  <a:srgbClr val="77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05" name="Freeform 577"/>
                <p:cNvSpPr>
                  <a:spLocks/>
                </p:cNvSpPr>
                <p:nvPr/>
              </p:nvSpPr>
              <p:spPr bwMode="auto">
                <a:xfrm>
                  <a:off x="2156" y="3941"/>
                  <a:ext cx="8" cy="3"/>
                </a:xfrm>
                <a:custGeom>
                  <a:avLst/>
                  <a:gdLst>
                    <a:gd name="T0" fmla="*/ 1 w 3"/>
                    <a:gd name="T1" fmla="*/ 1 h 1"/>
                    <a:gd name="T2" fmla="*/ 2 w 3"/>
                    <a:gd name="T3" fmla="*/ 1 h 1"/>
                    <a:gd name="T4" fmla="*/ 2 w 3"/>
                    <a:gd name="T5" fmla="*/ 1 h 1"/>
                    <a:gd name="T6" fmla="*/ 2 w 3"/>
                    <a:gd name="T7" fmla="*/ 1 h 1"/>
                    <a:gd name="T8" fmla="*/ 3 w 3"/>
                    <a:gd name="T9" fmla="*/ 1 h 1"/>
                    <a:gd name="T10" fmla="*/ 3 w 3"/>
                    <a:gd name="T11" fmla="*/ 0 h 1"/>
                    <a:gd name="T12" fmla="*/ 3 w 3"/>
                    <a:gd name="T13" fmla="*/ 0 h 1"/>
                    <a:gd name="T14" fmla="*/ 2 w 3"/>
                    <a:gd name="T15" fmla="*/ 0 h 1"/>
                    <a:gd name="T16" fmla="*/ 1 w 3"/>
                    <a:gd name="T17" fmla="*/ 0 h 1"/>
                    <a:gd name="T18" fmla="*/ 1 w 3"/>
                    <a:gd name="T19" fmla="*/ 0 h 1"/>
                    <a:gd name="T20" fmla="*/ 1 w 3"/>
                    <a:gd name="T21" fmla="*/ 1 h 1"/>
                    <a:gd name="T22" fmla="*/ 2 w 3"/>
                    <a:gd name="T23" fmla="*/ 0 h 1"/>
                    <a:gd name="T24" fmla="*/ 1 w 3"/>
                    <a:gd name="T25" fmla="*/ 0 h 1"/>
                    <a:gd name="T26" fmla="*/ 3 w 3"/>
                    <a:gd name="T27" fmla="*/ 1 h 1"/>
                    <a:gd name="T28" fmla="*/ 3 w 3"/>
                    <a:gd name="T29" fmla="*/ 0 h 1"/>
                    <a:gd name="T30" fmla="*/ 3 w 3"/>
                    <a:gd name="T31" fmla="*/ 1 h 1"/>
                    <a:gd name="T32" fmla="*/ 2 w 3"/>
                    <a:gd name="T33" fmla="*/ 1 h 1"/>
                    <a:gd name="T34" fmla="*/ 2 w 3"/>
                    <a:gd name="T35" fmla="*/ 1 h 1"/>
                    <a:gd name="T36" fmla="*/ 2 w 3"/>
                    <a:gd name="T37" fmla="*/ 1 h 1"/>
                    <a:gd name="T38" fmla="*/ 2 w 3"/>
                    <a:gd name="T39" fmla="*/ 1 h 1"/>
                    <a:gd name="T40" fmla="*/ 1 w 3"/>
                    <a:gd name="T41" fmla="*/ 0 h 1"/>
                    <a:gd name="T42" fmla="*/ 1 w 3"/>
                    <a:gd name="T4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1">
                      <a:moveTo>
                        <a:pt x="1" y="1"/>
                      </a:moveTo>
                      <a:cubicBezTo>
                        <a:pt x="1" y="1"/>
                        <a:pt x="2" y="1"/>
                        <a:pt x="2" y="1"/>
                      </a:cubicBezTo>
                      <a:cubicBezTo>
                        <a:pt x="2" y="1"/>
                        <a:pt x="2" y="1"/>
                        <a:pt x="2" y="1"/>
                      </a:cubicBezTo>
                      <a:cubicBezTo>
                        <a:pt x="2" y="1"/>
                        <a:pt x="2" y="1"/>
                        <a:pt x="2" y="1"/>
                      </a:cubicBezTo>
                      <a:cubicBezTo>
                        <a:pt x="3" y="1"/>
                        <a:pt x="3" y="1"/>
                        <a:pt x="3" y="1"/>
                      </a:cubicBezTo>
                      <a:cubicBezTo>
                        <a:pt x="3" y="1"/>
                        <a:pt x="3" y="1"/>
                        <a:pt x="3" y="0"/>
                      </a:cubicBezTo>
                      <a:cubicBezTo>
                        <a:pt x="3" y="0"/>
                        <a:pt x="3" y="0"/>
                        <a:pt x="3" y="0"/>
                      </a:cubicBezTo>
                      <a:cubicBezTo>
                        <a:pt x="2" y="0"/>
                        <a:pt x="2" y="0"/>
                        <a:pt x="2" y="0"/>
                      </a:cubicBezTo>
                      <a:cubicBezTo>
                        <a:pt x="1" y="0"/>
                        <a:pt x="1" y="0"/>
                        <a:pt x="1" y="0"/>
                      </a:cubicBezTo>
                      <a:cubicBezTo>
                        <a:pt x="1" y="0"/>
                        <a:pt x="1" y="0"/>
                        <a:pt x="1" y="0"/>
                      </a:cubicBezTo>
                      <a:cubicBezTo>
                        <a:pt x="0" y="1"/>
                        <a:pt x="1" y="1"/>
                        <a:pt x="1" y="1"/>
                      </a:cubicBezTo>
                      <a:cubicBezTo>
                        <a:pt x="1" y="0"/>
                        <a:pt x="1" y="0"/>
                        <a:pt x="2" y="0"/>
                      </a:cubicBezTo>
                      <a:cubicBezTo>
                        <a:pt x="1" y="0"/>
                        <a:pt x="1" y="0"/>
                        <a:pt x="1" y="0"/>
                      </a:cubicBezTo>
                      <a:cubicBezTo>
                        <a:pt x="2" y="0"/>
                        <a:pt x="2" y="0"/>
                        <a:pt x="3" y="1"/>
                      </a:cubicBezTo>
                      <a:cubicBezTo>
                        <a:pt x="3" y="1"/>
                        <a:pt x="3" y="0"/>
                        <a:pt x="3" y="0"/>
                      </a:cubicBezTo>
                      <a:cubicBezTo>
                        <a:pt x="3" y="1"/>
                        <a:pt x="3" y="1"/>
                        <a:pt x="3" y="1"/>
                      </a:cubicBezTo>
                      <a:cubicBezTo>
                        <a:pt x="3" y="1"/>
                        <a:pt x="2" y="1"/>
                        <a:pt x="2" y="1"/>
                      </a:cubicBezTo>
                      <a:cubicBezTo>
                        <a:pt x="2" y="1"/>
                        <a:pt x="2" y="1"/>
                        <a:pt x="2" y="1"/>
                      </a:cubicBezTo>
                      <a:cubicBezTo>
                        <a:pt x="2" y="1"/>
                        <a:pt x="2" y="1"/>
                        <a:pt x="2" y="1"/>
                      </a:cubicBezTo>
                      <a:cubicBezTo>
                        <a:pt x="2" y="1"/>
                        <a:pt x="2" y="1"/>
                        <a:pt x="2" y="1"/>
                      </a:cubicBezTo>
                      <a:cubicBezTo>
                        <a:pt x="2" y="1"/>
                        <a:pt x="1" y="1"/>
                        <a:pt x="1" y="0"/>
                      </a:cubicBezTo>
                      <a:cubicBezTo>
                        <a:pt x="1" y="0"/>
                        <a:pt x="0"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06" name="Freeform 578"/>
                <p:cNvSpPr>
                  <a:spLocks/>
                </p:cNvSpPr>
                <p:nvPr/>
              </p:nvSpPr>
              <p:spPr bwMode="auto">
                <a:xfrm>
                  <a:off x="2156" y="3956"/>
                  <a:ext cx="17" cy="18"/>
                </a:xfrm>
                <a:custGeom>
                  <a:avLst/>
                  <a:gdLst>
                    <a:gd name="T0" fmla="*/ 2 w 6"/>
                    <a:gd name="T1" fmla="*/ 6 h 6"/>
                    <a:gd name="T2" fmla="*/ 5 w 6"/>
                    <a:gd name="T3" fmla="*/ 2 h 6"/>
                    <a:gd name="T4" fmla="*/ 5 w 6"/>
                    <a:gd name="T5" fmla="*/ 2 h 6"/>
                    <a:gd name="T6" fmla="*/ 5 w 6"/>
                    <a:gd name="T7" fmla="*/ 2 h 6"/>
                    <a:gd name="T8" fmla="*/ 5 w 6"/>
                    <a:gd name="T9" fmla="*/ 2 h 6"/>
                    <a:gd name="T10" fmla="*/ 5 w 6"/>
                    <a:gd name="T11" fmla="*/ 1 h 6"/>
                    <a:gd name="T12" fmla="*/ 5 w 6"/>
                    <a:gd name="T13" fmla="*/ 0 h 6"/>
                    <a:gd name="T14" fmla="*/ 4 w 6"/>
                    <a:gd name="T15" fmla="*/ 0 h 6"/>
                    <a:gd name="T16" fmla="*/ 4 w 6"/>
                    <a:gd name="T17" fmla="*/ 0 h 6"/>
                    <a:gd name="T18" fmla="*/ 4 w 6"/>
                    <a:gd name="T19" fmla="*/ 1 h 6"/>
                    <a:gd name="T20" fmla="*/ 4 w 6"/>
                    <a:gd name="T21" fmla="*/ 1 h 6"/>
                    <a:gd name="T22" fmla="*/ 3 w 6"/>
                    <a:gd name="T23" fmla="*/ 1 h 6"/>
                    <a:gd name="T24" fmla="*/ 3 w 6"/>
                    <a:gd name="T25" fmla="*/ 1 h 6"/>
                    <a:gd name="T26" fmla="*/ 3 w 6"/>
                    <a:gd name="T27" fmla="*/ 2 h 6"/>
                    <a:gd name="T28" fmla="*/ 3 w 6"/>
                    <a:gd name="T29" fmla="*/ 2 h 6"/>
                    <a:gd name="T30" fmla="*/ 2 w 6"/>
                    <a:gd name="T31" fmla="*/ 2 h 6"/>
                    <a:gd name="T32" fmla="*/ 2 w 6"/>
                    <a:gd name="T33" fmla="*/ 2 h 6"/>
                    <a:gd name="T34" fmla="*/ 2 w 6"/>
                    <a:gd name="T35" fmla="*/ 3 h 6"/>
                    <a:gd name="T36" fmla="*/ 2 w 6"/>
                    <a:gd name="T37" fmla="*/ 3 h 6"/>
                    <a:gd name="T38" fmla="*/ 0 w 6"/>
                    <a:gd name="T39" fmla="*/ 3 h 6"/>
                    <a:gd name="T40" fmla="*/ 0 w 6"/>
                    <a:gd name="T41" fmla="*/ 3 h 6"/>
                    <a:gd name="T42" fmla="*/ 0 w 6"/>
                    <a:gd name="T43" fmla="*/ 4 h 6"/>
                    <a:gd name="T44" fmla="*/ 0 w 6"/>
                    <a:gd name="T45" fmla="*/ 4 h 6"/>
                    <a:gd name="T46" fmla="*/ 1 w 6"/>
                    <a:gd name="T47" fmla="*/ 4 h 6"/>
                    <a:gd name="T48" fmla="*/ 1 w 6"/>
                    <a:gd name="T49" fmla="*/ 4 h 6"/>
                    <a:gd name="T50" fmla="*/ 0 w 6"/>
                    <a:gd name="T51" fmla="*/ 4 h 6"/>
                    <a:gd name="T52" fmla="*/ 0 w 6"/>
                    <a:gd name="T53" fmla="*/ 5 h 6"/>
                    <a:gd name="T54" fmla="*/ 0 w 6"/>
                    <a:gd name="T55" fmla="*/ 5 h 6"/>
                    <a:gd name="T56" fmla="*/ 1 w 6"/>
                    <a:gd name="T57" fmla="*/ 5 h 6"/>
                    <a:gd name="T58" fmla="*/ 2 w 6"/>
                    <a:gd name="T59" fmla="*/ 6 h 6"/>
                    <a:gd name="T60" fmla="*/ 2 w 6"/>
                    <a:gd name="T61" fmla="*/ 5 h 6"/>
                    <a:gd name="T62" fmla="*/ 1 w 6"/>
                    <a:gd name="T63" fmla="*/ 5 h 6"/>
                    <a:gd name="T64" fmla="*/ 0 w 6"/>
                    <a:gd name="T65" fmla="*/ 5 h 6"/>
                    <a:gd name="T66" fmla="*/ 0 w 6"/>
                    <a:gd name="T67" fmla="*/ 5 h 6"/>
                    <a:gd name="T68" fmla="*/ 1 w 6"/>
                    <a:gd name="T69" fmla="*/ 4 h 6"/>
                    <a:gd name="T70" fmla="*/ 1 w 6"/>
                    <a:gd name="T71" fmla="*/ 4 h 6"/>
                    <a:gd name="T72" fmla="*/ 1 w 6"/>
                    <a:gd name="T73" fmla="*/ 4 h 6"/>
                    <a:gd name="T74" fmla="*/ 0 w 6"/>
                    <a:gd name="T75" fmla="*/ 3 h 6"/>
                    <a:gd name="T76" fmla="*/ 0 w 6"/>
                    <a:gd name="T77" fmla="*/ 4 h 6"/>
                    <a:gd name="T78" fmla="*/ 0 w 6"/>
                    <a:gd name="T79" fmla="*/ 3 h 6"/>
                    <a:gd name="T80" fmla="*/ 0 w 6"/>
                    <a:gd name="T81" fmla="*/ 3 h 6"/>
                    <a:gd name="T82" fmla="*/ 2 w 6"/>
                    <a:gd name="T83" fmla="*/ 3 h 6"/>
                    <a:gd name="T84" fmla="*/ 2 w 6"/>
                    <a:gd name="T85" fmla="*/ 3 h 6"/>
                    <a:gd name="T86" fmla="*/ 2 w 6"/>
                    <a:gd name="T87" fmla="*/ 2 h 6"/>
                    <a:gd name="T88" fmla="*/ 2 w 6"/>
                    <a:gd name="T89" fmla="*/ 2 h 6"/>
                    <a:gd name="T90" fmla="*/ 3 w 6"/>
                    <a:gd name="T91" fmla="*/ 2 h 6"/>
                    <a:gd name="T92" fmla="*/ 3 w 6"/>
                    <a:gd name="T93" fmla="*/ 2 h 6"/>
                    <a:gd name="T94" fmla="*/ 3 w 6"/>
                    <a:gd name="T95" fmla="*/ 1 h 6"/>
                    <a:gd name="T96" fmla="*/ 3 w 6"/>
                    <a:gd name="T97" fmla="*/ 1 h 6"/>
                    <a:gd name="T98" fmla="*/ 4 w 6"/>
                    <a:gd name="T99" fmla="*/ 1 h 6"/>
                    <a:gd name="T100" fmla="*/ 4 w 6"/>
                    <a:gd name="T101" fmla="*/ 1 h 6"/>
                    <a:gd name="T102" fmla="*/ 4 w 6"/>
                    <a:gd name="T103" fmla="*/ 1 h 6"/>
                    <a:gd name="T104" fmla="*/ 4 w 6"/>
                    <a:gd name="T105" fmla="*/ 1 h 6"/>
                    <a:gd name="T106" fmla="*/ 5 w 6"/>
                    <a:gd name="T107" fmla="*/ 1 h 6"/>
                    <a:gd name="T108" fmla="*/ 5 w 6"/>
                    <a:gd name="T109" fmla="*/ 1 h 6"/>
                    <a:gd name="T110" fmla="*/ 5 w 6"/>
                    <a:gd name="T111" fmla="*/ 2 h 6"/>
                    <a:gd name="T112" fmla="*/ 5 w 6"/>
                    <a:gd name="T113" fmla="*/ 2 h 6"/>
                    <a:gd name="T114" fmla="*/ 5 w 6"/>
                    <a:gd name="T115" fmla="*/ 2 h 6"/>
                    <a:gd name="T116" fmla="*/ 3 w 6"/>
                    <a:gd name="T117" fmla="*/ 4 h 6"/>
                    <a:gd name="T118" fmla="*/ 2 w 6"/>
                    <a:gd name="T119" fmla="*/ 5 h 6"/>
                    <a:gd name="T120" fmla="*/ 2 w 6"/>
                    <a:gd name="T1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6">
                      <a:moveTo>
                        <a:pt x="2" y="6"/>
                      </a:moveTo>
                      <a:cubicBezTo>
                        <a:pt x="3" y="4"/>
                        <a:pt x="4" y="3"/>
                        <a:pt x="5" y="2"/>
                      </a:cubicBezTo>
                      <a:cubicBezTo>
                        <a:pt x="5" y="2"/>
                        <a:pt x="5" y="2"/>
                        <a:pt x="5" y="2"/>
                      </a:cubicBezTo>
                      <a:cubicBezTo>
                        <a:pt x="5" y="2"/>
                        <a:pt x="5" y="2"/>
                        <a:pt x="5" y="2"/>
                      </a:cubicBezTo>
                      <a:cubicBezTo>
                        <a:pt x="5" y="2"/>
                        <a:pt x="5" y="2"/>
                        <a:pt x="5" y="2"/>
                      </a:cubicBezTo>
                      <a:cubicBezTo>
                        <a:pt x="5" y="1"/>
                        <a:pt x="6" y="1"/>
                        <a:pt x="5" y="1"/>
                      </a:cubicBezTo>
                      <a:cubicBezTo>
                        <a:pt x="5" y="1"/>
                        <a:pt x="5" y="1"/>
                        <a:pt x="5" y="0"/>
                      </a:cubicBezTo>
                      <a:cubicBezTo>
                        <a:pt x="5" y="0"/>
                        <a:pt x="4" y="0"/>
                        <a:pt x="4" y="0"/>
                      </a:cubicBezTo>
                      <a:cubicBezTo>
                        <a:pt x="4" y="0"/>
                        <a:pt x="4" y="0"/>
                        <a:pt x="4" y="0"/>
                      </a:cubicBezTo>
                      <a:cubicBezTo>
                        <a:pt x="4" y="1"/>
                        <a:pt x="4" y="1"/>
                        <a:pt x="4" y="1"/>
                      </a:cubicBezTo>
                      <a:cubicBezTo>
                        <a:pt x="4" y="1"/>
                        <a:pt x="4" y="1"/>
                        <a:pt x="4" y="1"/>
                      </a:cubicBezTo>
                      <a:cubicBezTo>
                        <a:pt x="4" y="1"/>
                        <a:pt x="3" y="1"/>
                        <a:pt x="3" y="1"/>
                      </a:cubicBezTo>
                      <a:cubicBezTo>
                        <a:pt x="3" y="1"/>
                        <a:pt x="3" y="1"/>
                        <a:pt x="3" y="1"/>
                      </a:cubicBezTo>
                      <a:cubicBezTo>
                        <a:pt x="3" y="1"/>
                        <a:pt x="3" y="2"/>
                        <a:pt x="3" y="2"/>
                      </a:cubicBezTo>
                      <a:cubicBezTo>
                        <a:pt x="3" y="2"/>
                        <a:pt x="3" y="2"/>
                        <a:pt x="3" y="2"/>
                      </a:cubicBezTo>
                      <a:cubicBezTo>
                        <a:pt x="2" y="2"/>
                        <a:pt x="2" y="2"/>
                        <a:pt x="2" y="2"/>
                      </a:cubicBezTo>
                      <a:cubicBezTo>
                        <a:pt x="2" y="2"/>
                        <a:pt x="2" y="2"/>
                        <a:pt x="2" y="2"/>
                      </a:cubicBezTo>
                      <a:cubicBezTo>
                        <a:pt x="2" y="2"/>
                        <a:pt x="2" y="3"/>
                        <a:pt x="2" y="3"/>
                      </a:cubicBezTo>
                      <a:cubicBezTo>
                        <a:pt x="2" y="3"/>
                        <a:pt x="2" y="3"/>
                        <a:pt x="2" y="3"/>
                      </a:cubicBezTo>
                      <a:cubicBezTo>
                        <a:pt x="1" y="3"/>
                        <a:pt x="1" y="3"/>
                        <a:pt x="0" y="3"/>
                      </a:cubicBezTo>
                      <a:cubicBezTo>
                        <a:pt x="0" y="3"/>
                        <a:pt x="0" y="3"/>
                        <a:pt x="0" y="3"/>
                      </a:cubicBezTo>
                      <a:cubicBezTo>
                        <a:pt x="0" y="3"/>
                        <a:pt x="0" y="3"/>
                        <a:pt x="0" y="4"/>
                      </a:cubicBezTo>
                      <a:cubicBezTo>
                        <a:pt x="0" y="4"/>
                        <a:pt x="0" y="4"/>
                        <a:pt x="0" y="4"/>
                      </a:cubicBezTo>
                      <a:cubicBezTo>
                        <a:pt x="0" y="4"/>
                        <a:pt x="1" y="4"/>
                        <a:pt x="1" y="4"/>
                      </a:cubicBezTo>
                      <a:cubicBezTo>
                        <a:pt x="1" y="4"/>
                        <a:pt x="1" y="4"/>
                        <a:pt x="1" y="4"/>
                      </a:cubicBezTo>
                      <a:cubicBezTo>
                        <a:pt x="1" y="4"/>
                        <a:pt x="0" y="4"/>
                        <a:pt x="0" y="4"/>
                      </a:cubicBezTo>
                      <a:cubicBezTo>
                        <a:pt x="0" y="4"/>
                        <a:pt x="0" y="4"/>
                        <a:pt x="0" y="5"/>
                      </a:cubicBezTo>
                      <a:cubicBezTo>
                        <a:pt x="0" y="5"/>
                        <a:pt x="0" y="5"/>
                        <a:pt x="0" y="5"/>
                      </a:cubicBezTo>
                      <a:cubicBezTo>
                        <a:pt x="0" y="5"/>
                        <a:pt x="1" y="5"/>
                        <a:pt x="1" y="5"/>
                      </a:cubicBezTo>
                      <a:cubicBezTo>
                        <a:pt x="1" y="6"/>
                        <a:pt x="2" y="6"/>
                        <a:pt x="2" y="6"/>
                      </a:cubicBezTo>
                      <a:cubicBezTo>
                        <a:pt x="2" y="6"/>
                        <a:pt x="2" y="5"/>
                        <a:pt x="2" y="5"/>
                      </a:cubicBezTo>
                      <a:cubicBezTo>
                        <a:pt x="2" y="5"/>
                        <a:pt x="1" y="5"/>
                        <a:pt x="1" y="5"/>
                      </a:cubicBezTo>
                      <a:cubicBezTo>
                        <a:pt x="1" y="5"/>
                        <a:pt x="0" y="5"/>
                        <a:pt x="0" y="5"/>
                      </a:cubicBezTo>
                      <a:cubicBezTo>
                        <a:pt x="0" y="5"/>
                        <a:pt x="0" y="5"/>
                        <a:pt x="0" y="5"/>
                      </a:cubicBezTo>
                      <a:cubicBezTo>
                        <a:pt x="0" y="5"/>
                        <a:pt x="1" y="4"/>
                        <a:pt x="1" y="4"/>
                      </a:cubicBezTo>
                      <a:cubicBezTo>
                        <a:pt x="1" y="4"/>
                        <a:pt x="1" y="4"/>
                        <a:pt x="1" y="4"/>
                      </a:cubicBezTo>
                      <a:cubicBezTo>
                        <a:pt x="1" y="4"/>
                        <a:pt x="1" y="4"/>
                        <a:pt x="1" y="4"/>
                      </a:cubicBezTo>
                      <a:cubicBezTo>
                        <a:pt x="1" y="4"/>
                        <a:pt x="1" y="4"/>
                        <a:pt x="0" y="3"/>
                      </a:cubicBezTo>
                      <a:cubicBezTo>
                        <a:pt x="0" y="4"/>
                        <a:pt x="0" y="4"/>
                        <a:pt x="0" y="4"/>
                      </a:cubicBezTo>
                      <a:cubicBezTo>
                        <a:pt x="0" y="3"/>
                        <a:pt x="0" y="3"/>
                        <a:pt x="0" y="3"/>
                      </a:cubicBezTo>
                      <a:cubicBezTo>
                        <a:pt x="0" y="3"/>
                        <a:pt x="0" y="3"/>
                        <a:pt x="0" y="3"/>
                      </a:cubicBezTo>
                      <a:cubicBezTo>
                        <a:pt x="1" y="3"/>
                        <a:pt x="1" y="3"/>
                        <a:pt x="2" y="3"/>
                      </a:cubicBezTo>
                      <a:cubicBezTo>
                        <a:pt x="2" y="3"/>
                        <a:pt x="2" y="3"/>
                        <a:pt x="2" y="3"/>
                      </a:cubicBezTo>
                      <a:cubicBezTo>
                        <a:pt x="2" y="3"/>
                        <a:pt x="2" y="2"/>
                        <a:pt x="2" y="2"/>
                      </a:cubicBezTo>
                      <a:cubicBezTo>
                        <a:pt x="2" y="2"/>
                        <a:pt x="2" y="2"/>
                        <a:pt x="2" y="2"/>
                      </a:cubicBezTo>
                      <a:cubicBezTo>
                        <a:pt x="2" y="2"/>
                        <a:pt x="2" y="2"/>
                        <a:pt x="3" y="2"/>
                      </a:cubicBezTo>
                      <a:cubicBezTo>
                        <a:pt x="3" y="2"/>
                        <a:pt x="3" y="2"/>
                        <a:pt x="3" y="2"/>
                      </a:cubicBezTo>
                      <a:cubicBezTo>
                        <a:pt x="3" y="2"/>
                        <a:pt x="3" y="1"/>
                        <a:pt x="3" y="1"/>
                      </a:cubicBezTo>
                      <a:cubicBezTo>
                        <a:pt x="3" y="1"/>
                        <a:pt x="3" y="1"/>
                        <a:pt x="3" y="1"/>
                      </a:cubicBezTo>
                      <a:cubicBezTo>
                        <a:pt x="3" y="1"/>
                        <a:pt x="4" y="1"/>
                        <a:pt x="4" y="1"/>
                      </a:cubicBezTo>
                      <a:cubicBezTo>
                        <a:pt x="4" y="1"/>
                        <a:pt x="4" y="1"/>
                        <a:pt x="4" y="1"/>
                      </a:cubicBezTo>
                      <a:cubicBezTo>
                        <a:pt x="4" y="1"/>
                        <a:pt x="4" y="1"/>
                        <a:pt x="4" y="1"/>
                      </a:cubicBezTo>
                      <a:cubicBezTo>
                        <a:pt x="4" y="1"/>
                        <a:pt x="4" y="1"/>
                        <a:pt x="4" y="1"/>
                      </a:cubicBezTo>
                      <a:cubicBezTo>
                        <a:pt x="5" y="1"/>
                        <a:pt x="5" y="1"/>
                        <a:pt x="5" y="1"/>
                      </a:cubicBezTo>
                      <a:cubicBezTo>
                        <a:pt x="5" y="1"/>
                        <a:pt x="5" y="1"/>
                        <a:pt x="5" y="1"/>
                      </a:cubicBezTo>
                      <a:cubicBezTo>
                        <a:pt x="5" y="2"/>
                        <a:pt x="5" y="2"/>
                        <a:pt x="5" y="2"/>
                      </a:cubicBezTo>
                      <a:cubicBezTo>
                        <a:pt x="5" y="2"/>
                        <a:pt x="5" y="2"/>
                        <a:pt x="5" y="2"/>
                      </a:cubicBezTo>
                      <a:cubicBezTo>
                        <a:pt x="5" y="2"/>
                        <a:pt x="5" y="2"/>
                        <a:pt x="5" y="2"/>
                      </a:cubicBezTo>
                      <a:cubicBezTo>
                        <a:pt x="5" y="3"/>
                        <a:pt x="4" y="3"/>
                        <a:pt x="3" y="4"/>
                      </a:cubicBezTo>
                      <a:cubicBezTo>
                        <a:pt x="3" y="4"/>
                        <a:pt x="2" y="5"/>
                        <a:pt x="2" y="5"/>
                      </a:cubicBezTo>
                      <a:cubicBezTo>
                        <a:pt x="2" y="5"/>
                        <a:pt x="2" y="6"/>
                        <a:pt x="2" y="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07" name="Freeform 579"/>
                <p:cNvSpPr>
                  <a:spLocks/>
                </p:cNvSpPr>
                <p:nvPr/>
              </p:nvSpPr>
              <p:spPr bwMode="auto">
                <a:xfrm>
                  <a:off x="2159" y="3968"/>
                  <a:ext cx="5" cy="3"/>
                </a:xfrm>
                <a:custGeom>
                  <a:avLst/>
                  <a:gdLst>
                    <a:gd name="T0" fmla="*/ 0 w 2"/>
                    <a:gd name="T1" fmla="*/ 0 h 1"/>
                    <a:gd name="T2" fmla="*/ 1 w 2"/>
                    <a:gd name="T3" fmla="*/ 1 h 1"/>
                    <a:gd name="T4" fmla="*/ 1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1" y="0"/>
                        <a:pt x="1" y="1"/>
                      </a:cubicBezTo>
                      <a:cubicBezTo>
                        <a:pt x="1" y="1"/>
                        <a:pt x="2" y="1"/>
                        <a:pt x="1" y="1"/>
                      </a:cubicBezTo>
                      <a:cubicBezTo>
                        <a:pt x="1" y="0"/>
                        <a:pt x="1" y="0"/>
                        <a:pt x="0" y="0"/>
                      </a:cubicBezTo>
                      <a:cubicBezTo>
                        <a:pt x="0" y="0"/>
                        <a:pt x="0" y="0"/>
                        <a:pt x="0" y="0"/>
                      </a:cubicBezTo>
                    </a:path>
                  </a:pathLst>
                </a:custGeom>
                <a:solidFill>
                  <a:srgbClr val="E430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08" name="Freeform 580"/>
                <p:cNvSpPr>
                  <a:spLocks/>
                </p:cNvSpPr>
                <p:nvPr/>
              </p:nvSpPr>
              <p:spPr bwMode="auto">
                <a:xfrm>
                  <a:off x="2159" y="3965"/>
                  <a:ext cx="5" cy="6"/>
                </a:xfrm>
                <a:custGeom>
                  <a:avLst/>
                  <a:gdLst>
                    <a:gd name="T0" fmla="*/ 1 w 2"/>
                    <a:gd name="T1" fmla="*/ 0 h 2"/>
                    <a:gd name="T2" fmla="*/ 2 w 2"/>
                    <a:gd name="T3" fmla="*/ 1 h 2"/>
                    <a:gd name="T4" fmla="*/ 2 w 2"/>
                    <a:gd name="T5" fmla="*/ 1 h 2"/>
                    <a:gd name="T6" fmla="*/ 1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1"/>
                        <a:pt x="2" y="1"/>
                      </a:cubicBezTo>
                      <a:cubicBezTo>
                        <a:pt x="2" y="2"/>
                        <a:pt x="2" y="1"/>
                        <a:pt x="2" y="1"/>
                      </a:cubicBezTo>
                      <a:cubicBezTo>
                        <a:pt x="2" y="1"/>
                        <a:pt x="1" y="0"/>
                        <a:pt x="1" y="0"/>
                      </a:cubicBezTo>
                      <a:cubicBezTo>
                        <a:pt x="1" y="0"/>
                        <a:pt x="0" y="0"/>
                        <a:pt x="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09" name="Freeform 581"/>
                <p:cNvSpPr>
                  <a:spLocks/>
                </p:cNvSpPr>
                <p:nvPr/>
              </p:nvSpPr>
              <p:spPr bwMode="auto">
                <a:xfrm>
                  <a:off x="2164" y="3962"/>
                  <a:ext cx="3" cy="6"/>
                </a:xfrm>
                <a:custGeom>
                  <a:avLst/>
                  <a:gdLst>
                    <a:gd name="T0" fmla="*/ 0 w 1"/>
                    <a:gd name="T1" fmla="*/ 0 h 2"/>
                    <a:gd name="T2" fmla="*/ 1 w 1"/>
                    <a:gd name="T3" fmla="*/ 1 h 2"/>
                    <a:gd name="T4" fmla="*/ 1 w 1"/>
                    <a:gd name="T5" fmla="*/ 1 h 2"/>
                    <a:gd name="T6" fmla="*/ 0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0" y="1"/>
                        <a:pt x="1" y="1"/>
                      </a:cubicBezTo>
                      <a:cubicBezTo>
                        <a:pt x="1" y="2"/>
                        <a:pt x="1" y="1"/>
                        <a:pt x="1" y="1"/>
                      </a:cubicBezTo>
                      <a:cubicBezTo>
                        <a:pt x="1" y="1"/>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10" name="Freeform 582"/>
                <p:cNvSpPr>
                  <a:spLocks/>
                </p:cNvSpPr>
                <p:nvPr/>
              </p:nvSpPr>
              <p:spPr bwMode="auto">
                <a:xfrm>
                  <a:off x="2167" y="3956"/>
                  <a:ext cx="3" cy="9"/>
                </a:xfrm>
                <a:custGeom>
                  <a:avLst/>
                  <a:gdLst>
                    <a:gd name="T0" fmla="*/ 0 w 1"/>
                    <a:gd name="T1" fmla="*/ 1 h 3"/>
                    <a:gd name="T2" fmla="*/ 0 w 1"/>
                    <a:gd name="T3" fmla="*/ 2 h 3"/>
                    <a:gd name="T4" fmla="*/ 0 w 1"/>
                    <a:gd name="T5" fmla="*/ 3 h 3"/>
                    <a:gd name="T6" fmla="*/ 1 w 1"/>
                    <a:gd name="T7" fmla="*/ 3 h 3"/>
                    <a:gd name="T8" fmla="*/ 0 w 1"/>
                    <a:gd name="T9" fmla="*/ 2 h 3"/>
                    <a:gd name="T10" fmla="*/ 0 w 1"/>
                    <a:gd name="T11" fmla="*/ 1 h 3"/>
                    <a:gd name="T12" fmla="*/ 0 w 1"/>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1"/>
                      </a:moveTo>
                      <a:cubicBezTo>
                        <a:pt x="0" y="1"/>
                        <a:pt x="0" y="1"/>
                        <a:pt x="0" y="2"/>
                      </a:cubicBezTo>
                      <a:cubicBezTo>
                        <a:pt x="0" y="2"/>
                        <a:pt x="0" y="3"/>
                        <a:pt x="0" y="3"/>
                      </a:cubicBezTo>
                      <a:cubicBezTo>
                        <a:pt x="1" y="3"/>
                        <a:pt x="1" y="3"/>
                        <a:pt x="1" y="3"/>
                      </a:cubicBezTo>
                      <a:cubicBezTo>
                        <a:pt x="0" y="2"/>
                        <a:pt x="0" y="2"/>
                        <a:pt x="0" y="2"/>
                      </a:cubicBezTo>
                      <a:cubicBezTo>
                        <a:pt x="0" y="1"/>
                        <a:pt x="0" y="1"/>
                        <a:pt x="0" y="1"/>
                      </a:cubicBezTo>
                      <a:cubicBezTo>
                        <a:pt x="0" y="0"/>
                        <a:pt x="0" y="0"/>
                        <a:pt x="0" y="1"/>
                      </a:cubicBezTo>
                    </a:path>
                  </a:pathLst>
                </a:custGeom>
                <a:solidFill>
                  <a:srgbClr val="E430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11" name="Freeform 583"/>
                <p:cNvSpPr>
                  <a:spLocks/>
                </p:cNvSpPr>
                <p:nvPr/>
              </p:nvSpPr>
              <p:spPr bwMode="auto">
                <a:xfrm>
                  <a:off x="2162" y="3962"/>
                  <a:ext cx="5" cy="6"/>
                </a:xfrm>
                <a:custGeom>
                  <a:avLst/>
                  <a:gdLst>
                    <a:gd name="T0" fmla="*/ 2 w 2"/>
                    <a:gd name="T1" fmla="*/ 1 h 2"/>
                    <a:gd name="T2" fmla="*/ 1 w 2"/>
                    <a:gd name="T3" fmla="*/ 0 h 2"/>
                    <a:gd name="T4" fmla="*/ 0 w 2"/>
                    <a:gd name="T5" fmla="*/ 0 h 2"/>
                    <a:gd name="T6" fmla="*/ 0 w 2"/>
                    <a:gd name="T7" fmla="*/ 0 h 2"/>
                    <a:gd name="T8" fmla="*/ 0 w 2"/>
                    <a:gd name="T9" fmla="*/ 0 h 2"/>
                    <a:gd name="T10" fmla="*/ 0 w 2"/>
                    <a:gd name="T11" fmla="*/ 0 h 2"/>
                    <a:gd name="T12" fmla="*/ 0 w 2"/>
                    <a:gd name="T13" fmla="*/ 0 h 2"/>
                    <a:gd name="T14" fmla="*/ 0 w 2"/>
                    <a:gd name="T15" fmla="*/ 0 h 2"/>
                    <a:gd name="T16" fmla="*/ 0 w 2"/>
                    <a:gd name="T17" fmla="*/ 0 h 2"/>
                    <a:gd name="T18" fmla="*/ 1 w 2"/>
                    <a:gd name="T19" fmla="*/ 1 h 2"/>
                    <a:gd name="T20" fmla="*/ 2 w 2"/>
                    <a:gd name="T21" fmla="*/ 1 h 2"/>
                    <a:gd name="T22" fmla="*/ 2 w 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2" y="1"/>
                      </a:moveTo>
                      <a:cubicBezTo>
                        <a:pt x="2" y="1"/>
                        <a:pt x="1" y="1"/>
                        <a:pt x="1" y="0"/>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1" y="0"/>
                        <a:pt x="1" y="1"/>
                      </a:cubicBezTo>
                      <a:cubicBezTo>
                        <a:pt x="1" y="1"/>
                        <a:pt x="1" y="1"/>
                        <a:pt x="2" y="1"/>
                      </a:cubicBezTo>
                      <a:cubicBezTo>
                        <a:pt x="2" y="2"/>
                        <a:pt x="2" y="1"/>
                        <a:pt x="2"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12" name="Freeform 584"/>
                <p:cNvSpPr>
                  <a:spLocks/>
                </p:cNvSpPr>
                <p:nvPr/>
              </p:nvSpPr>
              <p:spPr bwMode="auto">
                <a:xfrm>
                  <a:off x="2162" y="3962"/>
                  <a:ext cx="2" cy="6"/>
                </a:xfrm>
                <a:custGeom>
                  <a:avLst/>
                  <a:gdLst>
                    <a:gd name="T0" fmla="*/ 1 w 1"/>
                    <a:gd name="T1" fmla="*/ 2 h 2"/>
                    <a:gd name="T2" fmla="*/ 1 w 1"/>
                    <a:gd name="T3" fmla="*/ 2 h 2"/>
                    <a:gd name="T4" fmla="*/ 0 w 1"/>
                    <a:gd name="T5" fmla="*/ 0 h 2"/>
                    <a:gd name="T6" fmla="*/ 0 w 1"/>
                    <a:gd name="T7" fmla="*/ 0 h 2"/>
                    <a:gd name="T8" fmla="*/ 0 w 1"/>
                    <a:gd name="T9" fmla="*/ 2 h 2"/>
                    <a:gd name="T10" fmla="*/ 1 w 1"/>
                    <a:gd name="T11" fmla="*/ 2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2"/>
                        <a:pt x="1" y="2"/>
                        <a:pt x="1" y="2"/>
                      </a:cubicBezTo>
                      <a:cubicBezTo>
                        <a:pt x="0" y="1"/>
                        <a:pt x="0" y="1"/>
                        <a:pt x="0" y="0"/>
                      </a:cubicBezTo>
                      <a:cubicBezTo>
                        <a:pt x="0" y="0"/>
                        <a:pt x="0" y="0"/>
                        <a:pt x="0" y="0"/>
                      </a:cubicBezTo>
                      <a:cubicBezTo>
                        <a:pt x="0" y="1"/>
                        <a:pt x="0" y="1"/>
                        <a:pt x="0" y="2"/>
                      </a:cubicBezTo>
                      <a:cubicBezTo>
                        <a:pt x="1" y="2"/>
                        <a:pt x="1" y="2"/>
                        <a:pt x="1" y="2"/>
                      </a:cubicBezTo>
                      <a:cubicBezTo>
                        <a:pt x="1" y="2"/>
                        <a:pt x="1" y="2"/>
                        <a:pt x="1"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13" name="Freeform 585"/>
                <p:cNvSpPr>
                  <a:spLocks/>
                </p:cNvSpPr>
                <p:nvPr/>
              </p:nvSpPr>
              <p:spPr bwMode="auto">
                <a:xfrm>
                  <a:off x="2156" y="3968"/>
                  <a:ext cx="6" cy="3"/>
                </a:xfrm>
                <a:custGeom>
                  <a:avLst/>
                  <a:gdLst>
                    <a:gd name="T0" fmla="*/ 1 w 2"/>
                    <a:gd name="T1" fmla="*/ 0 h 1"/>
                    <a:gd name="T2" fmla="*/ 1 w 2"/>
                    <a:gd name="T3" fmla="*/ 0 h 1"/>
                    <a:gd name="T4" fmla="*/ 1 w 2"/>
                    <a:gd name="T5" fmla="*/ 0 h 1"/>
                    <a:gd name="T6" fmla="*/ 0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1" y="0"/>
                      </a:cubicBezTo>
                      <a:cubicBezTo>
                        <a:pt x="2" y="0"/>
                        <a:pt x="2" y="0"/>
                        <a:pt x="1" y="0"/>
                      </a:cubicBezTo>
                      <a:cubicBezTo>
                        <a:pt x="1" y="0"/>
                        <a:pt x="1" y="0"/>
                        <a:pt x="0" y="0"/>
                      </a:cubicBezTo>
                      <a:cubicBezTo>
                        <a:pt x="0" y="0"/>
                        <a:pt x="0" y="1"/>
                        <a:pt x="1" y="0"/>
                      </a:cubicBezTo>
                    </a:path>
                  </a:pathLst>
                </a:custGeom>
                <a:solidFill>
                  <a:srgbClr val="E430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14" name="Freeform 586"/>
                <p:cNvSpPr>
                  <a:spLocks/>
                </p:cNvSpPr>
                <p:nvPr/>
              </p:nvSpPr>
              <p:spPr bwMode="auto">
                <a:xfrm>
                  <a:off x="2156" y="3965"/>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0" y="0"/>
                      </a:cubicBezTo>
                      <a:cubicBezTo>
                        <a:pt x="0" y="0"/>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15" name="Freeform 587"/>
                <p:cNvSpPr>
                  <a:spLocks/>
                </p:cNvSpPr>
                <p:nvPr/>
              </p:nvSpPr>
              <p:spPr bwMode="auto">
                <a:xfrm>
                  <a:off x="2162" y="3962"/>
                  <a:ext cx="11" cy="12"/>
                </a:xfrm>
                <a:custGeom>
                  <a:avLst/>
                  <a:gdLst>
                    <a:gd name="T0" fmla="*/ 0 w 4"/>
                    <a:gd name="T1" fmla="*/ 3 h 4"/>
                    <a:gd name="T2" fmla="*/ 0 w 4"/>
                    <a:gd name="T3" fmla="*/ 4 h 4"/>
                    <a:gd name="T4" fmla="*/ 1 w 4"/>
                    <a:gd name="T5" fmla="*/ 4 h 4"/>
                    <a:gd name="T6" fmla="*/ 3 w 4"/>
                    <a:gd name="T7" fmla="*/ 2 h 4"/>
                    <a:gd name="T8" fmla="*/ 4 w 4"/>
                    <a:gd name="T9" fmla="*/ 1 h 4"/>
                    <a:gd name="T10" fmla="*/ 4 w 4"/>
                    <a:gd name="T11" fmla="*/ 1 h 4"/>
                    <a:gd name="T12" fmla="*/ 4 w 4"/>
                    <a:gd name="T13" fmla="*/ 0 h 4"/>
                    <a:gd name="T14" fmla="*/ 3 w 4"/>
                    <a:gd name="T15" fmla="*/ 0 h 4"/>
                    <a:gd name="T16" fmla="*/ 2 w 4"/>
                    <a:gd name="T17" fmla="*/ 1 h 4"/>
                    <a:gd name="T18" fmla="*/ 0 w 4"/>
                    <a:gd name="T19" fmla="*/ 3 h 4"/>
                    <a:gd name="T20" fmla="*/ 0 w 4"/>
                    <a:gd name="T21" fmla="*/ 4 h 4"/>
                    <a:gd name="T22" fmla="*/ 3 w 4"/>
                    <a:gd name="T23" fmla="*/ 1 h 4"/>
                    <a:gd name="T24" fmla="*/ 4 w 4"/>
                    <a:gd name="T25" fmla="*/ 0 h 4"/>
                    <a:gd name="T26" fmla="*/ 4 w 4"/>
                    <a:gd name="T27" fmla="*/ 0 h 4"/>
                    <a:gd name="T28" fmla="*/ 4 w 4"/>
                    <a:gd name="T29" fmla="*/ 1 h 4"/>
                    <a:gd name="T30" fmla="*/ 4 w 4"/>
                    <a:gd name="T31" fmla="*/ 1 h 4"/>
                    <a:gd name="T32" fmla="*/ 2 w 4"/>
                    <a:gd name="T33" fmla="*/ 3 h 4"/>
                    <a:gd name="T34" fmla="*/ 1 w 4"/>
                    <a:gd name="T35" fmla="*/ 4 h 4"/>
                    <a:gd name="T36" fmla="*/ 0 w 4"/>
                    <a:gd name="T37" fmla="*/ 4 h 4"/>
                    <a:gd name="T38" fmla="*/ 0 w 4"/>
                    <a:gd name="T39" fmla="*/ 3 h 4"/>
                    <a:gd name="T40" fmla="*/ 0 w 4"/>
                    <a:gd name="T4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 h="4">
                      <a:moveTo>
                        <a:pt x="0" y="3"/>
                      </a:moveTo>
                      <a:cubicBezTo>
                        <a:pt x="0" y="4"/>
                        <a:pt x="0" y="4"/>
                        <a:pt x="0" y="4"/>
                      </a:cubicBezTo>
                      <a:cubicBezTo>
                        <a:pt x="0" y="4"/>
                        <a:pt x="1" y="4"/>
                        <a:pt x="1" y="4"/>
                      </a:cubicBezTo>
                      <a:cubicBezTo>
                        <a:pt x="2" y="3"/>
                        <a:pt x="3" y="2"/>
                        <a:pt x="3" y="2"/>
                      </a:cubicBezTo>
                      <a:cubicBezTo>
                        <a:pt x="4" y="1"/>
                        <a:pt x="4" y="1"/>
                        <a:pt x="4" y="1"/>
                      </a:cubicBezTo>
                      <a:cubicBezTo>
                        <a:pt x="4" y="1"/>
                        <a:pt x="4" y="1"/>
                        <a:pt x="4" y="1"/>
                      </a:cubicBezTo>
                      <a:cubicBezTo>
                        <a:pt x="4" y="1"/>
                        <a:pt x="4" y="0"/>
                        <a:pt x="4" y="0"/>
                      </a:cubicBezTo>
                      <a:cubicBezTo>
                        <a:pt x="4" y="0"/>
                        <a:pt x="3" y="0"/>
                        <a:pt x="3" y="0"/>
                      </a:cubicBezTo>
                      <a:cubicBezTo>
                        <a:pt x="3" y="0"/>
                        <a:pt x="3" y="1"/>
                        <a:pt x="2" y="1"/>
                      </a:cubicBezTo>
                      <a:cubicBezTo>
                        <a:pt x="2" y="2"/>
                        <a:pt x="1" y="3"/>
                        <a:pt x="0" y="3"/>
                      </a:cubicBezTo>
                      <a:cubicBezTo>
                        <a:pt x="0" y="3"/>
                        <a:pt x="0" y="4"/>
                        <a:pt x="0" y="4"/>
                      </a:cubicBezTo>
                      <a:cubicBezTo>
                        <a:pt x="1" y="3"/>
                        <a:pt x="2" y="2"/>
                        <a:pt x="3" y="1"/>
                      </a:cubicBezTo>
                      <a:cubicBezTo>
                        <a:pt x="3" y="0"/>
                        <a:pt x="3" y="0"/>
                        <a:pt x="4" y="0"/>
                      </a:cubicBezTo>
                      <a:cubicBezTo>
                        <a:pt x="4" y="0"/>
                        <a:pt x="4" y="0"/>
                        <a:pt x="4" y="0"/>
                      </a:cubicBezTo>
                      <a:cubicBezTo>
                        <a:pt x="4" y="1"/>
                        <a:pt x="4" y="1"/>
                        <a:pt x="4" y="1"/>
                      </a:cubicBezTo>
                      <a:cubicBezTo>
                        <a:pt x="4" y="1"/>
                        <a:pt x="4" y="1"/>
                        <a:pt x="4" y="1"/>
                      </a:cubicBezTo>
                      <a:cubicBezTo>
                        <a:pt x="3" y="1"/>
                        <a:pt x="3" y="2"/>
                        <a:pt x="2" y="3"/>
                      </a:cubicBezTo>
                      <a:cubicBezTo>
                        <a:pt x="1" y="3"/>
                        <a:pt x="1" y="3"/>
                        <a:pt x="1" y="4"/>
                      </a:cubicBezTo>
                      <a:cubicBezTo>
                        <a:pt x="0" y="4"/>
                        <a:pt x="0" y="4"/>
                        <a:pt x="0" y="4"/>
                      </a:cubicBezTo>
                      <a:cubicBezTo>
                        <a:pt x="0" y="4"/>
                        <a:pt x="0" y="4"/>
                        <a:pt x="0" y="3"/>
                      </a:cubicBezTo>
                      <a:cubicBezTo>
                        <a:pt x="0" y="3"/>
                        <a:pt x="0" y="3"/>
                        <a:pt x="0" y="3"/>
                      </a:cubicBezTo>
                    </a:path>
                  </a:pathLst>
                </a:custGeom>
                <a:solidFill>
                  <a:srgbClr val="E1D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16" name="Freeform 588"/>
                <p:cNvSpPr>
                  <a:spLocks/>
                </p:cNvSpPr>
                <p:nvPr/>
              </p:nvSpPr>
              <p:spPr bwMode="auto">
                <a:xfrm>
                  <a:off x="2164" y="3965"/>
                  <a:ext cx="12" cy="12"/>
                </a:xfrm>
                <a:custGeom>
                  <a:avLst/>
                  <a:gdLst>
                    <a:gd name="T0" fmla="*/ 0 w 4"/>
                    <a:gd name="T1" fmla="*/ 3 h 4"/>
                    <a:gd name="T2" fmla="*/ 1 w 4"/>
                    <a:gd name="T3" fmla="*/ 3 h 4"/>
                    <a:gd name="T4" fmla="*/ 2 w 4"/>
                    <a:gd name="T5" fmla="*/ 4 h 4"/>
                    <a:gd name="T6" fmla="*/ 2 w 4"/>
                    <a:gd name="T7" fmla="*/ 4 h 4"/>
                    <a:gd name="T8" fmla="*/ 3 w 4"/>
                    <a:gd name="T9" fmla="*/ 3 h 4"/>
                    <a:gd name="T10" fmla="*/ 4 w 4"/>
                    <a:gd name="T11" fmla="*/ 2 h 4"/>
                    <a:gd name="T12" fmla="*/ 4 w 4"/>
                    <a:gd name="T13" fmla="*/ 1 h 4"/>
                    <a:gd name="T14" fmla="*/ 4 w 4"/>
                    <a:gd name="T15" fmla="*/ 1 h 4"/>
                    <a:gd name="T16" fmla="*/ 4 w 4"/>
                    <a:gd name="T17" fmla="*/ 0 h 4"/>
                    <a:gd name="T18" fmla="*/ 3 w 4"/>
                    <a:gd name="T19" fmla="*/ 0 h 4"/>
                    <a:gd name="T20" fmla="*/ 3 w 4"/>
                    <a:gd name="T21" fmla="*/ 0 h 4"/>
                    <a:gd name="T22" fmla="*/ 0 w 4"/>
                    <a:gd name="T23" fmla="*/ 2 h 4"/>
                    <a:gd name="T24" fmla="*/ 0 w 4"/>
                    <a:gd name="T25" fmla="*/ 3 h 4"/>
                    <a:gd name="T26" fmla="*/ 0 w 4"/>
                    <a:gd name="T27" fmla="*/ 3 h 4"/>
                    <a:gd name="T28" fmla="*/ 2 w 4"/>
                    <a:gd name="T29" fmla="*/ 1 h 4"/>
                    <a:gd name="T30" fmla="*/ 3 w 4"/>
                    <a:gd name="T31" fmla="*/ 0 h 4"/>
                    <a:gd name="T32" fmla="*/ 3 w 4"/>
                    <a:gd name="T33" fmla="*/ 0 h 4"/>
                    <a:gd name="T34" fmla="*/ 4 w 4"/>
                    <a:gd name="T35" fmla="*/ 1 h 4"/>
                    <a:gd name="T36" fmla="*/ 4 w 4"/>
                    <a:gd name="T37" fmla="*/ 1 h 4"/>
                    <a:gd name="T38" fmla="*/ 4 w 4"/>
                    <a:gd name="T39" fmla="*/ 1 h 4"/>
                    <a:gd name="T40" fmla="*/ 3 w 4"/>
                    <a:gd name="T41" fmla="*/ 3 h 4"/>
                    <a:gd name="T42" fmla="*/ 2 w 4"/>
                    <a:gd name="T43" fmla="*/ 4 h 4"/>
                    <a:gd name="T44" fmla="*/ 2 w 4"/>
                    <a:gd name="T45" fmla="*/ 4 h 4"/>
                    <a:gd name="T46" fmla="*/ 1 w 4"/>
                    <a:gd name="T47" fmla="*/ 3 h 4"/>
                    <a:gd name="T48" fmla="*/ 0 w 4"/>
                    <a:gd name="T49" fmla="*/ 3 h 4"/>
                    <a:gd name="T50" fmla="*/ 0 w 4"/>
                    <a:gd name="T5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4">
                      <a:moveTo>
                        <a:pt x="0" y="3"/>
                      </a:moveTo>
                      <a:cubicBezTo>
                        <a:pt x="0" y="3"/>
                        <a:pt x="1" y="3"/>
                        <a:pt x="1" y="3"/>
                      </a:cubicBezTo>
                      <a:cubicBezTo>
                        <a:pt x="1" y="4"/>
                        <a:pt x="2" y="4"/>
                        <a:pt x="2" y="4"/>
                      </a:cubicBezTo>
                      <a:cubicBezTo>
                        <a:pt x="2" y="4"/>
                        <a:pt x="2" y="4"/>
                        <a:pt x="2" y="4"/>
                      </a:cubicBezTo>
                      <a:cubicBezTo>
                        <a:pt x="2" y="3"/>
                        <a:pt x="3" y="3"/>
                        <a:pt x="3" y="3"/>
                      </a:cubicBezTo>
                      <a:cubicBezTo>
                        <a:pt x="3" y="3"/>
                        <a:pt x="3" y="2"/>
                        <a:pt x="4" y="2"/>
                      </a:cubicBezTo>
                      <a:cubicBezTo>
                        <a:pt x="4" y="2"/>
                        <a:pt x="4" y="1"/>
                        <a:pt x="4" y="1"/>
                      </a:cubicBezTo>
                      <a:cubicBezTo>
                        <a:pt x="4" y="1"/>
                        <a:pt x="4" y="1"/>
                        <a:pt x="4" y="1"/>
                      </a:cubicBezTo>
                      <a:cubicBezTo>
                        <a:pt x="4" y="1"/>
                        <a:pt x="4" y="0"/>
                        <a:pt x="4" y="0"/>
                      </a:cubicBezTo>
                      <a:cubicBezTo>
                        <a:pt x="3" y="0"/>
                        <a:pt x="3" y="0"/>
                        <a:pt x="3" y="0"/>
                      </a:cubicBezTo>
                      <a:cubicBezTo>
                        <a:pt x="3" y="0"/>
                        <a:pt x="3" y="0"/>
                        <a:pt x="3" y="0"/>
                      </a:cubicBezTo>
                      <a:cubicBezTo>
                        <a:pt x="2" y="1"/>
                        <a:pt x="1" y="2"/>
                        <a:pt x="0" y="2"/>
                      </a:cubicBezTo>
                      <a:cubicBezTo>
                        <a:pt x="0" y="2"/>
                        <a:pt x="0" y="2"/>
                        <a:pt x="0" y="3"/>
                      </a:cubicBezTo>
                      <a:cubicBezTo>
                        <a:pt x="0" y="3"/>
                        <a:pt x="0" y="3"/>
                        <a:pt x="0" y="3"/>
                      </a:cubicBezTo>
                      <a:cubicBezTo>
                        <a:pt x="1" y="2"/>
                        <a:pt x="1" y="2"/>
                        <a:pt x="2" y="1"/>
                      </a:cubicBezTo>
                      <a:cubicBezTo>
                        <a:pt x="2" y="1"/>
                        <a:pt x="3" y="1"/>
                        <a:pt x="3" y="0"/>
                      </a:cubicBezTo>
                      <a:cubicBezTo>
                        <a:pt x="3" y="0"/>
                        <a:pt x="3" y="0"/>
                        <a:pt x="3" y="0"/>
                      </a:cubicBezTo>
                      <a:cubicBezTo>
                        <a:pt x="4" y="0"/>
                        <a:pt x="4" y="0"/>
                        <a:pt x="4" y="1"/>
                      </a:cubicBezTo>
                      <a:cubicBezTo>
                        <a:pt x="4" y="1"/>
                        <a:pt x="4" y="1"/>
                        <a:pt x="4" y="1"/>
                      </a:cubicBezTo>
                      <a:cubicBezTo>
                        <a:pt x="4" y="1"/>
                        <a:pt x="4" y="1"/>
                        <a:pt x="4" y="1"/>
                      </a:cubicBezTo>
                      <a:cubicBezTo>
                        <a:pt x="4" y="1"/>
                        <a:pt x="3" y="2"/>
                        <a:pt x="3" y="3"/>
                      </a:cubicBezTo>
                      <a:cubicBezTo>
                        <a:pt x="2" y="3"/>
                        <a:pt x="2" y="3"/>
                        <a:pt x="2" y="4"/>
                      </a:cubicBezTo>
                      <a:cubicBezTo>
                        <a:pt x="2" y="4"/>
                        <a:pt x="2" y="4"/>
                        <a:pt x="2" y="4"/>
                      </a:cubicBezTo>
                      <a:cubicBezTo>
                        <a:pt x="1" y="4"/>
                        <a:pt x="1" y="3"/>
                        <a:pt x="1" y="3"/>
                      </a:cubicBezTo>
                      <a:cubicBezTo>
                        <a:pt x="1" y="3"/>
                        <a:pt x="0" y="3"/>
                        <a:pt x="0" y="3"/>
                      </a:cubicBezTo>
                      <a:cubicBezTo>
                        <a:pt x="0" y="2"/>
                        <a:pt x="0" y="3"/>
                        <a:pt x="0" y="3"/>
                      </a:cubicBezTo>
                    </a:path>
                  </a:pathLst>
                </a:custGeom>
                <a:solidFill>
                  <a:srgbClr val="E95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17" name="Freeform 589"/>
                <p:cNvSpPr>
                  <a:spLocks/>
                </p:cNvSpPr>
                <p:nvPr/>
              </p:nvSpPr>
              <p:spPr bwMode="auto">
                <a:xfrm>
                  <a:off x="2167" y="3971"/>
                  <a:ext cx="6" cy="3"/>
                </a:xfrm>
                <a:custGeom>
                  <a:avLst/>
                  <a:gdLst>
                    <a:gd name="T0" fmla="*/ 0 w 2"/>
                    <a:gd name="T1" fmla="*/ 0 h 1"/>
                    <a:gd name="T2" fmla="*/ 1 w 2"/>
                    <a:gd name="T3" fmla="*/ 1 h 1"/>
                    <a:gd name="T4" fmla="*/ 1 w 2"/>
                    <a:gd name="T5" fmla="*/ 1 h 1"/>
                    <a:gd name="T6" fmla="*/ 1 w 2"/>
                    <a:gd name="T7" fmla="*/ 1 h 1"/>
                    <a:gd name="T8" fmla="*/ 1 w 2"/>
                    <a:gd name="T9" fmla="*/ 1 h 1"/>
                    <a:gd name="T10" fmla="*/ 1 w 2"/>
                    <a:gd name="T11" fmla="*/ 1 h 1"/>
                    <a:gd name="T12" fmla="*/ 1 w 2"/>
                    <a:gd name="T13" fmla="*/ 1 h 1"/>
                    <a:gd name="T14" fmla="*/ 1 w 2"/>
                    <a:gd name="T15" fmla="*/ 1 h 1"/>
                    <a:gd name="T16" fmla="*/ 1 w 2"/>
                    <a:gd name="T17" fmla="*/ 1 h 1"/>
                    <a:gd name="T18" fmla="*/ 1 w 2"/>
                    <a:gd name="T19" fmla="*/ 0 h 1"/>
                    <a:gd name="T20" fmla="*/ 0 w 2"/>
                    <a:gd name="T21" fmla="*/ 0 h 1"/>
                    <a:gd name="T22" fmla="*/ 0 w 2"/>
                    <a:gd name="T2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
                      <a:moveTo>
                        <a:pt x="0" y="0"/>
                      </a:moveTo>
                      <a:cubicBezTo>
                        <a:pt x="0" y="0"/>
                        <a:pt x="0" y="1"/>
                        <a:pt x="1" y="1"/>
                      </a:cubicBezTo>
                      <a:cubicBezTo>
                        <a:pt x="1" y="1"/>
                        <a:pt x="1" y="1"/>
                        <a:pt x="1" y="1"/>
                      </a:cubicBezTo>
                      <a:cubicBezTo>
                        <a:pt x="1" y="1"/>
                        <a:pt x="1" y="1"/>
                        <a:pt x="1" y="1"/>
                      </a:cubicBezTo>
                      <a:cubicBezTo>
                        <a:pt x="2"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0"/>
                      </a:cubicBezTo>
                      <a:cubicBezTo>
                        <a:pt x="0" y="0"/>
                        <a:pt x="0" y="0"/>
                        <a:pt x="0" y="0"/>
                      </a:cubicBezTo>
                      <a:cubicBezTo>
                        <a:pt x="0" y="0"/>
                        <a:pt x="0" y="0"/>
                        <a:pt x="0" y="0"/>
                      </a:cubicBezTo>
                    </a:path>
                  </a:pathLst>
                </a:custGeom>
                <a:solidFill>
                  <a:srgbClr val="E95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18" name="Freeform 590"/>
                <p:cNvSpPr>
                  <a:spLocks/>
                </p:cNvSpPr>
                <p:nvPr/>
              </p:nvSpPr>
              <p:spPr bwMode="auto">
                <a:xfrm>
                  <a:off x="2170" y="3968"/>
                  <a:ext cx="6" cy="3"/>
                </a:xfrm>
                <a:custGeom>
                  <a:avLst/>
                  <a:gdLst>
                    <a:gd name="T0" fmla="*/ 0 w 2"/>
                    <a:gd name="T1" fmla="*/ 0 h 1"/>
                    <a:gd name="T2" fmla="*/ 0 w 2"/>
                    <a:gd name="T3" fmla="*/ 1 h 1"/>
                    <a:gd name="T4" fmla="*/ 1 w 2"/>
                    <a:gd name="T5" fmla="*/ 1 h 1"/>
                    <a:gd name="T6" fmla="*/ 1 w 2"/>
                    <a:gd name="T7" fmla="*/ 1 h 1"/>
                    <a:gd name="T8" fmla="*/ 1 w 2"/>
                    <a:gd name="T9" fmla="*/ 1 h 1"/>
                    <a:gd name="T10" fmla="*/ 1 w 2"/>
                    <a:gd name="T11" fmla="*/ 1 h 1"/>
                    <a:gd name="T12" fmla="*/ 1 w 2"/>
                    <a:gd name="T13" fmla="*/ 1 h 1"/>
                    <a:gd name="T14" fmla="*/ 1 w 2"/>
                    <a:gd name="T15" fmla="*/ 1 h 1"/>
                    <a:gd name="T16" fmla="*/ 1 w 2"/>
                    <a:gd name="T17" fmla="*/ 1 h 1"/>
                    <a:gd name="T18" fmla="*/ 0 w 2"/>
                    <a:gd name="T19" fmla="*/ 0 h 1"/>
                    <a:gd name="T20" fmla="*/ 0 w 2"/>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
                      <a:moveTo>
                        <a:pt x="0" y="0"/>
                      </a:moveTo>
                      <a:cubicBezTo>
                        <a:pt x="0" y="0"/>
                        <a:pt x="0" y="1"/>
                        <a:pt x="0" y="1"/>
                      </a:cubicBezTo>
                      <a:cubicBezTo>
                        <a:pt x="1" y="1"/>
                        <a:pt x="1" y="1"/>
                        <a:pt x="1" y="1"/>
                      </a:cubicBezTo>
                      <a:cubicBezTo>
                        <a:pt x="1" y="1"/>
                        <a:pt x="1" y="1"/>
                        <a:pt x="1" y="1"/>
                      </a:cubicBezTo>
                      <a:cubicBezTo>
                        <a:pt x="2" y="1"/>
                        <a:pt x="1" y="1"/>
                        <a:pt x="1" y="1"/>
                      </a:cubicBezTo>
                      <a:cubicBezTo>
                        <a:pt x="1" y="1"/>
                        <a:pt x="1" y="1"/>
                        <a:pt x="1" y="1"/>
                      </a:cubicBezTo>
                      <a:cubicBezTo>
                        <a:pt x="1" y="1"/>
                        <a:pt x="1" y="1"/>
                        <a:pt x="1" y="1"/>
                      </a:cubicBezTo>
                      <a:cubicBezTo>
                        <a:pt x="1" y="1"/>
                        <a:pt x="1" y="1"/>
                        <a:pt x="1" y="1"/>
                      </a:cubicBezTo>
                      <a:cubicBezTo>
                        <a:pt x="1" y="1"/>
                        <a:pt x="1" y="1"/>
                        <a:pt x="1" y="1"/>
                      </a:cubicBezTo>
                      <a:cubicBezTo>
                        <a:pt x="0" y="0"/>
                        <a:pt x="0" y="0"/>
                        <a:pt x="0" y="0"/>
                      </a:cubicBezTo>
                      <a:cubicBezTo>
                        <a:pt x="0" y="0"/>
                        <a:pt x="0" y="0"/>
                        <a:pt x="0" y="0"/>
                      </a:cubicBezTo>
                    </a:path>
                  </a:pathLst>
                </a:custGeom>
                <a:solidFill>
                  <a:srgbClr val="E95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19" name="Freeform 591"/>
                <p:cNvSpPr>
                  <a:spLocks/>
                </p:cNvSpPr>
                <p:nvPr/>
              </p:nvSpPr>
              <p:spPr bwMode="auto">
                <a:xfrm>
                  <a:off x="2170" y="3965"/>
                  <a:ext cx="6" cy="6"/>
                </a:xfrm>
                <a:custGeom>
                  <a:avLst/>
                  <a:gdLst>
                    <a:gd name="T0" fmla="*/ 0 w 2"/>
                    <a:gd name="T1" fmla="*/ 1 h 2"/>
                    <a:gd name="T2" fmla="*/ 1 w 2"/>
                    <a:gd name="T3" fmla="*/ 1 h 2"/>
                    <a:gd name="T4" fmla="*/ 2 w 2"/>
                    <a:gd name="T5" fmla="*/ 1 h 2"/>
                    <a:gd name="T6" fmla="*/ 2 w 2"/>
                    <a:gd name="T7" fmla="*/ 1 h 2"/>
                    <a:gd name="T8" fmla="*/ 2 w 2"/>
                    <a:gd name="T9" fmla="*/ 1 h 2"/>
                    <a:gd name="T10" fmla="*/ 2 w 2"/>
                    <a:gd name="T11" fmla="*/ 1 h 2"/>
                    <a:gd name="T12" fmla="*/ 1 w 2"/>
                    <a:gd name="T13" fmla="*/ 1 h 2"/>
                    <a:gd name="T14" fmla="*/ 1 w 2"/>
                    <a:gd name="T15" fmla="*/ 0 h 2"/>
                    <a:gd name="T16" fmla="*/ 0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1"/>
                      </a:moveTo>
                      <a:cubicBezTo>
                        <a:pt x="1" y="1"/>
                        <a:pt x="1" y="1"/>
                        <a:pt x="1" y="1"/>
                      </a:cubicBezTo>
                      <a:cubicBezTo>
                        <a:pt x="1" y="1"/>
                        <a:pt x="2" y="2"/>
                        <a:pt x="2" y="1"/>
                      </a:cubicBezTo>
                      <a:cubicBezTo>
                        <a:pt x="2" y="1"/>
                        <a:pt x="2" y="1"/>
                        <a:pt x="2" y="1"/>
                      </a:cubicBezTo>
                      <a:cubicBezTo>
                        <a:pt x="2" y="1"/>
                        <a:pt x="2" y="1"/>
                        <a:pt x="2" y="1"/>
                      </a:cubicBezTo>
                      <a:cubicBezTo>
                        <a:pt x="2" y="1"/>
                        <a:pt x="2" y="1"/>
                        <a:pt x="2" y="1"/>
                      </a:cubicBezTo>
                      <a:cubicBezTo>
                        <a:pt x="1" y="1"/>
                        <a:pt x="1" y="1"/>
                        <a:pt x="1" y="1"/>
                      </a:cubicBezTo>
                      <a:cubicBezTo>
                        <a:pt x="1" y="1"/>
                        <a:pt x="1" y="1"/>
                        <a:pt x="1" y="0"/>
                      </a:cubicBezTo>
                      <a:cubicBezTo>
                        <a:pt x="0" y="0"/>
                        <a:pt x="0" y="1"/>
                        <a:pt x="0" y="1"/>
                      </a:cubicBezTo>
                    </a:path>
                  </a:pathLst>
                </a:custGeom>
                <a:solidFill>
                  <a:srgbClr val="E95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20" name="Freeform 592"/>
                <p:cNvSpPr>
                  <a:spLocks/>
                </p:cNvSpPr>
                <p:nvPr/>
              </p:nvSpPr>
              <p:spPr bwMode="auto">
                <a:xfrm>
                  <a:off x="2170" y="3968"/>
                  <a:ext cx="12" cy="11"/>
                </a:xfrm>
                <a:custGeom>
                  <a:avLst/>
                  <a:gdLst>
                    <a:gd name="T0" fmla="*/ 0 w 4"/>
                    <a:gd name="T1" fmla="*/ 3 h 4"/>
                    <a:gd name="T2" fmla="*/ 2 w 4"/>
                    <a:gd name="T3" fmla="*/ 4 h 4"/>
                    <a:gd name="T4" fmla="*/ 3 w 4"/>
                    <a:gd name="T5" fmla="*/ 3 h 4"/>
                    <a:gd name="T6" fmla="*/ 4 w 4"/>
                    <a:gd name="T7" fmla="*/ 1 h 4"/>
                    <a:gd name="T8" fmla="*/ 4 w 4"/>
                    <a:gd name="T9" fmla="*/ 0 h 4"/>
                    <a:gd name="T10" fmla="*/ 4 w 4"/>
                    <a:gd name="T11" fmla="*/ 0 h 4"/>
                    <a:gd name="T12" fmla="*/ 2 w 4"/>
                    <a:gd name="T13" fmla="*/ 0 h 4"/>
                    <a:gd name="T14" fmla="*/ 2 w 4"/>
                    <a:gd name="T15" fmla="*/ 0 h 4"/>
                    <a:gd name="T16" fmla="*/ 2 w 4"/>
                    <a:gd name="T17" fmla="*/ 1 h 4"/>
                    <a:gd name="T18" fmla="*/ 1 w 4"/>
                    <a:gd name="T19" fmla="*/ 2 h 4"/>
                    <a:gd name="T20" fmla="*/ 0 w 4"/>
                    <a:gd name="T21" fmla="*/ 2 h 4"/>
                    <a:gd name="T22" fmla="*/ 0 w 4"/>
                    <a:gd name="T23" fmla="*/ 3 h 4"/>
                    <a:gd name="T24" fmla="*/ 0 w 4"/>
                    <a:gd name="T25" fmla="*/ 3 h 4"/>
                    <a:gd name="T26" fmla="*/ 0 w 4"/>
                    <a:gd name="T27" fmla="*/ 3 h 4"/>
                    <a:gd name="T28" fmla="*/ 0 w 4"/>
                    <a:gd name="T29" fmla="*/ 3 h 4"/>
                    <a:gd name="T30" fmla="*/ 2 w 4"/>
                    <a:gd name="T31" fmla="*/ 1 h 4"/>
                    <a:gd name="T32" fmla="*/ 2 w 4"/>
                    <a:gd name="T33" fmla="*/ 0 h 4"/>
                    <a:gd name="T34" fmla="*/ 3 w 4"/>
                    <a:gd name="T35" fmla="*/ 0 h 4"/>
                    <a:gd name="T36" fmla="*/ 4 w 4"/>
                    <a:gd name="T37" fmla="*/ 0 h 4"/>
                    <a:gd name="T38" fmla="*/ 4 w 4"/>
                    <a:gd name="T39" fmla="*/ 0 h 4"/>
                    <a:gd name="T40" fmla="*/ 3 w 4"/>
                    <a:gd name="T41" fmla="*/ 0 h 4"/>
                    <a:gd name="T42" fmla="*/ 3 w 4"/>
                    <a:gd name="T43" fmla="*/ 1 h 4"/>
                    <a:gd name="T44" fmla="*/ 3 w 4"/>
                    <a:gd name="T45" fmla="*/ 2 h 4"/>
                    <a:gd name="T46" fmla="*/ 3 w 4"/>
                    <a:gd name="T47" fmla="*/ 3 h 4"/>
                    <a:gd name="T48" fmla="*/ 1 w 4"/>
                    <a:gd name="T49" fmla="*/ 3 h 4"/>
                    <a:gd name="T50" fmla="*/ 0 w 4"/>
                    <a:gd name="T51" fmla="*/ 3 h 4"/>
                    <a:gd name="T52" fmla="*/ 0 w 4"/>
                    <a:gd name="T53" fmla="*/ 3 h 4"/>
                    <a:gd name="T54" fmla="*/ 0 w 4"/>
                    <a:gd name="T5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4">
                      <a:moveTo>
                        <a:pt x="0" y="3"/>
                      </a:moveTo>
                      <a:cubicBezTo>
                        <a:pt x="0" y="3"/>
                        <a:pt x="1" y="4"/>
                        <a:pt x="2" y="4"/>
                      </a:cubicBezTo>
                      <a:cubicBezTo>
                        <a:pt x="3" y="4"/>
                        <a:pt x="3" y="3"/>
                        <a:pt x="3" y="3"/>
                      </a:cubicBezTo>
                      <a:cubicBezTo>
                        <a:pt x="4" y="2"/>
                        <a:pt x="4" y="1"/>
                        <a:pt x="4" y="1"/>
                      </a:cubicBezTo>
                      <a:cubicBezTo>
                        <a:pt x="4" y="1"/>
                        <a:pt x="4" y="0"/>
                        <a:pt x="4" y="0"/>
                      </a:cubicBezTo>
                      <a:cubicBezTo>
                        <a:pt x="4" y="0"/>
                        <a:pt x="4" y="0"/>
                        <a:pt x="4" y="0"/>
                      </a:cubicBezTo>
                      <a:cubicBezTo>
                        <a:pt x="3" y="0"/>
                        <a:pt x="3" y="0"/>
                        <a:pt x="2" y="0"/>
                      </a:cubicBezTo>
                      <a:cubicBezTo>
                        <a:pt x="2" y="0"/>
                        <a:pt x="2" y="0"/>
                        <a:pt x="2" y="0"/>
                      </a:cubicBezTo>
                      <a:cubicBezTo>
                        <a:pt x="2" y="0"/>
                        <a:pt x="2" y="1"/>
                        <a:pt x="2" y="1"/>
                      </a:cubicBezTo>
                      <a:cubicBezTo>
                        <a:pt x="1" y="1"/>
                        <a:pt x="1" y="2"/>
                        <a:pt x="1" y="2"/>
                      </a:cubicBezTo>
                      <a:cubicBezTo>
                        <a:pt x="0" y="2"/>
                        <a:pt x="0" y="2"/>
                        <a:pt x="0" y="2"/>
                      </a:cubicBezTo>
                      <a:cubicBezTo>
                        <a:pt x="0" y="2"/>
                        <a:pt x="0" y="3"/>
                        <a:pt x="0" y="3"/>
                      </a:cubicBezTo>
                      <a:cubicBezTo>
                        <a:pt x="0" y="3"/>
                        <a:pt x="0" y="3"/>
                        <a:pt x="0" y="3"/>
                      </a:cubicBezTo>
                      <a:cubicBezTo>
                        <a:pt x="0" y="3"/>
                        <a:pt x="0" y="3"/>
                        <a:pt x="0" y="3"/>
                      </a:cubicBezTo>
                      <a:cubicBezTo>
                        <a:pt x="0" y="3"/>
                        <a:pt x="0" y="3"/>
                        <a:pt x="0" y="3"/>
                      </a:cubicBezTo>
                      <a:cubicBezTo>
                        <a:pt x="1" y="2"/>
                        <a:pt x="1" y="2"/>
                        <a:pt x="2" y="1"/>
                      </a:cubicBezTo>
                      <a:cubicBezTo>
                        <a:pt x="2" y="1"/>
                        <a:pt x="2" y="0"/>
                        <a:pt x="2" y="0"/>
                      </a:cubicBezTo>
                      <a:cubicBezTo>
                        <a:pt x="2" y="0"/>
                        <a:pt x="3" y="0"/>
                        <a:pt x="3" y="0"/>
                      </a:cubicBezTo>
                      <a:cubicBezTo>
                        <a:pt x="3" y="0"/>
                        <a:pt x="3" y="0"/>
                        <a:pt x="4" y="0"/>
                      </a:cubicBezTo>
                      <a:cubicBezTo>
                        <a:pt x="4" y="0"/>
                        <a:pt x="4" y="0"/>
                        <a:pt x="4" y="0"/>
                      </a:cubicBezTo>
                      <a:cubicBezTo>
                        <a:pt x="3" y="0"/>
                        <a:pt x="3" y="0"/>
                        <a:pt x="3" y="0"/>
                      </a:cubicBezTo>
                      <a:cubicBezTo>
                        <a:pt x="4" y="1"/>
                        <a:pt x="4" y="1"/>
                        <a:pt x="3" y="1"/>
                      </a:cubicBezTo>
                      <a:cubicBezTo>
                        <a:pt x="3" y="2"/>
                        <a:pt x="3" y="2"/>
                        <a:pt x="3" y="2"/>
                      </a:cubicBezTo>
                      <a:cubicBezTo>
                        <a:pt x="3" y="3"/>
                        <a:pt x="3" y="3"/>
                        <a:pt x="3" y="3"/>
                      </a:cubicBezTo>
                      <a:cubicBezTo>
                        <a:pt x="2" y="4"/>
                        <a:pt x="2" y="4"/>
                        <a:pt x="1" y="3"/>
                      </a:cubicBezTo>
                      <a:cubicBezTo>
                        <a:pt x="1" y="3"/>
                        <a:pt x="0" y="3"/>
                        <a:pt x="0" y="3"/>
                      </a:cubicBezTo>
                      <a:cubicBezTo>
                        <a:pt x="0" y="3"/>
                        <a:pt x="0" y="3"/>
                        <a:pt x="0" y="3"/>
                      </a:cubicBezTo>
                      <a:cubicBezTo>
                        <a:pt x="0" y="3"/>
                        <a:pt x="0" y="3"/>
                        <a:pt x="0" y="3"/>
                      </a:cubicBezTo>
                    </a:path>
                  </a:pathLst>
                </a:custGeom>
                <a:solidFill>
                  <a:srgbClr val="E95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21" name="Freeform 593"/>
                <p:cNvSpPr>
                  <a:spLocks/>
                </p:cNvSpPr>
                <p:nvPr/>
              </p:nvSpPr>
              <p:spPr bwMode="auto">
                <a:xfrm>
                  <a:off x="2179" y="3968"/>
                  <a:ext cx="9" cy="9"/>
                </a:xfrm>
                <a:custGeom>
                  <a:avLst/>
                  <a:gdLst>
                    <a:gd name="T0" fmla="*/ 1 w 3"/>
                    <a:gd name="T1" fmla="*/ 0 h 3"/>
                    <a:gd name="T2" fmla="*/ 1 w 3"/>
                    <a:gd name="T3" fmla="*/ 0 h 3"/>
                    <a:gd name="T4" fmla="*/ 1 w 3"/>
                    <a:gd name="T5" fmla="*/ 0 h 3"/>
                    <a:gd name="T6" fmla="*/ 2 w 3"/>
                    <a:gd name="T7" fmla="*/ 0 h 3"/>
                    <a:gd name="T8" fmla="*/ 2 w 3"/>
                    <a:gd name="T9" fmla="*/ 0 h 3"/>
                    <a:gd name="T10" fmla="*/ 2 w 3"/>
                    <a:gd name="T11" fmla="*/ 0 h 3"/>
                    <a:gd name="T12" fmla="*/ 2 w 3"/>
                    <a:gd name="T13" fmla="*/ 0 h 3"/>
                    <a:gd name="T14" fmla="*/ 2 w 3"/>
                    <a:gd name="T15" fmla="*/ 0 h 3"/>
                    <a:gd name="T16" fmla="*/ 2 w 3"/>
                    <a:gd name="T17" fmla="*/ 1 h 3"/>
                    <a:gd name="T18" fmla="*/ 2 w 3"/>
                    <a:gd name="T19" fmla="*/ 1 h 3"/>
                    <a:gd name="T20" fmla="*/ 2 w 3"/>
                    <a:gd name="T21" fmla="*/ 2 h 3"/>
                    <a:gd name="T22" fmla="*/ 2 w 3"/>
                    <a:gd name="T23" fmla="*/ 2 h 3"/>
                    <a:gd name="T24" fmla="*/ 2 w 3"/>
                    <a:gd name="T25" fmla="*/ 2 h 3"/>
                    <a:gd name="T26" fmla="*/ 2 w 3"/>
                    <a:gd name="T27" fmla="*/ 2 h 3"/>
                    <a:gd name="T28" fmla="*/ 1 w 3"/>
                    <a:gd name="T29" fmla="*/ 3 h 3"/>
                    <a:gd name="T30" fmla="*/ 1 w 3"/>
                    <a:gd name="T31" fmla="*/ 3 h 3"/>
                    <a:gd name="T32" fmla="*/ 1 w 3"/>
                    <a:gd name="T33" fmla="*/ 3 h 3"/>
                    <a:gd name="T34" fmla="*/ 0 w 3"/>
                    <a:gd name="T35" fmla="*/ 3 h 3"/>
                    <a:gd name="T36" fmla="*/ 0 w 3"/>
                    <a:gd name="T37" fmla="*/ 3 h 3"/>
                    <a:gd name="T38" fmla="*/ 0 w 3"/>
                    <a:gd name="T39" fmla="*/ 3 h 3"/>
                    <a:gd name="T40" fmla="*/ 0 w 3"/>
                    <a:gd name="T41" fmla="*/ 2 h 3"/>
                    <a:gd name="T42" fmla="*/ 0 w 3"/>
                    <a:gd name="T43" fmla="*/ 1 h 3"/>
                    <a:gd name="T44" fmla="*/ 0 w 3"/>
                    <a:gd name="T45" fmla="*/ 1 h 3"/>
                    <a:gd name="T46" fmla="*/ 0 w 3"/>
                    <a:gd name="T47" fmla="*/ 1 h 3"/>
                    <a:gd name="T48" fmla="*/ 1 w 3"/>
                    <a:gd name="T49" fmla="*/ 0 h 3"/>
                    <a:gd name="T50" fmla="*/ 0 w 3"/>
                    <a:gd name="T51" fmla="*/ 0 h 3"/>
                    <a:gd name="T52" fmla="*/ 0 w 3"/>
                    <a:gd name="T53" fmla="*/ 1 h 3"/>
                    <a:gd name="T54" fmla="*/ 0 w 3"/>
                    <a:gd name="T55" fmla="*/ 2 h 3"/>
                    <a:gd name="T56" fmla="*/ 0 w 3"/>
                    <a:gd name="T57" fmla="*/ 3 h 3"/>
                    <a:gd name="T58" fmla="*/ 0 w 3"/>
                    <a:gd name="T59" fmla="*/ 3 h 3"/>
                    <a:gd name="T60" fmla="*/ 1 w 3"/>
                    <a:gd name="T61" fmla="*/ 3 h 3"/>
                    <a:gd name="T62" fmla="*/ 2 w 3"/>
                    <a:gd name="T63" fmla="*/ 2 h 3"/>
                    <a:gd name="T64" fmla="*/ 2 w 3"/>
                    <a:gd name="T65" fmla="*/ 1 h 3"/>
                    <a:gd name="T66" fmla="*/ 3 w 3"/>
                    <a:gd name="T67" fmla="*/ 1 h 3"/>
                    <a:gd name="T68" fmla="*/ 3 w 3"/>
                    <a:gd name="T69" fmla="*/ 0 h 3"/>
                    <a:gd name="T70" fmla="*/ 2 w 3"/>
                    <a:gd name="T71" fmla="*/ 0 h 3"/>
                    <a:gd name="T72" fmla="*/ 1 w 3"/>
                    <a:gd name="T73" fmla="*/ 0 h 3"/>
                    <a:gd name="T74" fmla="*/ 1 w 3"/>
                    <a:gd name="T75" fmla="*/ 0 h 3"/>
                    <a:gd name="T76" fmla="*/ 0 w 3"/>
                    <a:gd name="T77" fmla="*/ 0 h 3"/>
                    <a:gd name="T78" fmla="*/ 1 w 3"/>
                    <a:gd name="T7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 h="3">
                      <a:moveTo>
                        <a:pt x="1" y="0"/>
                      </a:moveTo>
                      <a:cubicBezTo>
                        <a:pt x="1" y="0"/>
                        <a:pt x="1" y="0"/>
                        <a:pt x="1" y="0"/>
                      </a:cubicBezTo>
                      <a:cubicBezTo>
                        <a:pt x="1" y="0"/>
                        <a:pt x="1" y="0"/>
                        <a:pt x="1" y="0"/>
                      </a:cubicBezTo>
                      <a:cubicBezTo>
                        <a:pt x="1"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1"/>
                        <a:pt x="2" y="1"/>
                      </a:cubicBezTo>
                      <a:cubicBezTo>
                        <a:pt x="2" y="1"/>
                        <a:pt x="2" y="1"/>
                        <a:pt x="2" y="1"/>
                      </a:cubicBezTo>
                      <a:cubicBezTo>
                        <a:pt x="2" y="1"/>
                        <a:pt x="2" y="1"/>
                        <a:pt x="2" y="2"/>
                      </a:cubicBezTo>
                      <a:cubicBezTo>
                        <a:pt x="2" y="2"/>
                        <a:pt x="2" y="2"/>
                        <a:pt x="2" y="2"/>
                      </a:cubicBezTo>
                      <a:cubicBezTo>
                        <a:pt x="2" y="2"/>
                        <a:pt x="2" y="2"/>
                        <a:pt x="2" y="2"/>
                      </a:cubicBezTo>
                      <a:cubicBezTo>
                        <a:pt x="2" y="2"/>
                        <a:pt x="2" y="2"/>
                        <a:pt x="2" y="2"/>
                      </a:cubicBezTo>
                      <a:cubicBezTo>
                        <a:pt x="2" y="2"/>
                        <a:pt x="2" y="2"/>
                        <a:pt x="1" y="3"/>
                      </a:cubicBezTo>
                      <a:cubicBezTo>
                        <a:pt x="1" y="3"/>
                        <a:pt x="1" y="3"/>
                        <a:pt x="1" y="3"/>
                      </a:cubicBezTo>
                      <a:cubicBezTo>
                        <a:pt x="1" y="3"/>
                        <a:pt x="1" y="3"/>
                        <a:pt x="1" y="3"/>
                      </a:cubicBezTo>
                      <a:cubicBezTo>
                        <a:pt x="0" y="3"/>
                        <a:pt x="0" y="3"/>
                        <a:pt x="0" y="3"/>
                      </a:cubicBezTo>
                      <a:cubicBezTo>
                        <a:pt x="0" y="3"/>
                        <a:pt x="0" y="3"/>
                        <a:pt x="0" y="3"/>
                      </a:cubicBezTo>
                      <a:cubicBezTo>
                        <a:pt x="0" y="3"/>
                        <a:pt x="0" y="3"/>
                        <a:pt x="0" y="3"/>
                      </a:cubicBezTo>
                      <a:cubicBezTo>
                        <a:pt x="0" y="3"/>
                        <a:pt x="0" y="2"/>
                        <a:pt x="0" y="2"/>
                      </a:cubicBezTo>
                      <a:cubicBezTo>
                        <a:pt x="0" y="2"/>
                        <a:pt x="0" y="2"/>
                        <a:pt x="0" y="1"/>
                      </a:cubicBezTo>
                      <a:cubicBezTo>
                        <a:pt x="0" y="1"/>
                        <a:pt x="0" y="1"/>
                        <a:pt x="0" y="1"/>
                      </a:cubicBezTo>
                      <a:cubicBezTo>
                        <a:pt x="0" y="1"/>
                        <a:pt x="0" y="1"/>
                        <a:pt x="0" y="1"/>
                      </a:cubicBezTo>
                      <a:cubicBezTo>
                        <a:pt x="1" y="1"/>
                        <a:pt x="1" y="1"/>
                        <a:pt x="1" y="0"/>
                      </a:cubicBezTo>
                      <a:cubicBezTo>
                        <a:pt x="1" y="0"/>
                        <a:pt x="0" y="0"/>
                        <a:pt x="0" y="0"/>
                      </a:cubicBezTo>
                      <a:cubicBezTo>
                        <a:pt x="0" y="1"/>
                        <a:pt x="0" y="1"/>
                        <a:pt x="0" y="1"/>
                      </a:cubicBezTo>
                      <a:cubicBezTo>
                        <a:pt x="0" y="1"/>
                        <a:pt x="0" y="1"/>
                        <a:pt x="0" y="2"/>
                      </a:cubicBezTo>
                      <a:cubicBezTo>
                        <a:pt x="0" y="2"/>
                        <a:pt x="0" y="2"/>
                        <a:pt x="0" y="3"/>
                      </a:cubicBezTo>
                      <a:cubicBezTo>
                        <a:pt x="0" y="3"/>
                        <a:pt x="0" y="3"/>
                        <a:pt x="0" y="3"/>
                      </a:cubicBezTo>
                      <a:cubicBezTo>
                        <a:pt x="0" y="3"/>
                        <a:pt x="1" y="3"/>
                        <a:pt x="1" y="3"/>
                      </a:cubicBezTo>
                      <a:cubicBezTo>
                        <a:pt x="1" y="3"/>
                        <a:pt x="2" y="3"/>
                        <a:pt x="2" y="2"/>
                      </a:cubicBezTo>
                      <a:cubicBezTo>
                        <a:pt x="2" y="2"/>
                        <a:pt x="2" y="2"/>
                        <a:pt x="2" y="1"/>
                      </a:cubicBezTo>
                      <a:cubicBezTo>
                        <a:pt x="2" y="1"/>
                        <a:pt x="3" y="1"/>
                        <a:pt x="3" y="1"/>
                      </a:cubicBezTo>
                      <a:cubicBezTo>
                        <a:pt x="3" y="1"/>
                        <a:pt x="3" y="0"/>
                        <a:pt x="3" y="0"/>
                      </a:cubicBezTo>
                      <a:cubicBezTo>
                        <a:pt x="2" y="0"/>
                        <a:pt x="2" y="0"/>
                        <a:pt x="2" y="0"/>
                      </a:cubicBezTo>
                      <a:cubicBezTo>
                        <a:pt x="2" y="0"/>
                        <a:pt x="2" y="0"/>
                        <a:pt x="1" y="0"/>
                      </a:cubicBezTo>
                      <a:cubicBezTo>
                        <a:pt x="1" y="0"/>
                        <a:pt x="1" y="0"/>
                        <a:pt x="1" y="0"/>
                      </a:cubicBezTo>
                      <a:cubicBezTo>
                        <a:pt x="1" y="0"/>
                        <a:pt x="1" y="0"/>
                        <a:pt x="0" y="0"/>
                      </a:cubicBezTo>
                      <a:cubicBezTo>
                        <a:pt x="0" y="0"/>
                        <a:pt x="1" y="1"/>
                        <a:pt x="1" y="0"/>
                      </a:cubicBezTo>
                    </a:path>
                  </a:pathLst>
                </a:custGeom>
                <a:solidFill>
                  <a:srgbClr val="E1D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22" name="Freeform 594"/>
                <p:cNvSpPr>
                  <a:spLocks/>
                </p:cNvSpPr>
                <p:nvPr/>
              </p:nvSpPr>
              <p:spPr bwMode="auto">
                <a:xfrm>
                  <a:off x="2182" y="3962"/>
                  <a:ext cx="12" cy="15"/>
                </a:xfrm>
                <a:custGeom>
                  <a:avLst/>
                  <a:gdLst>
                    <a:gd name="T0" fmla="*/ 0 w 4"/>
                    <a:gd name="T1" fmla="*/ 0 h 5"/>
                    <a:gd name="T2" fmla="*/ 1 w 4"/>
                    <a:gd name="T3" fmla="*/ 1 h 5"/>
                    <a:gd name="T4" fmla="*/ 3 w 4"/>
                    <a:gd name="T5" fmla="*/ 1 h 5"/>
                    <a:gd name="T6" fmla="*/ 3 w 4"/>
                    <a:gd name="T7" fmla="*/ 1 h 5"/>
                    <a:gd name="T8" fmla="*/ 3 w 4"/>
                    <a:gd name="T9" fmla="*/ 1 h 5"/>
                    <a:gd name="T10" fmla="*/ 3 w 4"/>
                    <a:gd name="T11" fmla="*/ 1 h 5"/>
                    <a:gd name="T12" fmla="*/ 3 w 4"/>
                    <a:gd name="T13" fmla="*/ 2 h 5"/>
                    <a:gd name="T14" fmla="*/ 3 w 4"/>
                    <a:gd name="T15" fmla="*/ 2 h 5"/>
                    <a:gd name="T16" fmla="*/ 3 w 4"/>
                    <a:gd name="T17" fmla="*/ 2 h 5"/>
                    <a:gd name="T18" fmla="*/ 3 w 4"/>
                    <a:gd name="T19" fmla="*/ 3 h 5"/>
                    <a:gd name="T20" fmla="*/ 2 w 4"/>
                    <a:gd name="T21" fmla="*/ 4 h 5"/>
                    <a:gd name="T22" fmla="*/ 2 w 4"/>
                    <a:gd name="T23" fmla="*/ 5 h 5"/>
                    <a:gd name="T24" fmla="*/ 2 w 4"/>
                    <a:gd name="T25" fmla="*/ 5 h 5"/>
                    <a:gd name="T26" fmla="*/ 1 w 4"/>
                    <a:gd name="T27" fmla="*/ 4 h 5"/>
                    <a:gd name="T28" fmla="*/ 1 w 4"/>
                    <a:gd name="T29" fmla="*/ 4 h 5"/>
                    <a:gd name="T30" fmla="*/ 2 w 4"/>
                    <a:gd name="T31" fmla="*/ 2 h 5"/>
                    <a:gd name="T32" fmla="*/ 2 w 4"/>
                    <a:gd name="T33" fmla="*/ 2 h 5"/>
                    <a:gd name="T34" fmla="*/ 0 w 4"/>
                    <a:gd name="T35" fmla="*/ 2 h 5"/>
                    <a:gd name="T36" fmla="*/ 1 w 4"/>
                    <a:gd name="T37" fmla="*/ 2 h 5"/>
                    <a:gd name="T38" fmla="*/ 0 w 4"/>
                    <a:gd name="T39" fmla="*/ 0 h 5"/>
                    <a:gd name="T40" fmla="*/ 0 w 4"/>
                    <a:gd name="T41" fmla="*/ 0 h 5"/>
                    <a:gd name="T42" fmla="*/ 0 w 4"/>
                    <a:gd name="T43" fmla="*/ 2 h 5"/>
                    <a:gd name="T44" fmla="*/ 1 w 4"/>
                    <a:gd name="T45" fmla="*/ 2 h 5"/>
                    <a:gd name="T46" fmla="*/ 1 w 4"/>
                    <a:gd name="T47" fmla="*/ 2 h 5"/>
                    <a:gd name="T48" fmla="*/ 1 w 4"/>
                    <a:gd name="T49" fmla="*/ 2 h 5"/>
                    <a:gd name="T50" fmla="*/ 1 w 4"/>
                    <a:gd name="T51" fmla="*/ 4 h 5"/>
                    <a:gd name="T52" fmla="*/ 1 w 4"/>
                    <a:gd name="T53" fmla="*/ 4 h 5"/>
                    <a:gd name="T54" fmla="*/ 2 w 4"/>
                    <a:gd name="T55" fmla="*/ 5 h 5"/>
                    <a:gd name="T56" fmla="*/ 2 w 4"/>
                    <a:gd name="T57" fmla="*/ 5 h 5"/>
                    <a:gd name="T58" fmla="*/ 3 w 4"/>
                    <a:gd name="T59" fmla="*/ 4 h 5"/>
                    <a:gd name="T60" fmla="*/ 3 w 4"/>
                    <a:gd name="T61" fmla="*/ 3 h 5"/>
                    <a:gd name="T62" fmla="*/ 4 w 4"/>
                    <a:gd name="T63" fmla="*/ 2 h 5"/>
                    <a:gd name="T64" fmla="*/ 4 w 4"/>
                    <a:gd name="T65" fmla="*/ 2 h 5"/>
                    <a:gd name="T66" fmla="*/ 4 w 4"/>
                    <a:gd name="T67" fmla="*/ 1 h 5"/>
                    <a:gd name="T68" fmla="*/ 4 w 4"/>
                    <a:gd name="T69" fmla="*/ 1 h 5"/>
                    <a:gd name="T70" fmla="*/ 3 w 4"/>
                    <a:gd name="T71" fmla="*/ 1 h 5"/>
                    <a:gd name="T72" fmla="*/ 3 w 4"/>
                    <a:gd name="T73" fmla="*/ 1 h 5"/>
                    <a:gd name="T74" fmla="*/ 3 w 4"/>
                    <a:gd name="T75" fmla="*/ 1 h 5"/>
                    <a:gd name="T76" fmla="*/ 3 w 4"/>
                    <a:gd name="T77" fmla="*/ 1 h 5"/>
                    <a:gd name="T78" fmla="*/ 2 w 4"/>
                    <a:gd name="T79" fmla="*/ 1 h 5"/>
                    <a:gd name="T80" fmla="*/ 1 w 4"/>
                    <a:gd name="T81" fmla="*/ 1 h 5"/>
                    <a:gd name="T82" fmla="*/ 1 w 4"/>
                    <a:gd name="T83" fmla="*/ 1 h 5"/>
                    <a:gd name="T84" fmla="*/ 0 w 4"/>
                    <a:gd name="T85" fmla="*/ 0 h 5"/>
                    <a:gd name="T86" fmla="*/ 0 w 4"/>
                    <a:gd name="T8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 h="5">
                      <a:moveTo>
                        <a:pt x="0" y="0"/>
                      </a:moveTo>
                      <a:cubicBezTo>
                        <a:pt x="0" y="1"/>
                        <a:pt x="1" y="1"/>
                        <a:pt x="1" y="1"/>
                      </a:cubicBezTo>
                      <a:cubicBezTo>
                        <a:pt x="2" y="1"/>
                        <a:pt x="2" y="1"/>
                        <a:pt x="3" y="1"/>
                      </a:cubicBezTo>
                      <a:cubicBezTo>
                        <a:pt x="3" y="1"/>
                        <a:pt x="3" y="1"/>
                        <a:pt x="3" y="1"/>
                      </a:cubicBezTo>
                      <a:cubicBezTo>
                        <a:pt x="3" y="1"/>
                        <a:pt x="3" y="1"/>
                        <a:pt x="3" y="1"/>
                      </a:cubicBezTo>
                      <a:cubicBezTo>
                        <a:pt x="3" y="1"/>
                        <a:pt x="3" y="1"/>
                        <a:pt x="3" y="1"/>
                      </a:cubicBezTo>
                      <a:cubicBezTo>
                        <a:pt x="3" y="1"/>
                        <a:pt x="3" y="2"/>
                        <a:pt x="3" y="2"/>
                      </a:cubicBezTo>
                      <a:cubicBezTo>
                        <a:pt x="3" y="2"/>
                        <a:pt x="3" y="2"/>
                        <a:pt x="3" y="2"/>
                      </a:cubicBezTo>
                      <a:cubicBezTo>
                        <a:pt x="3" y="2"/>
                        <a:pt x="3" y="2"/>
                        <a:pt x="3" y="2"/>
                      </a:cubicBezTo>
                      <a:cubicBezTo>
                        <a:pt x="3" y="2"/>
                        <a:pt x="3" y="3"/>
                        <a:pt x="3" y="3"/>
                      </a:cubicBezTo>
                      <a:cubicBezTo>
                        <a:pt x="3" y="3"/>
                        <a:pt x="3" y="3"/>
                        <a:pt x="2" y="4"/>
                      </a:cubicBezTo>
                      <a:cubicBezTo>
                        <a:pt x="2" y="4"/>
                        <a:pt x="2" y="5"/>
                        <a:pt x="2" y="5"/>
                      </a:cubicBezTo>
                      <a:cubicBezTo>
                        <a:pt x="2" y="5"/>
                        <a:pt x="2" y="5"/>
                        <a:pt x="2" y="5"/>
                      </a:cubicBezTo>
                      <a:cubicBezTo>
                        <a:pt x="2" y="5"/>
                        <a:pt x="1" y="4"/>
                        <a:pt x="1" y="4"/>
                      </a:cubicBezTo>
                      <a:cubicBezTo>
                        <a:pt x="1" y="4"/>
                        <a:pt x="1" y="4"/>
                        <a:pt x="1" y="4"/>
                      </a:cubicBezTo>
                      <a:cubicBezTo>
                        <a:pt x="1" y="4"/>
                        <a:pt x="1" y="3"/>
                        <a:pt x="2" y="2"/>
                      </a:cubicBezTo>
                      <a:cubicBezTo>
                        <a:pt x="2" y="2"/>
                        <a:pt x="2" y="2"/>
                        <a:pt x="2" y="2"/>
                      </a:cubicBezTo>
                      <a:cubicBezTo>
                        <a:pt x="1" y="2"/>
                        <a:pt x="1" y="2"/>
                        <a:pt x="0" y="2"/>
                      </a:cubicBezTo>
                      <a:cubicBezTo>
                        <a:pt x="0" y="2"/>
                        <a:pt x="0" y="2"/>
                        <a:pt x="1" y="2"/>
                      </a:cubicBezTo>
                      <a:cubicBezTo>
                        <a:pt x="0" y="1"/>
                        <a:pt x="0" y="1"/>
                        <a:pt x="0" y="0"/>
                      </a:cubicBezTo>
                      <a:cubicBezTo>
                        <a:pt x="0" y="0"/>
                        <a:pt x="0" y="0"/>
                        <a:pt x="0" y="0"/>
                      </a:cubicBezTo>
                      <a:cubicBezTo>
                        <a:pt x="0" y="1"/>
                        <a:pt x="0" y="1"/>
                        <a:pt x="0" y="2"/>
                      </a:cubicBezTo>
                      <a:cubicBezTo>
                        <a:pt x="0" y="2"/>
                        <a:pt x="1" y="2"/>
                        <a:pt x="1" y="2"/>
                      </a:cubicBezTo>
                      <a:cubicBezTo>
                        <a:pt x="1" y="2"/>
                        <a:pt x="1" y="2"/>
                        <a:pt x="1" y="2"/>
                      </a:cubicBezTo>
                      <a:cubicBezTo>
                        <a:pt x="1" y="2"/>
                        <a:pt x="1" y="2"/>
                        <a:pt x="1" y="2"/>
                      </a:cubicBezTo>
                      <a:cubicBezTo>
                        <a:pt x="1" y="3"/>
                        <a:pt x="1" y="4"/>
                        <a:pt x="1" y="4"/>
                      </a:cubicBezTo>
                      <a:cubicBezTo>
                        <a:pt x="1" y="4"/>
                        <a:pt x="1" y="4"/>
                        <a:pt x="1" y="4"/>
                      </a:cubicBezTo>
                      <a:cubicBezTo>
                        <a:pt x="1" y="5"/>
                        <a:pt x="2" y="5"/>
                        <a:pt x="2" y="5"/>
                      </a:cubicBezTo>
                      <a:cubicBezTo>
                        <a:pt x="2" y="5"/>
                        <a:pt x="2" y="5"/>
                        <a:pt x="2" y="5"/>
                      </a:cubicBezTo>
                      <a:cubicBezTo>
                        <a:pt x="2" y="5"/>
                        <a:pt x="2" y="4"/>
                        <a:pt x="3" y="4"/>
                      </a:cubicBezTo>
                      <a:cubicBezTo>
                        <a:pt x="3" y="4"/>
                        <a:pt x="3" y="3"/>
                        <a:pt x="3" y="3"/>
                      </a:cubicBezTo>
                      <a:cubicBezTo>
                        <a:pt x="3" y="3"/>
                        <a:pt x="4" y="3"/>
                        <a:pt x="4" y="2"/>
                      </a:cubicBezTo>
                      <a:cubicBezTo>
                        <a:pt x="4" y="2"/>
                        <a:pt x="4" y="2"/>
                        <a:pt x="4" y="2"/>
                      </a:cubicBezTo>
                      <a:cubicBezTo>
                        <a:pt x="4" y="2"/>
                        <a:pt x="4" y="1"/>
                        <a:pt x="4" y="1"/>
                      </a:cubicBezTo>
                      <a:cubicBezTo>
                        <a:pt x="4" y="1"/>
                        <a:pt x="4" y="1"/>
                        <a:pt x="4" y="1"/>
                      </a:cubicBezTo>
                      <a:cubicBezTo>
                        <a:pt x="3" y="1"/>
                        <a:pt x="3" y="1"/>
                        <a:pt x="3" y="1"/>
                      </a:cubicBezTo>
                      <a:cubicBezTo>
                        <a:pt x="3" y="1"/>
                        <a:pt x="3" y="1"/>
                        <a:pt x="3" y="1"/>
                      </a:cubicBezTo>
                      <a:cubicBezTo>
                        <a:pt x="3" y="1"/>
                        <a:pt x="3" y="1"/>
                        <a:pt x="3" y="1"/>
                      </a:cubicBezTo>
                      <a:cubicBezTo>
                        <a:pt x="3" y="1"/>
                        <a:pt x="3" y="1"/>
                        <a:pt x="3" y="1"/>
                      </a:cubicBezTo>
                      <a:cubicBezTo>
                        <a:pt x="2" y="1"/>
                        <a:pt x="2" y="1"/>
                        <a:pt x="2" y="1"/>
                      </a:cubicBezTo>
                      <a:cubicBezTo>
                        <a:pt x="2" y="1"/>
                        <a:pt x="2" y="1"/>
                        <a:pt x="1" y="1"/>
                      </a:cubicBezTo>
                      <a:cubicBezTo>
                        <a:pt x="1" y="1"/>
                        <a:pt x="1" y="1"/>
                        <a:pt x="1" y="1"/>
                      </a:cubicBezTo>
                      <a:cubicBezTo>
                        <a:pt x="0" y="0"/>
                        <a:pt x="0" y="0"/>
                        <a:pt x="0" y="0"/>
                      </a:cubicBezTo>
                      <a:cubicBezTo>
                        <a:pt x="0" y="0"/>
                        <a:pt x="0" y="0"/>
                        <a:pt x="0" y="0"/>
                      </a:cubicBezTo>
                    </a:path>
                  </a:pathLst>
                </a:custGeom>
                <a:solidFill>
                  <a:srgbClr val="EE7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23" name="Freeform 595"/>
                <p:cNvSpPr>
                  <a:spLocks/>
                </p:cNvSpPr>
                <p:nvPr/>
              </p:nvSpPr>
              <p:spPr bwMode="auto">
                <a:xfrm>
                  <a:off x="2188" y="3962"/>
                  <a:ext cx="12" cy="9"/>
                </a:xfrm>
                <a:custGeom>
                  <a:avLst/>
                  <a:gdLst>
                    <a:gd name="T0" fmla="*/ 1 w 4"/>
                    <a:gd name="T1" fmla="*/ 0 h 3"/>
                    <a:gd name="T2" fmla="*/ 0 w 4"/>
                    <a:gd name="T3" fmla="*/ 0 h 3"/>
                    <a:gd name="T4" fmla="*/ 0 w 4"/>
                    <a:gd name="T5" fmla="*/ 0 h 3"/>
                    <a:gd name="T6" fmla="*/ 1 w 4"/>
                    <a:gd name="T7" fmla="*/ 0 h 3"/>
                    <a:gd name="T8" fmla="*/ 3 w 4"/>
                    <a:gd name="T9" fmla="*/ 0 h 3"/>
                    <a:gd name="T10" fmla="*/ 3 w 4"/>
                    <a:gd name="T11" fmla="*/ 0 h 3"/>
                    <a:gd name="T12" fmla="*/ 3 w 4"/>
                    <a:gd name="T13" fmla="*/ 0 h 3"/>
                    <a:gd name="T14" fmla="*/ 3 w 4"/>
                    <a:gd name="T15" fmla="*/ 1 h 3"/>
                    <a:gd name="T16" fmla="*/ 3 w 4"/>
                    <a:gd name="T17" fmla="*/ 1 h 3"/>
                    <a:gd name="T18" fmla="*/ 3 w 4"/>
                    <a:gd name="T19" fmla="*/ 1 h 3"/>
                    <a:gd name="T20" fmla="*/ 2 w 4"/>
                    <a:gd name="T21" fmla="*/ 2 h 3"/>
                    <a:gd name="T22" fmla="*/ 2 w 4"/>
                    <a:gd name="T23" fmla="*/ 3 h 3"/>
                    <a:gd name="T24" fmla="*/ 2 w 4"/>
                    <a:gd name="T25" fmla="*/ 3 h 3"/>
                    <a:gd name="T26" fmla="*/ 2 w 4"/>
                    <a:gd name="T27" fmla="*/ 2 h 3"/>
                    <a:gd name="T28" fmla="*/ 2 w 4"/>
                    <a:gd name="T29" fmla="*/ 2 h 3"/>
                    <a:gd name="T30" fmla="*/ 2 w 4"/>
                    <a:gd name="T31" fmla="*/ 2 h 3"/>
                    <a:gd name="T32" fmla="*/ 2 w 4"/>
                    <a:gd name="T33" fmla="*/ 1 h 3"/>
                    <a:gd name="T34" fmla="*/ 2 w 4"/>
                    <a:gd name="T35" fmla="*/ 1 h 3"/>
                    <a:gd name="T36" fmla="*/ 1 w 4"/>
                    <a:gd name="T37" fmla="*/ 1 h 3"/>
                    <a:gd name="T38" fmla="*/ 1 w 4"/>
                    <a:gd name="T39" fmla="*/ 1 h 3"/>
                    <a:gd name="T40" fmla="*/ 1 w 4"/>
                    <a:gd name="T41" fmla="*/ 0 h 3"/>
                    <a:gd name="T42" fmla="*/ 0 w 4"/>
                    <a:gd name="T43" fmla="*/ 1 h 3"/>
                    <a:gd name="T44" fmla="*/ 1 w 4"/>
                    <a:gd name="T45" fmla="*/ 1 h 3"/>
                    <a:gd name="T46" fmla="*/ 1 w 4"/>
                    <a:gd name="T47" fmla="*/ 1 h 3"/>
                    <a:gd name="T48" fmla="*/ 1 w 4"/>
                    <a:gd name="T49" fmla="*/ 2 h 3"/>
                    <a:gd name="T50" fmla="*/ 2 w 4"/>
                    <a:gd name="T51" fmla="*/ 3 h 3"/>
                    <a:gd name="T52" fmla="*/ 2 w 4"/>
                    <a:gd name="T53" fmla="*/ 3 h 3"/>
                    <a:gd name="T54" fmla="*/ 2 w 4"/>
                    <a:gd name="T55" fmla="*/ 3 h 3"/>
                    <a:gd name="T56" fmla="*/ 3 w 4"/>
                    <a:gd name="T57" fmla="*/ 2 h 3"/>
                    <a:gd name="T58" fmla="*/ 3 w 4"/>
                    <a:gd name="T59" fmla="*/ 1 h 3"/>
                    <a:gd name="T60" fmla="*/ 4 w 4"/>
                    <a:gd name="T61" fmla="*/ 1 h 3"/>
                    <a:gd name="T62" fmla="*/ 4 w 4"/>
                    <a:gd name="T63" fmla="*/ 1 h 3"/>
                    <a:gd name="T64" fmla="*/ 4 w 4"/>
                    <a:gd name="T65" fmla="*/ 0 h 3"/>
                    <a:gd name="T66" fmla="*/ 3 w 4"/>
                    <a:gd name="T67" fmla="*/ 0 h 3"/>
                    <a:gd name="T68" fmla="*/ 3 w 4"/>
                    <a:gd name="T69" fmla="*/ 0 h 3"/>
                    <a:gd name="T70" fmla="*/ 2 w 4"/>
                    <a:gd name="T71" fmla="*/ 0 h 3"/>
                    <a:gd name="T72" fmla="*/ 0 w 4"/>
                    <a:gd name="T73" fmla="*/ 0 h 3"/>
                    <a:gd name="T74" fmla="*/ 0 w 4"/>
                    <a:gd name="T75" fmla="*/ 0 h 3"/>
                    <a:gd name="T76" fmla="*/ 0 w 4"/>
                    <a:gd name="T77" fmla="*/ 1 h 3"/>
                    <a:gd name="T78" fmla="*/ 1 w 4"/>
                    <a:gd name="T7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 h="3">
                      <a:moveTo>
                        <a:pt x="1" y="0"/>
                      </a:moveTo>
                      <a:cubicBezTo>
                        <a:pt x="0" y="0"/>
                        <a:pt x="0" y="0"/>
                        <a:pt x="0" y="0"/>
                      </a:cubicBezTo>
                      <a:cubicBezTo>
                        <a:pt x="0" y="0"/>
                        <a:pt x="0" y="0"/>
                        <a:pt x="0" y="0"/>
                      </a:cubicBezTo>
                      <a:cubicBezTo>
                        <a:pt x="0" y="0"/>
                        <a:pt x="1" y="0"/>
                        <a:pt x="1" y="0"/>
                      </a:cubicBezTo>
                      <a:cubicBezTo>
                        <a:pt x="2" y="1"/>
                        <a:pt x="2" y="0"/>
                        <a:pt x="3" y="0"/>
                      </a:cubicBezTo>
                      <a:cubicBezTo>
                        <a:pt x="3" y="0"/>
                        <a:pt x="3" y="0"/>
                        <a:pt x="3" y="0"/>
                      </a:cubicBezTo>
                      <a:cubicBezTo>
                        <a:pt x="3" y="0"/>
                        <a:pt x="3" y="0"/>
                        <a:pt x="3" y="0"/>
                      </a:cubicBezTo>
                      <a:cubicBezTo>
                        <a:pt x="3" y="0"/>
                        <a:pt x="3" y="1"/>
                        <a:pt x="3" y="1"/>
                      </a:cubicBezTo>
                      <a:cubicBezTo>
                        <a:pt x="3" y="1"/>
                        <a:pt x="3" y="1"/>
                        <a:pt x="3" y="1"/>
                      </a:cubicBezTo>
                      <a:cubicBezTo>
                        <a:pt x="3" y="1"/>
                        <a:pt x="3" y="1"/>
                        <a:pt x="3" y="1"/>
                      </a:cubicBezTo>
                      <a:cubicBezTo>
                        <a:pt x="3" y="1"/>
                        <a:pt x="3" y="1"/>
                        <a:pt x="2" y="2"/>
                      </a:cubicBezTo>
                      <a:cubicBezTo>
                        <a:pt x="2" y="2"/>
                        <a:pt x="2" y="3"/>
                        <a:pt x="2" y="3"/>
                      </a:cubicBezTo>
                      <a:cubicBezTo>
                        <a:pt x="2" y="3"/>
                        <a:pt x="2" y="3"/>
                        <a:pt x="2" y="3"/>
                      </a:cubicBezTo>
                      <a:cubicBezTo>
                        <a:pt x="2" y="3"/>
                        <a:pt x="2" y="2"/>
                        <a:pt x="2" y="2"/>
                      </a:cubicBezTo>
                      <a:cubicBezTo>
                        <a:pt x="2" y="2"/>
                        <a:pt x="2" y="2"/>
                        <a:pt x="2" y="2"/>
                      </a:cubicBezTo>
                      <a:cubicBezTo>
                        <a:pt x="2" y="2"/>
                        <a:pt x="2" y="2"/>
                        <a:pt x="2" y="2"/>
                      </a:cubicBezTo>
                      <a:cubicBezTo>
                        <a:pt x="2" y="2"/>
                        <a:pt x="2" y="2"/>
                        <a:pt x="2" y="1"/>
                      </a:cubicBezTo>
                      <a:cubicBezTo>
                        <a:pt x="2" y="1"/>
                        <a:pt x="2" y="1"/>
                        <a:pt x="2" y="1"/>
                      </a:cubicBezTo>
                      <a:cubicBezTo>
                        <a:pt x="2" y="1"/>
                        <a:pt x="2" y="1"/>
                        <a:pt x="1" y="1"/>
                      </a:cubicBezTo>
                      <a:cubicBezTo>
                        <a:pt x="1" y="1"/>
                        <a:pt x="1" y="1"/>
                        <a:pt x="1" y="1"/>
                      </a:cubicBezTo>
                      <a:cubicBezTo>
                        <a:pt x="1" y="1"/>
                        <a:pt x="1" y="1"/>
                        <a:pt x="1" y="0"/>
                      </a:cubicBezTo>
                      <a:cubicBezTo>
                        <a:pt x="1" y="0"/>
                        <a:pt x="0" y="1"/>
                        <a:pt x="0" y="1"/>
                      </a:cubicBezTo>
                      <a:cubicBezTo>
                        <a:pt x="1" y="1"/>
                        <a:pt x="1" y="1"/>
                        <a:pt x="1" y="1"/>
                      </a:cubicBezTo>
                      <a:cubicBezTo>
                        <a:pt x="1" y="1"/>
                        <a:pt x="1" y="1"/>
                        <a:pt x="1" y="1"/>
                      </a:cubicBezTo>
                      <a:cubicBezTo>
                        <a:pt x="1" y="2"/>
                        <a:pt x="1" y="2"/>
                        <a:pt x="1" y="2"/>
                      </a:cubicBezTo>
                      <a:cubicBezTo>
                        <a:pt x="1" y="2"/>
                        <a:pt x="2" y="3"/>
                        <a:pt x="2" y="3"/>
                      </a:cubicBezTo>
                      <a:cubicBezTo>
                        <a:pt x="2" y="3"/>
                        <a:pt x="2" y="3"/>
                        <a:pt x="2" y="3"/>
                      </a:cubicBezTo>
                      <a:cubicBezTo>
                        <a:pt x="2" y="3"/>
                        <a:pt x="2" y="3"/>
                        <a:pt x="2" y="3"/>
                      </a:cubicBezTo>
                      <a:cubicBezTo>
                        <a:pt x="2" y="3"/>
                        <a:pt x="3" y="2"/>
                        <a:pt x="3" y="2"/>
                      </a:cubicBezTo>
                      <a:cubicBezTo>
                        <a:pt x="3" y="2"/>
                        <a:pt x="3" y="1"/>
                        <a:pt x="3" y="1"/>
                      </a:cubicBezTo>
                      <a:cubicBezTo>
                        <a:pt x="3" y="1"/>
                        <a:pt x="4" y="1"/>
                        <a:pt x="4" y="1"/>
                      </a:cubicBezTo>
                      <a:cubicBezTo>
                        <a:pt x="4" y="1"/>
                        <a:pt x="4" y="1"/>
                        <a:pt x="4" y="1"/>
                      </a:cubicBezTo>
                      <a:cubicBezTo>
                        <a:pt x="4" y="1"/>
                        <a:pt x="4" y="0"/>
                        <a:pt x="4" y="0"/>
                      </a:cubicBezTo>
                      <a:cubicBezTo>
                        <a:pt x="4" y="0"/>
                        <a:pt x="3" y="0"/>
                        <a:pt x="3" y="0"/>
                      </a:cubicBezTo>
                      <a:cubicBezTo>
                        <a:pt x="3" y="0"/>
                        <a:pt x="3" y="0"/>
                        <a:pt x="3" y="0"/>
                      </a:cubicBezTo>
                      <a:cubicBezTo>
                        <a:pt x="2" y="0"/>
                        <a:pt x="2" y="0"/>
                        <a:pt x="2" y="0"/>
                      </a:cubicBezTo>
                      <a:cubicBezTo>
                        <a:pt x="1" y="0"/>
                        <a:pt x="0" y="0"/>
                        <a:pt x="0" y="0"/>
                      </a:cubicBezTo>
                      <a:cubicBezTo>
                        <a:pt x="0" y="0"/>
                        <a:pt x="0" y="0"/>
                        <a:pt x="0" y="0"/>
                      </a:cubicBezTo>
                      <a:cubicBezTo>
                        <a:pt x="0" y="0"/>
                        <a:pt x="0" y="0"/>
                        <a:pt x="0" y="1"/>
                      </a:cubicBezTo>
                      <a:cubicBezTo>
                        <a:pt x="1" y="1"/>
                        <a:pt x="1" y="1"/>
                        <a:pt x="1" y="0"/>
                      </a:cubicBezTo>
                    </a:path>
                  </a:pathLst>
                </a:custGeom>
                <a:solidFill>
                  <a:srgbClr val="E74A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24" name="Freeform 596"/>
                <p:cNvSpPr>
                  <a:spLocks/>
                </p:cNvSpPr>
                <p:nvPr/>
              </p:nvSpPr>
              <p:spPr bwMode="auto">
                <a:xfrm>
                  <a:off x="2156" y="3959"/>
                  <a:ext cx="17" cy="12"/>
                </a:xfrm>
                <a:custGeom>
                  <a:avLst/>
                  <a:gdLst>
                    <a:gd name="T0" fmla="*/ 2 w 6"/>
                    <a:gd name="T1" fmla="*/ 4 h 4"/>
                    <a:gd name="T2" fmla="*/ 5 w 6"/>
                    <a:gd name="T3" fmla="*/ 1 h 4"/>
                    <a:gd name="T4" fmla="*/ 5 w 6"/>
                    <a:gd name="T5" fmla="*/ 0 h 4"/>
                    <a:gd name="T6" fmla="*/ 4 w 6"/>
                    <a:gd name="T7" fmla="*/ 0 h 4"/>
                    <a:gd name="T8" fmla="*/ 4 w 6"/>
                    <a:gd name="T9" fmla="*/ 0 h 4"/>
                    <a:gd name="T10" fmla="*/ 3 w 6"/>
                    <a:gd name="T11" fmla="*/ 0 h 4"/>
                    <a:gd name="T12" fmla="*/ 3 w 6"/>
                    <a:gd name="T13" fmla="*/ 1 h 4"/>
                    <a:gd name="T14" fmla="*/ 2 w 6"/>
                    <a:gd name="T15" fmla="*/ 1 h 4"/>
                    <a:gd name="T16" fmla="*/ 2 w 6"/>
                    <a:gd name="T17" fmla="*/ 2 h 4"/>
                    <a:gd name="T18" fmla="*/ 0 w 6"/>
                    <a:gd name="T19" fmla="*/ 2 h 4"/>
                    <a:gd name="T20" fmla="*/ 0 w 6"/>
                    <a:gd name="T21" fmla="*/ 3 h 4"/>
                    <a:gd name="T22" fmla="*/ 1 w 6"/>
                    <a:gd name="T23" fmla="*/ 3 h 4"/>
                    <a:gd name="T24" fmla="*/ 0 w 6"/>
                    <a:gd name="T25" fmla="*/ 4 h 4"/>
                    <a:gd name="T26" fmla="*/ 1 w 6"/>
                    <a:gd name="T27" fmla="*/ 4 h 4"/>
                    <a:gd name="T28" fmla="*/ 2 w 6"/>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4">
                      <a:moveTo>
                        <a:pt x="2" y="4"/>
                      </a:moveTo>
                      <a:cubicBezTo>
                        <a:pt x="5" y="1"/>
                        <a:pt x="5" y="1"/>
                        <a:pt x="5" y="1"/>
                      </a:cubicBezTo>
                      <a:cubicBezTo>
                        <a:pt x="5" y="1"/>
                        <a:pt x="6" y="0"/>
                        <a:pt x="5" y="0"/>
                      </a:cubicBezTo>
                      <a:cubicBezTo>
                        <a:pt x="5" y="0"/>
                        <a:pt x="4" y="0"/>
                        <a:pt x="4" y="0"/>
                      </a:cubicBezTo>
                      <a:cubicBezTo>
                        <a:pt x="4" y="0"/>
                        <a:pt x="4" y="0"/>
                        <a:pt x="4" y="0"/>
                      </a:cubicBezTo>
                      <a:cubicBezTo>
                        <a:pt x="3" y="0"/>
                        <a:pt x="3" y="0"/>
                        <a:pt x="3" y="0"/>
                      </a:cubicBezTo>
                      <a:cubicBezTo>
                        <a:pt x="3" y="1"/>
                        <a:pt x="3" y="1"/>
                        <a:pt x="3" y="1"/>
                      </a:cubicBezTo>
                      <a:cubicBezTo>
                        <a:pt x="2" y="1"/>
                        <a:pt x="2" y="1"/>
                        <a:pt x="2" y="1"/>
                      </a:cubicBezTo>
                      <a:cubicBezTo>
                        <a:pt x="2" y="2"/>
                        <a:pt x="2" y="2"/>
                        <a:pt x="2" y="2"/>
                      </a:cubicBezTo>
                      <a:cubicBezTo>
                        <a:pt x="0" y="2"/>
                        <a:pt x="0" y="2"/>
                        <a:pt x="0" y="2"/>
                      </a:cubicBezTo>
                      <a:cubicBezTo>
                        <a:pt x="0" y="3"/>
                        <a:pt x="0" y="3"/>
                        <a:pt x="0" y="3"/>
                      </a:cubicBezTo>
                      <a:cubicBezTo>
                        <a:pt x="1" y="3"/>
                        <a:pt x="1" y="3"/>
                        <a:pt x="1" y="3"/>
                      </a:cubicBezTo>
                      <a:cubicBezTo>
                        <a:pt x="1" y="3"/>
                        <a:pt x="0" y="3"/>
                        <a:pt x="0" y="4"/>
                      </a:cubicBezTo>
                      <a:cubicBezTo>
                        <a:pt x="0" y="4"/>
                        <a:pt x="0" y="4"/>
                        <a:pt x="1" y="4"/>
                      </a:cubicBezTo>
                      <a:cubicBezTo>
                        <a:pt x="1" y="4"/>
                        <a:pt x="2" y="4"/>
                        <a:pt x="2" y="4"/>
                      </a:cubicBezTo>
                    </a:path>
                  </a:pathLst>
                </a:custGeom>
                <a:solidFill>
                  <a:srgbClr val="EE7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25" name="Freeform 597"/>
                <p:cNvSpPr>
                  <a:spLocks/>
                </p:cNvSpPr>
                <p:nvPr/>
              </p:nvSpPr>
              <p:spPr bwMode="auto">
                <a:xfrm>
                  <a:off x="2156" y="3956"/>
                  <a:ext cx="17" cy="18"/>
                </a:xfrm>
                <a:custGeom>
                  <a:avLst/>
                  <a:gdLst>
                    <a:gd name="T0" fmla="*/ 2 w 6"/>
                    <a:gd name="T1" fmla="*/ 6 h 6"/>
                    <a:gd name="T2" fmla="*/ 5 w 6"/>
                    <a:gd name="T3" fmla="*/ 2 h 6"/>
                    <a:gd name="T4" fmla="*/ 5 w 6"/>
                    <a:gd name="T5" fmla="*/ 2 h 6"/>
                    <a:gd name="T6" fmla="*/ 5 w 6"/>
                    <a:gd name="T7" fmla="*/ 2 h 6"/>
                    <a:gd name="T8" fmla="*/ 5 w 6"/>
                    <a:gd name="T9" fmla="*/ 2 h 6"/>
                    <a:gd name="T10" fmla="*/ 5 w 6"/>
                    <a:gd name="T11" fmla="*/ 1 h 6"/>
                    <a:gd name="T12" fmla="*/ 5 w 6"/>
                    <a:gd name="T13" fmla="*/ 0 h 6"/>
                    <a:gd name="T14" fmla="*/ 4 w 6"/>
                    <a:gd name="T15" fmla="*/ 0 h 6"/>
                    <a:gd name="T16" fmla="*/ 4 w 6"/>
                    <a:gd name="T17" fmla="*/ 0 h 6"/>
                    <a:gd name="T18" fmla="*/ 4 w 6"/>
                    <a:gd name="T19" fmla="*/ 1 h 6"/>
                    <a:gd name="T20" fmla="*/ 4 w 6"/>
                    <a:gd name="T21" fmla="*/ 1 h 6"/>
                    <a:gd name="T22" fmla="*/ 3 w 6"/>
                    <a:gd name="T23" fmla="*/ 1 h 6"/>
                    <a:gd name="T24" fmla="*/ 3 w 6"/>
                    <a:gd name="T25" fmla="*/ 1 h 6"/>
                    <a:gd name="T26" fmla="*/ 3 w 6"/>
                    <a:gd name="T27" fmla="*/ 2 h 6"/>
                    <a:gd name="T28" fmla="*/ 3 w 6"/>
                    <a:gd name="T29" fmla="*/ 2 h 6"/>
                    <a:gd name="T30" fmla="*/ 2 w 6"/>
                    <a:gd name="T31" fmla="*/ 2 h 6"/>
                    <a:gd name="T32" fmla="*/ 2 w 6"/>
                    <a:gd name="T33" fmla="*/ 2 h 6"/>
                    <a:gd name="T34" fmla="*/ 2 w 6"/>
                    <a:gd name="T35" fmla="*/ 3 h 6"/>
                    <a:gd name="T36" fmla="*/ 2 w 6"/>
                    <a:gd name="T37" fmla="*/ 3 h 6"/>
                    <a:gd name="T38" fmla="*/ 0 w 6"/>
                    <a:gd name="T39" fmla="*/ 3 h 6"/>
                    <a:gd name="T40" fmla="*/ 0 w 6"/>
                    <a:gd name="T41" fmla="*/ 3 h 6"/>
                    <a:gd name="T42" fmla="*/ 0 w 6"/>
                    <a:gd name="T43" fmla="*/ 4 h 6"/>
                    <a:gd name="T44" fmla="*/ 0 w 6"/>
                    <a:gd name="T45" fmla="*/ 4 h 6"/>
                    <a:gd name="T46" fmla="*/ 1 w 6"/>
                    <a:gd name="T47" fmla="*/ 4 h 6"/>
                    <a:gd name="T48" fmla="*/ 1 w 6"/>
                    <a:gd name="T49" fmla="*/ 4 h 6"/>
                    <a:gd name="T50" fmla="*/ 0 w 6"/>
                    <a:gd name="T51" fmla="*/ 4 h 6"/>
                    <a:gd name="T52" fmla="*/ 0 w 6"/>
                    <a:gd name="T53" fmla="*/ 5 h 6"/>
                    <a:gd name="T54" fmla="*/ 0 w 6"/>
                    <a:gd name="T55" fmla="*/ 5 h 6"/>
                    <a:gd name="T56" fmla="*/ 1 w 6"/>
                    <a:gd name="T57" fmla="*/ 5 h 6"/>
                    <a:gd name="T58" fmla="*/ 2 w 6"/>
                    <a:gd name="T59" fmla="*/ 6 h 6"/>
                    <a:gd name="T60" fmla="*/ 2 w 6"/>
                    <a:gd name="T61" fmla="*/ 5 h 6"/>
                    <a:gd name="T62" fmla="*/ 1 w 6"/>
                    <a:gd name="T63" fmla="*/ 5 h 6"/>
                    <a:gd name="T64" fmla="*/ 0 w 6"/>
                    <a:gd name="T65" fmla="*/ 5 h 6"/>
                    <a:gd name="T66" fmla="*/ 0 w 6"/>
                    <a:gd name="T67" fmla="*/ 5 h 6"/>
                    <a:gd name="T68" fmla="*/ 1 w 6"/>
                    <a:gd name="T69" fmla="*/ 4 h 6"/>
                    <a:gd name="T70" fmla="*/ 1 w 6"/>
                    <a:gd name="T71" fmla="*/ 4 h 6"/>
                    <a:gd name="T72" fmla="*/ 1 w 6"/>
                    <a:gd name="T73" fmla="*/ 4 h 6"/>
                    <a:gd name="T74" fmla="*/ 0 w 6"/>
                    <a:gd name="T75" fmla="*/ 3 h 6"/>
                    <a:gd name="T76" fmla="*/ 0 w 6"/>
                    <a:gd name="T77" fmla="*/ 4 h 6"/>
                    <a:gd name="T78" fmla="*/ 0 w 6"/>
                    <a:gd name="T79" fmla="*/ 3 h 6"/>
                    <a:gd name="T80" fmla="*/ 0 w 6"/>
                    <a:gd name="T81" fmla="*/ 3 h 6"/>
                    <a:gd name="T82" fmla="*/ 2 w 6"/>
                    <a:gd name="T83" fmla="*/ 3 h 6"/>
                    <a:gd name="T84" fmla="*/ 2 w 6"/>
                    <a:gd name="T85" fmla="*/ 3 h 6"/>
                    <a:gd name="T86" fmla="*/ 2 w 6"/>
                    <a:gd name="T87" fmla="*/ 2 h 6"/>
                    <a:gd name="T88" fmla="*/ 2 w 6"/>
                    <a:gd name="T89" fmla="*/ 2 h 6"/>
                    <a:gd name="T90" fmla="*/ 3 w 6"/>
                    <a:gd name="T91" fmla="*/ 2 h 6"/>
                    <a:gd name="T92" fmla="*/ 3 w 6"/>
                    <a:gd name="T93" fmla="*/ 2 h 6"/>
                    <a:gd name="T94" fmla="*/ 3 w 6"/>
                    <a:gd name="T95" fmla="*/ 1 h 6"/>
                    <a:gd name="T96" fmla="*/ 3 w 6"/>
                    <a:gd name="T97" fmla="*/ 1 h 6"/>
                    <a:gd name="T98" fmla="*/ 4 w 6"/>
                    <a:gd name="T99" fmla="*/ 1 h 6"/>
                    <a:gd name="T100" fmla="*/ 4 w 6"/>
                    <a:gd name="T101" fmla="*/ 1 h 6"/>
                    <a:gd name="T102" fmla="*/ 4 w 6"/>
                    <a:gd name="T103" fmla="*/ 1 h 6"/>
                    <a:gd name="T104" fmla="*/ 4 w 6"/>
                    <a:gd name="T105" fmla="*/ 1 h 6"/>
                    <a:gd name="T106" fmla="*/ 5 w 6"/>
                    <a:gd name="T107" fmla="*/ 1 h 6"/>
                    <a:gd name="T108" fmla="*/ 5 w 6"/>
                    <a:gd name="T109" fmla="*/ 1 h 6"/>
                    <a:gd name="T110" fmla="*/ 5 w 6"/>
                    <a:gd name="T111" fmla="*/ 2 h 6"/>
                    <a:gd name="T112" fmla="*/ 5 w 6"/>
                    <a:gd name="T113" fmla="*/ 2 h 6"/>
                    <a:gd name="T114" fmla="*/ 5 w 6"/>
                    <a:gd name="T115" fmla="*/ 2 h 6"/>
                    <a:gd name="T116" fmla="*/ 3 w 6"/>
                    <a:gd name="T117" fmla="*/ 4 h 6"/>
                    <a:gd name="T118" fmla="*/ 2 w 6"/>
                    <a:gd name="T119" fmla="*/ 5 h 6"/>
                    <a:gd name="T120" fmla="*/ 2 w 6"/>
                    <a:gd name="T1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6">
                      <a:moveTo>
                        <a:pt x="2" y="6"/>
                      </a:moveTo>
                      <a:cubicBezTo>
                        <a:pt x="3" y="4"/>
                        <a:pt x="4" y="3"/>
                        <a:pt x="5" y="2"/>
                      </a:cubicBezTo>
                      <a:cubicBezTo>
                        <a:pt x="5" y="2"/>
                        <a:pt x="5" y="2"/>
                        <a:pt x="5" y="2"/>
                      </a:cubicBezTo>
                      <a:cubicBezTo>
                        <a:pt x="5" y="2"/>
                        <a:pt x="5" y="2"/>
                        <a:pt x="5" y="2"/>
                      </a:cubicBezTo>
                      <a:cubicBezTo>
                        <a:pt x="5" y="2"/>
                        <a:pt x="5" y="2"/>
                        <a:pt x="5" y="2"/>
                      </a:cubicBezTo>
                      <a:cubicBezTo>
                        <a:pt x="5" y="1"/>
                        <a:pt x="6" y="1"/>
                        <a:pt x="5" y="1"/>
                      </a:cubicBezTo>
                      <a:cubicBezTo>
                        <a:pt x="5" y="1"/>
                        <a:pt x="5" y="1"/>
                        <a:pt x="5" y="0"/>
                      </a:cubicBezTo>
                      <a:cubicBezTo>
                        <a:pt x="5" y="0"/>
                        <a:pt x="4" y="0"/>
                        <a:pt x="4" y="0"/>
                      </a:cubicBezTo>
                      <a:cubicBezTo>
                        <a:pt x="4" y="0"/>
                        <a:pt x="4" y="0"/>
                        <a:pt x="4" y="0"/>
                      </a:cubicBezTo>
                      <a:cubicBezTo>
                        <a:pt x="4" y="1"/>
                        <a:pt x="4" y="1"/>
                        <a:pt x="4" y="1"/>
                      </a:cubicBezTo>
                      <a:cubicBezTo>
                        <a:pt x="4" y="1"/>
                        <a:pt x="4" y="1"/>
                        <a:pt x="4" y="1"/>
                      </a:cubicBezTo>
                      <a:cubicBezTo>
                        <a:pt x="4" y="1"/>
                        <a:pt x="3" y="1"/>
                        <a:pt x="3" y="1"/>
                      </a:cubicBezTo>
                      <a:cubicBezTo>
                        <a:pt x="3" y="1"/>
                        <a:pt x="3" y="1"/>
                        <a:pt x="3" y="1"/>
                      </a:cubicBezTo>
                      <a:cubicBezTo>
                        <a:pt x="3" y="1"/>
                        <a:pt x="3" y="2"/>
                        <a:pt x="3" y="2"/>
                      </a:cubicBezTo>
                      <a:cubicBezTo>
                        <a:pt x="3" y="2"/>
                        <a:pt x="3" y="2"/>
                        <a:pt x="3" y="2"/>
                      </a:cubicBezTo>
                      <a:cubicBezTo>
                        <a:pt x="2" y="2"/>
                        <a:pt x="2" y="2"/>
                        <a:pt x="2" y="2"/>
                      </a:cubicBezTo>
                      <a:cubicBezTo>
                        <a:pt x="2" y="2"/>
                        <a:pt x="2" y="2"/>
                        <a:pt x="2" y="2"/>
                      </a:cubicBezTo>
                      <a:cubicBezTo>
                        <a:pt x="2" y="2"/>
                        <a:pt x="2" y="3"/>
                        <a:pt x="2" y="3"/>
                      </a:cubicBezTo>
                      <a:cubicBezTo>
                        <a:pt x="2" y="3"/>
                        <a:pt x="2" y="3"/>
                        <a:pt x="2" y="3"/>
                      </a:cubicBezTo>
                      <a:cubicBezTo>
                        <a:pt x="1" y="3"/>
                        <a:pt x="1" y="3"/>
                        <a:pt x="0" y="3"/>
                      </a:cubicBezTo>
                      <a:cubicBezTo>
                        <a:pt x="0" y="3"/>
                        <a:pt x="0" y="3"/>
                        <a:pt x="0" y="3"/>
                      </a:cubicBezTo>
                      <a:cubicBezTo>
                        <a:pt x="0" y="3"/>
                        <a:pt x="0" y="3"/>
                        <a:pt x="0" y="4"/>
                      </a:cubicBezTo>
                      <a:cubicBezTo>
                        <a:pt x="0" y="4"/>
                        <a:pt x="0" y="4"/>
                        <a:pt x="0" y="4"/>
                      </a:cubicBezTo>
                      <a:cubicBezTo>
                        <a:pt x="0" y="4"/>
                        <a:pt x="1" y="4"/>
                        <a:pt x="1" y="4"/>
                      </a:cubicBezTo>
                      <a:cubicBezTo>
                        <a:pt x="1" y="4"/>
                        <a:pt x="1" y="4"/>
                        <a:pt x="1" y="4"/>
                      </a:cubicBezTo>
                      <a:cubicBezTo>
                        <a:pt x="1" y="4"/>
                        <a:pt x="0" y="4"/>
                        <a:pt x="0" y="4"/>
                      </a:cubicBezTo>
                      <a:cubicBezTo>
                        <a:pt x="0" y="4"/>
                        <a:pt x="0" y="4"/>
                        <a:pt x="0" y="5"/>
                      </a:cubicBezTo>
                      <a:cubicBezTo>
                        <a:pt x="0" y="5"/>
                        <a:pt x="0" y="5"/>
                        <a:pt x="0" y="5"/>
                      </a:cubicBezTo>
                      <a:cubicBezTo>
                        <a:pt x="0" y="5"/>
                        <a:pt x="1" y="5"/>
                        <a:pt x="1" y="5"/>
                      </a:cubicBezTo>
                      <a:cubicBezTo>
                        <a:pt x="1" y="6"/>
                        <a:pt x="2" y="6"/>
                        <a:pt x="2" y="6"/>
                      </a:cubicBezTo>
                      <a:cubicBezTo>
                        <a:pt x="2" y="6"/>
                        <a:pt x="2" y="5"/>
                        <a:pt x="2" y="5"/>
                      </a:cubicBezTo>
                      <a:cubicBezTo>
                        <a:pt x="2" y="5"/>
                        <a:pt x="1" y="5"/>
                        <a:pt x="1" y="5"/>
                      </a:cubicBezTo>
                      <a:cubicBezTo>
                        <a:pt x="1" y="5"/>
                        <a:pt x="0" y="5"/>
                        <a:pt x="0" y="5"/>
                      </a:cubicBezTo>
                      <a:cubicBezTo>
                        <a:pt x="0" y="5"/>
                        <a:pt x="0" y="5"/>
                        <a:pt x="0" y="5"/>
                      </a:cubicBezTo>
                      <a:cubicBezTo>
                        <a:pt x="0" y="5"/>
                        <a:pt x="1" y="4"/>
                        <a:pt x="1" y="4"/>
                      </a:cubicBezTo>
                      <a:cubicBezTo>
                        <a:pt x="1" y="4"/>
                        <a:pt x="1" y="4"/>
                        <a:pt x="1" y="4"/>
                      </a:cubicBezTo>
                      <a:cubicBezTo>
                        <a:pt x="1" y="4"/>
                        <a:pt x="1" y="4"/>
                        <a:pt x="1" y="4"/>
                      </a:cubicBezTo>
                      <a:cubicBezTo>
                        <a:pt x="1" y="4"/>
                        <a:pt x="1" y="4"/>
                        <a:pt x="0" y="3"/>
                      </a:cubicBezTo>
                      <a:cubicBezTo>
                        <a:pt x="0" y="4"/>
                        <a:pt x="0" y="4"/>
                        <a:pt x="0" y="4"/>
                      </a:cubicBezTo>
                      <a:cubicBezTo>
                        <a:pt x="0" y="3"/>
                        <a:pt x="0" y="3"/>
                        <a:pt x="0" y="3"/>
                      </a:cubicBezTo>
                      <a:cubicBezTo>
                        <a:pt x="0" y="3"/>
                        <a:pt x="0" y="3"/>
                        <a:pt x="0" y="3"/>
                      </a:cubicBezTo>
                      <a:cubicBezTo>
                        <a:pt x="1" y="3"/>
                        <a:pt x="1" y="3"/>
                        <a:pt x="2" y="3"/>
                      </a:cubicBezTo>
                      <a:cubicBezTo>
                        <a:pt x="2" y="3"/>
                        <a:pt x="2" y="3"/>
                        <a:pt x="2" y="3"/>
                      </a:cubicBezTo>
                      <a:cubicBezTo>
                        <a:pt x="2" y="3"/>
                        <a:pt x="2" y="2"/>
                        <a:pt x="2" y="2"/>
                      </a:cubicBezTo>
                      <a:cubicBezTo>
                        <a:pt x="2" y="2"/>
                        <a:pt x="2" y="2"/>
                        <a:pt x="2" y="2"/>
                      </a:cubicBezTo>
                      <a:cubicBezTo>
                        <a:pt x="2" y="2"/>
                        <a:pt x="2" y="2"/>
                        <a:pt x="3" y="2"/>
                      </a:cubicBezTo>
                      <a:cubicBezTo>
                        <a:pt x="3" y="2"/>
                        <a:pt x="3" y="2"/>
                        <a:pt x="3" y="2"/>
                      </a:cubicBezTo>
                      <a:cubicBezTo>
                        <a:pt x="3" y="2"/>
                        <a:pt x="3" y="1"/>
                        <a:pt x="3" y="1"/>
                      </a:cubicBezTo>
                      <a:cubicBezTo>
                        <a:pt x="3" y="1"/>
                        <a:pt x="3" y="1"/>
                        <a:pt x="3" y="1"/>
                      </a:cubicBezTo>
                      <a:cubicBezTo>
                        <a:pt x="3" y="1"/>
                        <a:pt x="4" y="1"/>
                        <a:pt x="4" y="1"/>
                      </a:cubicBezTo>
                      <a:cubicBezTo>
                        <a:pt x="4" y="1"/>
                        <a:pt x="4" y="1"/>
                        <a:pt x="4" y="1"/>
                      </a:cubicBezTo>
                      <a:cubicBezTo>
                        <a:pt x="4" y="1"/>
                        <a:pt x="4" y="1"/>
                        <a:pt x="4" y="1"/>
                      </a:cubicBezTo>
                      <a:cubicBezTo>
                        <a:pt x="4" y="1"/>
                        <a:pt x="4" y="1"/>
                        <a:pt x="4" y="1"/>
                      </a:cubicBezTo>
                      <a:cubicBezTo>
                        <a:pt x="5" y="1"/>
                        <a:pt x="5" y="1"/>
                        <a:pt x="5" y="1"/>
                      </a:cubicBezTo>
                      <a:cubicBezTo>
                        <a:pt x="5" y="1"/>
                        <a:pt x="5" y="1"/>
                        <a:pt x="5" y="1"/>
                      </a:cubicBezTo>
                      <a:cubicBezTo>
                        <a:pt x="5" y="2"/>
                        <a:pt x="5" y="2"/>
                        <a:pt x="5" y="2"/>
                      </a:cubicBezTo>
                      <a:cubicBezTo>
                        <a:pt x="5" y="2"/>
                        <a:pt x="5" y="2"/>
                        <a:pt x="5" y="2"/>
                      </a:cubicBezTo>
                      <a:cubicBezTo>
                        <a:pt x="5" y="2"/>
                        <a:pt x="5" y="2"/>
                        <a:pt x="5" y="2"/>
                      </a:cubicBezTo>
                      <a:cubicBezTo>
                        <a:pt x="5" y="3"/>
                        <a:pt x="4" y="3"/>
                        <a:pt x="3" y="4"/>
                      </a:cubicBezTo>
                      <a:cubicBezTo>
                        <a:pt x="3" y="4"/>
                        <a:pt x="2" y="5"/>
                        <a:pt x="2" y="5"/>
                      </a:cubicBezTo>
                      <a:cubicBezTo>
                        <a:pt x="2" y="5"/>
                        <a:pt x="2" y="6"/>
                        <a:pt x="2" y="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26" name="Freeform 598"/>
                <p:cNvSpPr>
                  <a:spLocks/>
                </p:cNvSpPr>
                <p:nvPr/>
              </p:nvSpPr>
              <p:spPr bwMode="auto">
                <a:xfrm>
                  <a:off x="2159" y="3968"/>
                  <a:ext cx="5" cy="3"/>
                </a:xfrm>
                <a:custGeom>
                  <a:avLst/>
                  <a:gdLst>
                    <a:gd name="T0" fmla="*/ 0 w 2"/>
                    <a:gd name="T1" fmla="*/ 0 h 1"/>
                    <a:gd name="T2" fmla="*/ 1 w 2"/>
                    <a:gd name="T3" fmla="*/ 1 h 1"/>
                    <a:gd name="T4" fmla="*/ 1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1" y="0"/>
                        <a:pt x="1" y="1"/>
                      </a:cubicBezTo>
                      <a:cubicBezTo>
                        <a:pt x="1" y="1"/>
                        <a:pt x="2" y="1"/>
                        <a:pt x="1" y="1"/>
                      </a:cubicBezTo>
                      <a:cubicBezTo>
                        <a:pt x="1" y="0"/>
                        <a:pt x="1"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27" name="Freeform 599"/>
                <p:cNvSpPr>
                  <a:spLocks/>
                </p:cNvSpPr>
                <p:nvPr/>
              </p:nvSpPr>
              <p:spPr bwMode="auto">
                <a:xfrm>
                  <a:off x="2159" y="3965"/>
                  <a:ext cx="5" cy="6"/>
                </a:xfrm>
                <a:custGeom>
                  <a:avLst/>
                  <a:gdLst>
                    <a:gd name="T0" fmla="*/ 1 w 2"/>
                    <a:gd name="T1" fmla="*/ 0 h 2"/>
                    <a:gd name="T2" fmla="*/ 2 w 2"/>
                    <a:gd name="T3" fmla="*/ 1 h 2"/>
                    <a:gd name="T4" fmla="*/ 2 w 2"/>
                    <a:gd name="T5" fmla="*/ 1 h 2"/>
                    <a:gd name="T6" fmla="*/ 1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1"/>
                        <a:pt x="2" y="1"/>
                      </a:cubicBezTo>
                      <a:cubicBezTo>
                        <a:pt x="2" y="2"/>
                        <a:pt x="2" y="1"/>
                        <a:pt x="2" y="1"/>
                      </a:cubicBezTo>
                      <a:cubicBezTo>
                        <a:pt x="2" y="1"/>
                        <a:pt x="1" y="0"/>
                        <a:pt x="1" y="0"/>
                      </a:cubicBezTo>
                      <a:cubicBezTo>
                        <a:pt x="1" y="0"/>
                        <a:pt x="0" y="0"/>
                        <a:pt x="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28" name="Freeform 600"/>
                <p:cNvSpPr>
                  <a:spLocks/>
                </p:cNvSpPr>
                <p:nvPr/>
              </p:nvSpPr>
              <p:spPr bwMode="auto">
                <a:xfrm>
                  <a:off x="2164" y="3962"/>
                  <a:ext cx="3" cy="6"/>
                </a:xfrm>
                <a:custGeom>
                  <a:avLst/>
                  <a:gdLst>
                    <a:gd name="T0" fmla="*/ 0 w 1"/>
                    <a:gd name="T1" fmla="*/ 0 h 2"/>
                    <a:gd name="T2" fmla="*/ 1 w 1"/>
                    <a:gd name="T3" fmla="*/ 1 h 2"/>
                    <a:gd name="T4" fmla="*/ 1 w 1"/>
                    <a:gd name="T5" fmla="*/ 1 h 2"/>
                    <a:gd name="T6" fmla="*/ 0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0" y="1"/>
                        <a:pt x="1" y="1"/>
                      </a:cubicBezTo>
                      <a:cubicBezTo>
                        <a:pt x="1" y="2"/>
                        <a:pt x="1" y="1"/>
                        <a:pt x="1" y="1"/>
                      </a:cubicBezTo>
                      <a:cubicBezTo>
                        <a:pt x="1" y="1"/>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29" name="Freeform 601"/>
                <p:cNvSpPr>
                  <a:spLocks/>
                </p:cNvSpPr>
                <p:nvPr/>
              </p:nvSpPr>
              <p:spPr bwMode="auto">
                <a:xfrm>
                  <a:off x="2167" y="3956"/>
                  <a:ext cx="3" cy="9"/>
                </a:xfrm>
                <a:custGeom>
                  <a:avLst/>
                  <a:gdLst>
                    <a:gd name="T0" fmla="*/ 0 w 1"/>
                    <a:gd name="T1" fmla="*/ 1 h 3"/>
                    <a:gd name="T2" fmla="*/ 0 w 1"/>
                    <a:gd name="T3" fmla="*/ 2 h 3"/>
                    <a:gd name="T4" fmla="*/ 0 w 1"/>
                    <a:gd name="T5" fmla="*/ 3 h 3"/>
                    <a:gd name="T6" fmla="*/ 1 w 1"/>
                    <a:gd name="T7" fmla="*/ 3 h 3"/>
                    <a:gd name="T8" fmla="*/ 0 w 1"/>
                    <a:gd name="T9" fmla="*/ 2 h 3"/>
                    <a:gd name="T10" fmla="*/ 0 w 1"/>
                    <a:gd name="T11" fmla="*/ 1 h 3"/>
                    <a:gd name="T12" fmla="*/ 0 w 1"/>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1"/>
                      </a:moveTo>
                      <a:cubicBezTo>
                        <a:pt x="0" y="1"/>
                        <a:pt x="0" y="1"/>
                        <a:pt x="0" y="2"/>
                      </a:cubicBezTo>
                      <a:cubicBezTo>
                        <a:pt x="0" y="2"/>
                        <a:pt x="0" y="3"/>
                        <a:pt x="0" y="3"/>
                      </a:cubicBezTo>
                      <a:cubicBezTo>
                        <a:pt x="1" y="3"/>
                        <a:pt x="1" y="3"/>
                        <a:pt x="1" y="3"/>
                      </a:cubicBezTo>
                      <a:cubicBezTo>
                        <a:pt x="0" y="2"/>
                        <a:pt x="0" y="2"/>
                        <a:pt x="0" y="2"/>
                      </a:cubicBezTo>
                      <a:cubicBezTo>
                        <a:pt x="0" y="1"/>
                        <a:pt x="0" y="1"/>
                        <a:pt x="0" y="1"/>
                      </a:cubicBezTo>
                      <a:cubicBezTo>
                        <a:pt x="0" y="0"/>
                        <a:pt x="0" y="0"/>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30" name="Freeform 602"/>
                <p:cNvSpPr>
                  <a:spLocks/>
                </p:cNvSpPr>
                <p:nvPr/>
              </p:nvSpPr>
              <p:spPr bwMode="auto">
                <a:xfrm>
                  <a:off x="2162" y="3962"/>
                  <a:ext cx="5" cy="6"/>
                </a:xfrm>
                <a:custGeom>
                  <a:avLst/>
                  <a:gdLst>
                    <a:gd name="T0" fmla="*/ 2 w 2"/>
                    <a:gd name="T1" fmla="*/ 1 h 2"/>
                    <a:gd name="T2" fmla="*/ 1 w 2"/>
                    <a:gd name="T3" fmla="*/ 0 h 2"/>
                    <a:gd name="T4" fmla="*/ 0 w 2"/>
                    <a:gd name="T5" fmla="*/ 0 h 2"/>
                    <a:gd name="T6" fmla="*/ 0 w 2"/>
                    <a:gd name="T7" fmla="*/ 0 h 2"/>
                    <a:gd name="T8" fmla="*/ 0 w 2"/>
                    <a:gd name="T9" fmla="*/ 0 h 2"/>
                    <a:gd name="T10" fmla="*/ 0 w 2"/>
                    <a:gd name="T11" fmla="*/ 0 h 2"/>
                    <a:gd name="T12" fmla="*/ 0 w 2"/>
                    <a:gd name="T13" fmla="*/ 0 h 2"/>
                    <a:gd name="T14" fmla="*/ 0 w 2"/>
                    <a:gd name="T15" fmla="*/ 0 h 2"/>
                    <a:gd name="T16" fmla="*/ 0 w 2"/>
                    <a:gd name="T17" fmla="*/ 0 h 2"/>
                    <a:gd name="T18" fmla="*/ 1 w 2"/>
                    <a:gd name="T19" fmla="*/ 1 h 2"/>
                    <a:gd name="T20" fmla="*/ 2 w 2"/>
                    <a:gd name="T21" fmla="*/ 1 h 2"/>
                    <a:gd name="T22" fmla="*/ 2 w 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2" y="1"/>
                      </a:moveTo>
                      <a:cubicBezTo>
                        <a:pt x="2" y="1"/>
                        <a:pt x="1" y="1"/>
                        <a:pt x="1" y="0"/>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1" y="0"/>
                        <a:pt x="1" y="1"/>
                      </a:cubicBezTo>
                      <a:cubicBezTo>
                        <a:pt x="1" y="1"/>
                        <a:pt x="1" y="1"/>
                        <a:pt x="2" y="1"/>
                      </a:cubicBezTo>
                      <a:cubicBezTo>
                        <a:pt x="2" y="2"/>
                        <a:pt x="2" y="1"/>
                        <a:pt x="2"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31" name="Freeform 603"/>
                <p:cNvSpPr>
                  <a:spLocks/>
                </p:cNvSpPr>
                <p:nvPr/>
              </p:nvSpPr>
              <p:spPr bwMode="auto">
                <a:xfrm>
                  <a:off x="2162" y="3962"/>
                  <a:ext cx="2" cy="6"/>
                </a:xfrm>
                <a:custGeom>
                  <a:avLst/>
                  <a:gdLst>
                    <a:gd name="T0" fmla="*/ 1 w 1"/>
                    <a:gd name="T1" fmla="*/ 2 h 2"/>
                    <a:gd name="T2" fmla="*/ 1 w 1"/>
                    <a:gd name="T3" fmla="*/ 2 h 2"/>
                    <a:gd name="T4" fmla="*/ 0 w 1"/>
                    <a:gd name="T5" fmla="*/ 0 h 2"/>
                    <a:gd name="T6" fmla="*/ 0 w 1"/>
                    <a:gd name="T7" fmla="*/ 0 h 2"/>
                    <a:gd name="T8" fmla="*/ 0 w 1"/>
                    <a:gd name="T9" fmla="*/ 2 h 2"/>
                    <a:gd name="T10" fmla="*/ 1 w 1"/>
                    <a:gd name="T11" fmla="*/ 2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2"/>
                        <a:pt x="1" y="2"/>
                        <a:pt x="1" y="2"/>
                      </a:cubicBezTo>
                      <a:cubicBezTo>
                        <a:pt x="0" y="1"/>
                        <a:pt x="0" y="1"/>
                        <a:pt x="0" y="0"/>
                      </a:cubicBezTo>
                      <a:cubicBezTo>
                        <a:pt x="0" y="0"/>
                        <a:pt x="0" y="0"/>
                        <a:pt x="0" y="0"/>
                      </a:cubicBezTo>
                      <a:cubicBezTo>
                        <a:pt x="0" y="1"/>
                        <a:pt x="0" y="1"/>
                        <a:pt x="0" y="2"/>
                      </a:cubicBezTo>
                      <a:cubicBezTo>
                        <a:pt x="1" y="2"/>
                        <a:pt x="1" y="2"/>
                        <a:pt x="1" y="2"/>
                      </a:cubicBezTo>
                      <a:cubicBezTo>
                        <a:pt x="1" y="2"/>
                        <a:pt x="1" y="2"/>
                        <a:pt x="1"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32" name="Freeform 604"/>
                <p:cNvSpPr>
                  <a:spLocks/>
                </p:cNvSpPr>
                <p:nvPr/>
              </p:nvSpPr>
              <p:spPr bwMode="auto">
                <a:xfrm>
                  <a:off x="2156" y="3968"/>
                  <a:ext cx="6" cy="3"/>
                </a:xfrm>
                <a:custGeom>
                  <a:avLst/>
                  <a:gdLst>
                    <a:gd name="T0" fmla="*/ 1 w 2"/>
                    <a:gd name="T1" fmla="*/ 0 h 1"/>
                    <a:gd name="T2" fmla="*/ 1 w 2"/>
                    <a:gd name="T3" fmla="*/ 0 h 1"/>
                    <a:gd name="T4" fmla="*/ 1 w 2"/>
                    <a:gd name="T5" fmla="*/ 0 h 1"/>
                    <a:gd name="T6" fmla="*/ 0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1" y="0"/>
                      </a:cubicBezTo>
                      <a:cubicBezTo>
                        <a:pt x="2" y="0"/>
                        <a:pt x="2" y="0"/>
                        <a:pt x="1" y="0"/>
                      </a:cubicBezTo>
                      <a:cubicBezTo>
                        <a:pt x="1" y="0"/>
                        <a:pt x="1" y="0"/>
                        <a:pt x="0" y="0"/>
                      </a:cubicBezTo>
                      <a:cubicBezTo>
                        <a:pt x="0" y="0"/>
                        <a:pt x="0" y="1"/>
                        <a:pt x="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33" name="Freeform 605"/>
                <p:cNvSpPr>
                  <a:spLocks/>
                </p:cNvSpPr>
                <p:nvPr/>
              </p:nvSpPr>
              <p:spPr bwMode="auto">
                <a:xfrm>
                  <a:off x="2156" y="3965"/>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0" y="0"/>
                      </a:cubicBezTo>
                      <a:cubicBezTo>
                        <a:pt x="0" y="0"/>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34" name="Freeform 606"/>
                <p:cNvSpPr>
                  <a:spLocks/>
                </p:cNvSpPr>
                <p:nvPr/>
              </p:nvSpPr>
              <p:spPr bwMode="auto">
                <a:xfrm>
                  <a:off x="2162" y="3962"/>
                  <a:ext cx="11" cy="12"/>
                </a:xfrm>
                <a:custGeom>
                  <a:avLst/>
                  <a:gdLst>
                    <a:gd name="T0" fmla="*/ 0 w 4"/>
                    <a:gd name="T1" fmla="*/ 3 h 4"/>
                    <a:gd name="T2" fmla="*/ 1 w 4"/>
                    <a:gd name="T3" fmla="*/ 4 h 4"/>
                    <a:gd name="T4" fmla="*/ 4 w 4"/>
                    <a:gd name="T5" fmla="*/ 1 h 4"/>
                    <a:gd name="T6" fmla="*/ 4 w 4"/>
                    <a:gd name="T7" fmla="*/ 0 h 4"/>
                    <a:gd name="T8" fmla="*/ 3 w 4"/>
                    <a:gd name="T9" fmla="*/ 0 h 4"/>
                    <a:gd name="T10" fmla="*/ 0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0" y="3"/>
                      </a:moveTo>
                      <a:cubicBezTo>
                        <a:pt x="0" y="3"/>
                        <a:pt x="0" y="4"/>
                        <a:pt x="1" y="4"/>
                      </a:cubicBezTo>
                      <a:cubicBezTo>
                        <a:pt x="1" y="4"/>
                        <a:pt x="4" y="1"/>
                        <a:pt x="4" y="1"/>
                      </a:cubicBezTo>
                      <a:cubicBezTo>
                        <a:pt x="4" y="1"/>
                        <a:pt x="4" y="1"/>
                        <a:pt x="4" y="0"/>
                      </a:cubicBezTo>
                      <a:cubicBezTo>
                        <a:pt x="4" y="0"/>
                        <a:pt x="3" y="0"/>
                        <a:pt x="3" y="0"/>
                      </a:cubicBezTo>
                      <a:cubicBezTo>
                        <a:pt x="0" y="3"/>
                        <a:pt x="0" y="3"/>
                        <a:pt x="0" y="3"/>
                      </a:cubicBezTo>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grpSp>
          <p:sp>
            <p:nvSpPr>
              <p:cNvPr id="757" name="Freeform 608"/>
              <p:cNvSpPr>
                <a:spLocks/>
              </p:cNvSpPr>
              <p:nvPr/>
            </p:nvSpPr>
            <p:spPr bwMode="auto">
              <a:xfrm>
                <a:off x="3432175" y="6289675"/>
                <a:ext cx="17463" cy="19050"/>
              </a:xfrm>
              <a:custGeom>
                <a:avLst/>
                <a:gdLst>
                  <a:gd name="T0" fmla="*/ 0 w 4"/>
                  <a:gd name="T1" fmla="*/ 3 h 4"/>
                  <a:gd name="T2" fmla="*/ 1 w 4"/>
                  <a:gd name="T3" fmla="*/ 4 h 4"/>
                  <a:gd name="T4" fmla="*/ 4 w 4"/>
                  <a:gd name="T5" fmla="*/ 1 h 4"/>
                  <a:gd name="T6" fmla="*/ 4 w 4"/>
                  <a:gd name="T7" fmla="*/ 0 h 4"/>
                  <a:gd name="T8" fmla="*/ 3 w 4"/>
                  <a:gd name="T9" fmla="*/ 0 h 4"/>
                  <a:gd name="T10" fmla="*/ 0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0" y="3"/>
                    </a:moveTo>
                    <a:cubicBezTo>
                      <a:pt x="0" y="3"/>
                      <a:pt x="0" y="4"/>
                      <a:pt x="1" y="4"/>
                    </a:cubicBezTo>
                    <a:cubicBezTo>
                      <a:pt x="1" y="4"/>
                      <a:pt x="4" y="1"/>
                      <a:pt x="4" y="1"/>
                    </a:cubicBezTo>
                    <a:cubicBezTo>
                      <a:pt x="4" y="1"/>
                      <a:pt x="4" y="1"/>
                      <a:pt x="4" y="0"/>
                    </a:cubicBezTo>
                    <a:cubicBezTo>
                      <a:pt x="4" y="0"/>
                      <a:pt x="3" y="0"/>
                      <a:pt x="3" y="0"/>
                    </a:cubicBezTo>
                    <a:lnTo>
                      <a:pt x="0" y="3"/>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58" name="Freeform 609"/>
              <p:cNvSpPr>
                <a:spLocks/>
              </p:cNvSpPr>
              <p:nvPr/>
            </p:nvSpPr>
            <p:spPr bwMode="auto">
              <a:xfrm>
                <a:off x="3435350" y="6294438"/>
                <a:ext cx="19050" cy="19050"/>
              </a:xfrm>
              <a:custGeom>
                <a:avLst/>
                <a:gdLst>
                  <a:gd name="T0" fmla="*/ 0 w 4"/>
                  <a:gd name="T1" fmla="*/ 3 h 4"/>
                  <a:gd name="T2" fmla="*/ 2 w 4"/>
                  <a:gd name="T3" fmla="*/ 4 h 4"/>
                  <a:gd name="T4" fmla="*/ 4 w 4"/>
                  <a:gd name="T5" fmla="*/ 1 h 4"/>
                  <a:gd name="T6" fmla="*/ 3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cubicBezTo>
                      <a:pt x="0" y="3"/>
                      <a:pt x="1" y="4"/>
                      <a:pt x="2" y="4"/>
                    </a:cubicBezTo>
                    <a:cubicBezTo>
                      <a:pt x="2" y="3"/>
                      <a:pt x="4" y="1"/>
                      <a:pt x="4" y="1"/>
                    </a:cubicBezTo>
                    <a:cubicBezTo>
                      <a:pt x="4" y="1"/>
                      <a:pt x="3" y="0"/>
                      <a:pt x="3" y="0"/>
                    </a:cubicBezTo>
                    <a:cubicBezTo>
                      <a:pt x="2" y="1"/>
                      <a:pt x="0" y="3"/>
                      <a:pt x="0" y="3"/>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59" name="Freeform 610"/>
              <p:cNvSpPr>
                <a:spLocks/>
              </p:cNvSpPr>
              <p:nvPr/>
            </p:nvSpPr>
            <p:spPr bwMode="auto">
              <a:xfrm>
                <a:off x="3435350" y="6294438"/>
                <a:ext cx="19050" cy="19050"/>
              </a:xfrm>
              <a:custGeom>
                <a:avLst/>
                <a:gdLst>
                  <a:gd name="T0" fmla="*/ 0 w 4"/>
                  <a:gd name="T1" fmla="*/ 3 h 4"/>
                  <a:gd name="T2" fmla="*/ 2 w 4"/>
                  <a:gd name="T3" fmla="*/ 4 h 4"/>
                  <a:gd name="T4" fmla="*/ 4 w 4"/>
                  <a:gd name="T5" fmla="*/ 1 h 4"/>
                  <a:gd name="T6" fmla="*/ 3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cubicBezTo>
                      <a:pt x="0" y="3"/>
                      <a:pt x="1" y="4"/>
                      <a:pt x="2" y="4"/>
                    </a:cubicBezTo>
                    <a:cubicBezTo>
                      <a:pt x="2" y="3"/>
                      <a:pt x="4" y="1"/>
                      <a:pt x="4" y="1"/>
                    </a:cubicBezTo>
                    <a:cubicBezTo>
                      <a:pt x="4" y="1"/>
                      <a:pt x="3" y="0"/>
                      <a:pt x="3" y="0"/>
                    </a:cubicBezTo>
                    <a:cubicBezTo>
                      <a:pt x="2" y="1"/>
                      <a:pt x="0" y="3"/>
                      <a:pt x="0" y="3"/>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60" name="Freeform 611"/>
              <p:cNvSpPr>
                <a:spLocks/>
              </p:cNvSpPr>
              <p:nvPr/>
            </p:nvSpPr>
            <p:spPr bwMode="auto">
              <a:xfrm>
                <a:off x="3440113" y="6303963"/>
                <a:ext cx="9525" cy="4763"/>
              </a:xfrm>
              <a:custGeom>
                <a:avLst/>
                <a:gdLst>
                  <a:gd name="T0" fmla="*/ 0 w 2"/>
                  <a:gd name="T1" fmla="*/ 0 h 1"/>
                  <a:gd name="T2" fmla="*/ 1 w 2"/>
                  <a:gd name="T3" fmla="*/ 1 h 1"/>
                  <a:gd name="T4" fmla="*/ 1 w 2"/>
                  <a:gd name="T5" fmla="*/ 1 h 1"/>
                  <a:gd name="T6" fmla="*/ 1 w 2"/>
                  <a:gd name="T7" fmla="*/ 1 h 1"/>
                  <a:gd name="T8" fmla="*/ 1 w 2"/>
                  <a:gd name="T9" fmla="*/ 1 h 1"/>
                  <a:gd name="T10" fmla="*/ 1 w 2"/>
                  <a:gd name="T11" fmla="*/ 1 h 1"/>
                  <a:gd name="T12" fmla="*/ 1 w 2"/>
                  <a:gd name="T13" fmla="*/ 1 h 1"/>
                  <a:gd name="T14" fmla="*/ 1 w 2"/>
                  <a:gd name="T15" fmla="*/ 1 h 1"/>
                  <a:gd name="T16" fmla="*/ 1 w 2"/>
                  <a:gd name="T17" fmla="*/ 1 h 1"/>
                  <a:gd name="T18" fmla="*/ 1 w 2"/>
                  <a:gd name="T19" fmla="*/ 0 h 1"/>
                  <a:gd name="T20" fmla="*/ 0 w 2"/>
                  <a:gd name="T21" fmla="*/ 0 h 1"/>
                  <a:gd name="T22" fmla="*/ 0 w 2"/>
                  <a:gd name="T2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
                    <a:moveTo>
                      <a:pt x="0" y="0"/>
                    </a:moveTo>
                    <a:cubicBezTo>
                      <a:pt x="0" y="0"/>
                      <a:pt x="0" y="1"/>
                      <a:pt x="1" y="1"/>
                    </a:cubicBezTo>
                    <a:cubicBezTo>
                      <a:pt x="1" y="1"/>
                      <a:pt x="1" y="1"/>
                      <a:pt x="1" y="1"/>
                    </a:cubicBezTo>
                    <a:cubicBezTo>
                      <a:pt x="1" y="1"/>
                      <a:pt x="1" y="1"/>
                      <a:pt x="1" y="1"/>
                    </a:cubicBezTo>
                    <a:cubicBezTo>
                      <a:pt x="2"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0"/>
                    </a:cubicBezTo>
                    <a:cubicBezTo>
                      <a:pt x="0"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61" name="Freeform 612"/>
              <p:cNvSpPr>
                <a:spLocks/>
              </p:cNvSpPr>
              <p:nvPr/>
            </p:nvSpPr>
            <p:spPr bwMode="auto">
              <a:xfrm>
                <a:off x="3444875" y="6299200"/>
                <a:ext cx="9525" cy="4763"/>
              </a:xfrm>
              <a:custGeom>
                <a:avLst/>
                <a:gdLst>
                  <a:gd name="T0" fmla="*/ 0 w 2"/>
                  <a:gd name="T1" fmla="*/ 0 h 1"/>
                  <a:gd name="T2" fmla="*/ 0 w 2"/>
                  <a:gd name="T3" fmla="*/ 1 h 1"/>
                  <a:gd name="T4" fmla="*/ 1 w 2"/>
                  <a:gd name="T5" fmla="*/ 1 h 1"/>
                  <a:gd name="T6" fmla="*/ 1 w 2"/>
                  <a:gd name="T7" fmla="*/ 1 h 1"/>
                  <a:gd name="T8" fmla="*/ 1 w 2"/>
                  <a:gd name="T9" fmla="*/ 1 h 1"/>
                  <a:gd name="T10" fmla="*/ 1 w 2"/>
                  <a:gd name="T11" fmla="*/ 1 h 1"/>
                  <a:gd name="T12" fmla="*/ 1 w 2"/>
                  <a:gd name="T13" fmla="*/ 1 h 1"/>
                  <a:gd name="T14" fmla="*/ 1 w 2"/>
                  <a:gd name="T15" fmla="*/ 1 h 1"/>
                  <a:gd name="T16" fmla="*/ 1 w 2"/>
                  <a:gd name="T17" fmla="*/ 1 h 1"/>
                  <a:gd name="T18" fmla="*/ 0 w 2"/>
                  <a:gd name="T19" fmla="*/ 0 h 1"/>
                  <a:gd name="T20" fmla="*/ 0 w 2"/>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
                    <a:moveTo>
                      <a:pt x="0" y="0"/>
                    </a:moveTo>
                    <a:cubicBezTo>
                      <a:pt x="0" y="0"/>
                      <a:pt x="0" y="1"/>
                      <a:pt x="0" y="1"/>
                    </a:cubicBezTo>
                    <a:cubicBezTo>
                      <a:pt x="1" y="1"/>
                      <a:pt x="1" y="1"/>
                      <a:pt x="1" y="1"/>
                    </a:cubicBezTo>
                    <a:cubicBezTo>
                      <a:pt x="1" y="1"/>
                      <a:pt x="1" y="1"/>
                      <a:pt x="1" y="1"/>
                    </a:cubicBezTo>
                    <a:cubicBezTo>
                      <a:pt x="2" y="1"/>
                      <a:pt x="1" y="1"/>
                      <a:pt x="1" y="1"/>
                    </a:cubicBezTo>
                    <a:cubicBezTo>
                      <a:pt x="1" y="1"/>
                      <a:pt x="1" y="1"/>
                      <a:pt x="1" y="1"/>
                    </a:cubicBezTo>
                    <a:cubicBezTo>
                      <a:pt x="1" y="1"/>
                      <a:pt x="1" y="1"/>
                      <a:pt x="1" y="1"/>
                    </a:cubicBezTo>
                    <a:cubicBezTo>
                      <a:pt x="1" y="1"/>
                      <a:pt x="1" y="1"/>
                      <a:pt x="1" y="1"/>
                    </a:cubicBezTo>
                    <a:cubicBezTo>
                      <a:pt x="1" y="1"/>
                      <a:pt x="1" y="1"/>
                      <a:pt x="1" y="1"/>
                    </a:cubicBezTo>
                    <a:cubicBezTo>
                      <a:pt x="0"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62" name="Freeform 613"/>
              <p:cNvSpPr>
                <a:spLocks/>
              </p:cNvSpPr>
              <p:nvPr/>
            </p:nvSpPr>
            <p:spPr bwMode="auto">
              <a:xfrm>
                <a:off x="3444875" y="6294438"/>
                <a:ext cx="9525" cy="9525"/>
              </a:xfrm>
              <a:custGeom>
                <a:avLst/>
                <a:gdLst>
                  <a:gd name="T0" fmla="*/ 0 w 2"/>
                  <a:gd name="T1" fmla="*/ 1 h 2"/>
                  <a:gd name="T2" fmla="*/ 1 w 2"/>
                  <a:gd name="T3" fmla="*/ 1 h 2"/>
                  <a:gd name="T4" fmla="*/ 2 w 2"/>
                  <a:gd name="T5" fmla="*/ 1 h 2"/>
                  <a:gd name="T6" fmla="*/ 2 w 2"/>
                  <a:gd name="T7" fmla="*/ 1 h 2"/>
                  <a:gd name="T8" fmla="*/ 2 w 2"/>
                  <a:gd name="T9" fmla="*/ 1 h 2"/>
                  <a:gd name="T10" fmla="*/ 2 w 2"/>
                  <a:gd name="T11" fmla="*/ 1 h 2"/>
                  <a:gd name="T12" fmla="*/ 1 w 2"/>
                  <a:gd name="T13" fmla="*/ 1 h 2"/>
                  <a:gd name="T14" fmla="*/ 1 w 2"/>
                  <a:gd name="T15" fmla="*/ 0 h 2"/>
                  <a:gd name="T16" fmla="*/ 0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1"/>
                    </a:moveTo>
                    <a:cubicBezTo>
                      <a:pt x="1" y="1"/>
                      <a:pt x="1" y="1"/>
                      <a:pt x="1" y="1"/>
                    </a:cubicBezTo>
                    <a:cubicBezTo>
                      <a:pt x="1" y="1"/>
                      <a:pt x="2" y="2"/>
                      <a:pt x="2" y="1"/>
                    </a:cubicBezTo>
                    <a:cubicBezTo>
                      <a:pt x="2" y="1"/>
                      <a:pt x="2" y="1"/>
                      <a:pt x="2" y="1"/>
                    </a:cubicBezTo>
                    <a:cubicBezTo>
                      <a:pt x="2" y="1"/>
                      <a:pt x="2" y="1"/>
                      <a:pt x="2" y="1"/>
                    </a:cubicBezTo>
                    <a:cubicBezTo>
                      <a:pt x="2" y="1"/>
                      <a:pt x="2" y="1"/>
                      <a:pt x="2" y="1"/>
                    </a:cubicBezTo>
                    <a:cubicBezTo>
                      <a:pt x="1" y="1"/>
                      <a:pt x="1" y="1"/>
                      <a:pt x="1" y="1"/>
                    </a:cubicBezTo>
                    <a:cubicBezTo>
                      <a:pt x="1" y="1"/>
                      <a:pt x="1" y="1"/>
                      <a:pt x="1" y="0"/>
                    </a:cubicBezTo>
                    <a:cubicBezTo>
                      <a:pt x="0" y="0"/>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63" name="Freeform 614"/>
              <p:cNvSpPr>
                <a:spLocks/>
              </p:cNvSpPr>
              <p:nvPr/>
            </p:nvSpPr>
            <p:spPr bwMode="auto">
              <a:xfrm>
                <a:off x="3444875" y="6299200"/>
                <a:ext cx="19050" cy="22225"/>
              </a:xfrm>
              <a:custGeom>
                <a:avLst/>
                <a:gdLst>
                  <a:gd name="T0" fmla="*/ 0 w 4"/>
                  <a:gd name="T1" fmla="*/ 3 h 5"/>
                  <a:gd name="T2" fmla="*/ 3 w 4"/>
                  <a:gd name="T3" fmla="*/ 3 h 5"/>
                  <a:gd name="T4" fmla="*/ 4 w 4"/>
                  <a:gd name="T5" fmla="*/ 0 h 5"/>
                  <a:gd name="T6" fmla="*/ 2 w 4"/>
                  <a:gd name="T7" fmla="*/ 0 h 5"/>
                  <a:gd name="T8" fmla="*/ 0 w 4"/>
                  <a:gd name="T9" fmla="*/ 3 h 5"/>
                </a:gdLst>
                <a:ahLst/>
                <a:cxnLst>
                  <a:cxn ang="0">
                    <a:pos x="T0" y="T1"/>
                  </a:cxn>
                  <a:cxn ang="0">
                    <a:pos x="T2" y="T3"/>
                  </a:cxn>
                  <a:cxn ang="0">
                    <a:pos x="T4" y="T5"/>
                  </a:cxn>
                  <a:cxn ang="0">
                    <a:pos x="T6" y="T7"/>
                  </a:cxn>
                  <a:cxn ang="0">
                    <a:pos x="T8" y="T9"/>
                  </a:cxn>
                </a:cxnLst>
                <a:rect l="0" t="0" r="r" b="b"/>
                <a:pathLst>
                  <a:path w="4" h="5">
                    <a:moveTo>
                      <a:pt x="0" y="3"/>
                    </a:moveTo>
                    <a:cubicBezTo>
                      <a:pt x="0" y="3"/>
                      <a:pt x="2" y="5"/>
                      <a:pt x="3" y="3"/>
                    </a:cubicBezTo>
                    <a:cubicBezTo>
                      <a:pt x="4" y="1"/>
                      <a:pt x="4" y="0"/>
                      <a:pt x="4" y="0"/>
                    </a:cubicBezTo>
                    <a:cubicBezTo>
                      <a:pt x="4" y="0"/>
                      <a:pt x="2" y="0"/>
                      <a:pt x="2" y="0"/>
                    </a:cubicBezTo>
                    <a:cubicBezTo>
                      <a:pt x="2" y="1"/>
                      <a:pt x="0" y="3"/>
                      <a:pt x="0" y="3"/>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64" name="Freeform 615"/>
              <p:cNvSpPr>
                <a:spLocks/>
              </p:cNvSpPr>
              <p:nvPr/>
            </p:nvSpPr>
            <p:spPr bwMode="auto">
              <a:xfrm>
                <a:off x="3444875" y="6299200"/>
                <a:ext cx="19050" cy="22225"/>
              </a:xfrm>
              <a:custGeom>
                <a:avLst/>
                <a:gdLst>
                  <a:gd name="T0" fmla="*/ 0 w 4"/>
                  <a:gd name="T1" fmla="*/ 3 h 5"/>
                  <a:gd name="T2" fmla="*/ 3 w 4"/>
                  <a:gd name="T3" fmla="*/ 3 h 5"/>
                  <a:gd name="T4" fmla="*/ 4 w 4"/>
                  <a:gd name="T5" fmla="*/ 0 h 5"/>
                  <a:gd name="T6" fmla="*/ 2 w 4"/>
                  <a:gd name="T7" fmla="*/ 0 h 5"/>
                  <a:gd name="T8" fmla="*/ 0 w 4"/>
                  <a:gd name="T9" fmla="*/ 3 h 5"/>
                </a:gdLst>
                <a:ahLst/>
                <a:cxnLst>
                  <a:cxn ang="0">
                    <a:pos x="T0" y="T1"/>
                  </a:cxn>
                  <a:cxn ang="0">
                    <a:pos x="T2" y="T3"/>
                  </a:cxn>
                  <a:cxn ang="0">
                    <a:pos x="T4" y="T5"/>
                  </a:cxn>
                  <a:cxn ang="0">
                    <a:pos x="T6" y="T7"/>
                  </a:cxn>
                  <a:cxn ang="0">
                    <a:pos x="T8" y="T9"/>
                  </a:cxn>
                </a:cxnLst>
                <a:rect l="0" t="0" r="r" b="b"/>
                <a:pathLst>
                  <a:path w="4" h="5">
                    <a:moveTo>
                      <a:pt x="0" y="3"/>
                    </a:moveTo>
                    <a:cubicBezTo>
                      <a:pt x="0" y="3"/>
                      <a:pt x="2" y="5"/>
                      <a:pt x="3" y="3"/>
                    </a:cubicBezTo>
                    <a:cubicBezTo>
                      <a:pt x="4" y="1"/>
                      <a:pt x="4" y="0"/>
                      <a:pt x="4" y="0"/>
                    </a:cubicBezTo>
                    <a:cubicBezTo>
                      <a:pt x="4" y="0"/>
                      <a:pt x="2" y="0"/>
                      <a:pt x="2" y="0"/>
                    </a:cubicBezTo>
                    <a:cubicBezTo>
                      <a:pt x="2" y="1"/>
                      <a:pt x="0" y="3"/>
                      <a:pt x="0" y="3"/>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65" name="Freeform 616"/>
              <p:cNvSpPr>
                <a:spLocks/>
              </p:cNvSpPr>
              <p:nvPr/>
            </p:nvSpPr>
            <p:spPr bwMode="auto">
              <a:xfrm>
                <a:off x="3459163" y="6299200"/>
                <a:ext cx="9525" cy="14288"/>
              </a:xfrm>
              <a:custGeom>
                <a:avLst/>
                <a:gdLst>
                  <a:gd name="T0" fmla="*/ 1 w 2"/>
                  <a:gd name="T1" fmla="*/ 0 h 3"/>
                  <a:gd name="T2" fmla="*/ 1 w 2"/>
                  <a:gd name="T3" fmla="*/ 0 h 3"/>
                  <a:gd name="T4" fmla="*/ 2 w 2"/>
                  <a:gd name="T5" fmla="*/ 0 h 3"/>
                  <a:gd name="T6" fmla="*/ 2 w 2"/>
                  <a:gd name="T7" fmla="*/ 2 h 3"/>
                  <a:gd name="T8" fmla="*/ 1 w 2"/>
                  <a:gd name="T9" fmla="*/ 3 h 3"/>
                  <a:gd name="T10" fmla="*/ 0 w 2"/>
                  <a:gd name="T11" fmla="*/ 3 h 3"/>
                  <a:gd name="T12" fmla="*/ 0 w 2"/>
                  <a:gd name="T13" fmla="*/ 1 h 3"/>
                  <a:gd name="T14" fmla="*/ 1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0"/>
                    </a:moveTo>
                    <a:cubicBezTo>
                      <a:pt x="1" y="0"/>
                      <a:pt x="1" y="0"/>
                      <a:pt x="1" y="0"/>
                    </a:cubicBezTo>
                    <a:cubicBezTo>
                      <a:pt x="2" y="0"/>
                      <a:pt x="2" y="0"/>
                      <a:pt x="2" y="0"/>
                    </a:cubicBezTo>
                    <a:cubicBezTo>
                      <a:pt x="2" y="1"/>
                      <a:pt x="2" y="2"/>
                      <a:pt x="2" y="2"/>
                    </a:cubicBezTo>
                    <a:cubicBezTo>
                      <a:pt x="2" y="2"/>
                      <a:pt x="1" y="3"/>
                      <a:pt x="1" y="3"/>
                    </a:cubicBezTo>
                    <a:cubicBezTo>
                      <a:pt x="0" y="3"/>
                      <a:pt x="0" y="3"/>
                      <a:pt x="0" y="3"/>
                    </a:cubicBezTo>
                    <a:cubicBezTo>
                      <a:pt x="0" y="3"/>
                      <a:pt x="0" y="1"/>
                      <a:pt x="0" y="1"/>
                    </a:cubicBezTo>
                    <a:cubicBezTo>
                      <a:pt x="0" y="1"/>
                      <a:pt x="1" y="0"/>
                      <a:pt x="1" y="0"/>
                    </a:cubicBezTo>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66" name="Freeform 617"/>
              <p:cNvSpPr>
                <a:spLocks/>
              </p:cNvSpPr>
              <p:nvPr/>
            </p:nvSpPr>
            <p:spPr bwMode="auto">
              <a:xfrm>
                <a:off x="3459163" y="6299200"/>
                <a:ext cx="9525" cy="14288"/>
              </a:xfrm>
              <a:custGeom>
                <a:avLst/>
                <a:gdLst>
                  <a:gd name="T0" fmla="*/ 1 w 2"/>
                  <a:gd name="T1" fmla="*/ 0 h 3"/>
                  <a:gd name="T2" fmla="*/ 1 w 2"/>
                  <a:gd name="T3" fmla="*/ 0 h 3"/>
                  <a:gd name="T4" fmla="*/ 2 w 2"/>
                  <a:gd name="T5" fmla="*/ 0 h 3"/>
                  <a:gd name="T6" fmla="*/ 2 w 2"/>
                  <a:gd name="T7" fmla="*/ 2 h 3"/>
                  <a:gd name="T8" fmla="*/ 1 w 2"/>
                  <a:gd name="T9" fmla="*/ 3 h 3"/>
                  <a:gd name="T10" fmla="*/ 0 w 2"/>
                  <a:gd name="T11" fmla="*/ 3 h 3"/>
                  <a:gd name="T12" fmla="*/ 0 w 2"/>
                  <a:gd name="T13" fmla="*/ 1 h 3"/>
                  <a:gd name="T14" fmla="*/ 1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0"/>
                    </a:moveTo>
                    <a:cubicBezTo>
                      <a:pt x="1" y="0"/>
                      <a:pt x="1" y="0"/>
                      <a:pt x="1" y="0"/>
                    </a:cubicBezTo>
                    <a:cubicBezTo>
                      <a:pt x="2" y="0"/>
                      <a:pt x="2" y="0"/>
                      <a:pt x="2" y="0"/>
                    </a:cubicBezTo>
                    <a:cubicBezTo>
                      <a:pt x="2" y="1"/>
                      <a:pt x="2" y="2"/>
                      <a:pt x="2" y="2"/>
                    </a:cubicBezTo>
                    <a:cubicBezTo>
                      <a:pt x="2" y="2"/>
                      <a:pt x="1" y="3"/>
                      <a:pt x="1" y="3"/>
                    </a:cubicBezTo>
                    <a:cubicBezTo>
                      <a:pt x="0" y="3"/>
                      <a:pt x="0" y="3"/>
                      <a:pt x="0" y="3"/>
                    </a:cubicBezTo>
                    <a:cubicBezTo>
                      <a:pt x="0" y="3"/>
                      <a:pt x="0" y="1"/>
                      <a:pt x="0" y="1"/>
                    </a:cubicBezTo>
                    <a:cubicBezTo>
                      <a:pt x="0" y="1"/>
                      <a:pt x="1" y="0"/>
                      <a:pt x="1" y="0"/>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67" name="Freeform 618"/>
              <p:cNvSpPr>
                <a:spLocks/>
              </p:cNvSpPr>
              <p:nvPr/>
            </p:nvSpPr>
            <p:spPr bwMode="auto">
              <a:xfrm>
                <a:off x="3463925" y="6289675"/>
                <a:ext cx="19050" cy="23813"/>
              </a:xfrm>
              <a:custGeom>
                <a:avLst/>
                <a:gdLst>
                  <a:gd name="T0" fmla="*/ 0 w 4"/>
                  <a:gd name="T1" fmla="*/ 0 h 5"/>
                  <a:gd name="T2" fmla="*/ 1 w 4"/>
                  <a:gd name="T3" fmla="*/ 1 h 5"/>
                  <a:gd name="T4" fmla="*/ 3 w 4"/>
                  <a:gd name="T5" fmla="*/ 1 h 5"/>
                  <a:gd name="T6" fmla="*/ 4 w 4"/>
                  <a:gd name="T7" fmla="*/ 1 h 5"/>
                  <a:gd name="T8" fmla="*/ 3 w 4"/>
                  <a:gd name="T9" fmla="*/ 2 h 5"/>
                  <a:gd name="T10" fmla="*/ 3 w 4"/>
                  <a:gd name="T11" fmla="*/ 3 h 5"/>
                  <a:gd name="T12" fmla="*/ 2 w 4"/>
                  <a:gd name="T13" fmla="*/ 5 h 5"/>
                  <a:gd name="T14" fmla="*/ 1 w 4"/>
                  <a:gd name="T15" fmla="*/ 4 h 5"/>
                  <a:gd name="T16" fmla="*/ 1 w 4"/>
                  <a:gd name="T17" fmla="*/ 2 h 5"/>
                  <a:gd name="T18" fmla="*/ 0 w 4"/>
                  <a:gd name="T19" fmla="*/ 2 h 5"/>
                  <a:gd name="T20" fmla="*/ 0 w 4"/>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5">
                    <a:moveTo>
                      <a:pt x="0" y="0"/>
                    </a:moveTo>
                    <a:cubicBezTo>
                      <a:pt x="0" y="0"/>
                      <a:pt x="1" y="1"/>
                      <a:pt x="1" y="1"/>
                    </a:cubicBezTo>
                    <a:cubicBezTo>
                      <a:pt x="2" y="1"/>
                      <a:pt x="3" y="1"/>
                      <a:pt x="3" y="1"/>
                    </a:cubicBezTo>
                    <a:cubicBezTo>
                      <a:pt x="4" y="1"/>
                      <a:pt x="4" y="1"/>
                      <a:pt x="4" y="1"/>
                    </a:cubicBezTo>
                    <a:cubicBezTo>
                      <a:pt x="3" y="2"/>
                      <a:pt x="3" y="2"/>
                      <a:pt x="3" y="2"/>
                    </a:cubicBezTo>
                    <a:cubicBezTo>
                      <a:pt x="3" y="2"/>
                      <a:pt x="3" y="3"/>
                      <a:pt x="3" y="3"/>
                    </a:cubicBezTo>
                    <a:cubicBezTo>
                      <a:pt x="3" y="4"/>
                      <a:pt x="2" y="5"/>
                      <a:pt x="2" y="5"/>
                    </a:cubicBezTo>
                    <a:cubicBezTo>
                      <a:pt x="1" y="4"/>
                      <a:pt x="1" y="4"/>
                      <a:pt x="1" y="4"/>
                    </a:cubicBezTo>
                    <a:cubicBezTo>
                      <a:pt x="1" y="2"/>
                      <a:pt x="1" y="2"/>
                      <a:pt x="1" y="2"/>
                    </a:cubicBezTo>
                    <a:cubicBezTo>
                      <a:pt x="0" y="2"/>
                      <a:pt x="0" y="2"/>
                      <a:pt x="0" y="2"/>
                    </a:cubicBezTo>
                    <a:cubicBezTo>
                      <a:pt x="0" y="0"/>
                      <a:pt x="0" y="0"/>
                      <a:pt x="0" y="0"/>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68" name="Freeform 619"/>
              <p:cNvSpPr>
                <a:spLocks/>
              </p:cNvSpPr>
              <p:nvPr/>
            </p:nvSpPr>
            <p:spPr bwMode="auto">
              <a:xfrm>
                <a:off x="3463925" y="6289675"/>
                <a:ext cx="19050" cy="23813"/>
              </a:xfrm>
              <a:custGeom>
                <a:avLst/>
                <a:gdLst>
                  <a:gd name="T0" fmla="*/ 0 w 4"/>
                  <a:gd name="T1" fmla="*/ 0 h 5"/>
                  <a:gd name="T2" fmla="*/ 1 w 4"/>
                  <a:gd name="T3" fmla="*/ 1 h 5"/>
                  <a:gd name="T4" fmla="*/ 3 w 4"/>
                  <a:gd name="T5" fmla="*/ 1 h 5"/>
                  <a:gd name="T6" fmla="*/ 4 w 4"/>
                  <a:gd name="T7" fmla="*/ 1 h 5"/>
                  <a:gd name="T8" fmla="*/ 3 w 4"/>
                  <a:gd name="T9" fmla="*/ 2 h 5"/>
                  <a:gd name="T10" fmla="*/ 3 w 4"/>
                  <a:gd name="T11" fmla="*/ 3 h 5"/>
                  <a:gd name="T12" fmla="*/ 2 w 4"/>
                  <a:gd name="T13" fmla="*/ 5 h 5"/>
                  <a:gd name="T14" fmla="*/ 1 w 4"/>
                  <a:gd name="T15" fmla="*/ 4 h 5"/>
                  <a:gd name="T16" fmla="*/ 1 w 4"/>
                  <a:gd name="T17" fmla="*/ 2 h 5"/>
                  <a:gd name="T18" fmla="*/ 0 w 4"/>
                  <a:gd name="T19" fmla="*/ 2 h 5"/>
                  <a:gd name="T20" fmla="*/ 0 w 4"/>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5">
                    <a:moveTo>
                      <a:pt x="0" y="0"/>
                    </a:moveTo>
                    <a:cubicBezTo>
                      <a:pt x="0" y="0"/>
                      <a:pt x="1" y="1"/>
                      <a:pt x="1" y="1"/>
                    </a:cubicBezTo>
                    <a:cubicBezTo>
                      <a:pt x="2" y="1"/>
                      <a:pt x="3" y="1"/>
                      <a:pt x="3" y="1"/>
                    </a:cubicBezTo>
                    <a:cubicBezTo>
                      <a:pt x="4" y="1"/>
                      <a:pt x="4" y="1"/>
                      <a:pt x="4" y="1"/>
                    </a:cubicBezTo>
                    <a:cubicBezTo>
                      <a:pt x="3" y="2"/>
                      <a:pt x="3" y="2"/>
                      <a:pt x="3" y="2"/>
                    </a:cubicBezTo>
                    <a:cubicBezTo>
                      <a:pt x="3" y="2"/>
                      <a:pt x="3" y="3"/>
                      <a:pt x="3" y="3"/>
                    </a:cubicBezTo>
                    <a:cubicBezTo>
                      <a:pt x="3" y="4"/>
                      <a:pt x="2" y="5"/>
                      <a:pt x="2" y="5"/>
                    </a:cubicBezTo>
                    <a:cubicBezTo>
                      <a:pt x="1" y="4"/>
                      <a:pt x="1" y="4"/>
                      <a:pt x="1" y="4"/>
                    </a:cubicBezTo>
                    <a:cubicBezTo>
                      <a:pt x="1" y="2"/>
                      <a:pt x="1" y="2"/>
                      <a:pt x="1" y="2"/>
                    </a:cubicBezTo>
                    <a:cubicBezTo>
                      <a:pt x="0" y="2"/>
                      <a:pt x="0" y="2"/>
                      <a:pt x="0" y="2"/>
                    </a:cubicBezTo>
                    <a:lnTo>
                      <a:pt x="0" y="0"/>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69" name="Freeform 620"/>
              <p:cNvSpPr>
                <a:spLocks/>
              </p:cNvSpPr>
              <p:nvPr/>
            </p:nvSpPr>
            <p:spPr bwMode="auto">
              <a:xfrm>
                <a:off x="3473450" y="6289675"/>
                <a:ext cx="19050" cy="14288"/>
              </a:xfrm>
              <a:custGeom>
                <a:avLst/>
                <a:gdLst>
                  <a:gd name="T0" fmla="*/ 1 w 4"/>
                  <a:gd name="T1" fmla="*/ 1 h 3"/>
                  <a:gd name="T2" fmla="*/ 0 w 4"/>
                  <a:gd name="T3" fmla="*/ 0 h 3"/>
                  <a:gd name="T4" fmla="*/ 2 w 4"/>
                  <a:gd name="T5" fmla="*/ 0 h 3"/>
                  <a:gd name="T6" fmla="*/ 3 w 4"/>
                  <a:gd name="T7" fmla="*/ 0 h 3"/>
                  <a:gd name="T8" fmla="*/ 4 w 4"/>
                  <a:gd name="T9" fmla="*/ 1 h 3"/>
                  <a:gd name="T10" fmla="*/ 3 w 4"/>
                  <a:gd name="T11" fmla="*/ 2 h 3"/>
                  <a:gd name="T12" fmla="*/ 2 w 4"/>
                  <a:gd name="T13" fmla="*/ 3 h 3"/>
                  <a:gd name="T14" fmla="*/ 1 w 4"/>
                  <a:gd name="T15" fmla="*/ 2 h 3"/>
                  <a:gd name="T16" fmla="*/ 2 w 4"/>
                  <a:gd name="T17" fmla="*/ 1 h 3"/>
                  <a:gd name="T18" fmla="*/ 1 w 4"/>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1" y="1"/>
                    </a:moveTo>
                    <a:cubicBezTo>
                      <a:pt x="0" y="0"/>
                      <a:pt x="0" y="0"/>
                      <a:pt x="0" y="0"/>
                    </a:cubicBezTo>
                    <a:cubicBezTo>
                      <a:pt x="0" y="0"/>
                      <a:pt x="1" y="0"/>
                      <a:pt x="2" y="0"/>
                    </a:cubicBezTo>
                    <a:cubicBezTo>
                      <a:pt x="3" y="0"/>
                      <a:pt x="3" y="0"/>
                      <a:pt x="3" y="0"/>
                    </a:cubicBezTo>
                    <a:cubicBezTo>
                      <a:pt x="4" y="1"/>
                      <a:pt x="4" y="1"/>
                      <a:pt x="4" y="1"/>
                    </a:cubicBezTo>
                    <a:cubicBezTo>
                      <a:pt x="4" y="1"/>
                      <a:pt x="3" y="1"/>
                      <a:pt x="3" y="2"/>
                    </a:cubicBezTo>
                    <a:cubicBezTo>
                      <a:pt x="2" y="2"/>
                      <a:pt x="2" y="3"/>
                      <a:pt x="2" y="3"/>
                    </a:cubicBezTo>
                    <a:cubicBezTo>
                      <a:pt x="1" y="2"/>
                      <a:pt x="1" y="2"/>
                      <a:pt x="1" y="2"/>
                    </a:cubicBezTo>
                    <a:cubicBezTo>
                      <a:pt x="2" y="1"/>
                      <a:pt x="2" y="1"/>
                      <a:pt x="2" y="1"/>
                    </a:cubicBezTo>
                    <a:cubicBezTo>
                      <a:pt x="1" y="1"/>
                      <a:pt x="1" y="1"/>
                      <a:pt x="1" y="1"/>
                    </a:cubicBezTo>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70" name="Freeform 621"/>
              <p:cNvSpPr>
                <a:spLocks/>
              </p:cNvSpPr>
              <p:nvPr/>
            </p:nvSpPr>
            <p:spPr bwMode="auto">
              <a:xfrm>
                <a:off x="3473450" y="6289675"/>
                <a:ext cx="19050" cy="14288"/>
              </a:xfrm>
              <a:custGeom>
                <a:avLst/>
                <a:gdLst>
                  <a:gd name="T0" fmla="*/ 1 w 4"/>
                  <a:gd name="T1" fmla="*/ 1 h 3"/>
                  <a:gd name="T2" fmla="*/ 0 w 4"/>
                  <a:gd name="T3" fmla="*/ 0 h 3"/>
                  <a:gd name="T4" fmla="*/ 2 w 4"/>
                  <a:gd name="T5" fmla="*/ 0 h 3"/>
                  <a:gd name="T6" fmla="*/ 3 w 4"/>
                  <a:gd name="T7" fmla="*/ 0 h 3"/>
                  <a:gd name="T8" fmla="*/ 4 w 4"/>
                  <a:gd name="T9" fmla="*/ 1 h 3"/>
                  <a:gd name="T10" fmla="*/ 3 w 4"/>
                  <a:gd name="T11" fmla="*/ 2 h 3"/>
                  <a:gd name="T12" fmla="*/ 2 w 4"/>
                  <a:gd name="T13" fmla="*/ 3 h 3"/>
                  <a:gd name="T14" fmla="*/ 1 w 4"/>
                  <a:gd name="T15" fmla="*/ 2 h 3"/>
                  <a:gd name="T16" fmla="*/ 2 w 4"/>
                  <a:gd name="T17" fmla="*/ 1 h 3"/>
                  <a:gd name="T18" fmla="*/ 1 w 4"/>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1" y="1"/>
                    </a:moveTo>
                    <a:cubicBezTo>
                      <a:pt x="0" y="0"/>
                      <a:pt x="0" y="0"/>
                      <a:pt x="0" y="0"/>
                    </a:cubicBezTo>
                    <a:cubicBezTo>
                      <a:pt x="0" y="0"/>
                      <a:pt x="1" y="0"/>
                      <a:pt x="2" y="0"/>
                    </a:cubicBezTo>
                    <a:cubicBezTo>
                      <a:pt x="3" y="0"/>
                      <a:pt x="3" y="0"/>
                      <a:pt x="3" y="0"/>
                    </a:cubicBezTo>
                    <a:cubicBezTo>
                      <a:pt x="4" y="1"/>
                      <a:pt x="4" y="1"/>
                      <a:pt x="4" y="1"/>
                    </a:cubicBezTo>
                    <a:cubicBezTo>
                      <a:pt x="4" y="1"/>
                      <a:pt x="3" y="1"/>
                      <a:pt x="3" y="2"/>
                    </a:cubicBezTo>
                    <a:cubicBezTo>
                      <a:pt x="2" y="2"/>
                      <a:pt x="2" y="3"/>
                      <a:pt x="2" y="3"/>
                    </a:cubicBezTo>
                    <a:cubicBezTo>
                      <a:pt x="1" y="2"/>
                      <a:pt x="1" y="2"/>
                      <a:pt x="1" y="2"/>
                    </a:cubicBezTo>
                    <a:cubicBezTo>
                      <a:pt x="2" y="1"/>
                      <a:pt x="2" y="1"/>
                      <a:pt x="2" y="1"/>
                    </a:cubicBezTo>
                    <a:lnTo>
                      <a:pt x="1" y="1"/>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71" name="Freeform 622"/>
              <p:cNvSpPr>
                <a:spLocks/>
              </p:cNvSpPr>
              <p:nvPr/>
            </p:nvSpPr>
            <p:spPr bwMode="auto">
              <a:xfrm>
                <a:off x="3487738" y="6219825"/>
                <a:ext cx="22225" cy="23813"/>
              </a:xfrm>
              <a:custGeom>
                <a:avLst/>
                <a:gdLst>
                  <a:gd name="T0" fmla="*/ 5 w 5"/>
                  <a:gd name="T1" fmla="*/ 1 h 5"/>
                  <a:gd name="T2" fmla="*/ 2 w 5"/>
                  <a:gd name="T3" fmla="*/ 5 h 5"/>
                  <a:gd name="T4" fmla="*/ 0 w 5"/>
                  <a:gd name="T5" fmla="*/ 5 h 5"/>
                  <a:gd name="T6" fmla="*/ 0 w 5"/>
                  <a:gd name="T7" fmla="*/ 4 h 5"/>
                  <a:gd name="T8" fmla="*/ 1 w 5"/>
                  <a:gd name="T9" fmla="*/ 4 h 5"/>
                  <a:gd name="T10" fmla="*/ 1 w 5"/>
                  <a:gd name="T11" fmla="*/ 2 h 5"/>
                  <a:gd name="T12" fmla="*/ 1 w 5"/>
                  <a:gd name="T13" fmla="*/ 2 h 5"/>
                  <a:gd name="T14" fmla="*/ 1 w 5"/>
                  <a:gd name="T15" fmla="*/ 1 h 5"/>
                  <a:gd name="T16" fmla="*/ 2 w 5"/>
                  <a:gd name="T17" fmla="*/ 1 h 5"/>
                  <a:gd name="T18" fmla="*/ 2 w 5"/>
                  <a:gd name="T19" fmla="*/ 0 h 5"/>
                  <a:gd name="T20" fmla="*/ 3 w 5"/>
                  <a:gd name="T21" fmla="*/ 0 h 5"/>
                  <a:gd name="T22" fmla="*/ 3 w 5"/>
                  <a:gd name="T23" fmla="*/ 0 h 5"/>
                  <a:gd name="T24" fmla="*/ 4 w 5"/>
                  <a:gd name="T25" fmla="*/ 0 h 5"/>
                  <a:gd name="T26" fmla="*/ 5 w 5"/>
                  <a:gd name="T27" fmla="*/ 0 h 5"/>
                  <a:gd name="T28" fmla="*/ 5 w 5"/>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5">
                    <a:moveTo>
                      <a:pt x="5" y="1"/>
                    </a:moveTo>
                    <a:cubicBezTo>
                      <a:pt x="2" y="5"/>
                      <a:pt x="2" y="5"/>
                      <a:pt x="2" y="5"/>
                    </a:cubicBezTo>
                    <a:cubicBezTo>
                      <a:pt x="2" y="5"/>
                      <a:pt x="0" y="5"/>
                      <a:pt x="0" y="5"/>
                    </a:cubicBezTo>
                    <a:cubicBezTo>
                      <a:pt x="0" y="4"/>
                      <a:pt x="0" y="4"/>
                      <a:pt x="0" y="4"/>
                    </a:cubicBezTo>
                    <a:cubicBezTo>
                      <a:pt x="1" y="4"/>
                      <a:pt x="1" y="4"/>
                      <a:pt x="1" y="4"/>
                    </a:cubicBezTo>
                    <a:cubicBezTo>
                      <a:pt x="1" y="2"/>
                      <a:pt x="1" y="2"/>
                      <a:pt x="1" y="2"/>
                    </a:cubicBezTo>
                    <a:cubicBezTo>
                      <a:pt x="1" y="2"/>
                      <a:pt x="1" y="2"/>
                      <a:pt x="1" y="2"/>
                    </a:cubicBezTo>
                    <a:cubicBezTo>
                      <a:pt x="1" y="1"/>
                      <a:pt x="1" y="1"/>
                      <a:pt x="1" y="1"/>
                    </a:cubicBezTo>
                    <a:cubicBezTo>
                      <a:pt x="2" y="1"/>
                      <a:pt x="2" y="1"/>
                      <a:pt x="2" y="1"/>
                    </a:cubicBezTo>
                    <a:cubicBezTo>
                      <a:pt x="2" y="0"/>
                      <a:pt x="2" y="0"/>
                      <a:pt x="2" y="0"/>
                    </a:cubicBezTo>
                    <a:cubicBezTo>
                      <a:pt x="3" y="0"/>
                      <a:pt x="3" y="0"/>
                      <a:pt x="3" y="0"/>
                    </a:cubicBezTo>
                    <a:cubicBezTo>
                      <a:pt x="3" y="0"/>
                      <a:pt x="3" y="0"/>
                      <a:pt x="3" y="0"/>
                    </a:cubicBezTo>
                    <a:cubicBezTo>
                      <a:pt x="3" y="0"/>
                      <a:pt x="4" y="0"/>
                      <a:pt x="4" y="0"/>
                    </a:cubicBezTo>
                    <a:cubicBezTo>
                      <a:pt x="4" y="0"/>
                      <a:pt x="5" y="0"/>
                      <a:pt x="5" y="0"/>
                    </a:cubicBezTo>
                    <a:cubicBezTo>
                      <a:pt x="5" y="1"/>
                      <a:pt x="5" y="1"/>
                      <a:pt x="5" y="1"/>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72" name="Freeform 623"/>
              <p:cNvSpPr>
                <a:spLocks/>
              </p:cNvSpPr>
              <p:nvPr/>
            </p:nvSpPr>
            <p:spPr bwMode="auto">
              <a:xfrm>
                <a:off x="3487738" y="6219825"/>
                <a:ext cx="22225" cy="23813"/>
              </a:xfrm>
              <a:custGeom>
                <a:avLst/>
                <a:gdLst>
                  <a:gd name="T0" fmla="*/ 5 w 5"/>
                  <a:gd name="T1" fmla="*/ 1 h 5"/>
                  <a:gd name="T2" fmla="*/ 2 w 5"/>
                  <a:gd name="T3" fmla="*/ 5 h 5"/>
                  <a:gd name="T4" fmla="*/ 0 w 5"/>
                  <a:gd name="T5" fmla="*/ 5 h 5"/>
                  <a:gd name="T6" fmla="*/ 0 w 5"/>
                  <a:gd name="T7" fmla="*/ 4 h 5"/>
                  <a:gd name="T8" fmla="*/ 1 w 5"/>
                  <a:gd name="T9" fmla="*/ 4 h 5"/>
                  <a:gd name="T10" fmla="*/ 1 w 5"/>
                  <a:gd name="T11" fmla="*/ 2 h 5"/>
                  <a:gd name="T12" fmla="*/ 1 w 5"/>
                  <a:gd name="T13" fmla="*/ 2 h 5"/>
                  <a:gd name="T14" fmla="*/ 1 w 5"/>
                  <a:gd name="T15" fmla="*/ 1 h 5"/>
                  <a:gd name="T16" fmla="*/ 2 w 5"/>
                  <a:gd name="T17" fmla="*/ 1 h 5"/>
                  <a:gd name="T18" fmla="*/ 2 w 5"/>
                  <a:gd name="T19" fmla="*/ 0 h 5"/>
                  <a:gd name="T20" fmla="*/ 3 w 5"/>
                  <a:gd name="T21" fmla="*/ 0 h 5"/>
                  <a:gd name="T22" fmla="*/ 3 w 5"/>
                  <a:gd name="T23" fmla="*/ 0 h 5"/>
                  <a:gd name="T24" fmla="*/ 4 w 5"/>
                  <a:gd name="T25" fmla="*/ 0 h 5"/>
                  <a:gd name="T26" fmla="*/ 5 w 5"/>
                  <a:gd name="T27" fmla="*/ 0 h 5"/>
                  <a:gd name="T28" fmla="*/ 5 w 5"/>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5">
                    <a:moveTo>
                      <a:pt x="5" y="1"/>
                    </a:moveTo>
                    <a:cubicBezTo>
                      <a:pt x="2" y="5"/>
                      <a:pt x="2" y="5"/>
                      <a:pt x="2" y="5"/>
                    </a:cubicBezTo>
                    <a:cubicBezTo>
                      <a:pt x="2" y="5"/>
                      <a:pt x="0" y="5"/>
                      <a:pt x="0" y="5"/>
                    </a:cubicBezTo>
                    <a:cubicBezTo>
                      <a:pt x="0" y="4"/>
                      <a:pt x="0" y="4"/>
                      <a:pt x="0" y="4"/>
                    </a:cubicBezTo>
                    <a:cubicBezTo>
                      <a:pt x="1" y="4"/>
                      <a:pt x="1" y="4"/>
                      <a:pt x="1" y="4"/>
                    </a:cubicBezTo>
                    <a:cubicBezTo>
                      <a:pt x="1" y="2"/>
                      <a:pt x="1" y="2"/>
                      <a:pt x="1" y="2"/>
                    </a:cubicBezTo>
                    <a:cubicBezTo>
                      <a:pt x="1" y="2"/>
                      <a:pt x="1" y="2"/>
                      <a:pt x="1" y="2"/>
                    </a:cubicBezTo>
                    <a:cubicBezTo>
                      <a:pt x="1" y="1"/>
                      <a:pt x="1" y="1"/>
                      <a:pt x="1" y="1"/>
                    </a:cubicBezTo>
                    <a:cubicBezTo>
                      <a:pt x="2" y="1"/>
                      <a:pt x="2" y="1"/>
                      <a:pt x="2" y="1"/>
                    </a:cubicBezTo>
                    <a:cubicBezTo>
                      <a:pt x="2" y="0"/>
                      <a:pt x="2" y="0"/>
                      <a:pt x="2" y="0"/>
                    </a:cubicBezTo>
                    <a:cubicBezTo>
                      <a:pt x="3" y="0"/>
                      <a:pt x="3" y="0"/>
                      <a:pt x="3" y="0"/>
                    </a:cubicBezTo>
                    <a:cubicBezTo>
                      <a:pt x="3" y="0"/>
                      <a:pt x="3" y="0"/>
                      <a:pt x="3" y="0"/>
                    </a:cubicBezTo>
                    <a:cubicBezTo>
                      <a:pt x="3" y="0"/>
                      <a:pt x="4" y="0"/>
                      <a:pt x="4" y="0"/>
                    </a:cubicBezTo>
                    <a:cubicBezTo>
                      <a:pt x="4" y="0"/>
                      <a:pt x="5" y="0"/>
                      <a:pt x="5" y="0"/>
                    </a:cubicBezTo>
                    <a:cubicBezTo>
                      <a:pt x="5" y="1"/>
                      <a:pt x="5" y="1"/>
                      <a:pt x="5" y="1"/>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73" name="Freeform 624"/>
              <p:cNvSpPr>
                <a:spLocks/>
              </p:cNvSpPr>
              <p:nvPr/>
            </p:nvSpPr>
            <p:spPr bwMode="auto">
              <a:xfrm>
                <a:off x="3500438" y="6219825"/>
                <a:ext cx="9525" cy="9525"/>
              </a:xfrm>
              <a:custGeom>
                <a:avLst/>
                <a:gdLst>
                  <a:gd name="T0" fmla="*/ 0 w 2"/>
                  <a:gd name="T1" fmla="*/ 0 h 2"/>
                  <a:gd name="T2" fmla="*/ 1 w 2"/>
                  <a:gd name="T3" fmla="*/ 2 h 2"/>
                  <a:gd name="T4" fmla="*/ 1 w 2"/>
                  <a:gd name="T5" fmla="*/ 2 h 2"/>
                  <a:gd name="T6" fmla="*/ 1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1" y="2"/>
                      <a:pt x="1" y="2"/>
                    </a:cubicBezTo>
                    <a:cubicBezTo>
                      <a:pt x="2" y="2"/>
                      <a:pt x="2" y="2"/>
                      <a:pt x="1" y="2"/>
                    </a:cubicBezTo>
                    <a:cubicBezTo>
                      <a:pt x="1" y="1"/>
                      <a:pt x="1" y="1"/>
                      <a:pt x="1" y="0"/>
                    </a:cubicBezTo>
                    <a:cubicBezTo>
                      <a:pt x="1"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74" name="Freeform 625"/>
              <p:cNvSpPr>
                <a:spLocks/>
              </p:cNvSpPr>
              <p:nvPr/>
            </p:nvSpPr>
            <p:spPr bwMode="auto">
              <a:xfrm>
                <a:off x="3497263" y="6224588"/>
                <a:ext cx="7938" cy="9525"/>
              </a:xfrm>
              <a:custGeom>
                <a:avLst/>
                <a:gdLst>
                  <a:gd name="T0" fmla="*/ 0 w 2"/>
                  <a:gd name="T1" fmla="*/ 0 h 2"/>
                  <a:gd name="T2" fmla="*/ 2 w 2"/>
                  <a:gd name="T3" fmla="*/ 2 h 2"/>
                  <a:gd name="T4" fmla="*/ 2 w 2"/>
                  <a:gd name="T5" fmla="*/ 1 h 2"/>
                  <a:gd name="T6" fmla="*/ 0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1"/>
                      <a:pt x="1" y="1"/>
                      <a:pt x="2" y="2"/>
                    </a:cubicBezTo>
                    <a:cubicBezTo>
                      <a:pt x="2" y="2"/>
                      <a:pt x="2" y="1"/>
                      <a:pt x="2" y="1"/>
                    </a:cubicBezTo>
                    <a:cubicBezTo>
                      <a:pt x="1" y="1"/>
                      <a:pt x="1"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75" name="Freeform 626"/>
              <p:cNvSpPr>
                <a:spLocks/>
              </p:cNvSpPr>
              <p:nvPr/>
            </p:nvSpPr>
            <p:spPr bwMode="auto">
              <a:xfrm>
                <a:off x="3492500" y="6229350"/>
                <a:ext cx="7938" cy="9525"/>
              </a:xfrm>
              <a:custGeom>
                <a:avLst/>
                <a:gdLst>
                  <a:gd name="T0" fmla="*/ 0 w 2"/>
                  <a:gd name="T1" fmla="*/ 0 h 2"/>
                  <a:gd name="T2" fmla="*/ 2 w 2"/>
                  <a:gd name="T3" fmla="*/ 1 h 2"/>
                  <a:gd name="T4" fmla="*/ 2 w 2"/>
                  <a:gd name="T5" fmla="*/ 1 h 2"/>
                  <a:gd name="T6" fmla="*/ 1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1"/>
                      <a:pt x="1" y="1"/>
                      <a:pt x="2" y="1"/>
                    </a:cubicBezTo>
                    <a:cubicBezTo>
                      <a:pt x="2" y="2"/>
                      <a:pt x="2" y="1"/>
                      <a:pt x="2" y="1"/>
                    </a:cubicBezTo>
                    <a:cubicBezTo>
                      <a:pt x="1" y="1"/>
                      <a:pt x="1" y="0"/>
                      <a:pt x="1"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76" name="Freeform 627"/>
              <p:cNvSpPr>
                <a:spLocks/>
              </p:cNvSpPr>
              <p:nvPr/>
            </p:nvSpPr>
            <p:spPr bwMode="auto">
              <a:xfrm>
                <a:off x="3487738" y="6238875"/>
                <a:ext cx="12700" cy="0"/>
              </a:xfrm>
              <a:custGeom>
                <a:avLst/>
                <a:gdLst>
                  <a:gd name="T0" fmla="*/ 0 w 3"/>
                  <a:gd name="T1" fmla="*/ 1 w 3"/>
                  <a:gd name="T2" fmla="*/ 2 w 3"/>
                  <a:gd name="T3" fmla="*/ 2 w 3"/>
                  <a:gd name="T4" fmla="*/ 1 w 3"/>
                  <a:gd name="T5" fmla="*/ 0 w 3"/>
                  <a:gd name="T6" fmla="*/ 0 w 3"/>
                </a:gdLst>
                <a:ahLst/>
                <a:cxnLst>
                  <a:cxn ang="0">
                    <a:pos x="T0" y="0"/>
                  </a:cxn>
                  <a:cxn ang="0">
                    <a:pos x="T1" y="0"/>
                  </a:cxn>
                  <a:cxn ang="0">
                    <a:pos x="T2" y="0"/>
                  </a:cxn>
                  <a:cxn ang="0">
                    <a:pos x="T3" y="0"/>
                  </a:cxn>
                  <a:cxn ang="0">
                    <a:pos x="T4" y="0"/>
                  </a:cxn>
                  <a:cxn ang="0">
                    <a:pos x="T5" y="0"/>
                  </a:cxn>
                  <a:cxn ang="0">
                    <a:pos x="T6" y="0"/>
                  </a:cxn>
                </a:cxnLst>
                <a:rect l="0" t="0" r="r" b="b"/>
                <a:pathLst>
                  <a:path w="3">
                    <a:moveTo>
                      <a:pt x="0" y="0"/>
                    </a:moveTo>
                    <a:cubicBezTo>
                      <a:pt x="0" y="0"/>
                      <a:pt x="1" y="0"/>
                      <a:pt x="1" y="0"/>
                    </a:cubicBezTo>
                    <a:cubicBezTo>
                      <a:pt x="1" y="0"/>
                      <a:pt x="2" y="0"/>
                      <a:pt x="2" y="0"/>
                    </a:cubicBezTo>
                    <a:cubicBezTo>
                      <a:pt x="2" y="0"/>
                      <a:pt x="3" y="0"/>
                      <a:pt x="2" y="0"/>
                    </a:cubicBezTo>
                    <a:cubicBezTo>
                      <a:pt x="2" y="0"/>
                      <a:pt x="2" y="0"/>
                      <a:pt x="1" y="0"/>
                    </a:cubicBezTo>
                    <a:cubicBezTo>
                      <a:pt x="1"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77" name="Freeform 628"/>
              <p:cNvSpPr>
                <a:spLocks/>
              </p:cNvSpPr>
              <p:nvPr/>
            </p:nvSpPr>
            <p:spPr bwMode="auto">
              <a:xfrm>
                <a:off x="3492500" y="6224588"/>
                <a:ext cx="7938" cy="9525"/>
              </a:xfrm>
              <a:custGeom>
                <a:avLst/>
                <a:gdLst>
                  <a:gd name="T0" fmla="*/ 2 w 2"/>
                  <a:gd name="T1" fmla="*/ 2 h 2"/>
                  <a:gd name="T2" fmla="*/ 1 w 2"/>
                  <a:gd name="T3" fmla="*/ 1 h 2"/>
                  <a:gd name="T4" fmla="*/ 1 w 2"/>
                  <a:gd name="T5" fmla="*/ 1 h 2"/>
                  <a:gd name="T6" fmla="*/ 1 w 2"/>
                  <a:gd name="T7" fmla="*/ 0 h 2"/>
                  <a:gd name="T8" fmla="*/ 1 w 2"/>
                  <a:gd name="T9" fmla="*/ 0 h 2"/>
                  <a:gd name="T10" fmla="*/ 1 w 2"/>
                  <a:gd name="T11" fmla="*/ 0 h 2"/>
                  <a:gd name="T12" fmla="*/ 0 w 2"/>
                  <a:gd name="T13" fmla="*/ 0 h 2"/>
                  <a:gd name="T14" fmla="*/ 0 w 2"/>
                  <a:gd name="T15" fmla="*/ 1 h 2"/>
                  <a:gd name="T16" fmla="*/ 1 w 2"/>
                  <a:gd name="T17" fmla="*/ 1 h 2"/>
                  <a:gd name="T18" fmla="*/ 2 w 2"/>
                  <a:gd name="T19" fmla="*/ 2 h 2"/>
                  <a:gd name="T20" fmla="*/ 2 w 2"/>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2" y="2"/>
                    </a:moveTo>
                    <a:cubicBezTo>
                      <a:pt x="2" y="2"/>
                      <a:pt x="1" y="2"/>
                      <a:pt x="1" y="1"/>
                    </a:cubicBezTo>
                    <a:cubicBezTo>
                      <a:pt x="1" y="1"/>
                      <a:pt x="1" y="1"/>
                      <a:pt x="1" y="1"/>
                    </a:cubicBezTo>
                    <a:cubicBezTo>
                      <a:pt x="1" y="1"/>
                      <a:pt x="1" y="1"/>
                      <a:pt x="1" y="0"/>
                    </a:cubicBezTo>
                    <a:cubicBezTo>
                      <a:pt x="1" y="1"/>
                      <a:pt x="1" y="0"/>
                      <a:pt x="1" y="0"/>
                    </a:cubicBezTo>
                    <a:cubicBezTo>
                      <a:pt x="1" y="0"/>
                      <a:pt x="1" y="0"/>
                      <a:pt x="1" y="0"/>
                    </a:cubicBezTo>
                    <a:cubicBezTo>
                      <a:pt x="1" y="0"/>
                      <a:pt x="1" y="0"/>
                      <a:pt x="0" y="0"/>
                    </a:cubicBezTo>
                    <a:cubicBezTo>
                      <a:pt x="0" y="0"/>
                      <a:pt x="0" y="1"/>
                      <a:pt x="0" y="1"/>
                    </a:cubicBezTo>
                    <a:cubicBezTo>
                      <a:pt x="0" y="1"/>
                      <a:pt x="1" y="1"/>
                      <a:pt x="1" y="1"/>
                    </a:cubicBezTo>
                    <a:cubicBezTo>
                      <a:pt x="1" y="2"/>
                      <a:pt x="1" y="2"/>
                      <a:pt x="2" y="2"/>
                    </a:cubicBezTo>
                    <a:cubicBezTo>
                      <a:pt x="2" y="2"/>
                      <a:pt x="2" y="2"/>
                      <a:pt x="2"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78" name="Freeform 629"/>
              <p:cNvSpPr>
                <a:spLocks/>
              </p:cNvSpPr>
              <p:nvPr/>
            </p:nvSpPr>
            <p:spPr bwMode="auto">
              <a:xfrm>
                <a:off x="3492500" y="6224588"/>
                <a:ext cx="12700" cy="9525"/>
              </a:xfrm>
              <a:custGeom>
                <a:avLst/>
                <a:gdLst>
                  <a:gd name="T0" fmla="*/ 3 w 3"/>
                  <a:gd name="T1" fmla="*/ 2 h 2"/>
                  <a:gd name="T2" fmla="*/ 2 w 3"/>
                  <a:gd name="T3" fmla="*/ 1 h 2"/>
                  <a:gd name="T4" fmla="*/ 0 w 3"/>
                  <a:gd name="T5" fmla="*/ 0 h 2"/>
                  <a:gd name="T6" fmla="*/ 0 w 3"/>
                  <a:gd name="T7" fmla="*/ 0 h 2"/>
                  <a:gd name="T8" fmla="*/ 2 w 3"/>
                  <a:gd name="T9" fmla="*/ 1 h 2"/>
                  <a:gd name="T10" fmla="*/ 2 w 3"/>
                  <a:gd name="T11" fmla="*/ 1 h 2"/>
                  <a:gd name="T12" fmla="*/ 2 w 3"/>
                  <a:gd name="T13" fmla="*/ 2 h 2"/>
                  <a:gd name="T14" fmla="*/ 3 w 3"/>
                  <a:gd name="T15" fmla="*/ 2 h 2"/>
                  <a:gd name="T16" fmla="*/ 3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3" y="2"/>
                    </a:moveTo>
                    <a:cubicBezTo>
                      <a:pt x="3" y="1"/>
                      <a:pt x="3" y="1"/>
                      <a:pt x="2" y="1"/>
                    </a:cubicBezTo>
                    <a:cubicBezTo>
                      <a:pt x="2" y="0"/>
                      <a:pt x="1" y="0"/>
                      <a:pt x="0" y="0"/>
                    </a:cubicBezTo>
                    <a:cubicBezTo>
                      <a:pt x="0" y="0"/>
                      <a:pt x="0" y="0"/>
                      <a:pt x="0" y="0"/>
                    </a:cubicBezTo>
                    <a:cubicBezTo>
                      <a:pt x="1" y="0"/>
                      <a:pt x="2" y="1"/>
                      <a:pt x="2" y="1"/>
                    </a:cubicBezTo>
                    <a:cubicBezTo>
                      <a:pt x="2" y="1"/>
                      <a:pt x="2" y="1"/>
                      <a:pt x="2" y="1"/>
                    </a:cubicBezTo>
                    <a:cubicBezTo>
                      <a:pt x="2" y="2"/>
                      <a:pt x="2" y="2"/>
                      <a:pt x="2" y="2"/>
                    </a:cubicBezTo>
                    <a:cubicBezTo>
                      <a:pt x="3" y="2"/>
                      <a:pt x="3" y="2"/>
                      <a:pt x="3" y="2"/>
                    </a:cubicBezTo>
                    <a:cubicBezTo>
                      <a:pt x="3" y="2"/>
                      <a:pt x="3" y="2"/>
                      <a:pt x="3"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79" name="Freeform 630"/>
              <p:cNvSpPr>
                <a:spLocks/>
              </p:cNvSpPr>
              <p:nvPr/>
            </p:nvSpPr>
            <p:spPr bwMode="auto">
              <a:xfrm>
                <a:off x="3500438" y="6219825"/>
                <a:ext cx="4763" cy="4763"/>
              </a:xfrm>
              <a:custGeom>
                <a:avLst/>
                <a:gdLst>
                  <a:gd name="T0" fmla="*/ 1 w 1"/>
                  <a:gd name="T1" fmla="*/ 0 h 1"/>
                  <a:gd name="T2" fmla="*/ 1 w 1"/>
                  <a:gd name="T3" fmla="*/ 1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1"/>
                      <a:pt x="1" y="1"/>
                    </a:cubicBezTo>
                    <a:cubicBezTo>
                      <a:pt x="1" y="1"/>
                      <a:pt x="1" y="1"/>
                      <a:pt x="1" y="1"/>
                    </a:cubicBezTo>
                    <a:cubicBezTo>
                      <a:pt x="1" y="1"/>
                      <a:pt x="1" y="0"/>
                      <a:pt x="1" y="0"/>
                    </a:cubicBezTo>
                    <a:cubicBezTo>
                      <a:pt x="1" y="0"/>
                      <a:pt x="1" y="0"/>
                      <a:pt x="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80" name="Freeform 631"/>
              <p:cNvSpPr>
                <a:spLocks/>
              </p:cNvSpPr>
              <p:nvPr/>
            </p:nvSpPr>
            <p:spPr bwMode="auto">
              <a:xfrm>
                <a:off x="3500438" y="62198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81" name="Freeform 632"/>
              <p:cNvSpPr>
                <a:spLocks/>
              </p:cNvSpPr>
              <p:nvPr/>
            </p:nvSpPr>
            <p:spPr bwMode="auto">
              <a:xfrm>
                <a:off x="3492500" y="6224588"/>
                <a:ext cx="22225" cy="22225"/>
              </a:xfrm>
              <a:custGeom>
                <a:avLst/>
                <a:gdLst>
                  <a:gd name="T0" fmla="*/ 4 w 5"/>
                  <a:gd name="T1" fmla="*/ 0 h 5"/>
                  <a:gd name="T2" fmla="*/ 5 w 5"/>
                  <a:gd name="T3" fmla="*/ 1 h 5"/>
                  <a:gd name="T4" fmla="*/ 1 w 5"/>
                  <a:gd name="T5" fmla="*/ 5 h 5"/>
                  <a:gd name="T6" fmla="*/ 1 w 5"/>
                  <a:gd name="T7" fmla="*/ 5 h 5"/>
                  <a:gd name="T8" fmla="*/ 1 w 5"/>
                  <a:gd name="T9" fmla="*/ 4 h 5"/>
                  <a:gd name="T10" fmla="*/ 4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4" y="0"/>
                    </a:moveTo>
                    <a:cubicBezTo>
                      <a:pt x="4" y="0"/>
                      <a:pt x="5" y="0"/>
                      <a:pt x="5" y="1"/>
                    </a:cubicBezTo>
                    <a:cubicBezTo>
                      <a:pt x="4" y="2"/>
                      <a:pt x="1" y="5"/>
                      <a:pt x="1" y="5"/>
                    </a:cubicBezTo>
                    <a:cubicBezTo>
                      <a:pt x="1" y="5"/>
                      <a:pt x="1" y="5"/>
                      <a:pt x="1" y="5"/>
                    </a:cubicBezTo>
                    <a:cubicBezTo>
                      <a:pt x="0" y="4"/>
                      <a:pt x="1" y="4"/>
                      <a:pt x="1" y="4"/>
                    </a:cubicBezTo>
                    <a:cubicBezTo>
                      <a:pt x="4" y="0"/>
                      <a:pt x="4" y="0"/>
                      <a:pt x="4" y="0"/>
                    </a:cubicBezTo>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82" name="Freeform 633"/>
              <p:cNvSpPr>
                <a:spLocks/>
              </p:cNvSpPr>
              <p:nvPr/>
            </p:nvSpPr>
            <p:spPr bwMode="auto">
              <a:xfrm>
                <a:off x="3492500" y="6224588"/>
                <a:ext cx="22225" cy="22225"/>
              </a:xfrm>
              <a:custGeom>
                <a:avLst/>
                <a:gdLst>
                  <a:gd name="T0" fmla="*/ 4 w 5"/>
                  <a:gd name="T1" fmla="*/ 0 h 5"/>
                  <a:gd name="T2" fmla="*/ 5 w 5"/>
                  <a:gd name="T3" fmla="*/ 1 h 5"/>
                  <a:gd name="T4" fmla="*/ 1 w 5"/>
                  <a:gd name="T5" fmla="*/ 5 h 5"/>
                  <a:gd name="T6" fmla="*/ 1 w 5"/>
                  <a:gd name="T7" fmla="*/ 5 h 5"/>
                  <a:gd name="T8" fmla="*/ 1 w 5"/>
                  <a:gd name="T9" fmla="*/ 4 h 5"/>
                  <a:gd name="T10" fmla="*/ 4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4" y="0"/>
                    </a:moveTo>
                    <a:cubicBezTo>
                      <a:pt x="4" y="0"/>
                      <a:pt x="5" y="0"/>
                      <a:pt x="5" y="1"/>
                    </a:cubicBezTo>
                    <a:cubicBezTo>
                      <a:pt x="4" y="2"/>
                      <a:pt x="1" y="5"/>
                      <a:pt x="1" y="5"/>
                    </a:cubicBezTo>
                    <a:cubicBezTo>
                      <a:pt x="1" y="5"/>
                      <a:pt x="1" y="5"/>
                      <a:pt x="1" y="5"/>
                    </a:cubicBezTo>
                    <a:cubicBezTo>
                      <a:pt x="0" y="4"/>
                      <a:pt x="1" y="4"/>
                      <a:pt x="1" y="4"/>
                    </a:cubicBezTo>
                    <a:lnTo>
                      <a:pt x="4" y="0"/>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83" name="Freeform 634"/>
              <p:cNvSpPr>
                <a:spLocks/>
              </p:cNvSpPr>
              <p:nvPr/>
            </p:nvSpPr>
            <p:spPr bwMode="auto">
              <a:xfrm>
                <a:off x="3497263" y="6234113"/>
                <a:ext cx="22225" cy="17463"/>
              </a:xfrm>
              <a:custGeom>
                <a:avLst/>
                <a:gdLst>
                  <a:gd name="T0" fmla="*/ 3 w 5"/>
                  <a:gd name="T1" fmla="*/ 0 h 4"/>
                  <a:gd name="T2" fmla="*/ 4 w 5"/>
                  <a:gd name="T3" fmla="*/ 1 h 4"/>
                  <a:gd name="T4" fmla="*/ 1 w 5"/>
                  <a:gd name="T5" fmla="*/ 4 h 4"/>
                  <a:gd name="T6" fmla="*/ 1 w 5"/>
                  <a:gd name="T7" fmla="*/ 2 h 4"/>
                  <a:gd name="T8" fmla="*/ 3 w 5"/>
                  <a:gd name="T9" fmla="*/ 0 h 4"/>
                </a:gdLst>
                <a:ahLst/>
                <a:cxnLst>
                  <a:cxn ang="0">
                    <a:pos x="T0" y="T1"/>
                  </a:cxn>
                  <a:cxn ang="0">
                    <a:pos x="T2" y="T3"/>
                  </a:cxn>
                  <a:cxn ang="0">
                    <a:pos x="T4" y="T5"/>
                  </a:cxn>
                  <a:cxn ang="0">
                    <a:pos x="T6" y="T7"/>
                  </a:cxn>
                  <a:cxn ang="0">
                    <a:pos x="T8" y="T9"/>
                  </a:cxn>
                </a:cxnLst>
                <a:rect l="0" t="0" r="r" b="b"/>
                <a:pathLst>
                  <a:path w="5" h="4">
                    <a:moveTo>
                      <a:pt x="3" y="0"/>
                    </a:moveTo>
                    <a:cubicBezTo>
                      <a:pt x="3" y="0"/>
                      <a:pt x="5" y="1"/>
                      <a:pt x="4" y="1"/>
                    </a:cubicBezTo>
                    <a:cubicBezTo>
                      <a:pt x="4" y="2"/>
                      <a:pt x="1" y="4"/>
                      <a:pt x="1" y="4"/>
                    </a:cubicBezTo>
                    <a:cubicBezTo>
                      <a:pt x="1" y="4"/>
                      <a:pt x="0" y="3"/>
                      <a:pt x="1" y="2"/>
                    </a:cubicBezTo>
                    <a:cubicBezTo>
                      <a:pt x="1" y="2"/>
                      <a:pt x="3" y="0"/>
                      <a:pt x="3" y="0"/>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84" name="Freeform 635"/>
              <p:cNvSpPr>
                <a:spLocks/>
              </p:cNvSpPr>
              <p:nvPr/>
            </p:nvSpPr>
            <p:spPr bwMode="auto">
              <a:xfrm>
                <a:off x="3497263" y="6234113"/>
                <a:ext cx="22225" cy="17463"/>
              </a:xfrm>
              <a:custGeom>
                <a:avLst/>
                <a:gdLst>
                  <a:gd name="T0" fmla="*/ 3 w 5"/>
                  <a:gd name="T1" fmla="*/ 0 h 4"/>
                  <a:gd name="T2" fmla="*/ 4 w 5"/>
                  <a:gd name="T3" fmla="*/ 1 h 4"/>
                  <a:gd name="T4" fmla="*/ 1 w 5"/>
                  <a:gd name="T5" fmla="*/ 4 h 4"/>
                  <a:gd name="T6" fmla="*/ 1 w 5"/>
                  <a:gd name="T7" fmla="*/ 2 h 4"/>
                  <a:gd name="T8" fmla="*/ 3 w 5"/>
                  <a:gd name="T9" fmla="*/ 0 h 4"/>
                </a:gdLst>
                <a:ahLst/>
                <a:cxnLst>
                  <a:cxn ang="0">
                    <a:pos x="T0" y="T1"/>
                  </a:cxn>
                  <a:cxn ang="0">
                    <a:pos x="T2" y="T3"/>
                  </a:cxn>
                  <a:cxn ang="0">
                    <a:pos x="T4" y="T5"/>
                  </a:cxn>
                  <a:cxn ang="0">
                    <a:pos x="T6" y="T7"/>
                  </a:cxn>
                  <a:cxn ang="0">
                    <a:pos x="T8" y="T9"/>
                  </a:cxn>
                </a:cxnLst>
                <a:rect l="0" t="0" r="r" b="b"/>
                <a:pathLst>
                  <a:path w="5" h="4">
                    <a:moveTo>
                      <a:pt x="3" y="0"/>
                    </a:moveTo>
                    <a:cubicBezTo>
                      <a:pt x="3" y="0"/>
                      <a:pt x="5" y="1"/>
                      <a:pt x="4" y="1"/>
                    </a:cubicBezTo>
                    <a:cubicBezTo>
                      <a:pt x="4" y="2"/>
                      <a:pt x="1" y="4"/>
                      <a:pt x="1" y="4"/>
                    </a:cubicBezTo>
                    <a:cubicBezTo>
                      <a:pt x="1" y="4"/>
                      <a:pt x="0" y="3"/>
                      <a:pt x="1" y="2"/>
                    </a:cubicBezTo>
                    <a:cubicBezTo>
                      <a:pt x="1" y="2"/>
                      <a:pt x="3" y="0"/>
                      <a:pt x="3" y="0"/>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85" name="Freeform 636"/>
              <p:cNvSpPr>
                <a:spLocks/>
              </p:cNvSpPr>
              <p:nvPr/>
            </p:nvSpPr>
            <p:spPr bwMode="auto">
              <a:xfrm>
                <a:off x="3505200" y="6234113"/>
                <a:ext cx="9525" cy="9525"/>
              </a:xfrm>
              <a:custGeom>
                <a:avLst/>
                <a:gdLst>
                  <a:gd name="T0" fmla="*/ 0 w 2"/>
                  <a:gd name="T1" fmla="*/ 0 h 2"/>
                  <a:gd name="T2" fmla="*/ 1 w 2"/>
                  <a:gd name="T3" fmla="*/ 1 h 2"/>
                  <a:gd name="T4" fmla="*/ 1 w 2"/>
                  <a:gd name="T5" fmla="*/ 2 h 2"/>
                  <a:gd name="T6" fmla="*/ 1 w 2"/>
                  <a:gd name="T7" fmla="*/ 2 h 2"/>
                  <a:gd name="T8" fmla="*/ 1 w 2"/>
                  <a:gd name="T9" fmla="*/ 2 h 2"/>
                  <a:gd name="T10" fmla="*/ 1 w 2"/>
                  <a:gd name="T11" fmla="*/ 2 h 2"/>
                  <a:gd name="T12" fmla="*/ 1 w 2"/>
                  <a:gd name="T13" fmla="*/ 2 h 2"/>
                  <a:gd name="T14" fmla="*/ 2 w 2"/>
                  <a:gd name="T15" fmla="*/ 2 h 2"/>
                  <a:gd name="T16" fmla="*/ 2 w 2"/>
                  <a:gd name="T17" fmla="*/ 2 h 2"/>
                  <a:gd name="T18" fmla="*/ 1 w 2"/>
                  <a:gd name="T19" fmla="*/ 1 h 2"/>
                  <a:gd name="T20" fmla="*/ 1 w 2"/>
                  <a:gd name="T21" fmla="*/ 0 h 2"/>
                  <a:gd name="T22" fmla="*/ 0 w 2"/>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0" y="0"/>
                    </a:moveTo>
                    <a:cubicBezTo>
                      <a:pt x="1" y="1"/>
                      <a:pt x="1" y="1"/>
                      <a:pt x="1" y="1"/>
                    </a:cubicBezTo>
                    <a:cubicBezTo>
                      <a:pt x="1" y="1"/>
                      <a:pt x="1" y="1"/>
                      <a:pt x="1" y="2"/>
                    </a:cubicBezTo>
                    <a:cubicBezTo>
                      <a:pt x="1" y="2"/>
                      <a:pt x="1" y="2"/>
                      <a:pt x="1" y="2"/>
                    </a:cubicBezTo>
                    <a:cubicBezTo>
                      <a:pt x="1" y="2"/>
                      <a:pt x="1" y="2"/>
                      <a:pt x="1" y="2"/>
                    </a:cubicBezTo>
                    <a:cubicBezTo>
                      <a:pt x="1" y="2"/>
                      <a:pt x="1" y="2"/>
                      <a:pt x="1" y="2"/>
                    </a:cubicBezTo>
                    <a:cubicBezTo>
                      <a:pt x="1" y="2"/>
                      <a:pt x="1" y="2"/>
                      <a:pt x="1" y="2"/>
                    </a:cubicBezTo>
                    <a:cubicBezTo>
                      <a:pt x="1" y="2"/>
                      <a:pt x="2" y="2"/>
                      <a:pt x="2" y="2"/>
                    </a:cubicBezTo>
                    <a:cubicBezTo>
                      <a:pt x="2" y="2"/>
                      <a:pt x="2" y="2"/>
                      <a:pt x="2" y="2"/>
                    </a:cubicBezTo>
                    <a:cubicBezTo>
                      <a:pt x="2" y="1"/>
                      <a:pt x="1" y="1"/>
                      <a:pt x="1" y="1"/>
                    </a:cubicBezTo>
                    <a:cubicBezTo>
                      <a:pt x="1" y="1"/>
                      <a:pt x="1" y="1"/>
                      <a:pt x="1" y="0"/>
                    </a:cubicBezTo>
                    <a:cubicBezTo>
                      <a:pt x="1"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86" name="Freeform 637"/>
              <p:cNvSpPr>
                <a:spLocks/>
              </p:cNvSpPr>
              <p:nvPr/>
            </p:nvSpPr>
            <p:spPr bwMode="auto">
              <a:xfrm>
                <a:off x="3500438" y="6238875"/>
                <a:ext cx="9525" cy="7938"/>
              </a:xfrm>
              <a:custGeom>
                <a:avLst/>
                <a:gdLst>
                  <a:gd name="T0" fmla="*/ 1 w 2"/>
                  <a:gd name="T1" fmla="*/ 0 h 2"/>
                  <a:gd name="T2" fmla="*/ 1 w 2"/>
                  <a:gd name="T3" fmla="*/ 1 h 2"/>
                  <a:gd name="T4" fmla="*/ 1 w 2"/>
                  <a:gd name="T5" fmla="*/ 2 h 2"/>
                  <a:gd name="T6" fmla="*/ 1 w 2"/>
                  <a:gd name="T7" fmla="*/ 2 h 2"/>
                  <a:gd name="T8" fmla="*/ 1 w 2"/>
                  <a:gd name="T9" fmla="*/ 2 h 2"/>
                  <a:gd name="T10" fmla="*/ 1 w 2"/>
                  <a:gd name="T11" fmla="*/ 2 h 2"/>
                  <a:gd name="T12" fmla="*/ 2 w 2"/>
                  <a:gd name="T13" fmla="*/ 2 h 2"/>
                  <a:gd name="T14" fmla="*/ 2 w 2"/>
                  <a:gd name="T15" fmla="*/ 2 h 2"/>
                  <a:gd name="T16" fmla="*/ 1 w 2"/>
                  <a:gd name="T17" fmla="*/ 1 h 2"/>
                  <a:gd name="T18" fmla="*/ 1 w 2"/>
                  <a:gd name="T19" fmla="*/ 0 h 2"/>
                  <a:gd name="T20" fmla="*/ 1 w 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1" y="0"/>
                    </a:moveTo>
                    <a:cubicBezTo>
                      <a:pt x="1" y="1"/>
                      <a:pt x="1" y="1"/>
                      <a:pt x="1" y="1"/>
                    </a:cubicBezTo>
                    <a:cubicBezTo>
                      <a:pt x="1" y="1"/>
                      <a:pt x="1" y="1"/>
                      <a:pt x="1" y="2"/>
                    </a:cubicBezTo>
                    <a:cubicBezTo>
                      <a:pt x="1" y="2"/>
                      <a:pt x="1" y="2"/>
                      <a:pt x="1" y="2"/>
                    </a:cubicBezTo>
                    <a:cubicBezTo>
                      <a:pt x="1" y="2"/>
                      <a:pt x="1" y="2"/>
                      <a:pt x="1" y="2"/>
                    </a:cubicBezTo>
                    <a:cubicBezTo>
                      <a:pt x="1" y="2"/>
                      <a:pt x="1" y="2"/>
                      <a:pt x="1" y="2"/>
                    </a:cubicBezTo>
                    <a:cubicBezTo>
                      <a:pt x="1" y="2"/>
                      <a:pt x="2" y="2"/>
                      <a:pt x="2" y="2"/>
                    </a:cubicBezTo>
                    <a:cubicBezTo>
                      <a:pt x="2" y="2"/>
                      <a:pt x="2" y="2"/>
                      <a:pt x="2" y="2"/>
                    </a:cubicBezTo>
                    <a:cubicBezTo>
                      <a:pt x="2" y="1"/>
                      <a:pt x="1" y="1"/>
                      <a:pt x="1" y="1"/>
                    </a:cubicBezTo>
                    <a:cubicBezTo>
                      <a:pt x="1" y="1"/>
                      <a:pt x="1" y="0"/>
                      <a:pt x="1" y="0"/>
                    </a:cubicBezTo>
                    <a:cubicBezTo>
                      <a:pt x="1" y="0"/>
                      <a:pt x="0" y="0"/>
                      <a:pt x="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87" name="Freeform 638"/>
              <p:cNvSpPr>
                <a:spLocks/>
              </p:cNvSpPr>
              <p:nvPr/>
            </p:nvSpPr>
            <p:spPr bwMode="auto">
              <a:xfrm>
                <a:off x="3500438" y="6243638"/>
                <a:ext cx="4763" cy="7938"/>
              </a:xfrm>
              <a:custGeom>
                <a:avLst/>
                <a:gdLst>
                  <a:gd name="T0" fmla="*/ 0 w 1"/>
                  <a:gd name="T1" fmla="*/ 0 h 2"/>
                  <a:gd name="T2" fmla="*/ 0 w 1"/>
                  <a:gd name="T3" fmla="*/ 1 h 2"/>
                  <a:gd name="T4" fmla="*/ 1 w 1"/>
                  <a:gd name="T5" fmla="*/ 1 h 2"/>
                  <a:gd name="T6" fmla="*/ 1 w 1"/>
                  <a:gd name="T7" fmla="*/ 1 h 2"/>
                  <a:gd name="T8" fmla="*/ 1 w 1"/>
                  <a:gd name="T9" fmla="*/ 1 h 2"/>
                  <a:gd name="T10" fmla="*/ 1 w 1"/>
                  <a:gd name="T11" fmla="*/ 1 h 2"/>
                  <a:gd name="T12" fmla="*/ 1 w 1"/>
                  <a:gd name="T13" fmla="*/ 2 h 2"/>
                  <a:gd name="T14" fmla="*/ 1 w 1"/>
                  <a:gd name="T15" fmla="*/ 1 h 2"/>
                  <a:gd name="T16" fmla="*/ 0 w 1"/>
                  <a:gd name="T17" fmla="*/ 0 h 2"/>
                  <a:gd name="T18" fmla="*/ 0 w 1"/>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0"/>
                    </a:moveTo>
                    <a:cubicBezTo>
                      <a:pt x="0" y="0"/>
                      <a:pt x="0" y="0"/>
                      <a:pt x="0" y="1"/>
                    </a:cubicBezTo>
                    <a:cubicBezTo>
                      <a:pt x="0" y="1"/>
                      <a:pt x="1" y="1"/>
                      <a:pt x="1" y="1"/>
                    </a:cubicBezTo>
                    <a:cubicBezTo>
                      <a:pt x="1" y="1"/>
                      <a:pt x="1" y="1"/>
                      <a:pt x="1" y="1"/>
                    </a:cubicBezTo>
                    <a:cubicBezTo>
                      <a:pt x="1" y="1"/>
                      <a:pt x="1" y="1"/>
                      <a:pt x="1" y="1"/>
                    </a:cubicBezTo>
                    <a:cubicBezTo>
                      <a:pt x="1" y="1"/>
                      <a:pt x="1" y="1"/>
                      <a:pt x="1" y="1"/>
                    </a:cubicBezTo>
                    <a:cubicBezTo>
                      <a:pt x="1" y="2"/>
                      <a:pt x="1" y="2"/>
                      <a:pt x="1" y="2"/>
                    </a:cubicBezTo>
                    <a:cubicBezTo>
                      <a:pt x="1" y="1"/>
                      <a:pt x="1" y="1"/>
                      <a:pt x="1" y="1"/>
                    </a:cubicBezTo>
                    <a:cubicBezTo>
                      <a:pt x="1"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88" name="Freeform 639"/>
              <p:cNvSpPr>
                <a:spLocks/>
              </p:cNvSpPr>
              <p:nvPr/>
            </p:nvSpPr>
            <p:spPr bwMode="auto">
              <a:xfrm>
                <a:off x="3500438" y="6243638"/>
                <a:ext cx="23813" cy="12700"/>
              </a:xfrm>
              <a:custGeom>
                <a:avLst/>
                <a:gdLst>
                  <a:gd name="T0" fmla="*/ 3 w 5"/>
                  <a:gd name="T1" fmla="*/ 0 h 3"/>
                  <a:gd name="T2" fmla="*/ 4 w 5"/>
                  <a:gd name="T3" fmla="*/ 2 h 3"/>
                  <a:gd name="T4" fmla="*/ 1 w 5"/>
                  <a:gd name="T5" fmla="*/ 3 h 3"/>
                  <a:gd name="T6" fmla="*/ 1 w 5"/>
                  <a:gd name="T7" fmla="*/ 2 h 3"/>
                  <a:gd name="T8" fmla="*/ 3 w 5"/>
                  <a:gd name="T9" fmla="*/ 0 h 3"/>
                </a:gdLst>
                <a:ahLst/>
                <a:cxnLst>
                  <a:cxn ang="0">
                    <a:pos x="T0" y="T1"/>
                  </a:cxn>
                  <a:cxn ang="0">
                    <a:pos x="T2" y="T3"/>
                  </a:cxn>
                  <a:cxn ang="0">
                    <a:pos x="T4" y="T5"/>
                  </a:cxn>
                  <a:cxn ang="0">
                    <a:pos x="T6" y="T7"/>
                  </a:cxn>
                  <a:cxn ang="0">
                    <a:pos x="T8" y="T9"/>
                  </a:cxn>
                </a:cxnLst>
                <a:rect l="0" t="0" r="r" b="b"/>
                <a:pathLst>
                  <a:path w="5" h="3">
                    <a:moveTo>
                      <a:pt x="3" y="0"/>
                    </a:moveTo>
                    <a:cubicBezTo>
                      <a:pt x="3" y="0"/>
                      <a:pt x="5" y="1"/>
                      <a:pt x="4" y="2"/>
                    </a:cubicBezTo>
                    <a:cubicBezTo>
                      <a:pt x="2" y="3"/>
                      <a:pt x="1" y="3"/>
                      <a:pt x="1" y="3"/>
                    </a:cubicBezTo>
                    <a:cubicBezTo>
                      <a:pt x="1" y="3"/>
                      <a:pt x="0" y="2"/>
                      <a:pt x="1" y="2"/>
                    </a:cubicBezTo>
                    <a:cubicBezTo>
                      <a:pt x="1" y="2"/>
                      <a:pt x="3" y="0"/>
                      <a:pt x="3" y="0"/>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89" name="Freeform 640"/>
              <p:cNvSpPr>
                <a:spLocks/>
              </p:cNvSpPr>
              <p:nvPr/>
            </p:nvSpPr>
            <p:spPr bwMode="auto">
              <a:xfrm>
                <a:off x="3500438" y="6243638"/>
                <a:ext cx="23813" cy="12700"/>
              </a:xfrm>
              <a:custGeom>
                <a:avLst/>
                <a:gdLst>
                  <a:gd name="T0" fmla="*/ 3 w 5"/>
                  <a:gd name="T1" fmla="*/ 0 h 3"/>
                  <a:gd name="T2" fmla="*/ 4 w 5"/>
                  <a:gd name="T3" fmla="*/ 2 h 3"/>
                  <a:gd name="T4" fmla="*/ 1 w 5"/>
                  <a:gd name="T5" fmla="*/ 3 h 3"/>
                  <a:gd name="T6" fmla="*/ 1 w 5"/>
                  <a:gd name="T7" fmla="*/ 2 h 3"/>
                  <a:gd name="T8" fmla="*/ 3 w 5"/>
                  <a:gd name="T9" fmla="*/ 0 h 3"/>
                </a:gdLst>
                <a:ahLst/>
                <a:cxnLst>
                  <a:cxn ang="0">
                    <a:pos x="T0" y="T1"/>
                  </a:cxn>
                  <a:cxn ang="0">
                    <a:pos x="T2" y="T3"/>
                  </a:cxn>
                  <a:cxn ang="0">
                    <a:pos x="T4" y="T5"/>
                  </a:cxn>
                  <a:cxn ang="0">
                    <a:pos x="T6" y="T7"/>
                  </a:cxn>
                  <a:cxn ang="0">
                    <a:pos x="T8" y="T9"/>
                  </a:cxn>
                </a:cxnLst>
                <a:rect l="0" t="0" r="r" b="b"/>
                <a:pathLst>
                  <a:path w="5" h="3">
                    <a:moveTo>
                      <a:pt x="3" y="0"/>
                    </a:moveTo>
                    <a:cubicBezTo>
                      <a:pt x="3" y="0"/>
                      <a:pt x="5" y="1"/>
                      <a:pt x="4" y="2"/>
                    </a:cubicBezTo>
                    <a:cubicBezTo>
                      <a:pt x="2" y="3"/>
                      <a:pt x="1" y="3"/>
                      <a:pt x="1" y="3"/>
                    </a:cubicBezTo>
                    <a:cubicBezTo>
                      <a:pt x="1" y="3"/>
                      <a:pt x="0" y="2"/>
                      <a:pt x="1" y="2"/>
                    </a:cubicBezTo>
                    <a:cubicBezTo>
                      <a:pt x="1" y="2"/>
                      <a:pt x="3" y="0"/>
                      <a:pt x="3" y="0"/>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90" name="Freeform 641"/>
              <p:cNvSpPr>
                <a:spLocks/>
              </p:cNvSpPr>
              <p:nvPr/>
            </p:nvSpPr>
            <p:spPr bwMode="auto">
              <a:xfrm>
                <a:off x="3500438" y="6251575"/>
                <a:ext cx="19050" cy="14288"/>
              </a:xfrm>
              <a:custGeom>
                <a:avLst/>
                <a:gdLst>
                  <a:gd name="T0" fmla="*/ 1 w 4"/>
                  <a:gd name="T1" fmla="*/ 1 h 3"/>
                  <a:gd name="T2" fmla="*/ 0 w 4"/>
                  <a:gd name="T3" fmla="*/ 2 h 3"/>
                  <a:gd name="T4" fmla="*/ 1 w 4"/>
                  <a:gd name="T5" fmla="*/ 3 h 3"/>
                  <a:gd name="T6" fmla="*/ 3 w 4"/>
                  <a:gd name="T7" fmla="*/ 3 h 3"/>
                  <a:gd name="T8" fmla="*/ 4 w 4"/>
                  <a:gd name="T9" fmla="*/ 1 h 3"/>
                  <a:gd name="T10" fmla="*/ 3 w 4"/>
                  <a:gd name="T11" fmla="*/ 1 h 3"/>
                  <a:gd name="T12" fmla="*/ 2 w 4"/>
                  <a:gd name="T13" fmla="*/ 1 h 3"/>
                  <a:gd name="T14" fmla="*/ 1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1"/>
                    </a:moveTo>
                    <a:cubicBezTo>
                      <a:pt x="1" y="1"/>
                      <a:pt x="0" y="2"/>
                      <a:pt x="0" y="2"/>
                    </a:cubicBezTo>
                    <a:cubicBezTo>
                      <a:pt x="0" y="2"/>
                      <a:pt x="1" y="3"/>
                      <a:pt x="1" y="3"/>
                    </a:cubicBezTo>
                    <a:cubicBezTo>
                      <a:pt x="1" y="3"/>
                      <a:pt x="3" y="3"/>
                      <a:pt x="3" y="3"/>
                    </a:cubicBezTo>
                    <a:cubicBezTo>
                      <a:pt x="3" y="2"/>
                      <a:pt x="4" y="1"/>
                      <a:pt x="4" y="1"/>
                    </a:cubicBezTo>
                    <a:cubicBezTo>
                      <a:pt x="4" y="1"/>
                      <a:pt x="3" y="1"/>
                      <a:pt x="3" y="1"/>
                    </a:cubicBezTo>
                    <a:cubicBezTo>
                      <a:pt x="3" y="1"/>
                      <a:pt x="2" y="0"/>
                      <a:pt x="2" y="1"/>
                    </a:cubicBezTo>
                    <a:cubicBezTo>
                      <a:pt x="1" y="1"/>
                      <a:pt x="1" y="1"/>
                      <a:pt x="1" y="1"/>
                    </a:cubicBezTo>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91" name="Freeform 642"/>
              <p:cNvSpPr>
                <a:spLocks/>
              </p:cNvSpPr>
              <p:nvPr/>
            </p:nvSpPr>
            <p:spPr bwMode="auto">
              <a:xfrm>
                <a:off x="3500438" y="6251575"/>
                <a:ext cx="19050" cy="14288"/>
              </a:xfrm>
              <a:custGeom>
                <a:avLst/>
                <a:gdLst>
                  <a:gd name="T0" fmla="*/ 1 w 4"/>
                  <a:gd name="T1" fmla="*/ 1 h 3"/>
                  <a:gd name="T2" fmla="*/ 0 w 4"/>
                  <a:gd name="T3" fmla="*/ 2 h 3"/>
                  <a:gd name="T4" fmla="*/ 1 w 4"/>
                  <a:gd name="T5" fmla="*/ 3 h 3"/>
                  <a:gd name="T6" fmla="*/ 3 w 4"/>
                  <a:gd name="T7" fmla="*/ 3 h 3"/>
                  <a:gd name="T8" fmla="*/ 4 w 4"/>
                  <a:gd name="T9" fmla="*/ 1 h 3"/>
                  <a:gd name="T10" fmla="*/ 3 w 4"/>
                  <a:gd name="T11" fmla="*/ 1 h 3"/>
                  <a:gd name="T12" fmla="*/ 2 w 4"/>
                  <a:gd name="T13" fmla="*/ 1 h 3"/>
                  <a:gd name="T14" fmla="*/ 1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1"/>
                    </a:moveTo>
                    <a:cubicBezTo>
                      <a:pt x="1" y="1"/>
                      <a:pt x="0" y="2"/>
                      <a:pt x="0" y="2"/>
                    </a:cubicBezTo>
                    <a:cubicBezTo>
                      <a:pt x="0" y="2"/>
                      <a:pt x="1" y="3"/>
                      <a:pt x="1" y="3"/>
                    </a:cubicBezTo>
                    <a:cubicBezTo>
                      <a:pt x="1" y="3"/>
                      <a:pt x="3" y="3"/>
                      <a:pt x="3" y="3"/>
                    </a:cubicBezTo>
                    <a:cubicBezTo>
                      <a:pt x="3" y="2"/>
                      <a:pt x="4" y="1"/>
                      <a:pt x="4" y="1"/>
                    </a:cubicBezTo>
                    <a:cubicBezTo>
                      <a:pt x="4" y="1"/>
                      <a:pt x="3" y="1"/>
                      <a:pt x="3" y="1"/>
                    </a:cubicBezTo>
                    <a:cubicBezTo>
                      <a:pt x="3" y="1"/>
                      <a:pt x="2" y="0"/>
                      <a:pt x="2" y="1"/>
                    </a:cubicBezTo>
                    <a:cubicBezTo>
                      <a:pt x="1" y="1"/>
                      <a:pt x="1" y="1"/>
                      <a:pt x="1" y="1"/>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92" name="Freeform 643"/>
              <p:cNvSpPr>
                <a:spLocks/>
              </p:cNvSpPr>
              <p:nvPr/>
            </p:nvSpPr>
            <p:spPr bwMode="auto">
              <a:xfrm>
                <a:off x="3497263" y="6256338"/>
                <a:ext cx="17463" cy="19050"/>
              </a:xfrm>
              <a:custGeom>
                <a:avLst/>
                <a:gdLst>
                  <a:gd name="T0" fmla="*/ 0 w 4"/>
                  <a:gd name="T1" fmla="*/ 0 h 4"/>
                  <a:gd name="T2" fmla="*/ 0 w 4"/>
                  <a:gd name="T3" fmla="*/ 2 h 4"/>
                  <a:gd name="T4" fmla="*/ 0 w 4"/>
                  <a:gd name="T5" fmla="*/ 3 h 4"/>
                  <a:gd name="T6" fmla="*/ 1 w 4"/>
                  <a:gd name="T7" fmla="*/ 4 h 4"/>
                  <a:gd name="T8" fmla="*/ 2 w 4"/>
                  <a:gd name="T9" fmla="*/ 4 h 4"/>
                  <a:gd name="T10" fmla="*/ 3 w 4"/>
                  <a:gd name="T11" fmla="*/ 3 h 4"/>
                  <a:gd name="T12" fmla="*/ 4 w 4"/>
                  <a:gd name="T13" fmla="*/ 3 h 4"/>
                  <a:gd name="T14" fmla="*/ 4 w 4"/>
                  <a:gd name="T15" fmla="*/ 2 h 4"/>
                  <a:gd name="T16" fmla="*/ 2 w 4"/>
                  <a:gd name="T17" fmla="*/ 2 h 4"/>
                  <a:gd name="T18" fmla="*/ 1 w 4"/>
                  <a:gd name="T19" fmla="*/ 1 h 4"/>
                  <a:gd name="T20" fmla="*/ 0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0"/>
                    </a:moveTo>
                    <a:cubicBezTo>
                      <a:pt x="0" y="0"/>
                      <a:pt x="0" y="1"/>
                      <a:pt x="0" y="2"/>
                    </a:cubicBezTo>
                    <a:cubicBezTo>
                      <a:pt x="0" y="3"/>
                      <a:pt x="0" y="3"/>
                      <a:pt x="0" y="3"/>
                    </a:cubicBezTo>
                    <a:cubicBezTo>
                      <a:pt x="1" y="4"/>
                      <a:pt x="1" y="4"/>
                      <a:pt x="1" y="4"/>
                    </a:cubicBezTo>
                    <a:cubicBezTo>
                      <a:pt x="2" y="4"/>
                      <a:pt x="2" y="4"/>
                      <a:pt x="2" y="4"/>
                    </a:cubicBezTo>
                    <a:cubicBezTo>
                      <a:pt x="2" y="4"/>
                      <a:pt x="2" y="4"/>
                      <a:pt x="3" y="3"/>
                    </a:cubicBezTo>
                    <a:cubicBezTo>
                      <a:pt x="3" y="3"/>
                      <a:pt x="4" y="3"/>
                      <a:pt x="4" y="3"/>
                    </a:cubicBezTo>
                    <a:cubicBezTo>
                      <a:pt x="4" y="2"/>
                      <a:pt x="4" y="2"/>
                      <a:pt x="4" y="2"/>
                    </a:cubicBezTo>
                    <a:cubicBezTo>
                      <a:pt x="2" y="2"/>
                      <a:pt x="2" y="2"/>
                      <a:pt x="2" y="2"/>
                    </a:cubicBezTo>
                    <a:cubicBezTo>
                      <a:pt x="1" y="1"/>
                      <a:pt x="1" y="1"/>
                      <a:pt x="1" y="1"/>
                    </a:cubicBezTo>
                    <a:cubicBezTo>
                      <a:pt x="0" y="0"/>
                      <a:pt x="0" y="0"/>
                      <a:pt x="0" y="0"/>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93" name="Freeform 644"/>
              <p:cNvSpPr>
                <a:spLocks/>
              </p:cNvSpPr>
              <p:nvPr/>
            </p:nvSpPr>
            <p:spPr bwMode="auto">
              <a:xfrm>
                <a:off x="3497263" y="6256338"/>
                <a:ext cx="17463" cy="19050"/>
              </a:xfrm>
              <a:custGeom>
                <a:avLst/>
                <a:gdLst>
                  <a:gd name="T0" fmla="*/ 0 w 4"/>
                  <a:gd name="T1" fmla="*/ 0 h 4"/>
                  <a:gd name="T2" fmla="*/ 0 w 4"/>
                  <a:gd name="T3" fmla="*/ 2 h 4"/>
                  <a:gd name="T4" fmla="*/ 0 w 4"/>
                  <a:gd name="T5" fmla="*/ 3 h 4"/>
                  <a:gd name="T6" fmla="*/ 1 w 4"/>
                  <a:gd name="T7" fmla="*/ 4 h 4"/>
                  <a:gd name="T8" fmla="*/ 2 w 4"/>
                  <a:gd name="T9" fmla="*/ 4 h 4"/>
                  <a:gd name="T10" fmla="*/ 3 w 4"/>
                  <a:gd name="T11" fmla="*/ 3 h 4"/>
                  <a:gd name="T12" fmla="*/ 4 w 4"/>
                  <a:gd name="T13" fmla="*/ 3 h 4"/>
                  <a:gd name="T14" fmla="*/ 4 w 4"/>
                  <a:gd name="T15" fmla="*/ 2 h 4"/>
                  <a:gd name="T16" fmla="*/ 2 w 4"/>
                  <a:gd name="T17" fmla="*/ 2 h 4"/>
                  <a:gd name="T18" fmla="*/ 1 w 4"/>
                  <a:gd name="T19" fmla="*/ 1 h 4"/>
                  <a:gd name="T20" fmla="*/ 0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0"/>
                    </a:moveTo>
                    <a:cubicBezTo>
                      <a:pt x="0" y="0"/>
                      <a:pt x="0" y="1"/>
                      <a:pt x="0" y="2"/>
                    </a:cubicBezTo>
                    <a:cubicBezTo>
                      <a:pt x="0" y="3"/>
                      <a:pt x="0" y="3"/>
                      <a:pt x="0" y="3"/>
                    </a:cubicBezTo>
                    <a:cubicBezTo>
                      <a:pt x="1" y="4"/>
                      <a:pt x="1" y="4"/>
                      <a:pt x="1" y="4"/>
                    </a:cubicBezTo>
                    <a:cubicBezTo>
                      <a:pt x="2" y="4"/>
                      <a:pt x="2" y="4"/>
                      <a:pt x="2" y="4"/>
                    </a:cubicBezTo>
                    <a:cubicBezTo>
                      <a:pt x="2" y="4"/>
                      <a:pt x="2" y="4"/>
                      <a:pt x="3" y="3"/>
                    </a:cubicBezTo>
                    <a:cubicBezTo>
                      <a:pt x="3" y="3"/>
                      <a:pt x="4" y="3"/>
                      <a:pt x="4" y="3"/>
                    </a:cubicBezTo>
                    <a:cubicBezTo>
                      <a:pt x="4" y="2"/>
                      <a:pt x="4" y="2"/>
                      <a:pt x="4" y="2"/>
                    </a:cubicBezTo>
                    <a:cubicBezTo>
                      <a:pt x="2" y="2"/>
                      <a:pt x="2" y="2"/>
                      <a:pt x="2" y="2"/>
                    </a:cubicBezTo>
                    <a:cubicBezTo>
                      <a:pt x="1" y="1"/>
                      <a:pt x="1" y="1"/>
                      <a:pt x="1" y="1"/>
                    </a:cubicBezTo>
                    <a:lnTo>
                      <a:pt x="0" y="0"/>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94" name="Freeform 645"/>
              <p:cNvSpPr>
                <a:spLocks/>
              </p:cNvSpPr>
              <p:nvPr/>
            </p:nvSpPr>
            <p:spPr bwMode="auto">
              <a:xfrm>
                <a:off x="3492500" y="6265863"/>
                <a:ext cx="17463" cy="19050"/>
              </a:xfrm>
              <a:custGeom>
                <a:avLst/>
                <a:gdLst>
                  <a:gd name="T0" fmla="*/ 1 w 4"/>
                  <a:gd name="T1" fmla="*/ 1 h 4"/>
                  <a:gd name="T2" fmla="*/ 0 w 4"/>
                  <a:gd name="T3" fmla="*/ 0 h 4"/>
                  <a:gd name="T4" fmla="*/ 1 w 4"/>
                  <a:gd name="T5" fmla="*/ 2 h 4"/>
                  <a:gd name="T6" fmla="*/ 1 w 4"/>
                  <a:gd name="T7" fmla="*/ 4 h 4"/>
                  <a:gd name="T8" fmla="*/ 1 w 4"/>
                  <a:gd name="T9" fmla="*/ 4 h 4"/>
                  <a:gd name="T10" fmla="*/ 2 w 4"/>
                  <a:gd name="T11" fmla="*/ 3 h 4"/>
                  <a:gd name="T12" fmla="*/ 4 w 4"/>
                  <a:gd name="T13" fmla="*/ 3 h 4"/>
                  <a:gd name="T14" fmla="*/ 3 w 4"/>
                  <a:gd name="T15" fmla="*/ 2 h 4"/>
                  <a:gd name="T16" fmla="*/ 2 w 4"/>
                  <a:gd name="T17" fmla="*/ 2 h 4"/>
                  <a:gd name="T18" fmla="*/ 1 w 4"/>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1" y="1"/>
                    </a:moveTo>
                    <a:cubicBezTo>
                      <a:pt x="0" y="0"/>
                      <a:pt x="0" y="0"/>
                      <a:pt x="0" y="0"/>
                    </a:cubicBezTo>
                    <a:cubicBezTo>
                      <a:pt x="0" y="0"/>
                      <a:pt x="1" y="1"/>
                      <a:pt x="1" y="2"/>
                    </a:cubicBezTo>
                    <a:cubicBezTo>
                      <a:pt x="1" y="3"/>
                      <a:pt x="1" y="4"/>
                      <a:pt x="1" y="4"/>
                    </a:cubicBezTo>
                    <a:cubicBezTo>
                      <a:pt x="1" y="4"/>
                      <a:pt x="1" y="4"/>
                      <a:pt x="1" y="4"/>
                    </a:cubicBezTo>
                    <a:cubicBezTo>
                      <a:pt x="1" y="4"/>
                      <a:pt x="2" y="3"/>
                      <a:pt x="2" y="3"/>
                    </a:cubicBezTo>
                    <a:cubicBezTo>
                      <a:pt x="3" y="3"/>
                      <a:pt x="4" y="3"/>
                      <a:pt x="4" y="3"/>
                    </a:cubicBezTo>
                    <a:cubicBezTo>
                      <a:pt x="3" y="2"/>
                      <a:pt x="3" y="2"/>
                      <a:pt x="3" y="2"/>
                    </a:cubicBezTo>
                    <a:cubicBezTo>
                      <a:pt x="2" y="2"/>
                      <a:pt x="2" y="2"/>
                      <a:pt x="2" y="2"/>
                    </a:cubicBezTo>
                    <a:cubicBezTo>
                      <a:pt x="1" y="1"/>
                      <a:pt x="1" y="1"/>
                      <a:pt x="1" y="1"/>
                    </a:cubicBezTo>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95" name="Freeform 646"/>
              <p:cNvSpPr>
                <a:spLocks/>
              </p:cNvSpPr>
              <p:nvPr/>
            </p:nvSpPr>
            <p:spPr bwMode="auto">
              <a:xfrm>
                <a:off x="3492500" y="6265863"/>
                <a:ext cx="17463" cy="19050"/>
              </a:xfrm>
              <a:custGeom>
                <a:avLst/>
                <a:gdLst>
                  <a:gd name="T0" fmla="*/ 1 w 4"/>
                  <a:gd name="T1" fmla="*/ 1 h 4"/>
                  <a:gd name="T2" fmla="*/ 0 w 4"/>
                  <a:gd name="T3" fmla="*/ 0 h 4"/>
                  <a:gd name="T4" fmla="*/ 1 w 4"/>
                  <a:gd name="T5" fmla="*/ 2 h 4"/>
                  <a:gd name="T6" fmla="*/ 1 w 4"/>
                  <a:gd name="T7" fmla="*/ 4 h 4"/>
                  <a:gd name="T8" fmla="*/ 1 w 4"/>
                  <a:gd name="T9" fmla="*/ 4 h 4"/>
                  <a:gd name="T10" fmla="*/ 2 w 4"/>
                  <a:gd name="T11" fmla="*/ 3 h 4"/>
                  <a:gd name="T12" fmla="*/ 4 w 4"/>
                  <a:gd name="T13" fmla="*/ 3 h 4"/>
                  <a:gd name="T14" fmla="*/ 3 w 4"/>
                  <a:gd name="T15" fmla="*/ 2 h 4"/>
                  <a:gd name="T16" fmla="*/ 2 w 4"/>
                  <a:gd name="T17" fmla="*/ 2 h 4"/>
                  <a:gd name="T18" fmla="*/ 1 w 4"/>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1" y="1"/>
                    </a:moveTo>
                    <a:cubicBezTo>
                      <a:pt x="0" y="0"/>
                      <a:pt x="0" y="0"/>
                      <a:pt x="0" y="0"/>
                    </a:cubicBezTo>
                    <a:cubicBezTo>
                      <a:pt x="0" y="0"/>
                      <a:pt x="1" y="1"/>
                      <a:pt x="1" y="2"/>
                    </a:cubicBezTo>
                    <a:cubicBezTo>
                      <a:pt x="1" y="3"/>
                      <a:pt x="1" y="4"/>
                      <a:pt x="1" y="4"/>
                    </a:cubicBezTo>
                    <a:cubicBezTo>
                      <a:pt x="1" y="4"/>
                      <a:pt x="1" y="4"/>
                      <a:pt x="1" y="4"/>
                    </a:cubicBezTo>
                    <a:cubicBezTo>
                      <a:pt x="1" y="4"/>
                      <a:pt x="2" y="3"/>
                      <a:pt x="2" y="3"/>
                    </a:cubicBezTo>
                    <a:cubicBezTo>
                      <a:pt x="3" y="3"/>
                      <a:pt x="4" y="3"/>
                      <a:pt x="4" y="3"/>
                    </a:cubicBezTo>
                    <a:cubicBezTo>
                      <a:pt x="3" y="2"/>
                      <a:pt x="3" y="2"/>
                      <a:pt x="3" y="2"/>
                    </a:cubicBezTo>
                    <a:cubicBezTo>
                      <a:pt x="2" y="2"/>
                      <a:pt x="2" y="2"/>
                      <a:pt x="2" y="2"/>
                    </a:cubicBezTo>
                    <a:lnTo>
                      <a:pt x="1" y="1"/>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96" name="Freeform 647"/>
              <p:cNvSpPr>
                <a:spLocks/>
              </p:cNvSpPr>
              <p:nvPr/>
            </p:nvSpPr>
            <p:spPr bwMode="auto">
              <a:xfrm>
                <a:off x="3487738" y="6284913"/>
                <a:ext cx="9525" cy="9525"/>
              </a:xfrm>
              <a:custGeom>
                <a:avLst/>
                <a:gdLst>
                  <a:gd name="T0" fmla="*/ 0 w 2"/>
                  <a:gd name="T1" fmla="*/ 1 h 2"/>
                  <a:gd name="T2" fmla="*/ 1 w 2"/>
                  <a:gd name="T3" fmla="*/ 0 h 2"/>
                  <a:gd name="T4" fmla="*/ 2 w 2"/>
                  <a:gd name="T5" fmla="*/ 0 h 2"/>
                  <a:gd name="T6" fmla="*/ 2 w 2"/>
                  <a:gd name="T7" fmla="*/ 0 h 2"/>
                  <a:gd name="T8" fmla="*/ 2 w 2"/>
                  <a:gd name="T9" fmla="*/ 1 h 2"/>
                  <a:gd name="T10" fmla="*/ 1 w 2"/>
                  <a:gd name="T11" fmla="*/ 2 h 2"/>
                  <a:gd name="T12" fmla="*/ 0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1"/>
                    </a:moveTo>
                    <a:cubicBezTo>
                      <a:pt x="0" y="1"/>
                      <a:pt x="0" y="0"/>
                      <a:pt x="1" y="0"/>
                    </a:cubicBezTo>
                    <a:cubicBezTo>
                      <a:pt x="1" y="0"/>
                      <a:pt x="2" y="0"/>
                      <a:pt x="2" y="0"/>
                    </a:cubicBezTo>
                    <a:cubicBezTo>
                      <a:pt x="2" y="0"/>
                      <a:pt x="2" y="0"/>
                      <a:pt x="2" y="0"/>
                    </a:cubicBezTo>
                    <a:cubicBezTo>
                      <a:pt x="2" y="0"/>
                      <a:pt x="2" y="1"/>
                      <a:pt x="2" y="1"/>
                    </a:cubicBezTo>
                    <a:cubicBezTo>
                      <a:pt x="1" y="1"/>
                      <a:pt x="1" y="2"/>
                      <a:pt x="1" y="2"/>
                    </a:cubicBezTo>
                    <a:cubicBezTo>
                      <a:pt x="0" y="1"/>
                      <a:pt x="0" y="1"/>
                      <a:pt x="0" y="1"/>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97" name="Freeform 648"/>
              <p:cNvSpPr>
                <a:spLocks/>
              </p:cNvSpPr>
              <p:nvPr/>
            </p:nvSpPr>
            <p:spPr bwMode="auto">
              <a:xfrm>
                <a:off x="3487738" y="6284913"/>
                <a:ext cx="9525" cy="9525"/>
              </a:xfrm>
              <a:custGeom>
                <a:avLst/>
                <a:gdLst>
                  <a:gd name="T0" fmla="*/ 0 w 2"/>
                  <a:gd name="T1" fmla="*/ 1 h 2"/>
                  <a:gd name="T2" fmla="*/ 1 w 2"/>
                  <a:gd name="T3" fmla="*/ 0 h 2"/>
                  <a:gd name="T4" fmla="*/ 2 w 2"/>
                  <a:gd name="T5" fmla="*/ 0 h 2"/>
                  <a:gd name="T6" fmla="*/ 2 w 2"/>
                  <a:gd name="T7" fmla="*/ 0 h 2"/>
                  <a:gd name="T8" fmla="*/ 2 w 2"/>
                  <a:gd name="T9" fmla="*/ 1 h 2"/>
                  <a:gd name="T10" fmla="*/ 1 w 2"/>
                  <a:gd name="T11" fmla="*/ 2 h 2"/>
                  <a:gd name="T12" fmla="*/ 0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1"/>
                    </a:moveTo>
                    <a:cubicBezTo>
                      <a:pt x="0" y="1"/>
                      <a:pt x="0" y="0"/>
                      <a:pt x="1" y="0"/>
                    </a:cubicBezTo>
                    <a:cubicBezTo>
                      <a:pt x="1" y="0"/>
                      <a:pt x="2" y="0"/>
                      <a:pt x="2" y="0"/>
                    </a:cubicBezTo>
                    <a:cubicBezTo>
                      <a:pt x="2" y="0"/>
                      <a:pt x="2" y="0"/>
                      <a:pt x="2" y="0"/>
                    </a:cubicBezTo>
                    <a:cubicBezTo>
                      <a:pt x="2" y="0"/>
                      <a:pt x="2" y="1"/>
                      <a:pt x="2" y="1"/>
                    </a:cubicBezTo>
                    <a:cubicBezTo>
                      <a:pt x="1" y="1"/>
                      <a:pt x="1" y="2"/>
                      <a:pt x="1" y="2"/>
                    </a:cubicBezTo>
                    <a:lnTo>
                      <a:pt x="0" y="1"/>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98" name="Freeform 649"/>
              <p:cNvSpPr>
                <a:spLocks/>
              </p:cNvSpPr>
              <p:nvPr/>
            </p:nvSpPr>
            <p:spPr bwMode="auto">
              <a:xfrm>
                <a:off x="3370263" y="6169025"/>
                <a:ext cx="69850" cy="69850"/>
              </a:xfrm>
              <a:custGeom>
                <a:avLst/>
                <a:gdLst>
                  <a:gd name="T0" fmla="*/ 2 w 15"/>
                  <a:gd name="T1" fmla="*/ 5 h 15"/>
                  <a:gd name="T2" fmla="*/ 1 w 15"/>
                  <a:gd name="T3" fmla="*/ 7 h 15"/>
                  <a:gd name="T4" fmla="*/ 1 w 15"/>
                  <a:gd name="T5" fmla="*/ 10 h 15"/>
                  <a:gd name="T6" fmla="*/ 1 w 15"/>
                  <a:gd name="T7" fmla="*/ 12 h 15"/>
                  <a:gd name="T8" fmla="*/ 1 w 15"/>
                  <a:gd name="T9" fmla="*/ 12 h 15"/>
                  <a:gd name="T10" fmla="*/ 2 w 15"/>
                  <a:gd name="T11" fmla="*/ 15 h 15"/>
                  <a:gd name="T12" fmla="*/ 3 w 15"/>
                  <a:gd name="T13" fmla="*/ 15 h 15"/>
                  <a:gd name="T14" fmla="*/ 4 w 15"/>
                  <a:gd name="T15" fmla="*/ 14 h 15"/>
                  <a:gd name="T16" fmla="*/ 3 w 15"/>
                  <a:gd name="T17" fmla="*/ 12 h 15"/>
                  <a:gd name="T18" fmla="*/ 4 w 15"/>
                  <a:gd name="T19" fmla="*/ 11 h 15"/>
                  <a:gd name="T20" fmla="*/ 6 w 15"/>
                  <a:gd name="T21" fmla="*/ 12 h 15"/>
                  <a:gd name="T22" fmla="*/ 7 w 15"/>
                  <a:gd name="T23" fmla="*/ 13 h 15"/>
                  <a:gd name="T24" fmla="*/ 7 w 15"/>
                  <a:gd name="T25" fmla="*/ 11 h 15"/>
                  <a:gd name="T26" fmla="*/ 8 w 15"/>
                  <a:gd name="T27" fmla="*/ 10 h 15"/>
                  <a:gd name="T28" fmla="*/ 10 w 15"/>
                  <a:gd name="T29" fmla="*/ 9 h 15"/>
                  <a:gd name="T30" fmla="*/ 11 w 15"/>
                  <a:gd name="T31" fmla="*/ 10 h 15"/>
                  <a:gd name="T32" fmla="*/ 10 w 15"/>
                  <a:gd name="T33" fmla="*/ 9 h 15"/>
                  <a:gd name="T34" fmla="*/ 11 w 15"/>
                  <a:gd name="T35" fmla="*/ 8 h 15"/>
                  <a:gd name="T36" fmla="*/ 13 w 15"/>
                  <a:gd name="T37" fmla="*/ 8 h 15"/>
                  <a:gd name="T38" fmla="*/ 12 w 15"/>
                  <a:gd name="T39" fmla="*/ 6 h 15"/>
                  <a:gd name="T40" fmla="*/ 11 w 15"/>
                  <a:gd name="T41" fmla="*/ 5 h 15"/>
                  <a:gd name="T42" fmla="*/ 10 w 15"/>
                  <a:gd name="T43" fmla="*/ 4 h 15"/>
                  <a:gd name="T44" fmla="*/ 11 w 15"/>
                  <a:gd name="T45" fmla="*/ 3 h 15"/>
                  <a:gd name="T46" fmla="*/ 12 w 15"/>
                  <a:gd name="T47" fmla="*/ 4 h 15"/>
                  <a:gd name="T48" fmla="*/ 13 w 15"/>
                  <a:gd name="T49" fmla="*/ 3 h 15"/>
                  <a:gd name="T50" fmla="*/ 14 w 15"/>
                  <a:gd name="T51" fmla="*/ 3 h 15"/>
                  <a:gd name="T52" fmla="*/ 15 w 15"/>
                  <a:gd name="T53" fmla="*/ 2 h 15"/>
                  <a:gd name="T54" fmla="*/ 14 w 15"/>
                  <a:gd name="T55" fmla="*/ 0 h 15"/>
                  <a:gd name="T56" fmla="*/ 13 w 15"/>
                  <a:gd name="T57" fmla="*/ 2 h 15"/>
                  <a:gd name="T58" fmla="*/ 12 w 15"/>
                  <a:gd name="T59" fmla="*/ 1 h 15"/>
                  <a:gd name="T60" fmla="*/ 11 w 15"/>
                  <a:gd name="T61" fmla="*/ 1 h 15"/>
                  <a:gd name="T62" fmla="*/ 10 w 15"/>
                  <a:gd name="T63" fmla="*/ 1 h 15"/>
                  <a:gd name="T64" fmla="*/ 8 w 15"/>
                  <a:gd name="T65" fmla="*/ 2 h 15"/>
                  <a:gd name="T66" fmla="*/ 6 w 15"/>
                  <a:gd name="T67" fmla="*/ 3 h 15"/>
                  <a:gd name="T68" fmla="*/ 6 w 15"/>
                  <a:gd name="T69"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 h="15">
                    <a:moveTo>
                      <a:pt x="4" y="5"/>
                    </a:moveTo>
                    <a:cubicBezTo>
                      <a:pt x="4" y="5"/>
                      <a:pt x="3" y="5"/>
                      <a:pt x="2" y="5"/>
                    </a:cubicBezTo>
                    <a:cubicBezTo>
                      <a:pt x="2" y="5"/>
                      <a:pt x="2" y="6"/>
                      <a:pt x="2" y="6"/>
                    </a:cubicBezTo>
                    <a:cubicBezTo>
                      <a:pt x="2" y="6"/>
                      <a:pt x="1" y="7"/>
                      <a:pt x="1" y="7"/>
                    </a:cubicBezTo>
                    <a:cubicBezTo>
                      <a:pt x="1" y="7"/>
                      <a:pt x="2" y="8"/>
                      <a:pt x="2" y="8"/>
                    </a:cubicBezTo>
                    <a:cubicBezTo>
                      <a:pt x="2" y="8"/>
                      <a:pt x="0" y="9"/>
                      <a:pt x="1" y="10"/>
                    </a:cubicBezTo>
                    <a:cubicBezTo>
                      <a:pt x="1" y="11"/>
                      <a:pt x="1" y="11"/>
                      <a:pt x="1" y="11"/>
                    </a:cubicBezTo>
                    <a:cubicBezTo>
                      <a:pt x="1" y="12"/>
                      <a:pt x="1" y="12"/>
                      <a:pt x="1" y="12"/>
                    </a:cubicBezTo>
                    <a:cubicBezTo>
                      <a:pt x="1" y="12"/>
                      <a:pt x="1" y="12"/>
                      <a:pt x="1" y="12"/>
                    </a:cubicBezTo>
                    <a:cubicBezTo>
                      <a:pt x="2" y="12"/>
                      <a:pt x="1" y="12"/>
                      <a:pt x="1" y="12"/>
                    </a:cubicBezTo>
                    <a:cubicBezTo>
                      <a:pt x="1" y="12"/>
                      <a:pt x="1" y="14"/>
                      <a:pt x="2" y="14"/>
                    </a:cubicBezTo>
                    <a:cubicBezTo>
                      <a:pt x="2" y="15"/>
                      <a:pt x="2" y="15"/>
                      <a:pt x="2" y="15"/>
                    </a:cubicBezTo>
                    <a:cubicBezTo>
                      <a:pt x="2" y="14"/>
                      <a:pt x="2" y="14"/>
                      <a:pt x="2" y="14"/>
                    </a:cubicBezTo>
                    <a:cubicBezTo>
                      <a:pt x="3" y="15"/>
                      <a:pt x="3" y="15"/>
                      <a:pt x="3" y="15"/>
                    </a:cubicBezTo>
                    <a:cubicBezTo>
                      <a:pt x="3" y="14"/>
                      <a:pt x="3" y="14"/>
                      <a:pt x="3" y="14"/>
                    </a:cubicBezTo>
                    <a:cubicBezTo>
                      <a:pt x="4" y="14"/>
                      <a:pt x="4" y="14"/>
                      <a:pt x="4" y="14"/>
                    </a:cubicBezTo>
                    <a:cubicBezTo>
                      <a:pt x="4" y="13"/>
                      <a:pt x="4" y="13"/>
                      <a:pt x="4" y="13"/>
                    </a:cubicBezTo>
                    <a:cubicBezTo>
                      <a:pt x="3" y="12"/>
                      <a:pt x="3" y="12"/>
                      <a:pt x="3" y="12"/>
                    </a:cubicBezTo>
                    <a:cubicBezTo>
                      <a:pt x="3" y="11"/>
                      <a:pt x="3" y="11"/>
                      <a:pt x="3" y="11"/>
                    </a:cubicBezTo>
                    <a:cubicBezTo>
                      <a:pt x="4" y="11"/>
                      <a:pt x="4" y="11"/>
                      <a:pt x="4" y="11"/>
                    </a:cubicBezTo>
                    <a:cubicBezTo>
                      <a:pt x="4" y="11"/>
                      <a:pt x="5" y="12"/>
                      <a:pt x="5" y="12"/>
                    </a:cubicBezTo>
                    <a:cubicBezTo>
                      <a:pt x="5" y="12"/>
                      <a:pt x="6" y="12"/>
                      <a:pt x="6" y="12"/>
                    </a:cubicBezTo>
                    <a:cubicBezTo>
                      <a:pt x="6" y="14"/>
                      <a:pt x="6" y="14"/>
                      <a:pt x="6" y="14"/>
                    </a:cubicBezTo>
                    <a:cubicBezTo>
                      <a:pt x="7" y="13"/>
                      <a:pt x="7" y="13"/>
                      <a:pt x="7" y="13"/>
                    </a:cubicBezTo>
                    <a:cubicBezTo>
                      <a:pt x="7" y="11"/>
                      <a:pt x="7" y="11"/>
                      <a:pt x="7" y="11"/>
                    </a:cubicBezTo>
                    <a:cubicBezTo>
                      <a:pt x="7" y="11"/>
                      <a:pt x="7" y="11"/>
                      <a:pt x="7" y="11"/>
                    </a:cubicBezTo>
                    <a:cubicBezTo>
                      <a:pt x="7" y="11"/>
                      <a:pt x="8" y="12"/>
                      <a:pt x="8" y="12"/>
                    </a:cubicBezTo>
                    <a:cubicBezTo>
                      <a:pt x="8" y="11"/>
                      <a:pt x="8" y="10"/>
                      <a:pt x="8" y="10"/>
                    </a:cubicBezTo>
                    <a:cubicBezTo>
                      <a:pt x="8" y="10"/>
                      <a:pt x="9" y="10"/>
                      <a:pt x="9" y="10"/>
                    </a:cubicBezTo>
                    <a:cubicBezTo>
                      <a:pt x="9" y="10"/>
                      <a:pt x="10" y="9"/>
                      <a:pt x="10" y="9"/>
                    </a:cubicBezTo>
                    <a:cubicBezTo>
                      <a:pt x="11" y="10"/>
                      <a:pt x="11" y="10"/>
                      <a:pt x="11" y="10"/>
                    </a:cubicBezTo>
                    <a:cubicBezTo>
                      <a:pt x="11" y="10"/>
                      <a:pt x="11" y="10"/>
                      <a:pt x="11" y="10"/>
                    </a:cubicBezTo>
                    <a:cubicBezTo>
                      <a:pt x="11" y="9"/>
                      <a:pt x="11" y="9"/>
                      <a:pt x="11" y="9"/>
                    </a:cubicBezTo>
                    <a:cubicBezTo>
                      <a:pt x="10" y="9"/>
                      <a:pt x="10" y="9"/>
                      <a:pt x="10" y="9"/>
                    </a:cubicBezTo>
                    <a:cubicBezTo>
                      <a:pt x="11" y="8"/>
                      <a:pt x="11" y="8"/>
                      <a:pt x="11" y="8"/>
                    </a:cubicBezTo>
                    <a:cubicBezTo>
                      <a:pt x="11" y="8"/>
                      <a:pt x="11" y="8"/>
                      <a:pt x="11" y="8"/>
                    </a:cubicBezTo>
                    <a:cubicBezTo>
                      <a:pt x="13" y="8"/>
                      <a:pt x="13" y="8"/>
                      <a:pt x="13" y="8"/>
                    </a:cubicBezTo>
                    <a:cubicBezTo>
                      <a:pt x="13" y="8"/>
                      <a:pt x="13" y="8"/>
                      <a:pt x="13" y="8"/>
                    </a:cubicBezTo>
                    <a:cubicBezTo>
                      <a:pt x="13" y="8"/>
                      <a:pt x="12" y="7"/>
                      <a:pt x="12" y="7"/>
                    </a:cubicBezTo>
                    <a:cubicBezTo>
                      <a:pt x="11" y="7"/>
                      <a:pt x="12" y="6"/>
                      <a:pt x="12" y="6"/>
                    </a:cubicBezTo>
                    <a:cubicBezTo>
                      <a:pt x="12" y="6"/>
                      <a:pt x="12" y="5"/>
                      <a:pt x="12" y="5"/>
                    </a:cubicBezTo>
                    <a:cubicBezTo>
                      <a:pt x="12" y="5"/>
                      <a:pt x="11" y="5"/>
                      <a:pt x="11" y="5"/>
                    </a:cubicBezTo>
                    <a:cubicBezTo>
                      <a:pt x="11" y="4"/>
                      <a:pt x="11" y="4"/>
                      <a:pt x="11" y="4"/>
                    </a:cubicBezTo>
                    <a:cubicBezTo>
                      <a:pt x="10" y="4"/>
                      <a:pt x="10" y="4"/>
                      <a:pt x="10" y="4"/>
                    </a:cubicBezTo>
                    <a:cubicBezTo>
                      <a:pt x="10" y="3"/>
                      <a:pt x="10" y="3"/>
                      <a:pt x="10" y="3"/>
                    </a:cubicBezTo>
                    <a:cubicBezTo>
                      <a:pt x="11" y="3"/>
                      <a:pt x="11" y="3"/>
                      <a:pt x="11" y="3"/>
                    </a:cubicBezTo>
                    <a:cubicBezTo>
                      <a:pt x="11" y="3"/>
                      <a:pt x="11" y="3"/>
                      <a:pt x="11" y="3"/>
                    </a:cubicBezTo>
                    <a:cubicBezTo>
                      <a:pt x="12" y="4"/>
                      <a:pt x="12" y="4"/>
                      <a:pt x="12" y="4"/>
                    </a:cubicBezTo>
                    <a:cubicBezTo>
                      <a:pt x="13" y="4"/>
                      <a:pt x="13" y="4"/>
                      <a:pt x="13" y="4"/>
                    </a:cubicBezTo>
                    <a:cubicBezTo>
                      <a:pt x="13" y="3"/>
                      <a:pt x="13" y="3"/>
                      <a:pt x="13" y="3"/>
                    </a:cubicBezTo>
                    <a:cubicBezTo>
                      <a:pt x="14" y="4"/>
                      <a:pt x="14" y="4"/>
                      <a:pt x="14" y="4"/>
                    </a:cubicBezTo>
                    <a:cubicBezTo>
                      <a:pt x="14" y="3"/>
                      <a:pt x="14" y="3"/>
                      <a:pt x="14" y="3"/>
                    </a:cubicBezTo>
                    <a:cubicBezTo>
                      <a:pt x="15" y="3"/>
                      <a:pt x="15" y="3"/>
                      <a:pt x="15" y="3"/>
                    </a:cubicBezTo>
                    <a:cubicBezTo>
                      <a:pt x="15" y="2"/>
                      <a:pt x="15" y="2"/>
                      <a:pt x="15" y="2"/>
                    </a:cubicBezTo>
                    <a:cubicBezTo>
                      <a:pt x="15" y="2"/>
                      <a:pt x="15" y="2"/>
                      <a:pt x="15" y="2"/>
                    </a:cubicBezTo>
                    <a:cubicBezTo>
                      <a:pt x="15" y="2"/>
                      <a:pt x="15" y="0"/>
                      <a:pt x="14" y="0"/>
                    </a:cubicBezTo>
                    <a:cubicBezTo>
                      <a:pt x="14" y="0"/>
                      <a:pt x="14" y="1"/>
                      <a:pt x="14" y="1"/>
                    </a:cubicBezTo>
                    <a:cubicBezTo>
                      <a:pt x="13" y="2"/>
                      <a:pt x="13" y="2"/>
                      <a:pt x="13" y="2"/>
                    </a:cubicBezTo>
                    <a:cubicBezTo>
                      <a:pt x="13" y="2"/>
                      <a:pt x="13" y="2"/>
                      <a:pt x="13" y="2"/>
                    </a:cubicBezTo>
                    <a:cubicBezTo>
                      <a:pt x="12" y="1"/>
                      <a:pt x="12" y="1"/>
                      <a:pt x="12" y="1"/>
                    </a:cubicBezTo>
                    <a:cubicBezTo>
                      <a:pt x="13" y="1"/>
                      <a:pt x="13" y="1"/>
                      <a:pt x="13" y="1"/>
                    </a:cubicBezTo>
                    <a:cubicBezTo>
                      <a:pt x="13" y="1"/>
                      <a:pt x="11" y="1"/>
                      <a:pt x="11" y="1"/>
                    </a:cubicBezTo>
                    <a:cubicBezTo>
                      <a:pt x="11" y="2"/>
                      <a:pt x="11" y="1"/>
                      <a:pt x="11" y="1"/>
                    </a:cubicBezTo>
                    <a:cubicBezTo>
                      <a:pt x="10" y="1"/>
                      <a:pt x="10" y="1"/>
                      <a:pt x="10" y="1"/>
                    </a:cubicBezTo>
                    <a:cubicBezTo>
                      <a:pt x="10" y="1"/>
                      <a:pt x="10" y="0"/>
                      <a:pt x="9" y="1"/>
                    </a:cubicBezTo>
                    <a:cubicBezTo>
                      <a:pt x="8" y="2"/>
                      <a:pt x="8" y="2"/>
                      <a:pt x="8" y="2"/>
                    </a:cubicBezTo>
                    <a:cubicBezTo>
                      <a:pt x="7" y="2"/>
                      <a:pt x="7" y="2"/>
                      <a:pt x="7" y="2"/>
                    </a:cubicBezTo>
                    <a:cubicBezTo>
                      <a:pt x="7" y="2"/>
                      <a:pt x="7" y="3"/>
                      <a:pt x="6" y="3"/>
                    </a:cubicBezTo>
                    <a:cubicBezTo>
                      <a:pt x="6" y="3"/>
                      <a:pt x="6" y="3"/>
                      <a:pt x="6" y="3"/>
                    </a:cubicBezTo>
                    <a:cubicBezTo>
                      <a:pt x="6" y="5"/>
                      <a:pt x="6" y="5"/>
                      <a:pt x="6" y="5"/>
                    </a:cubicBezTo>
                    <a:cubicBezTo>
                      <a:pt x="4" y="5"/>
                      <a:pt x="4" y="5"/>
                      <a:pt x="4" y="5"/>
                    </a:cubicBezTo>
                  </a:path>
                </a:pathLst>
              </a:custGeom>
              <a:solidFill>
                <a:srgbClr val="4CAA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99" name="Freeform 650"/>
              <p:cNvSpPr>
                <a:spLocks/>
              </p:cNvSpPr>
              <p:nvPr/>
            </p:nvSpPr>
            <p:spPr bwMode="auto">
              <a:xfrm>
                <a:off x="3370263" y="6169025"/>
                <a:ext cx="69850" cy="69850"/>
              </a:xfrm>
              <a:custGeom>
                <a:avLst/>
                <a:gdLst>
                  <a:gd name="T0" fmla="*/ 2 w 15"/>
                  <a:gd name="T1" fmla="*/ 5 h 15"/>
                  <a:gd name="T2" fmla="*/ 1 w 15"/>
                  <a:gd name="T3" fmla="*/ 7 h 15"/>
                  <a:gd name="T4" fmla="*/ 1 w 15"/>
                  <a:gd name="T5" fmla="*/ 10 h 15"/>
                  <a:gd name="T6" fmla="*/ 1 w 15"/>
                  <a:gd name="T7" fmla="*/ 12 h 15"/>
                  <a:gd name="T8" fmla="*/ 1 w 15"/>
                  <a:gd name="T9" fmla="*/ 12 h 15"/>
                  <a:gd name="T10" fmla="*/ 2 w 15"/>
                  <a:gd name="T11" fmla="*/ 15 h 15"/>
                  <a:gd name="T12" fmla="*/ 3 w 15"/>
                  <a:gd name="T13" fmla="*/ 15 h 15"/>
                  <a:gd name="T14" fmla="*/ 4 w 15"/>
                  <a:gd name="T15" fmla="*/ 14 h 15"/>
                  <a:gd name="T16" fmla="*/ 3 w 15"/>
                  <a:gd name="T17" fmla="*/ 12 h 15"/>
                  <a:gd name="T18" fmla="*/ 4 w 15"/>
                  <a:gd name="T19" fmla="*/ 11 h 15"/>
                  <a:gd name="T20" fmla="*/ 6 w 15"/>
                  <a:gd name="T21" fmla="*/ 12 h 15"/>
                  <a:gd name="T22" fmla="*/ 7 w 15"/>
                  <a:gd name="T23" fmla="*/ 13 h 15"/>
                  <a:gd name="T24" fmla="*/ 7 w 15"/>
                  <a:gd name="T25" fmla="*/ 11 h 15"/>
                  <a:gd name="T26" fmla="*/ 8 w 15"/>
                  <a:gd name="T27" fmla="*/ 10 h 15"/>
                  <a:gd name="T28" fmla="*/ 10 w 15"/>
                  <a:gd name="T29" fmla="*/ 9 h 15"/>
                  <a:gd name="T30" fmla="*/ 11 w 15"/>
                  <a:gd name="T31" fmla="*/ 10 h 15"/>
                  <a:gd name="T32" fmla="*/ 10 w 15"/>
                  <a:gd name="T33" fmla="*/ 9 h 15"/>
                  <a:gd name="T34" fmla="*/ 11 w 15"/>
                  <a:gd name="T35" fmla="*/ 8 h 15"/>
                  <a:gd name="T36" fmla="*/ 13 w 15"/>
                  <a:gd name="T37" fmla="*/ 8 h 15"/>
                  <a:gd name="T38" fmla="*/ 12 w 15"/>
                  <a:gd name="T39" fmla="*/ 6 h 15"/>
                  <a:gd name="T40" fmla="*/ 11 w 15"/>
                  <a:gd name="T41" fmla="*/ 5 h 15"/>
                  <a:gd name="T42" fmla="*/ 10 w 15"/>
                  <a:gd name="T43" fmla="*/ 4 h 15"/>
                  <a:gd name="T44" fmla="*/ 11 w 15"/>
                  <a:gd name="T45" fmla="*/ 3 h 15"/>
                  <a:gd name="T46" fmla="*/ 12 w 15"/>
                  <a:gd name="T47" fmla="*/ 4 h 15"/>
                  <a:gd name="T48" fmla="*/ 13 w 15"/>
                  <a:gd name="T49" fmla="*/ 3 h 15"/>
                  <a:gd name="T50" fmla="*/ 14 w 15"/>
                  <a:gd name="T51" fmla="*/ 3 h 15"/>
                  <a:gd name="T52" fmla="*/ 15 w 15"/>
                  <a:gd name="T53" fmla="*/ 2 h 15"/>
                  <a:gd name="T54" fmla="*/ 14 w 15"/>
                  <a:gd name="T55" fmla="*/ 0 h 15"/>
                  <a:gd name="T56" fmla="*/ 13 w 15"/>
                  <a:gd name="T57" fmla="*/ 2 h 15"/>
                  <a:gd name="T58" fmla="*/ 12 w 15"/>
                  <a:gd name="T59" fmla="*/ 1 h 15"/>
                  <a:gd name="T60" fmla="*/ 11 w 15"/>
                  <a:gd name="T61" fmla="*/ 1 h 15"/>
                  <a:gd name="T62" fmla="*/ 10 w 15"/>
                  <a:gd name="T63" fmla="*/ 1 h 15"/>
                  <a:gd name="T64" fmla="*/ 8 w 15"/>
                  <a:gd name="T65" fmla="*/ 2 h 15"/>
                  <a:gd name="T66" fmla="*/ 6 w 15"/>
                  <a:gd name="T67" fmla="*/ 3 h 15"/>
                  <a:gd name="T68" fmla="*/ 6 w 15"/>
                  <a:gd name="T69"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 h="15">
                    <a:moveTo>
                      <a:pt x="4" y="5"/>
                    </a:moveTo>
                    <a:cubicBezTo>
                      <a:pt x="4" y="5"/>
                      <a:pt x="3" y="5"/>
                      <a:pt x="2" y="5"/>
                    </a:cubicBezTo>
                    <a:cubicBezTo>
                      <a:pt x="2" y="5"/>
                      <a:pt x="2" y="6"/>
                      <a:pt x="2" y="6"/>
                    </a:cubicBezTo>
                    <a:cubicBezTo>
                      <a:pt x="2" y="6"/>
                      <a:pt x="1" y="7"/>
                      <a:pt x="1" y="7"/>
                    </a:cubicBezTo>
                    <a:cubicBezTo>
                      <a:pt x="1" y="7"/>
                      <a:pt x="2" y="8"/>
                      <a:pt x="2" y="8"/>
                    </a:cubicBezTo>
                    <a:cubicBezTo>
                      <a:pt x="2" y="8"/>
                      <a:pt x="0" y="9"/>
                      <a:pt x="1" y="10"/>
                    </a:cubicBezTo>
                    <a:cubicBezTo>
                      <a:pt x="1" y="11"/>
                      <a:pt x="1" y="11"/>
                      <a:pt x="1" y="11"/>
                    </a:cubicBezTo>
                    <a:cubicBezTo>
                      <a:pt x="1" y="12"/>
                      <a:pt x="1" y="12"/>
                      <a:pt x="1" y="12"/>
                    </a:cubicBezTo>
                    <a:cubicBezTo>
                      <a:pt x="1" y="12"/>
                      <a:pt x="1" y="12"/>
                      <a:pt x="1" y="12"/>
                    </a:cubicBezTo>
                    <a:cubicBezTo>
                      <a:pt x="2" y="12"/>
                      <a:pt x="1" y="12"/>
                      <a:pt x="1" y="12"/>
                    </a:cubicBezTo>
                    <a:cubicBezTo>
                      <a:pt x="1" y="12"/>
                      <a:pt x="1" y="14"/>
                      <a:pt x="2" y="14"/>
                    </a:cubicBezTo>
                    <a:cubicBezTo>
                      <a:pt x="2" y="15"/>
                      <a:pt x="2" y="15"/>
                      <a:pt x="2" y="15"/>
                    </a:cubicBezTo>
                    <a:cubicBezTo>
                      <a:pt x="2" y="14"/>
                      <a:pt x="2" y="14"/>
                      <a:pt x="2" y="14"/>
                    </a:cubicBezTo>
                    <a:cubicBezTo>
                      <a:pt x="3" y="15"/>
                      <a:pt x="3" y="15"/>
                      <a:pt x="3" y="15"/>
                    </a:cubicBezTo>
                    <a:cubicBezTo>
                      <a:pt x="3" y="14"/>
                      <a:pt x="3" y="14"/>
                      <a:pt x="3" y="14"/>
                    </a:cubicBezTo>
                    <a:cubicBezTo>
                      <a:pt x="4" y="14"/>
                      <a:pt x="4" y="14"/>
                      <a:pt x="4" y="14"/>
                    </a:cubicBezTo>
                    <a:cubicBezTo>
                      <a:pt x="4" y="13"/>
                      <a:pt x="4" y="13"/>
                      <a:pt x="4" y="13"/>
                    </a:cubicBezTo>
                    <a:cubicBezTo>
                      <a:pt x="3" y="12"/>
                      <a:pt x="3" y="12"/>
                      <a:pt x="3" y="12"/>
                    </a:cubicBezTo>
                    <a:cubicBezTo>
                      <a:pt x="3" y="11"/>
                      <a:pt x="3" y="11"/>
                      <a:pt x="3" y="11"/>
                    </a:cubicBezTo>
                    <a:cubicBezTo>
                      <a:pt x="4" y="11"/>
                      <a:pt x="4" y="11"/>
                      <a:pt x="4" y="11"/>
                    </a:cubicBezTo>
                    <a:cubicBezTo>
                      <a:pt x="4" y="11"/>
                      <a:pt x="5" y="12"/>
                      <a:pt x="5" y="12"/>
                    </a:cubicBezTo>
                    <a:cubicBezTo>
                      <a:pt x="5" y="12"/>
                      <a:pt x="6" y="12"/>
                      <a:pt x="6" y="12"/>
                    </a:cubicBezTo>
                    <a:cubicBezTo>
                      <a:pt x="6" y="14"/>
                      <a:pt x="6" y="14"/>
                      <a:pt x="6" y="14"/>
                    </a:cubicBezTo>
                    <a:cubicBezTo>
                      <a:pt x="7" y="13"/>
                      <a:pt x="7" y="13"/>
                      <a:pt x="7" y="13"/>
                    </a:cubicBezTo>
                    <a:cubicBezTo>
                      <a:pt x="7" y="11"/>
                      <a:pt x="7" y="11"/>
                      <a:pt x="7" y="11"/>
                    </a:cubicBezTo>
                    <a:cubicBezTo>
                      <a:pt x="7" y="11"/>
                      <a:pt x="7" y="11"/>
                      <a:pt x="7" y="11"/>
                    </a:cubicBezTo>
                    <a:cubicBezTo>
                      <a:pt x="7" y="11"/>
                      <a:pt x="8" y="12"/>
                      <a:pt x="8" y="12"/>
                    </a:cubicBezTo>
                    <a:cubicBezTo>
                      <a:pt x="8" y="11"/>
                      <a:pt x="8" y="10"/>
                      <a:pt x="8" y="10"/>
                    </a:cubicBezTo>
                    <a:cubicBezTo>
                      <a:pt x="8" y="10"/>
                      <a:pt x="9" y="10"/>
                      <a:pt x="9" y="10"/>
                    </a:cubicBezTo>
                    <a:cubicBezTo>
                      <a:pt x="9" y="10"/>
                      <a:pt x="10" y="9"/>
                      <a:pt x="10" y="9"/>
                    </a:cubicBezTo>
                    <a:cubicBezTo>
                      <a:pt x="11" y="10"/>
                      <a:pt x="11" y="10"/>
                      <a:pt x="11" y="10"/>
                    </a:cubicBezTo>
                    <a:cubicBezTo>
                      <a:pt x="11" y="10"/>
                      <a:pt x="11" y="10"/>
                      <a:pt x="11" y="10"/>
                    </a:cubicBezTo>
                    <a:cubicBezTo>
                      <a:pt x="11" y="9"/>
                      <a:pt x="11" y="9"/>
                      <a:pt x="11" y="9"/>
                    </a:cubicBezTo>
                    <a:cubicBezTo>
                      <a:pt x="10" y="9"/>
                      <a:pt x="10" y="9"/>
                      <a:pt x="10" y="9"/>
                    </a:cubicBezTo>
                    <a:cubicBezTo>
                      <a:pt x="11" y="8"/>
                      <a:pt x="11" y="8"/>
                      <a:pt x="11" y="8"/>
                    </a:cubicBezTo>
                    <a:cubicBezTo>
                      <a:pt x="11" y="8"/>
                      <a:pt x="11" y="8"/>
                      <a:pt x="11" y="8"/>
                    </a:cubicBezTo>
                    <a:cubicBezTo>
                      <a:pt x="13" y="8"/>
                      <a:pt x="13" y="8"/>
                      <a:pt x="13" y="8"/>
                    </a:cubicBezTo>
                    <a:cubicBezTo>
                      <a:pt x="13" y="8"/>
                      <a:pt x="13" y="8"/>
                      <a:pt x="13" y="8"/>
                    </a:cubicBezTo>
                    <a:cubicBezTo>
                      <a:pt x="13" y="8"/>
                      <a:pt x="12" y="7"/>
                      <a:pt x="12" y="7"/>
                    </a:cubicBezTo>
                    <a:cubicBezTo>
                      <a:pt x="11" y="7"/>
                      <a:pt x="12" y="6"/>
                      <a:pt x="12" y="6"/>
                    </a:cubicBezTo>
                    <a:cubicBezTo>
                      <a:pt x="12" y="6"/>
                      <a:pt x="12" y="5"/>
                      <a:pt x="12" y="5"/>
                    </a:cubicBezTo>
                    <a:cubicBezTo>
                      <a:pt x="12" y="5"/>
                      <a:pt x="11" y="5"/>
                      <a:pt x="11" y="5"/>
                    </a:cubicBezTo>
                    <a:cubicBezTo>
                      <a:pt x="11" y="4"/>
                      <a:pt x="11" y="4"/>
                      <a:pt x="11" y="4"/>
                    </a:cubicBezTo>
                    <a:cubicBezTo>
                      <a:pt x="10" y="4"/>
                      <a:pt x="10" y="4"/>
                      <a:pt x="10" y="4"/>
                    </a:cubicBezTo>
                    <a:cubicBezTo>
                      <a:pt x="10" y="3"/>
                      <a:pt x="10" y="3"/>
                      <a:pt x="10" y="3"/>
                    </a:cubicBezTo>
                    <a:cubicBezTo>
                      <a:pt x="11" y="3"/>
                      <a:pt x="11" y="3"/>
                      <a:pt x="11" y="3"/>
                    </a:cubicBezTo>
                    <a:cubicBezTo>
                      <a:pt x="11" y="3"/>
                      <a:pt x="11" y="3"/>
                      <a:pt x="11" y="3"/>
                    </a:cubicBezTo>
                    <a:cubicBezTo>
                      <a:pt x="12" y="4"/>
                      <a:pt x="12" y="4"/>
                      <a:pt x="12" y="4"/>
                    </a:cubicBezTo>
                    <a:cubicBezTo>
                      <a:pt x="13" y="4"/>
                      <a:pt x="13" y="4"/>
                      <a:pt x="13" y="4"/>
                    </a:cubicBezTo>
                    <a:cubicBezTo>
                      <a:pt x="13" y="3"/>
                      <a:pt x="13" y="3"/>
                      <a:pt x="13" y="3"/>
                    </a:cubicBezTo>
                    <a:cubicBezTo>
                      <a:pt x="14" y="4"/>
                      <a:pt x="14" y="4"/>
                      <a:pt x="14" y="4"/>
                    </a:cubicBezTo>
                    <a:cubicBezTo>
                      <a:pt x="14" y="3"/>
                      <a:pt x="14" y="3"/>
                      <a:pt x="14" y="3"/>
                    </a:cubicBezTo>
                    <a:cubicBezTo>
                      <a:pt x="15" y="3"/>
                      <a:pt x="15" y="3"/>
                      <a:pt x="15" y="3"/>
                    </a:cubicBezTo>
                    <a:cubicBezTo>
                      <a:pt x="15" y="2"/>
                      <a:pt x="15" y="2"/>
                      <a:pt x="15" y="2"/>
                    </a:cubicBezTo>
                    <a:cubicBezTo>
                      <a:pt x="15" y="2"/>
                      <a:pt x="15" y="2"/>
                      <a:pt x="15" y="2"/>
                    </a:cubicBezTo>
                    <a:cubicBezTo>
                      <a:pt x="15" y="2"/>
                      <a:pt x="15" y="0"/>
                      <a:pt x="14" y="0"/>
                    </a:cubicBezTo>
                    <a:cubicBezTo>
                      <a:pt x="14" y="0"/>
                      <a:pt x="14" y="1"/>
                      <a:pt x="14" y="1"/>
                    </a:cubicBezTo>
                    <a:cubicBezTo>
                      <a:pt x="13" y="2"/>
                      <a:pt x="13" y="2"/>
                      <a:pt x="13" y="2"/>
                    </a:cubicBezTo>
                    <a:cubicBezTo>
                      <a:pt x="13" y="2"/>
                      <a:pt x="13" y="2"/>
                      <a:pt x="13" y="2"/>
                    </a:cubicBezTo>
                    <a:cubicBezTo>
                      <a:pt x="12" y="1"/>
                      <a:pt x="12" y="1"/>
                      <a:pt x="12" y="1"/>
                    </a:cubicBezTo>
                    <a:cubicBezTo>
                      <a:pt x="13" y="1"/>
                      <a:pt x="13" y="1"/>
                      <a:pt x="13" y="1"/>
                    </a:cubicBezTo>
                    <a:cubicBezTo>
                      <a:pt x="13" y="1"/>
                      <a:pt x="11" y="1"/>
                      <a:pt x="11" y="1"/>
                    </a:cubicBezTo>
                    <a:cubicBezTo>
                      <a:pt x="11" y="2"/>
                      <a:pt x="11" y="1"/>
                      <a:pt x="11" y="1"/>
                    </a:cubicBezTo>
                    <a:cubicBezTo>
                      <a:pt x="10" y="1"/>
                      <a:pt x="10" y="1"/>
                      <a:pt x="10" y="1"/>
                    </a:cubicBezTo>
                    <a:cubicBezTo>
                      <a:pt x="10" y="1"/>
                      <a:pt x="10" y="0"/>
                      <a:pt x="9" y="1"/>
                    </a:cubicBezTo>
                    <a:cubicBezTo>
                      <a:pt x="8" y="2"/>
                      <a:pt x="8" y="2"/>
                      <a:pt x="8" y="2"/>
                    </a:cubicBezTo>
                    <a:cubicBezTo>
                      <a:pt x="7" y="2"/>
                      <a:pt x="7" y="2"/>
                      <a:pt x="7" y="2"/>
                    </a:cubicBezTo>
                    <a:cubicBezTo>
                      <a:pt x="7" y="2"/>
                      <a:pt x="7" y="3"/>
                      <a:pt x="6" y="3"/>
                    </a:cubicBezTo>
                    <a:cubicBezTo>
                      <a:pt x="6" y="3"/>
                      <a:pt x="6" y="3"/>
                      <a:pt x="6" y="3"/>
                    </a:cubicBezTo>
                    <a:cubicBezTo>
                      <a:pt x="6" y="5"/>
                      <a:pt x="6" y="5"/>
                      <a:pt x="6" y="5"/>
                    </a:cubicBezTo>
                    <a:lnTo>
                      <a:pt x="4" y="5"/>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00" name="Freeform 651"/>
              <p:cNvSpPr>
                <a:spLocks/>
              </p:cNvSpPr>
              <p:nvPr/>
            </p:nvSpPr>
            <p:spPr bwMode="auto">
              <a:xfrm>
                <a:off x="3384550" y="6210300"/>
                <a:ext cx="4763" cy="9525"/>
              </a:xfrm>
              <a:custGeom>
                <a:avLst/>
                <a:gdLst>
                  <a:gd name="T0" fmla="*/ 0 w 1"/>
                  <a:gd name="T1" fmla="*/ 2 h 2"/>
                  <a:gd name="T2" fmla="*/ 0 w 1"/>
                  <a:gd name="T3" fmla="*/ 0 h 2"/>
                  <a:gd name="T4" fmla="*/ 1 w 1"/>
                  <a:gd name="T5" fmla="*/ 0 h 2"/>
                  <a:gd name="T6" fmla="*/ 1 w 1"/>
                  <a:gd name="T7" fmla="*/ 1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2"/>
                      <a:pt x="0" y="1"/>
                      <a:pt x="0" y="0"/>
                    </a:cubicBezTo>
                    <a:cubicBezTo>
                      <a:pt x="1" y="0"/>
                      <a:pt x="1" y="0"/>
                      <a:pt x="1" y="0"/>
                    </a:cubicBezTo>
                    <a:cubicBezTo>
                      <a:pt x="1" y="0"/>
                      <a:pt x="1" y="1"/>
                      <a:pt x="1" y="1"/>
                    </a:cubicBezTo>
                    <a:cubicBezTo>
                      <a:pt x="1" y="2"/>
                      <a:pt x="0" y="2"/>
                      <a:pt x="0" y="2"/>
                    </a:cubicBezTo>
                  </a:path>
                </a:pathLst>
              </a:custGeom>
              <a:solidFill>
                <a:srgbClr val="0F6D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01" name="Freeform 652"/>
              <p:cNvSpPr>
                <a:spLocks/>
              </p:cNvSpPr>
              <p:nvPr/>
            </p:nvSpPr>
            <p:spPr bwMode="auto">
              <a:xfrm>
                <a:off x="3384550" y="6210300"/>
                <a:ext cx="4763" cy="9525"/>
              </a:xfrm>
              <a:custGeom>
                <a:avLst/>
                <a:gdLst>
                  <a:gd name="T0" fmla="*/ 0 w 1"/>
                  <a:gd name="T1" fmla="*/ 2 h 2"/>
                  <a:gd name="T2" fmla="*/ 0 w 1"/>
                  <a:gd name="T3" fmla="*/ 0 h 2"/>
                  <a:gd name="T4" fmla="*/ 1 w 1"/>
                  <a:gd name="T5" fmla="*/ 0 h 2"/>
                  <a:gd name="T6" fmla="*/ 1 w 1"/>
                  <a:gd name="T7" fmla="*/ 1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2"/>
                      <a:pt x="0" y="1"/>
                      <a:pt x="0" y="0"/>
                    </a:cubicBezTo>
                    <a:cubicBezTo>
                      <a:pt x="1" y="0"/>
                      <a:pt x="1" y="0"/>
                      <a:pt x="1" y="0"/>
                    </a:cubicBezTo>
                    <a:cubicBezTo>
                      <a:pt x="1" y="0"/>
                      <a:pt x="1" y="1"/>
                      <a:pt x="1" y="1"/>
                    </a:cubicBezTo>
                    <a:cubicBezTo>
                      <a:pt x="1" y="2"/>
                      <a:pt x="0" y="2"/>
                      <a:pt x="0" y="2"/>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02" name="Freeform 653"/>
              <p:cNvSpPr>
                <a:spLocks/>
              </p:cNvSpPr>
              <p:nvPr/>
            </p:nvSpPr>
            <p:spPr bwMode="auto">
              <a:xfrm>
                <a:off x="3384550" y="6186488"/>
                <a:ext cx="38100" cy="33338"/>
              </a:xfrm>
              <a:custGeom>
                <a:avLst/>
                <a:gdLst>
                  <a:gd name="T0" fmla="*/ 1 w 8"/>
                  <a:gd name="T1" fmla="*/ 7 h 7"/>
                  <a:gd name="T2" fmla="*/ 4 w 8"/>
                  <a:gd name="T3" fmla="*/ 4 h 7"/>
                  <a:gd name="T4" fmla="*/ 8 w 8"/>
                  <a:gd name="T5" fmla="*/ 1 h 7"/>
                  <a:gd name="T6" fmla="*/ 8 w 8"/>
                  <a:gd name="T7" fmla="*/ 0 h 7"/>
                  <a:gd name="T8" fmla="*/ 7 w 8"/>
                  <a:gd name="T9" fmla="*/ 0 h 7"/>
                  <a:gd name="T10" fmla="*/ 4 w 8"/>
                  <a:gd name="T11" fmla="*/ 3 h 7"/>
                  <a:gd name="T12" fmla="*/ 0 w 8"/>
                  <a:gd name="T13" fmla="*/ 7 h 7"/>
                  <a:gd name="T14" fmla="*/ 1 w 8"/>
                  <a:gd name="T15" fmla="*/ 7 h 7"/>
                  <a:gd name="T16" fmla="*/ 1 w 8"/>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1" y="7"/>
                    </a:moveTo>
                    <a:cubicBezTo>
                      <a:pt x="1" y="7"/>
                      <a:pt x="4" y="4"/>
                      <a:pt x="4" y="4"/>
                    </a:cubicBezTo>
                    <a:cubicBezTo>
                      <a:pt x="5" y="3"/>
                      <a:pt x="8" y="1"/>
                      <a:pt x="8" y="1"/>
                    </a:cubicBezTo>
                    <a:cubicBezTo>
                      <a:pt x="8" y="1"/>
                      <a:pt x="8" y="0"/>
                      <a:pt x="8" y="0"/>
                    </a:cubicBezTo>
                    <a:cubicBezTo>
                      <a:pt x="8" y="0"/>
                      <a:pt x="7" y="0"/>
                      <a:pt x="7" y="0"/>
                    </a:cubicBezTo>
                    <a:cubicBezTo>
                      <a:pt x="7" y="0"/>
                      <a:pt x="4" y="2"/>
                      <a:pt x="4" y="3"/>
                    </a:cubicBezTo>
                    <a:cubicBezTo>
                      <a:pt x="3" y="3"/>
                      <a:pt x="0" y="7"/>
                      <a:pt x="0" y="7"/>
                    </a:cubicBezTo>
                    <a:cubicBezTo>
                      <a:pt x="0" y="7"/>
                      <a:pt x="0" y="7"/>
                      <a:pt x="1" y="7"/>
                    </a:cubicBezTo>
                    <a:cubicBezTo>
                      <a:pt x="1" y="7"/>
                      <a:pt x="1" y="7"/>
                      <a:pt x="1" y="7"/>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03" name="Freeform 654"/>
              <p:cNvSpPr>
                <a:spLocks/>
              </p:cNvSpPr>
              <p:nvPr/>
            </p:nvSpPr>
            <p:spPr bwMode="auto">
              <a:xfrm>
                <a:off x="3384550" y="6186488"/>
                <a:ext cx="38100" cy="33338"/>
              </a:xfrm>
              <a:custGeom>
                <a:avLst/>
                <a:gdLst>
                  <a:gd name="T0" fmla="*/ 1 w 8"/>
                  <a:gd name="T1" fmla="*/ 7 h 7"/>
                  <a:gd name="T2" fmla="*/ 4 w 8"/>
                  <a:gd name="T3" fmla="*/ 4 h 7"/>
                  <a:gd name="T4" fmla="*/ 8 w 8"/>
                  <a:gd name="T5" fmla="*/ 1 h 7"/>
                  <a:gd name="T6" fmla="*/ 8 w 8"/>
                  <a:gd name="T7" fmla="*/ 0 h 7"/>
                  <a:gd name="T8" fmla="*/ 7 w 8"/>
                  <a:gd name="T9" fmla="*/ 0 h 7"/>
                  <a:gd name="T10" fmla="*/ 4 w 8"/>
                  <a:gd name="T11" fmla="*/ 3 h 7"/>
                  <a:gd name="T12" fmla="*/ 0 w 8"/>
                  <a:gd name="T13" fmla="*/ 7 h 7"/>
                  <a:gd name="T14" fmla="*/ 1 w 8"/>
                  <a:gd name="T15" fmla="*/ 7 h 7"/>
                  <a:gd name="T16" fmla="*/ 1 w 8"/>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1" y="7"/>
                    </a:moveTo>
                    <a:cubicBezTo>
                      <a:pt x="1" y="7"/>
                      <a:pt x="4" y="4"/>
                      <a:pt x="4" y="4"/>
                    </a:cubicBezTo>
                    <a:cubicBezTo>
                      <a:pt x="5" y="3"/>
                      <a:pt x="8" y="1"/>
                      <a:pt x="8" y="1"/>
                    </a:cubicBezTo>
                    <a:cubicBezTo>
                      <a:pt x="8" y="1"/>
                      <a:pt x="8" y="0"/>
                      <a:pt x="8" y="0"/>
                    </a:cubicBezTo>
                    <a:cubicBezTo>
                      <a:pt x="8" y="0"/>
                      <a:pt x="7" y="0"/>
                      <a:pt x="7" y="0"/>
                    </a:cubicBezTo>
                    <a:cubicBezTo>
                      <a:pt x="7" y="0"/>
                      <a:pt x="4" y="2"/>
                      <a:pt x="4" y="3"/>
                    </a:cubicBezTo>
                    <a:cubicBezTo>
                      <a:pt x="3" y="3"/>
                      <a:pt x="0" y="7"/>
                      <a:pt x="0" y="7"/>
                    </a:cubicBezTo>
                    <a:cubicBezTo>
                      <a:pt x="0" y="7"/>
                      <a:pt x="0" y="7"/>
                      <a:pt x="1" y="7"/>
                    </a:cubicBezTo>
                    <a:cubicBezTo>
                      <a:pt x="1" y="7"/>
                      <a:pt x="1" y="7"/>
                      <a:pt x="1" y="7"/>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04" name="Freeform 655"/>
              <p:cNvSpPr>
                <a:spLocks/>
              </p:cNvSpPr>
              <p:nvPr/>
            </p:nvSpPr>
            <p:spPr bwMode="auto">
              <a:xfrm>
                <a:off x="3403600" y="6200775"/>
                <a:ext cx="9525" cy="4763"/>
              </a:xfrm>
              <a:custGeom>
                <a:avLst/>
                <a:gdLst>
                  <a:gd name="T0" fmla="*/ 1 w 2"/>
                  <a:gd name="T1" fmla="*/ 0 h 1"/>
                  <a:gd name="T2" fmla="*/ 1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1"/>
                      <a:pt x="1" y="1"/>
                    </a:cubicBezTo>
                    <a:cubicBezTo>
                      <a:pt x="1" y="1"/>
                      <a:pt x="1" y="1"/>
                      <a:pt x="1" y="1"/>
                    </a:cubicBezTo>
                    <a:cubicBezTo>
                      <a:pt x="2" y="1"/>
                      <a:pt x="2" y="1"/>
                      <a:pt x="2" y="1"/>
                    </a:cubicBezTo>
                    <a:cubicBezTo>
                      <a:pt x="1" y="0"/>
                      <a:pt x="1" y="0"/>
                      <a:pt x="1" y="0"/>
                    </a:cubicBezTo>
                  </a:path>
                </a:pathLst>
              </a:custGeom>
              <a:solidFill>
                <a:srgbClr val="DE42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05" name="Freeform 656"/>
              <p:cNvSpPr>
                <a:spLocks noEditPoints="1"/>
              </p:cNvSpPr>
              <p:nvPr/>
            </p:nvSpPr>
            <p:spPr bwMode="auto">
              <a:xfrm>
                <a:off x="3394075" y="6196013"/>
                <a:ext cx="33338" cy="28575"/>
              </a:xfrm>
              <a:custGeom>
                <a:avLst/>
                <a:gdLst>
                  <a:gd name="T0" fmla="*/ 2 w 7"/>
                  <a:gd name="T1" fmla="*/ 4 h 6"/>
                  <a:gd name="T2" fmla="*/ 2 w 7"/>
                  <a:gd name="T3" fmla="*/ 6 h 6"/>
                  <a:gd name="T4" fmla="*/ 2 w 7"/>
                  <a:gd name="T5" fmla="*/ 4 h 6"/>
                  <a:gd name="T6" fmla="*/ 2 w 7"/>
                  <a:gd name="T7" fmla="*/ 5 h 6"/>
                  <a:gd name="T8" fmla="*/ 2 w 7"/>
                  <a:gd name="T9" fmla="*/ 3 h 6"/>
                  <a:gd name="T10" fmla="*/ 3 w 7"/>
                  <a:gd name="T11" fmla="*/ 4 h 6"/>
                  <a:gd name="T12" fmla="*/ 5 w 7"/>
                  <a:gd name="T13" fmla="*/ 1 h 6"/>
                  <a:gd name="T14" fmla="*/ 6 w 7"/>
                  <a:gd name="T15" fmla="*/ 2 h 6"/>
                  <a:gd name="T16" fmla="*/ 4 w 7"/>
                  <a:gd name="T17" fmla="*/ 2 h 6"/>
                  <a:gd name="T18" fmla="*/ 5 w 7"/>
                  <a:gd name="T19" fmla="*/ 2 h 6"/>
                  <a:gd name="T20" fmla="*/ 5 w 7"/>
                  <a:gd name="T21" fmla="*/ 1 h 6"/>
                  <a:gd name="T22" fmla="*/ 7 w 7"/>
                  <a:gd name="T23" fmla="*/ 1 h 6"/>
                  <a:gd name="T24" fmla="*/ 4 w 7"/>
                  <a:gd name="T25" fmla="*/ 2 h 6"/>
                  <a:gd name="T26" fmla="*/ 7 w 7"/>
                  <a:gd name="T27" fmla="*/ 0 h 6"/>
                  <a:gd name="T28" fmla="*/ 0 w 7"/>
                  <a:gd name="T29" fmla="*/ 6 h 6"/>
                  <a:gd name="T30" fmla="*/ 1 w 7"/>
                  <a:gd name="T31" fmla="*/ 5 h 6"/>
                  <a:gd name="T32" fmla="*/ 3 w 7"/>
                  <a:gd name="T33" fmla="*/ 2 h 6"/>
                  <a:gd name="T34" fmla="*/ 5 w 7"/>
                  <a:gd name="T35" fmla="*/ 3 h 6"/>
                  <a:gd name="T36" fmla="*/ 3 w 7"/>
                  <a:gd name="T37" fmla="*/ 1 h 6"/>
                  <a:gd name="T38" fmla="*/ 3 w 7"/>
                  <a:gd name="T39" fmla="*/ 2 h 6"/>
                  <a:gd name="T40" fmla="*/ 3 w 7"/>
                  <a:gd name="T41" fmla="*/ 2 h 6"/>
                  <a:gd name="T42" fmla="*/ 4 w 7"/>
                  <a:gd name="T43" fmla="*/ 2 h 6"/>
                  <a:gd name="T44" fmla="*/ 3 w 7"/>
                  <a:gd name="T4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 h="6">
                    <a:moveTo>
                      <a:pt x="2" y="4"/>
                    </a:moveTo>
                    <a:cubicBezTo>
                      <a:pt x="2" y="6"/>
                      <a:pt x="2" y="6"/>
                      <a:pt x="2" y="6"/>
                    </a:cubicBezTo>
                    <a:moveTo>
                      <a:pt x="2" y="4"/>
                    </a:moveTo>
                    <a:cubicBezTo>
                      <a:pt x="2" y="5"/>
                      <a:pt x="2" y="5"/>
                      <a:pt x="2" y="5"/>
                    </a:cubicBezTo>
                    <a:moveTo>
                      <a:pt x="2" y="3"/>
                    </a:moveTo>
                    <a:cubicBezTo>
                      <a:pt x="2" y="3"/>
                      <a:pt x="2" y="4"/>
                      <a:pt x="3" y="4"/>
                    </a:cubicBezTo>
                    <a:moveTo>
                      <a:pt x="5" y="1"/>
                    </a:moveTo>
                    <a:cubicBezTo>
                      <a:pt x="6" y="2"/>
                      <a:pt x="6" y="2"/>
                      <a:pt x="6" y="2"/>
                    </a:cubicBezTo>
                    <a:moveTo>
                      <a:pt x="4" y="2"/>
                    </a:moveTo>
                    <a:cubicBezTo>
                      <a:pt x="5" y="2"/>
                      <a:pt x="5" y="2"/>
                      <a:pt x="5" y="2"/>
                    </a:cubicBezTo>
                    <a:moveTo>
                      <a:pt x="5" y="1"/>
                    </a:moveTo>
                    <a:cubicBezTo>
                      <a:pt x="5" y="1"/>
                      <a:pt x="6" y="1"/>
                      <a:pt x="7" y="1"/>
                    </a:cubicBezTo>
                    <a:moveTo>
                      <a:pt x="4" y="2"/>
                    </a:moveTo>
                    <a:cubicBezTo>
                      <a:pt x="4" y="2"/>
                      <a:pt x="7" y="0"/>
                      <a:pt x="7" y="0"/>
                    </a:cubicBezTo>
                    <a:moveTo>
                      <a:pt x="0" y="6"/>
                    </a:moveTo>
                    <a:cubicBezTo>
                      <a:pt x="0" y="6"/>
                      <a:pt x="0" y="6"/>
                      <a:pt x="1" y="5"/>
                    </a:cubicBezTo>
                    <a:cubicBezTo>
                      <a:pt x="2" y="4"/>
                      <a:pt x="3" y="2"/>
                      <a:pt x="3" y="2"/>
                    </a:cubicBezTo>
                    <a:cubicBezTo>
                      <a:pt x="3" y="2"/>
                      <a:pt x="4" y="2"/>
                      <a:pt x="5" y="3"/>
                    </a:cubicBezTo>
                    <a:moveTo>
                      <a:pt x="3" y="1"/>
                    </a:moveTo>
                    <a:cubicBezTo>
                      <a:pt x="3" y="1"/>
                      <a:pt x="2" y="2"/>
                      <a:pt x="3" y="2"/>
                    </a:cubicBezTo>
                    <a:cubicBezTo>
                      <a:pt x="3" y="2"/>
                      <a:pt x="3" y="2"/>
                      <a:pt x="3" y="2"/>
                    </a:cubicBezTo>
                    <a:cubicBezTo>
                      <a:pt x="4" y="2"/>
                      <a:pt x="4" y="2"/>
                      <a:pt x="4" y="2"/>
                    </a:cubicBezTo>
                    <a:cubicBezTo>
                      <a:pt x="3" y="1"/>
                      <a:pt x="3" y="1"/>
                      <a:pt x="3" y="1"/>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06" name="Freeform 657"/>
              <p:cNvSpPr>
                <a:spLocks/>
              </p:cNvSpPr>
              <p:nvPr/>
            </p:nvSpPr>
            <p:spPr bwMode="auto">
              <a:xfrm>
                <a:off x="3394075" y="6219825"/>
                <a:ext cx="4763" cy="4763"/>
              </a:xfrm>
              <a:custGeom>
                <a:avLst/>
                <a:gdLst>
                  <a:gd name="T0" fmla="*/ 3 w 3"/>
                  <a:gd name="T1" fmla="*/ 3 h 3"/>
                  <a:gd name="T2" fmla="*/ 3 w 3"/>
                  <a:gd name="T3" fmla="*/ 0 h 3"/>
                  <a:gd name="T4" fmla="*/ 0 w 3"/>
                  <a:gd name="T5" fmla="*/ 3 h 3"/>
                  <a:gd name="T6" fmla="*/ 3 w 3"/>
                  <a:gd name="T7" fmla="*/ 3 h 3"/>
                </a:gdLst>
                <a:ahLst/>
                <a:cxnLst>
                  <a:cxn ang="0">
                    <a:pos x="T0" y="T1"/>
                  </a:cxn>
                  <a:cxn ang="0">
                    <a:pos x="T2" y="T3"/>
                  </a:cxn>
                  <a:cxn ang="0">
                    <a:pos x="T4" y="T5"/>
                  </a:cxn>
                  <a:cxn ang="0">
                    <a:pos x="T6" y="T7"/>
                  </a:cxn>
                </a:cxnLst>
                <a:rect l="0" t="0" r="r" b="b"/>
                <a:pathLst>
                  <a:path w="3" h="3">
                    <a:moveTo>
                      <a:pt x="3" y="3"/>
                    </a:moveTo>
                    <a:lnTo>
                      <a:pt x="3" y="0"/>
                    </a:lnTo>
                    <a:lnTo>
                      <a:pt x="0" y="3"/>
                    </a:lnTo>
                    <a:lnTo>
                      <a:pt x="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07" name="Freeform 658"/>
              <p:cNvSpPr>
                <a:spLocks/>
              </p:cNvSpPr>
              <p:nvPr/>
            </p:nvSpPr>
            <p:spPr bwMode="auto">
              <a:xfrm>
                <a:off x="3379788" y="6224588"/>
                <a:ext cx="4763" cy="9525"/>
              </a:xfrm>
              <a:custGeom>
                <a:avLst/>
                <a:gdLst>
                  <a:gd name="T0" fmla="*/ 0 w 3"/>
                  <a:gd name="T1" fmla="*/ 6 h 6"/>
                  <a:gd name="T2" fmla="*/ 0 w 3"/>
                  <a:gd name="T3" fmla="*/ 3 h 6"/>
                  <a:gd name="T4" fmla="*/ 3 w 3"/>
                  <a:gd name="T5" fmla="*/ 3 h 6"/>
                  <a:gd name="T6" fmla="*/ 3 w 3"/>
                  <a:gd name="T7" fmla="*/ 0 h 6"/>
                  <a:gd name="T8" fmla="*/ 3 w 3"/>
                  <a:gd name="T9" fmla="*/ 0 h 6"/>
                </a:gdLst>
                <a:ahLst/>
                <a:cxnLst>
                  <a:cxn ang="0">
                    <a:pos x="T0" y="T1"/>
                  </a:cxn>
                  <a:cxn ang="0">
                    <a:pos x="T2" y="T3"/>
                  </a:cxn>
                  <a:cxn ang="0">
                    <a:pos x="T4" y="T5"/>
                  </a:cxn>
                  <a:cxn ang="0">
                    <a:pos x="T6" y="T7"/>
                  </a:cxn>
                  <a:cxn ang="0">
                    <a:pos x="T8" y="T9"/>
                  </a:cxn>
                </a:cxnLst>
                <a:rect l="0" t="0" r="r" b="b"/>
                <a:pathLst>
                  <a:path w="3" h="6">
                    <a:moveTo>
                      <a:pt x="0" y="6"/>
                    </a:moveTo>
                    <a:lnTo>
                      <a:pt x="0" y="3"/>
                    </a:lnTo>
                    <a:lnTo>
                      <a:pt x="3" y="3"/>
                    </a:lnTo>
                    <a:lnTo>
                      <a:pt x="3" y="0"/>
                    </a:lnTo>
                    <a:lnTo>
                      <a:pt x="3" y="0"/>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08" name="Freeform 659"/>
              <p:cNvSpPr>
                <a:spLocks/>
              </p:cNvSpPr>
              <p:nvPr/>
            </p:nvSpPr>
            <p:spPr bwMode="auto">
              <a:xfrm>
                <a:off x="3370263" y="6205538"/>
                <a:ext cx="14288" cy="14288"/>
              </a:xfrm>
              <a:custGeom>
                <a:avLst/>
                <a:gdLst>
                  <a:gd name="T0" fmla="*/ 1 w 3"/>
                  <a:gd name="T1" fmla="*/ 3 h 3"/>
                  <a:gd name="T2" fmla="*/ 2 w 3"/>
                  <a:gd name="T3" fmla="*/ 1 h 3"/>
                  <a:gd name="T4" fmla="*/ 2 w 3"/>
                  <a:gd name="T5" fmla="*/ 0 h 3"/>
                  <a:gd name="T6" fmla="*/ 2 w 3"/>
                  <a:gd name="T7" fmla="*/ 0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1" y="3"/>
                      <a:pt x="2" y="2"/>
                      <a:pt x="2" y="1"/>
                    </a:cubicBezTo>
                    <a:cubicBezTo>
                      <a:pt x="2" y="1"/>
                      <a:pt x="3" y="0"/>
                      <a:pt x="2" y="0"/>
                    </a:cubicBezTo>
                    <a:cubicBezTo>
                      <a:pt x="2" y="0"/>
                      <a:pt x="2" y="0"/>
                      <a:pt x="2" y="0"/>
                    </a:cubicBezTo>
                    <a:cubicBezTo>
                      <a:pt x="2" y="0"/>
                      <a:pt x="0" y="2"/>
                      <a:pt x="1" y="3"/>
                    </a:cubicBezTo>
                  </a:path>
                </a:pathLst>
              </a:custGeom>
              <a:solidFill>
                <a:srgbClr val="4CAA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09" name="Freeform 660"/>
              <p:cNvSpPr>
                <a:spLocks/>
              </p:cNvSpPr>
              <p:nvPr/>
            </p:nvSpPr>
            <p:spPr bwMode="auto">
              <a:xfrm>
                <a:off x="3370263" y="6205538"/>
                <a:ext cx="14288" cy="14288"/>
              </a:xfrm>
              <a:custGeom>
                <a:avLst/>
                <a:gdLst>
                  <a:gd name="T0" fmla="*/ 1 w 3"/>
                  <a:gd name="T1" fmla="*/ 3 h 3"/>
                  <a:gd name="T2" fmla="*/ 2 w 3"/>
                  <a:gd name="T3" fmla="*/ 1 h 3"/>
                  <a:gd name="T4" fmla="*/ 2 w 3"/>
                  <a:gd name="T5" fmla="*/ 0 h 3"/>
                  <a:gd name="T6" fmla="*/ 2 w 3"/>
                  <a:gd name="T7" fmla="*/ 0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1" y="3"/>
                      <a:pt x="2" y="2"/>
                      <a:pt x="2" y="1"/>
                    </a:cubicBezTo>
                    <a:cubicBezTo>
                      <a:pt x="2" y="1"/>
                      <a:pt x="3" y="0"/>
                      <a:pt x="2" y="0"/>
                    </a:cubicBezTo>
                    <a:cubicBezTo>
                      <a:pt x="2" y="0"/>
                      <a:pt x="2" y="0"/>
                      <a:pt x="2" y="0"/>
                    </a:cubicBezTo>
                    <a:cubicBezTo>
                      <a:pt x="2" y="0"/>
                      <a:pt x="0" y="2"/>
                      <a:pt x="1" y="3"/>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10" name="Freeform 661"/>
              <p:cNvSpPr>
                <a:spLocks/>
              </p:cNvSpPr>
              <p:nvPr/>
            </p:nvSpPr>
            <p:spPr bwMode="auto">
              <a:xfrm>
                <a:off x="3375025" y="6196013"/>
                <a:ext cx="14288" cy="9525"/>
              </a:xfrm>
              <a:custGeom>
                <a:avLst/>
                <a:gdLst>
                  <a:gd name="T0" fmla="*/ 1 w 3"/>
                  <a:gd name="T1" fmla="*/ 2 h 2"/>
                  <a:gd name="T2" fmla="*/ 2 w 3"/>
                  <a:gd name="T3" fmla="*/ 1 h 2"/>
                  <a:gd name="T4" fmla="*/ 3 w 3"/>
                  <a:gd name="T5" fmla="*/ 0 h 2"/>
                  <a:gd name="T6" fmla="*/ 1 w 3"/>
                  <a:gd name="T7" fmla="*/ 0 h 2"/>
                  <a:gd name="T8" fmla="*/ 0 w 3"/>
                  <a:gd name="T9" fmla="*/ 1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cubicBezTo>
                      <a:pt x="1" y="2"/>
                      <a:pt x="1" y="2"/>
                      <a:pt x="2" y="1"/>
                    </a:cubicBezTo>
                    <a:cubicBezTo>
                      <a:pt x="3" y="0"/>
                      <a:pt x="3" y="0"/>
                      <a:pt x="3" y="0"/>
                    </a:cubicBezTo>
                    <a:cubicBezTo>
                      <a:pt x="3" y="0"/>
                      <a:pt x="1" y="0"/>
                      <a:pt x="1" y="0"/>
                    </a:cubicBezTo>
                    <a:cubicBezTo>
                      <a:pt x="0" y="1"/>
                      <a:pt x="0" y="1"/>
                      <a:pt x="0" y="1"/>
                    </a:cubicBezTo>
                    <a:cubicBezTo>
                      <a:pt x="1" y="2"/>
                      <a:pt x="1" y="2"/>
                      <a:pt x="1" y="2"/>
                    </a:cubicBezTo>
                  </a:path>
                </a:pathLst>
              </a:custGeom>
              <a:solidFill>
                <a:srgbClr val="4CAA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11" name="Freeform 662"/>
              <p:cNvSpPr>
                <a:spLocks noEditPoints="1"/>
              </p:cNvSpPr>
              <p:nvPr/>
            </p:nvSpPr>
            <p:spPr bwMode="auto">
              <a:xfrm>
                <a:off x="3375025" y="6169025"/>
                <a:ext cx="65088" cy="55563"/>
              </a:xfrm>
              <a:custGeom>
                <a:avLst/>
                <a:gdLst>
                  <a:gd name="T0" fmla="*/ 7 w 14"/>
                  <a:gd name="T1" fmla="*/ 3 h 12"/>
                  <a:gd name="T2" fmla="*/ 8 w 14"/>
                  <a:gd name="T3" fmla="*/ 4 h 12"/>
                  <a:gd name="T4" fmla="*/ 7 w 14"/>
                  <a:gd name="T5" fmla="*/ 6 h 12"/>
                  <a:gd name="T6" fmla="*/ 7 w 14"/>
                  <a:gd name="T7" fmla="*/ 3 h 12"/>
                  <a:gd name="T8" fmla="*/ 6 w 14"/>
                  <a:gd name="T9" fmla="*/ 4 h 12"/>
                  <a:gd name="T10" fmla="*/ 6 w 14"/>
                  <a:gd name="T11" fmla="*/ 2 h 12"/>
                  <a:gd name="T12" fmla="*/ 7 w 14"/>
                  <a:gd name="T13" fmla="*/ 3 h 12"/>
                  <a:gd name="T14" fmla="*/ 7 w 14"/>
                  <a:gd name="T15" fmla="*/ 2 h 12"/>
                  <a:gd name="T16" fmla="*/ 7 w 14"/>
                  <a:gd name="T17" fmla="*/ 3 h 12"/>
                  <a:gd name="T18" fmla="*/ 8 w 14"/>
                  <a:gd name="T19" fmla="*/ 1 h 12"/>
                  <a:gd name="T20" fmla="*/ 8 w 14"/>
                  <a:gd name="T21" fmla="*/ 3 h 12"/>
                  <a:gd name="T22" fmla="*/ 8 w 14"/>
                  <a:gd name="T23" fmla="*/ 4 h 12"/>
                  <a:gd name="T24" fmla="*/ 9 w 14"/>
                  <a:gd name="T25" fmla="*/ 3 h 12"/>
                  <a:gd name="T26" fmla="*/ 9 w 14"/>
                  <a:gd name="T27" fmla="*/ 1 h 12"/>
                  <a:gd name="T28" fmla="*/ 8 w 14"/>
                  <a:gd name="T29" fmla="*/ 3 h 12"/>
                  <a:gd name="T30" fmla="*/ 10 w 14"/>
                  <a:gd name="T31" fmla="*/ 1 h 12"/>
                  <a:gd name="T32" fmla="*/ 9 w 14"/>
                  <a:gd name="T33" fmla="*/ 1 h 12"/>
                  <a:gd name="T34" fmla="*/ 9 w 14"/>
                  <a:gd name="T35" fmla="*/ 3 h 12"/>
                  <a:gd name="T36" fmla="*/ 10 w 14"/>
                  <a:gd name="T37" fmla="*/ 3 h 12"/>
                  <a:gd name="T38" fmla="*/ 11 w 14"/>
                  <a:gd name="T39" fmla="*/ 1 h 12"/>
                  <a:gd name="T40" fmla="*/ 10 w 14"/>
                  <a:gd name="T41" fmla="*/ 3 h 12"/>
                  <a:gd name="T42" fmla="*/ 12 w 14"/>
                  <a:gd name="T43" fmla="*/ 4 h 12"/>
                  <a:gd name="T44" fmla="*/ 11 w 14"/>
                  <a:gd name="T45" fmla="*/ 4 h 12"/>
                  <a:gd name="T46" fmla="*/ 11 w 14"/>
                  <a:gd name="T47" fmla="*/ 2 h 12"/>
                  <a:gd name="T48" fmla="*/ 13 w 14"/>
                  <a:gd name="T49" fmla="*/ 4 h 12"/>
                  <a:gd name="T50" fmla="*/ 12 w 14"/>
                  <a:gd name="T51" fmla="*/ 2 h 12"/>
                  <a:gd name="T52" fmla="*/ 12 w 14"/>
                  <a:gd name="T53" fmla="*/ 2 h 12"/>
                  <a:gd name="T54" fmla="*/ 14 w 14"/>
                  <a:gd name="T55" fmla="*/ 3 h 12"/>
                  <a:gd name="T56" fmla="*/ 14 w 14"/>
                  <a:gd name="T57" fmla="*/ 2 h 12"/>
                  <a:gd name="T58" fmla="*/ 12 w 14"/>
                  <a:gd name="T59" fmla="*/ 2 h 12"/>
                  <a:gd name="T60" fmla="*/ 13 w 14"/>
                  <a:gd name="T61" fmla="*/ 2 h 12"/>
                  <a:gd name="T62" fmla="*/ 13 w 14"/>
                  <a:gd name="T63" fmla="*/ 1 h 12"/>
                  <a:gd name="T64" fmla="*/ 5 w 14"/>
                  <a:gd name="T65" fmla="*/ 5 h 12"/>
                  <a:gd name="T66" fmla="*/ 5 w 14"/>
                  <a:gd name="T67" fmla="*/ 3 h 12"/>
                  <a:gd name="T68" fmla="*/ 7 w 14"/>
                  <a:gd name="T69" fmla="*/ 6 h 12"/>
                  <a:gd name="T70" fmla="*/ 5 w 14"/>
                  <a:gd name="T71" fmla="*/ 5 h 12"/>
                  <a:gd name="T72" fmla="*/ 4 w 14"/>
                  <a:gd name="T73" fmla="*/ 7 h 12"/>
                  <a:gd name="T74" fmla="*/ 5 w 14"/>
                  <a:gd name="T75" fmla="*/ 7 h 12"/>
                  <a:gd name="T76" fmla="*/ 3 w 14"/>
                  <a:gd name="T77" fmla="*/ 7 h 12"/>
                  <a:gd name="T78" fmla="*/ 3 w 14"/>
                  <a:gd name="T79" fmla="*/ 6 h 12"/>
                  <a:gd name="T80" fmla="*/ 2 w 14"/>
                  <a:gd name="T81" fmla="*/ 7 h 12"/>
                  <a:gd name="T82" fmla="*/ 2 w 14"/>
                  <a:gd name="T83" fmla="*/ 9 h 12"/>
                  <a:gd name="T84" fmla="*/ 1 w 14"/>
                  <a:gd name="T85" fmla="*/ 11 h 12"/>
                  <a:gd name="T86" fmla="*/ 3 w 14"/>
                  <a:gd name="T87" fmla="*/ 11 h 12"/>
                  <a:gd name="T88" fmla="*/ 1 w 14"/>
                  <a:gd name="T89" fmla="*/ 10 h 12"/>
                  <a:gd name="T90" fmla="*/ 0 w 14"/>
                  <a:gd name="T91" fmla="*/ 12 h 12"/>
                  <a:gd name="T92" fmla="*/ 1 w 14"/>
                  <a:gd name="T93" fmla="*/ 12 h 12"/>
                  <a:gd name="T94" fmla="*/ 4 w 14"/>
                  <a:gd name="T95" fmla="*/ 6 h 12"/>
                  <a:gd name="T96" fmla="*/ 4 w 14"/>
                  <a:gd name="T97" fmla="*/ 5 h 12"/>
                  <a:gd name="T98" fmla="*/ 3 w 14"/>
                  <a:gd name="T99" fmla="*/ 5 h 12"/>
                  <a:gd name="T100" fmla="*/ 6 w 14"/>
                  <a:gd name="T101" fmla="*/ 6 h 12"/>
                  <a:gd name="T102" fmla="*/ 6 w 14"/>
                  <a:gd name="T103" fmla="*/ 6 h 12"/>
                  <a:gd name="T104" fmla="*/ 1 w 14"/>
                  <a:gd name="T105" fmla="*/ 8 h 12"/>
                  <a:gd name="T106" fmla="*/ 3 w 14"/>
                  <a:gd name="T107" fmla="*/ 6 h 12"/>
                  <a:gd name="T108" fmla="*/ 0 w 14"/>
                  <a:gd name="T10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2">
                    <a:moveTo>
                      <a:pt x="7" y="4"/>
                    </a:moveTo>
                    <a:cubicBezTo>
                      <a:pt x="7" y="3"/>
                      <a:pt x="7" y="3"/>
                      <a:pt x="7" y="3"/>
                    </a:cubicBezTo>
                    <a:cubicBezTo>
                      <a:pt x="8" y="3"/>
                      <a:pt x="8" y="3"/>
                      <a:pt x="8" y="3"/>
                    </a:cubicBezTo>
                    <a:cubicBezTo>
                      <a:pt x="8" y="4"/>
                      <a:pt x="8" y="4"/>
                      <a:pt x="8" y="4"/>
                    </a:cubicBezTo>
                    <a:cubicBezTo>
                      <a:pt x="7" y="5"/>
                      <a:pt x="7" y="5"/>
                      <a:pt x="7" y="5"/>
                    </a:cubicBezTo>
                    <a:cubicBezTo>
                      <a:pt x="7" y="6"/>
                      <a:pt x="7" y="6"/>
                      <a:pt x="7" y="6"/>
                    </a:cubicBezTo>
                    <a:cubicBezTo>
                      <a:pt x="7" y="5"/>
                      <a:pt x="7" y="5"/>
                      <a:pt x="7" y="5"/>
                    </a:cubicBezTo>
                    <a:moveTo>
                      <a:pt x="7" y="3"/>
                    </a:moveTo>
                    <a:cubicBezTo>
                      <a:pt x="7" y="3"/>
                      <a:pt x="7" y="5"/>
                      <a:pt x="7" y="5"/>
                    </a:cubicBezTo>
                    <a:cubicBezTo>
                      <a:pt x="6" y="5"/>
                      <a:pt x="6" y="4"/>
                      <a:pt x="6" y="4"/>
                    </a:cubicBezTo>
                    <a:cubicBezTo>
                      <a:pt x="5" y="3"/>
                      <a:pt x="5" y="3"/>
                      <a:pt x="5" y="3"/>
                    </a:cubicBezTo>
                    <a:cubicBezTo>
                      <a:pt x="5" y="3"/>
                      <a:pt x="6" y="2"/>
                      <a:pt x="6" y="2"/>
                    </a:cubicBezTo>
                    <a:cubicBezTo>
                      <a:pt x="6" y="2"/>
                      <a:pt x="7" y="2"/>
                      <a:pt x="7" y="2"/>
                    </a:cubicBezTo>
                    <a:lnTo>
                      <a:pt x="7" y="3"/>
                    </a:lnTo>
                    <a:close/>
                    <a:moveTo>
                      <a:pt x="7" y="1"/>
                    </a:moveTo>
                    <a:cubicBezTo>
                      <a:pt x="7" y="1"/>
                      <a:pt x="7" y="2"/>
                      <a:pt x="7" y="2"/>
                    </a:cubicBezTo>
                    <a:cubicBezTo>
                      <a:pt x="7" y="3"/>
                      <a:pt x="7" y="3"/>
                      <a:pt x="7" y="3"/>
                    </a:cubicBezTo>
                    <a:cubicBezTo>
                      <a:pt x="7" y="3"/>
                      <a:pt x="7" y="3"/>
                      <a:pt x="7" y="3"/>
                    </a:cubicBezTo>
                    <a:cubicBezTo>
                      <a:pt x="9" y="1"/>
                      <a:pt x="9" y="1"/>
                      <a:pt x="9" y="1"/>
                    </a:cubicBezTo>
                    <a:cubicBezTo>
                      <a:pt x="9" y="1"/>
                      <a:pt x="9" y="1"/>
                      <a:pt x="8" y="1"/>
                    </a:cubicBezTo>
                    <a:cubicBezTo>
                      <a:pt x="8" y="1"/>
                      <a:pt x="7" y="1"/>
                      <a:pt x="7" y="1"/>
                    </a:cubicBezTo>
                    <a:close/>
                    <a:moveTo>
                      <a:pt x="8" y="3"/>
                    </a:moveTo>
                    <a:cubicBezTo>
                      <a:pt x="8" y="3"/>
                      <a:pt x="7" y="5"/>
                      <a:pt x="8" y="5"/>
                    </a:cubicBezTo>
                    <a:cubicBezTo>
                      <a:pt x="8" y="5"/>
                      <a:pt x="8" y="4"/>
                      <a:pt x="8" y="4"/>
                    </a:cubicBezTo>
                    <a:cubicBezTo>
                      <a:pt x="8" y="4"/>
                      <a:pt x="9" y="4"/>
                      <a:pt x="9" y="4"/>
                    </a:cubicBezTo>
                    <a:cubicBezTo>
                      <a:pt x="9" y="3"/>
                      <a:pt x="9" y="3"/>
                      <a:pt x="9" y="3"/>
                    </a:cubicBezTo>
                    <a:cubicBezTo>
                      <a:pt x="8" y="3"/>
                      <a:pt x="8" y="3"/>
                      <a:pt x="8" y="3"/>
                    </a:cubicBezTo>
                    <a:close/>
                    <a:moveTo>
                      <a:pt x="9" y="1"/>
                    </a:moveTo>
                    <a:cubicBezTo>
                      <a:pt x="9" y="1"/>
                      <a:pt x="7" y="3"/>
                      <a:pt x="7" y="3"/>
                    </a:cubicBezTo>
                    <a:cubicBezTo>
                      <a:pt x="8" y="3"/>
                      <a:pt x="8" y="3"/>
                      <a:pt x="8" y="3"/>
                    </a:cubicBezTo>
                    <a:cubicBezTo>
                      <a:pt x="8" y="3"/>
                      <a:pt x="9" y="3"/>
                      <a:pt x="9" y="3"/>
                    </a:cubicBezTo>
                    <a:cubicBezTo>
                      <a:pt x="9" y="2"/>
                      <a:pt x="10" y="1"/>
                      <a:pt x="10" y="1"/>
                    </a:cubicBezTo>
                    <a:cubicBezTo>
                      <a:pt x="10" y="1"/>
                      <a:pt x="10" y="1"/>
                      <a:pt x="10" y="1"/>
                    </a:cubicBezTo>
                    <a:cubicBezTo>
                      <a:pt x="9" y="1"/>
                      <a:pt x="9" y="1"/>
                      <a:pt x="9" y="1"/>
                    </a:cubicBezTo>
                    <a:close/>
                    <a:moveTo>
                      <a:pt x="10" y="1"/>
                    </a:moveTo>
                    <a:cubicBezTo>
                      <a:pt x="10" y="1"/>
                      <a:pt x="9" y="2"/>
                      <a:pt x="9" y="3"/>
                    </a:cubicBezTo>
                    <a:cubicBezTo>
                      <a:pt x="9" y="3"/>
                      <a:pt x="9" y="3"/>
                      <a:pt x="9" y="3"/>
                    </a:cubicBezTo>
                    <a:cubicBezTo>
                      <a:pt x="10" y="3"/>
                      <a:pt x="10" y="3"/>
                      <a:pt x="10" y="3"/>
                    </a:cubicBezTo>
                    <a:cubicBezTo>
                      <a:pt x="11" y="1"/>
                      <a:pt x="11" y="1"/>
                      <a:pt x="11" y="1"/>
                    </a:cubicBezTo>
                    <a:cubicBezTo>
                      <a:pt x="11" y="1"/>
                      <a:pt x="12" y="0"/>
                      <a:pt x="11" y="1"/>
                    </a:cubicBezTo>
                    <a:cubicBezTo>
                      <a:pt x="11" y="1"/>
                      <a:pt x="10" y="1"/>
                      <a:pt x="10" y="1"/>
                    </a:cubicBezTo>
                    <a:moveTo>
                      <a:pt x="10" y="3"/>
                    </a:moveTo>
                    <a:cubicBezTo>
                      <a:pt x="11" y="2"/>
                      <a:pt x="11" y="2"/>
                      <a:pt x="11" y="2"/>
                    </a:cubicBezTo>
                    <a:cubicBezTo>
                      <a:pt x="12" y="4"/>
                      <a:pt x="12" y="4"/>
                      <a:pt x="12" y="4"/>
                    </a:cubicBezTo>
                    <a:cubicBezTo>
                      <a:pt x="12" y="4"/>
                      <a:pt x="12" y="4"/>
                      <a:pt x="12" y="4"/>
                    </a:cubicBezTo>
                    <a:cubicBezTo>
                      <a:pt x="11" y="4"/>
                      <a:pt x="11" y="4"/>
                      <a:pt x="11" y="4"/>
                    </a:cubicBezTo>
                    <a:cubicBezTo>
                      <a:pt x="10" y="3"/>
                      <a:pt x="10" y="3"/>
                      <a:pt x="10" y="3"/>
                    </a:cubicBezTo>
                    <a:close/>
                    <a:moveTo>
                      <a:pt x="11" y="2"/>
                    </a:moveTo>
                    <a:cubicBezTo>
                      <a:pt x="12" y="3"/>
                      <a:pt x="12" y="3"/>
                      <a:pt x="12" y="3"/>
                    </a:cubicBezTo>
                    <a:cubicBezTo>
                      <a:pt x="13" y="4"/>
                      <a:pt x="13" y="4"/>
                      <a:pt x="13" y="4"/>
                    </a:cubicBezTo>
                    <a:cubicBezTo>
                      <a:pt x="13" y="3"/>
                      <a:pt x="13" y="3"/>
                      <a:pt x="13" y="3"/>
                    </a:cubicBezTo>
                    <a:cubicBezTo>
                      <a:pt x="12" y="2"/>
                      <a:pt x="12" y="2"/>
                      <a:pt x="12" y="2"/>
                    </a:cubicBezTo>
                    <a:cubicBezTo>
                      <a:pt x="11" y="2"/>
                      <a:pt x="11" y="2"/>
                      <a:pt x="11" y="2"/>
                    </a:cubicBezTo>
                    <a:close/>
                    <a:moveTo>
                      <a:pt x="12" y="2"/>
                    </a:moveTo>
                    <a:cubicBezTo>
                      <a:pt x="12" y="2"/>
                      <a:pt x="13" y="3"/>
                      <a:pt x="13" y="3"/>
                    </a:cubicBezTo>
                    <a:cubicBezTo>
                      <a:pt x="13" y="3"/>
                      <a:pt x="14" y="3"/>
                      <a:pt x="14" y="3"/>
                    </a:cubicBezTo>
                    <a:cubicBezTo>
                      <a:pt x="14" y="2"/>
                      <a:pt x="14" y="2"/>
                      <a:pt x="14" y="2"/>
                    </a:cubicBezTo>
                    <a:cubicBezTo>
                      <a:pt x="14" y="2"/>
                      <a:pt x="14" y="2"/>
                      <a:pt x="14" y="2"/>
                    </a:cubicBezTo>
                    <a:cubicBezTo>
                      <a:pt x="13" y="2"/>
                      <a:pt x="13" y="2"/>
                      <a:pt x="13" y="2"/>
                    </a:cubicBezTo>
                    <a:lnTo>
                      <a:pt x="12" y="2"/>
                    </a:lnTo>
                    <a:close/>
                    <a:moveTo>
                      <a:pt x="13" y="2"/>
                    </a:moveTo>
                    <a:cubicBezTo>
                      <a:pt x="13" y="2"/>
                      <a:pt x="13" y="2"/>
                      <a:pt x="13" y="2"/>
                    </a:cubicBezTo>
                    <a:cubicBezTo>
                      <a:pt x="14" y="2"/>
                      <a:pt x="14" y="2"/>
                      <a:pt x="14" y="2"/>
                    </a:cubicBezTo>
                    <a:cubicBezTo>
                      <a:pt x="14" y="2"/>
                      <a:pt x="13" y="0"/>
                      <a:pt x="13" y="1"/>
                    </a:cubicBezTo>
                    <a:cubicBezTo>
                      <a:pt x="13" y="1"/>
                      <a:pt x="13" y="2"/>
                      <a:pt x="13" y="2"/>
                    </a:cubicBezTo>
                    <a:close/>
                    <a:moveTo>
                      <a:pt x="5" y="5"/>
                    </a:moveTo>
                    <a:cubicBezTo>
                      <a:pt x="5" y="5"/>
                      <a:pt x="5" y="3"/>
                      <a:pt x="5" y="3"/>
                    </a:cubicBezTo>
                    <a:cubicBezTo>
                      <a:pt x="5" y="3"/>
                      <a:pt x="5" y="3"/>
                      <a:pt x="5" y="3"/>
                    </a:cubicBezTo>
                    <a:cubicBezTo>
                      <a:pt x="5" y="3"/>
                      <a:pt x="6" y="4"/>
                      <a:pt x="6" y="5"/>
                    </a:cubicBezTo>
                    <a:cubicBezTo>
                      <a:pt x="6" y="5"/>
                      <a:pt x="7" y="6"/>
                      <a:pt x="7" y="6"/>
                    </a:cubicBezTo>
                    <a:cubicBezTo>
                      <a:pt x="6" y="6"/>
                      <a:pt x="6" y="6"/>
                      <a:pt x="6" y="6"/>
                    </a:cubicBezTo>
                    <a:lnTo>
                      <a:pt x="5" y="5"/>
                    </a:lnTo>
                    <a:close/>
                    <a:moveTo>
                      <a:pt x="3" y="8"/>
                    </a:moveTo>
                    <a:cubicBezTo>
                      <a:pt x="4" y="7"/>
                      <a:pt x="4" y="7"/>
                      <a:pt x="4" y="7"/>
                    </a:cubicBezTo>
                    <a:moveTo>
                      <a:pt x="3" y="7"/>
                    </a:moveTo>
                    <a:cubicBezTo>
                      <a:pt x="5" y="7"/>
                      <a:pt x="5" y="7"/>
                      <a:pt x="5" y="7"/>
                    </a:cubicBezTo>
                    <a:moveTo>
                      <a:pt x="2" y="7"/>
                    </a:moveTo>
                    <a:cubicBezTo>
                      <a:pt x="3" y="7"/>
                      <a:pt x="3" y="7"/>
                      <a:pt x="3" y="7"/>
                    </a:cubicBezTo>
                    <a:cubicBezTo>
                      <a:pt x="3" y="6"/>
                      <a:pt x="3" y="6"/>
                      <a:pt x="3" y="6"/>
                    </a:cubicBezTo>
                    <a:cubicBezTo>
                      <a:pt x="3" y="6"/>
                      <a:pt x="3" y="6"/>
                      <a:pt x="3" y="6"/>
                    </a:cubicBezTo>
                    <a:lnTo>
                      <a:pt x="2" y="7"/>
                    </a:lnTo>
                    <a:close/>
                    <a:moveTo>
                      <a:pt x="2" y="7"/>
                    </a:moveTo>
                    <a:cubicBezTo>
                      <a:pt x="2" y="9"/>
                      <a:pt x="2" y="9"/>
                      <a:pt x="2" y="9"/>
                    </a:cubicBezTo>
                    <a:cubicBezTo>
                      <a:pt x="2" y="9"/>
                      <a:pt x="2" y="9"/>
                      <a:pt x="2" y="9"/>
                    </a:cubicBezTo>
                    <a:cubicBezTo>
                      <a:pt x="3" y="8"/>
                      <a:pt x="3" y="8"/>
                      <a:pt x="3" y="8"/>
                    </a:cubicBezTo>
                    <a:moveTo>
                      <a:pt x="1" y="11"/>
                    </a:moveTo>
                    <a:cubicBezTo>
                      <a:pt x="2" y="11"/>
                      <a:pt x="2" y="11"/>
                      <a:pt x="2" y="11"/>
                    </a:cubicBezTo>
                    <a:cubicBezTo>
                      <a:pt x="3" y="11"/>
                      <a:pt x="3" y="11"/>
                      <a:pt x="3" y="11"/>
                    </a:cubicBezTo>
                    <a:moveTo>
                      <a:pt x="1" y="9"/>
                    </a:moveTo>
                    <a:cubicBezTo>
                      <a:pt x="1" y="10"/>
                      <a:pt x="1" y="10"/>
                      <a:pt x="1" y="10"/>
                    </a:cubicBezTo>
                    <a:cubicBezTo>
                      <a:pt x="1" y="11"/>
                      <a:pt x="1" y="11"/>
                      <a:pt x="1" y="11"/>
                    </a:cubicBezTo>
                    <a:moveTo>
                      <a:pt x="0" y="12"/>
                    </a:moveTo>
                    <a:cubicBezTo>
                      <a:pt x="1" y="11"/>
                      <a:pt x="1" y="11"/>
                      <a:pt x="1" y="11"/>
                    </a:cubicBezTo>
                    <a:cubicBezTo>
                      <a:pt x="1" y="12"/>
                      <a:pt x="1" y="12"/>
                      <a:pt x="1" y="12"/>
                    </a:cubicBezTo>
                    <a:moveTo>
                      <a:pt x="4" y="5"/>
                    </a:moveTo>
                    <a:cubicBezTo>
                      <a:pt x="4" y="6"/>
                      <a:pt x="4" y="6"/>
                      <a:pt x="4" y="6"/>
                    </a:cubicBezTo>
                    <a:cubicBezTo>
                      <a:pt x="5" y="6"/>
                      <a:pt x="5" y="6"/>
                      <a:pt x="5" y="6"/>
                    </a:cubicBezTo>
                    <a:lnTo>
                      <a:pt x="4" y="5"/>
                    </a:lnTo>
                    <a:close/>
                    <a:moveTo>
                      <a:pt x="6" y="7"/>
                    </a:moveTo>
                    <a:cubicBezTo>
                      <a:pt x="6" y="7"/>
                      <a:pt x="3" y="6"/>
                      <a:pt x="3" y="5"/>
                    </a:cubicBezTo>
                    <a:cubicBezTo>
                      <a:pt x="4" y="5"/>
                      <a:pt x="4" y="5"/>
                      <a:pt x="4" y="5"/>
                    </a:cubicBezTo>
                    <a:cubicBezTo>
                      <a:pt x="6" y="6"/>
                      <a:pt x="6" y="6"/>
                      <a:pt x="6" y="6"/>
                    </a:cubicBezTo>
                    <a:cubicBezTo>
                      <a:pt x="6" y="6"/>
                      <a:pt x="6" y="6"/>
                      <a:pt x="6" y="6"/>
                    </a:cubicBezTo>
                    <a:cubicBezTo>
                      <a:pt x="6" y="6"/>
                      <a:pt x="6" y="6"/>
                      <a:pt x="6" y="6"/>
                    </a:cubicBezTo>
                    <a:cubicBezTo>
                      <a:pt x="6" y="6"/>
                      <a:pt x="6" y="7"/>
                      <a:pt x="6" y="7"/>
                    </a:cubicBezTo>
                    <a:close/>
                    <a:moveTo>
                      <a:pt x="1" y="8"/>
                    </a:moveTo>
                    <a:cubicBezTo>
                      <a:pt x="1" y="8"/>
                      <a:pt x="1" y="8"/>
                      <a:pt x="2" y="7"/>
                    </a:cubicBezTo>
                    <a:cubicBezTo>
                      <a:pt x="3" y="6"/>
                      <a:pt x="3" y="6"/>
                      <a:pt x="3" y="6"/>
                    </a:cubicBezTo>
                    <a:cubicBezTo>
                      <a:pt x="3" y="6"/>
                      <a:pt x="1" y="6"/>
                      <a:pt x="1" y="6"/>
                    </a:cubicBezTo>
                    <a:cubicBezTo>
                      <a:pt x="0" y="7"/>
                      <a:pt x="0" y="7"/>
                      <a:pt x="0" y="7"/>
                    </a:cubicBezTo>
                    <a:lnTo>
                      <a:pt x="1" y="8"/>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12" name="Freeform 663"/>
              <p:cNvSpPr>
                <a:spLocks/>
              </p:cNvSpPr>
              <p:nvPr/>
            </p:nvSpPr>
            <p:spPr bwMode="auto">
              <a:xfrm>
                <a:off x="3413125" y="6386513"/>
                <a:ext cx="69850" cy="242888"/>
              </a:xfrm>
              <a:custGeom>
                <a:avLst/>
                <a:gdLst>
                  <a:gd name="T0" fmla="*/ 20 w 44"/>
                  <a:gd name="T1" fmla="*/ 153 h 153"/>
                  <a:gd name="T2" fmla="*/ 0 w 44"/>
                  <a:gd name="T3" fmla="*/ 15 h 153"/>
                  <a:gd name="T4" fmla="*/ 20 w 44"/>
                  <a:gd name="T5" fmla="*/ 0 h 153"/>
                  <a:gd name="T6" fmla="*/ 26 w 44"/>
                  <a:gd name="T7" fmla="*/ 3 h 153"/>
                  <a:gd name="T8" fmla="*/ 44 w 44"/>
                  <a:gd name="T9" fmla="*/ 132 h 153"/>
                  <a:gd name="T10" fmla="*/ 20 w 44"/>
                  <a:gd name="T11" fmla="*/ 153 h 153"/>
                </a:gdLst>
                <a:ahLst/>
                <a:cxnLst>
                  <a:cxn ang="0">
                    <a:pos x="T0" y="T1"/>
                  </a:cxn>
                  <a:cxn ang="0">
                    <a:pos x="T2" y="T3"/>
                  </a:cxn>
                  <a:cxn ang="0">
                    <a:pos x="T4" y="T5"/>
                  </a:cxn>
                  <a:cxn ang="0">
                    <a:pos x="T6" y="T7"/>
                  </a:cxn>
                  <a:cxn ang="0">
                    <a:pos x="T8" y="T9"/>
                  </a:cxn>
                  <a:cxn ang="0">
                    <a:pos x="T10" y="T11"/>
                  </a:cxn>
                </a:cxnLst>
                <a:rect l="0" t="0" r="r" b="b"/>
                <a:pathLst>
                  <a:path w="44" h="153">
                    <a:moveTo>
                      <a:pt x="20" y="153"/>
                    </a:moveTo>
                    <a:lnTo>
                      <a:pt x="0" y="15"/>
                    </a:lnTo>
                    <a:lnTo>
                      <a:pt x="20" y="0"/>
                    </a:lnTo>
                    <a:lnTo>
                      <a:pt x="26" y="3"/>
                    </a:lnTo>
                    <a:lnTo>
                      <a:pt x="44" y="132"/>
                    </a:lnTo>
                    <a:lnTo>
                      <a:pt x="20" y="153"/>
                    </a:lnTo>
                    <a:close/>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13" name="Freeform 664"/>
              <p:cNvSpPr>
                <a:spLocks/>
              </p:cNvSpPr>
              <p:nvPr/>
            </p:nvSpPr>
            <p:spPr bwMode="auto">
              <a:xfrm>
                <a:off x="3413125" y="6386513"/>
                <a:ext cx="69850" cy="242888"/>
              </a:xfrm>
              <a:custGeom>
                <a:avLst/>
                <a:gdLst>
                  <a:gd name="T0" fmla="*/ 20 w 44"/>
                  <a:gd name="T1" fmla="*/ 153 h 153"/>
                  <a:gd name="T2" fmla="*/ 0 w 44"/>
                  <a:gd name="T3" fmla="*/ 15 h 153"/>
                  <a:gd name="T4" fmla="*/ 20 w 44"/>
                  <a:gd name="T5" fmla="*/ 0 h 153"/>
                  <a:gd name="T6" fmla="*/ 26 w 44"/>
                  <a:gd name="T7" fmla="*/ 3 h 153"/>
                  <a:gd name="T8" fmla="*/ 44 w 44"/>
                  <a:gd name="T9" fmla="*/ 132 h 153"/>
                  <a:gd name="T10" fmla="*/ 20 w 44"/>
                  <a:gd name="T11" fmla="*/ 153 h 153"/>
                </a:gdLst>
                <a:ahLst/>
                <a:cxnLst>
                  <a:cxn ang="0">
                    <a:pos x="T0" y="T1"/>
                  </a:cxn>
                  <a:cxn ang="0">
                    <a:pos x="T2" y="T3"/>
                  </a:cxn>
                  <a:cxn ang="0">
                    <a:pos x="T4" y="T5"/>
                  </a:cxn>
                  <a:cxn ang="0">
                    <a:pos x="T6" y="T7"/>
                  </a:cxn>
                  <a:cxn ang="0">
                    <a:pos x="T8" y="T9"/>
                  </a:cxn>
                  <a:cxn ang="0">
                    <a:pos x="T10" y="T11"/>
                  </a:cxn>
                </a:cxnLst>
                <a:rect l="0" t="0" r="r" b="b"/>
                <a:pathLst>
                  <a:path w="44" h="153">
                    <a:moveTo>
                      <a:pt x="20" y="153"/>
                    </a:moveTo>
                    <a:lnTo>
                      <a:pt x="0" y="15"/>
                    </a:lnTo>
                    <a:lnTo>
                      <a:pt x="20" y="0"/>
                    </a:lnTo>
                    <a:lnTo>
                      <a:pt x="26" y="3"/>
                    </a:lnTo>
                    <a:lnTo>
                      <a:pt x="44" y="132"/>
                    </a:lnTo>
                    <a:lnTo>
                      <a:pt x="20" y="153"/>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14" name="Freeform 665"/>
              <p:cNvSpPr>
                <a:spLocks/>
              </p:cNvSpPr>
              <p:nvPr/>
            </p:nvSpPr>
            <p:spPr bwMode="auto">
              <a:xfrm>
                <a:off x="3422650" y="6410325"/>
                <a:ext cx="26988" cy="23813"/>
              </a:xfrm>
              <a:custGeom>
                <a:avLst/>
                <a:gdLst>
                  <a:gd name="T0" fmla="*/ 0 w 6"/>
                  <a:gd name="T1" fmla="*/ 2 h 5"/>
                  <a:gd name="T2" fmla="*/ 1 w 6"/>
                  <a:gd name="T3" fmla="*/ 2 h 5"/>
                  <a:gd name="T4" fmla="*/ 2 w 6"/>
                  <a:gd name="T5" fmla="*/ 3 h 5"/>
                  <a:gd name="T6" fmla="*/ 3 w 6"/>
                  <a:gd name="T7" fmla="*/ 1 h 5"/>
                  <a:gd name="T8" fmla="*/ 5 w 6"/>
                  <a:gd name="T9" fmla="*/ 0 h 5"/>
                  <a:gd name="T10" fmla="*/ 5 w 6"/>
                  <a:gd name="T11" fmla="*/ 2 h 5"/>
                  <a:gd name="T12" fmla="*/ 4 w 6"/>
                  <a:gd name="T13" fmla="*/ 2 h 5"/>
                  <a:gd name="T14" fmla="*/ 4 w 6"/>
                  <a:gd name="T15" fmla="*/ 1 h 5"/>
                  <a:gd name="T16" fmla="*/ 3 w 6"/>
                  <a:gd name="T17" fmla="*/ 3 h 5"/>
                  <a:gd name="T18" fmla="*/ 2 w 6"/>
                  <a:gd name="T19" fmla="*/ 4 h 5"/>
                  <a:gd name="T20" fmla="*/ 0 w 6"/>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0" y="2"/>
                    </a:moveTo>
                    <a:cubicBezTo>
                      <a:pt x="1" y="2"/>
                      <a:pt x="1" y="2"/>
                      <a:pt x="1" y="2"/>
                    </a:cubicBezTo>
                    <a:cubicBezTo>
                      <a:pt x="1" y="2"/>
                      <a:pt x="1" y="3"/>
                      <a:pt x="2" y="3"/>
                    </a:cubicBezTo>
                    <a:cubicBezTo>
                      <a:pt x="3" y="4"/>
                      <a:pt x="3" y="1"/>
                      <a:pt x="3" y="1"/>
                    </a:cubicBezTo>
                    <a:cubicBezTo>
                      <a:pt x="3" y="1"/>
                      <a:pt x="3" y="0"/>
                      <a:pt x="5" y="0"/>
                    </a:cubicBezTo>
                    <a:cubicBezTo>
                      <a:pt x="6" y="0"/>
                      <a:pt x="5" y="2"/>
                      <a:pt x="5" y="2"/>
                    </a:cubicBezTo>
                    <a:cubicBezTo>
                      <a:pt x="5" y="2"/>
                      <a:pt x="4" y="3"/>
                      <a:pt x="4" y="2"/>
                    </a:cubicBezTo>
                    <a:cubicBezTo>
                      <a:pt x="4" y="1"/>
                      <a:pt x="4" y="1"/>
                      <a:pt x="4" y="1"/>
                    </a:cubicBezTo>
                    <a:cubicBezTo>
                      <a:pt x="4" y="1"/>
                      <a:pt x="3" y="2"/>
                      <a:pt x="3" y="3"/>
                    </a:cubicBezTo>
                    <a:cubicBezTo>
                      <a:pt x="3" y="5"/>
                      <a:pt x="2" y="4"/>
                      <a:pt x="2" y="4"/>
                    </a:cubicBezTo>
                    <a:cubicBezTo>
                      <a:pt x="2" y="4"/>
                      <a:pt x="0" y="4"/>
                      <a:pt x="0" y="2"/>
                    </a:cubicBezTo>
                  </a:path>
                </a:pathLst>
              </a:cu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15" name="Freeform 666"/>
              <p:cNvSpPr>
                <a:spLocks/>
              </p:cNvSpPr>
              <p:nvPr/>
            </p:nvSpPr>
            <p:spPr bwMode="auto">
              <a:xfrm>
                <a:off x="3422650" y="6410325"/>
                <a:ext cx="26988" cy="23813"/>
              </a:xfrm>
              <a:custGeom>
                <a:avLst/>
                <a:gdLst>
                  <a:gd name="T0" fmla="*/ 0 w 6"/>
                  <a:gd name="T1" fmla="*/ 2 h 5"/>
                  <a:gd name="T2" fmla="*/ 1 w 6"/>
                  <a:gd name="T3" fmla="*/ 2 h 5"/>
                  <a:gd name="T4" fmla="*/ 2 w 6"/>
                  <a:gd name="T5" fmla="*/ 3 h 5"/>
                  <a:gd name="T6" fmla="*/ 3 w 6"/>
                  <a:gd name="T7" fmla="*/ 1 h 5"/>
                  <a:gd name="T8" fmla="*/ 5 w 6"/>
                  <a:gd name="T9" fmla="*/ 0 h 5"/>
                  <a:gd name="T10" fmla="*/ 5 w 6"/>
                  <a:gd name="T11" fmla="*/ 2 h 5"/>
                  <a:gd name="T12" fmla="*/ 4 w 6"/>
                  <a:gd name="T13" fmla="*/ 2 h 5"/>
                  <a:gd name="T14" fmla="*/ 4 w 6"/>
                  <a:gd name="T15" fmla="*/ 1 h 5"/>
                  <a:gd name="T16" fmla="*/ 3 w 6"/>
                  <a:gd name="T17" fmla="*/ 3 h 5"/>
                  <a:gd name="T18" fmla="*/ 2 w 6"/>
                  <a:gd name="T19" fmla="*/ 4 h 5"/>
                  <a:gd name="T20" fmla="*/ 0 w 6"/>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0" y="2"/>
                    </a:moveTo>
                    <a:cubicBezTo>
                      <a:pt x="1" y="2"/>
                      <a:pt x="1" y="2"/>
                      <a:pt x="1" y="2"/>
                    </a:cubicBezTo>
                    <a:cubicBezTo>
                      <a:pt x="1" y="2"/>
                      <a:pt x="1" y="3"/>
                      <a:pt x="2" y="3"/>
                    </a:cubicBezTo>
                    <a:cubicBezTo>
                      <a:pt x="3" y="4"/>
                      <a:pt x="3" y="1"/>
                      <a:pt x="3" y="1"/>
                    </a:cubicBezTo>
                    <a:cubicBezTo>
                      <a:pt x="3" y="1"/>
                      <a:pt x="3" y="0"/>
                      <a:pt x="5" y="0"/>
                    </a:cubicBezTo>
                    <a:cubicBezTo>
                      <a:pt x="6" y="0"/>
                      <a:pt x="5" y="2"/>
                      <a:pt x="5" y="2"/>
                    </a:cubicBezTo>
                    <a:cubicBezTo>
                      <a:pt x="5" y="2"/>
                      <a:pt x="4" y="3"/>
                      <a:pt x="4" y="2"/>
                    </a:cubicBezTo>
                    <a:cubicBezTo>
                      <a:pt x="4" y="1"/>
                      <a:pt x="4" y="1"/>
                      <a:pt x="4" y="1"/>
                    </a:cubicBezTo>
                    <a:cubicBezTo>
                      <a:pt x="4" y="1"/>
                      <a:pt x="3" y="2"/>
                      <a:pt x="3" y="3"/>
                    </a:cubicBezTo>
                    <a:cubicBezTo>
                      <a:pt x="3" y="5"/>
                      <a:pt x="2" y="4"/>
                      <a:pt x="2" y="4"/>
                    </a:cubicBezTo>
                    <a:cubicBezTo>
                      <a:pt x="2" y="4"/>
                      <a:pt x="0" y="4"/>
                      <a:pt x="0" y="2"/>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16" name="Oval 667"/>
              <p:cNvSpPr>
                <a:spLocks noChangeArrowheads="1"/>
              </p:cNvSpPr>
              <p:nvPr/>
            </p:nvSpPr>
            <p:spPr bwMode="auto">
              <a:xfrm>
                <a:off x="3432175" y="6438900"/>
                <a:ext cx="7938"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17" name="Oval 668"/>
              <p:cNvSpPr>
                <a:spLocks noChangeArrowheads="1"/>
              </p:cNvSpPr>
              <p:nvPr/>
            </p:nvSpPr>
            <p:spPr bwMode="auto">
              <a:xfrm>
                <a:off x="3432175" y="6438900"/>
                <a:ext cx="7938"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18" name="Oval 669"/>
              <p:cNvSpPr>
                <a:spLocks noChangeArrowheads="1"/>
              </p:cNvSpPr>
              <p:nvPr/>
            </p:nvSpPr>
            <p:spPr bwMode="auto">
              <a:xfrm>
                <a:off x="3440113" y="6438900"/>
                <a:ext cx="9525"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19" name="Oval 670"/>
              <p:cNvSpPr>
                <a:spLocks noChangeArrowheads="1"/>
              </p:cNvSpPr>
              <p:nvPr/>
            </p:nvSpPr>
            <p:spPr bwMode="auto">
              <a:xfrm>
                <a:off x="3440113" y="6438900"/>
                <a:ext cx="9525"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20" name="Oval 671"/>
              <p:cNvSpPr>
                <a:spLocks noChangeArrowheads="1"/>
              </p:cNvSpPr>
              <p:nvPr/>
            </p:nvSpPr>
            <p:spPr bwMode="auto">
              <a:xfrm>
                <a:off x="3435350" y="6443663"/>
                <a:ext cx="9525" cy="7938"/>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21" name="Oval 672"/>
              <p:cNvSpPr>
                <a:spLocks noChangeArrowheads="1"/>
              </p:cNvSpPr>
              <p:nvPr/>
            </p:nvSpPr>
            <p:spPr bwMode="auto">
              <a:xfrm>
                <a:off x="3435350" y="6443663"/>
                <a:ext cx="9525" cy="7938"/>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22" name="Oval 673"/>
              <p:cNvSpPr>
                <a:spLocks noChangeArrowheads="1"/>
              </p:cNvSpPr>
              <p:nvPr/>
            </p:nvSpPr>
            <p:spPr bwMode="auto">
              <a:xfrm>
                <a:off x="3435350" y="6489700"/>
                <a:ext cx="9525"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23" name="Oval 674"/>
              <p:cNvSpPr>
                <a:spLocks noChangeArrowheads="1"/>
              </p:cNvSpPr>
              <p:nvPr/>
            </p:nvSpPr>
            <p:spPr bwMode="auto">
              <a:xfrm>
                <a:off x="3435350" y="6489700"/>
                <a:ext cx="9525"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24" name="Oval 675"/>
              <p:cNvSpPr>
                <a:spLocks noChangeArrowheads="1"/>
              </p:cNvSpPr>
              <p:nvPr/>
            </p:nvSpPr>
            <p:spPr bwMode="auto">
              <a:xfrm>
                <a:off x="3444875" y="6489700"/>
                <a:ext cx="9525"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25" name="Oval 676"/>
              <p:cNvSpPr>
                <a:spLocks noChangeArrowheads="1"/>
              </p:cNvSpPr>
              <p:nvPr/>
            </p:nvSpPr>
            <p:spPr bwMode="auto">
              <a:xfrm>
                <a:off x="3444875" y="6489700"/>
                <a:ext cx="9525"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26" name="Oval 677"/>
              <p:cNvSpPr>
                <a:spLocks noChangeArrowheads="1"/>
              </p:cNvSpPr>
              <p:nvPr/>
            </p:nvSpPr>
            <p:spPr bwMode="auto">
              <a:xfrm>
                <a:off x="3440113" y="6499225"/>
                <a:ext cx="9525" cy="4763"/>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27" name="Oval 678"/>
              <p:cNvSpPr>
                <a:spLocks noChangeArrowheads="1"/>
              </p:cNvSpPr>
              <p:nvPr/>
            </p:nvSpPr>
            <p:spPr bwMode="auto">
              <a:xfrm>
                <a:off x="3440113" y="6499225"/>
                <a:ext cx="9525" cy="4763"/>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28" name="Oval 679"/>
              <p:cNvSpPr>
                <a:spLocks noChangeArrowheads="1"/>
              </p:cNvSpPr>
              <p:nvPr/>
            </p:nvSpPr>
            <p:spPr bwMode="auto">
              <a:xfrm>
                <a:off x="3444875" y="6545263"/>
                <a:ext cx="9525"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29" name="Oval 680"/>
              <p:cNvSpPr>
                <a:spLocks noChangeArrowheads="1"/>
              </p:cNvSpPr>
              <p:nvPr/>
            </p:nvSpPr>
            <p:spPr bwMode="auto">
              <a:xfrm>
                <a:off x="3444875" y="6545263"/>
                <a:ext cx="9525"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30" name="Oval 681"/>
              <p:cNvSpPr>
                <a:spLocks noChangeArrowheads="1"/>
              </p:cNvSpPr>
              <p:nvPr/>
            </p:nvSpPr>
            <p:spPr bwMode="auto">
              <a:xfrm>
                <a:off x="3454400" y="6545263"/>
                <a:ext cx="9525"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31" name="Oval 682"/>
              <p:cNvSpPr>
                <a:spLocks noChangeArrowheads="1"/>
              </p:cNvSpPr>
              <p:nvPr/>
            </p:nvSpPr>
            <p:spPr bwMode="auto">
              <a:xfrm>
                <a:off x="3454400" y="6545263"/>
                <a:ext cx="9525"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32" name="Oval 683"/>
              <p:cNvSpPr>
                <a:spLocks noChangeArrowheads="1"/>
              </p:cNvSpPr>
              <p:nvPr/>
            </p:nvSpPr>
            <p:spPr bwMode="auto">
              <a:xfrm>
                <a:off x="3449638" y="6550025"/>
                <a:ext cx="9525"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33" name="Oval 684"/>
              <p:cNvSpPr>
                <a:spLocks noChangeArrowheads="1"/>
              </p:cNvSpPr>
              <p:nvPr/>
            </p:nvSpPr>
            <p:spPr bwMode="auto">
              <a:xfrm>
                <a:off x="3449638" y="6550025"/>
                <a:ext cx="9525"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34" name="Freeform 685"/>
              <p:cNvSpPr>
                <a:spLocks noEditPoints="1"/>
              </p:cNvSpPr>
              <p:nvPr/>
            </p:nvSpPr>
            <p:spPr bwMode="auto">
              <a:xfrm>
                <a:off x="3432175" y="6456363"/>
                <a:ext cx="26988" cy="19050"/>
              </a:xfrm>
              <a:custGeom>
                <a:avLst/>
                <a:gdLst>
                  <a:gd name="T0" fmla="*/ 4 w 6"/>
                  <a:gd name="T1" fmla="*/ 0 h 4"/>
                  <a:gd name="T2" fmla="*/ 0 w 6"/>
                  <a:gd name="T3" fmla="*/ 3 h 4"/>
                  <a:gd name="T4" fmla="*/ 0 w 6"/>
                  <a:gd name="T5" fmla="*/ 4 h 4"/>
                  <a:gd name="T6" fmla="*/ 2 w 6"/>
                  <a:gd name="T7" fmla="*/ 3 h 4"/>
                  <a:gd name="T8" fmla="*/ 5 w 6"/>
                  <a:gd name="T9" fmla="*/ 3 h 4"/>
                  <a:gd name="T10" fmla="*/ 4 w 6"/>
                  <a:gd name="T11" fmla="*/ 0 h 4"/>
                  <a:gd name="T12" fmla="*/ 4 w 6"/>
                  <a:gd name="T13" fmla="*/ 2 h 4"/>
                  <a:gd name="T14" fmla="*/ 3 w 6"/>
                  <a:gd name="T15" fmla="*/ 2 h 4"/>
                  <a:gd name="T16" fmla="*/ 4 w 6"/>
                  <a:gd name="T17" fmla="*/ 1 h 4"/>
                  <a:gd name="T18" fmla="*/ 4 w 6"/>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4" y="0"/>
                    </a:moveTo>
                    <a:cubicBezTo>
                      <a:pt x="0" y="3"/>
                      <a:pt x="0" y="3"/>
                      <a:pt x="0" y="3"/>
                    </a:cubicBezTo>
                    <a:cubicBezTo>
                      <a:pt x="0" y="4"/>
                      <a:pt x="0" y="4"/>
                      <a:pt x="0" y="4"/>
                    </a:cubicBezTo>
                    <a:cubicBezTo>
                      <a:pt x="2" y="3"/>
                      <a:pt x="2" y="3"/>
                      <a:pt x="2" y="3"/>
                    </a:cubicBezTo>
                    <a:cubicBezTo>
                      <a:pt x="2" y="3"/>
                      <a:pt x="3" y="4"/>
                      <a:pt x="5" y="3"/>
                    </a:cubicBezTo>
                    <a:cubicBezTo>
                      <a:pt x="6" y="2"/>
                      <a:pt x="4" y="0"/>
                      <a:pt x="4" y="0"/>
                    </a:cubicBezTo>
                    <a:moveTo>
                      <a:pt x="4" y="2"/>
                    </a:moveTo>
                    <a:cubicBezTo>
                      <a:pt x="3" y="2"/>
                      <a:pt x="3" y="2"/>
                      <a:pt x="3" y="2"/>
                    </a:cubicBezTo>
                    <a:cubicBezTo>
                      <a:pt x="4" y="1"/>
                      <a:pt x="4" y="1"/>
                      <a:pt x="4" y="1"/>
                    </a:cubicBezTo>
                    <a:cubicBezTo>
                      <a:pt x="4" y="1"/>
                      <a:pt x="4" y="2"/>
                      <a:pt x="4" y="2"/>
                    </a:cubicBezTo>
                  </a:path>
                </a:pathLst>
              </a:cu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35" name="Freeform 686"/>
              <p:cNvSpPr>
                <a:spLocks noEditPoints="1"/>
              </p:cNvSpPr>
              <p:nvPr/>
            </p:nvSpPr>
            <p:spPr bwMode="auto">
              <a:xfrm>
                <a:off x="3432175" y="6456363"/>
                <a:ext cx="26988" cy="19050"/>
              </a:xfrm>
              <a:custGeom>
                <a:avLst/>
                <a:gdLst>
                  <a:gd name="T0" fmla="*/ 4 w 6"/>
                  <a:gd name="T1" fmla="*/ 0 h 4"/>
                  <a:gd name="T2" fmla="*/ 0 w 6"/>
                  <a:gd name="T3" fmla="*/ 3 h 4"/>
                  <a:gd name="T4" fmla="*/ 0 w 6"/>
                  <a:gd name="T5" fmla="*/ 4 h 4"/>
                  <a:gd name="T6" fmla="*/ 2 w 6"/>
                  <a:gd name="T7" fmla="*/ 3 h 4"/>
                  <a:gd name="T8" fmla="*/ 5 w 6"/>
                  <a:gd name="T9" fmla="*/ 3 h 4"/>
                  <a:gd name="T10" fmla="*/ 4 w 6"/>
                  <a:gd name="T11" fmla="*/ 0 h 4"/>
                  <a:gd name="T12" fmla="*/ 4 w 6"/>
                  <a:gd name="T13" fmla="*/ 2 h 4"/>
                  <a:gd name="T14" fmla="*/ 3 w 6"/>
                  <a:gd name="T15" fmla="*/ 2 h 4"/>
                  <a:gd name="T16" fmla="*/ 4 w 6"/>
                  <a:gd name="T17" fmla="*/ 1 h 4"/>
                  <a:gd name="T18" fmla="*/ 4 w 6"/>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4" y="0"/>
                    </a:moveTo>
                    <a:cubicBezTo>
                      <a:pt x="0" y="3"/>
                      <a:pt x="0" y="3"/>
                      <a:pt x="0" y="3"/>
                    </a:cubicBezTo>
                    <a:cubicBezTo>
                      <a:pt x="0" y="4"/>
                      <a:pt x="0" y="4"/>
                      <a:pt x="0" y="4"/>
                    </a:cubicBezTo>
                    <a:cubicBezTo>
                      <a:pt x="2" y="3"/>
                      <a:pt x="2" y="3"/>
                      <a:pt x="2" y="3"/>
                    </a:cubicBezTo>
                    <a:cubicBezTo>
                      <a:pt x="2" y="3"/>
                      <a:pt x="3" y="4"/>
                      <a:pt x="5" y="3"/>
                    </a:cubicBezTo>
                    <a:cubicBezTo>
                      <a:pt x="6" y="2"/>
                      <a:pt x="4" y="0"/>
                      <a:pt x="4" y="0"/>
                    </a:cubicBezTo>
                    <a:close/>
                    <a:moveTo>
                      <a:pt x="4" y="2"/>
                    </a:moveTo>
                    <a:cubicBezTo>
                      <a:pt x="3" y="2"/>
                      <a:pt x="3" y="2"/>
                      <a:pt x="3" y="2"/>
                    </a:cubicBezTo>
                    <a:cubicBezTo>
                      <a:pt x="4" y="1"/>
                      <a:pt x="4" y="1"/>
                      <a:pt x="4" y="1"/>
                    </a:cubicBezTo>
                    <a:cubicBezTo>
                      <a:pt x="4" y="1"/>
                      <a:pt x="4" y="2"/>
                      <a:pt x="4" y="2"/>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36" name="Freeform 687"/>
              <p:cNvSpPr>
                <a:spLocks noEditPoints="1"/>
              </p:cNvSpPr>
              <p:nvPr/>
            </p:nvSpPr>
            <p:spPr bwMode="auto">
              <a:xfrm>
                <a:off x="3435350" y="6513513"/>
                <a:ext cx="28575" cy="22225"/>
              </a:xfrm>
              <a:custGeom>
                <a:avLst/>
                <a:gdLst>
                  <a:gd name="T0" fmla="*/ 5 w 6"/>
                  <a:gd name="T1" fmla="*/ 0 h 5"/>
                  <a:gd name="T2" fmla="*/ 2 w 6"/>
                  <a:gd name="T3" fmla="*/ 1 h 5"/>
                  <a:gd name="T4" fmla="*/ 1 w 6"/>
                  <a:gd name="T5" fmla="*/ 3 h 5"/>
                  <a:gd name="T6" fmla="*/ 0 w 6"/>
                  <a:gd name="T7" fmla="*/ 5 h 5"/>
                  <a:gd name="T8" fmla="*/ 1 w 6"/>
                  <a:gd name="T9" fmla="*/ 5 h 5"/>
                  <a:gd name="T10" fmla="*/ 2 w 6"/>
                  <a:gd name="T11" fmla="*/ 4 h 5"/>
                  <a:gd name="T12" fmla="*/ 5 w 6"/>
                  <a:gd name="T13" fmla="*/ 3 h 5"/>
                  <a:gd name="T14" fmla="*/ 5 w 6"/>
                  <a:gd name="T15" fmla="*/ 0 h 5"/>
                  <a:gd name="T16" fmla="*/ 4 w 6"/>
                  <a:gd name="T17" fmla="*/ 2 h 5"/>
                  <a:gd name="T18" fmla="*/ 2 w 6"/>
                  <a:gd name="T19" fmla="*/ 3 h 5"/>
                  <a:gd name="T20" fmla="*/ 2 w 6"/>
                  <a:gd name="T21" fmla="*/ 2 h 5"/>
                  <a:gd name="T22" fmla="*/ 4 w 6"/>
                  <a:gd name="T23" fmla="*/ 1 h 5"/>
                  <a:gd name="T24" fmla="*/ 4 w 6"/>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5" y="0"/>
                    </a:moveTo>
                    <a:cubicBezTo>
                      <a:pt x="4" y="0"/>
                      <a:pt x="3" y="0"/>
                      <a:pt x="2" y="1"/>
                    </a:cubicBezTo>
                    <a:cubicBezTo>
                      <a:pt x="1" y="2"/>
                      <a:pt x="1" y="3"/>
                      <a:pt x="1" y="3"/>
                    </a:cubicBezTo>
                    <a:cubicBezTo>
                      <a:pt x="0" y="5"/>
                      <a:pt x="0" y="5"/>
                      <a:pt x="0" y="5"/>
                    </a:cubicBezTo>
                    <a:cubicBezTo>
                      <a:pt x="1" y="5"/>
                      <a:pt x="1" y="5"/>
                      <a:pt x="1" y="5"/>
                    </a:cubicBezTo>
                    <a:cubicBezTo>
                      <a:pt x="2" y="4"/>
                      <a:pt x="2" y="4"/>
                      <a:pt x="2" y="4"/>
                    </a:cubicBezTo>
                    <a:cubicBezTo>
                      <a:pt x="2" y="4"/>
                      <a:pt x="3" y="4"/>
                      <a:pt x="5" y="3"/>
                    </a:cubicBezTo>
                    <a:cubicBezTo>
                      <a:pt x="6" y="2"/>
                      <a:pt x="5" y="0"/>
                      <a:pt x="5" y="0"/>
                    </a:cubicBezTo>
                    <a:moveTo>
                      <a:pt x="4" y="2"/>
                    </a:moveTo>
                    <a:cubicBezTo>
                      <a:pt x="3" y="3"/>
                      <a:pt x="2" y="3"/>
                      <a:pt x="2" y="3"/>
                    </a:cubicBezTo>
                    <a:cubicBezTo>
                      <a:pt x="2" y="3"/>
                      <a:pt x="2" y="2"/>
                      <a:pt x="2" y="2"/>
                    </a:cubicBezTo>
                    <a:cubicBezTo>
                      <a:pt x="3" y="1"/>
                      <a:pt x="4" y="1"/>
                      <a:pt x="4" y="1"/>
                    </a:cubicBezTo>
                    <a:cubicBezTo>
                      <a:pt x="4" y="1"/>
                      <a:pt x="5" y="1"/>
                      <a:pt x="4" y="2"/>
                    </a:cubicBezTo>
                  </a:path>
                </a:pathLst>
              </a:cu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37" name="Freeform 688"/>
              <p:cNvSpPr>
                <a:spLocks noEditPoints="1"/>
              </p:cNvSpPr>
              <p:nvPr/>
            </p:nvSpPr>
            <p:spPr bwMode="auto">
              <a:xfrm>
                <a:off x="3435350" y="6513513"/>
                <a:ext cx="28575" cy="22225"/>
              </a:xfrm>
              <a:custGeom>
                <a:avLst/>
                <a:gdLst>
                  <a:gd name="T0" fmla="*/ 5 w 6"/>
                  <a:gd name="T1" fmla="*/ 0 h 5"/>
                  <a:gd name="T2" fmla="*/ 2 w 6"/>
                  <a:gd name="T3" fmla="*/ 1 h 5"/>
                  <a:gd name="T4" fmla="*/ 1 w 6"/>
                  <a:gd name="T5" fmla="*/ 3 h 5"/>
                  <a:gd name="T6" fmla="*/ 0 w 6"/>
                  <a:gd name="T7" fmla="*/ 5 h 5"/>
                  <a:gd name="T8" fmla="*/ 1 w 6"/>
                  <a:gd name="T9" fmla="*/ 5 h 5"/>
                  <a:gd name="T10" fmla="*/ 2 w 6"/>
                  <a:gd name="T11" fmla="*/ 4 h 5"/>
                  <a:gd name="T12" fmla="*/ 5 w 6"/>
                  <a:gd name="T13" fmla="*/ 3 h 5"/>
                  <a:gd name="T14" fmla="*/ 5 w 6"/>
                  <a:gd name="T15" fmla="*/ 0 h 5"/>
                  <a:gd name="T16" fmla="*/ 4 w 6"/>
                  <a:gd name="T17" fmla="*/ 2 h 5"/>
                  <a:gd name="T18" fmla="*/ 2 w 6"/>
                  <a:gd name="T19" fmla="*/ 3 h 5"/>
                  <a:gd name="T20" fmla="*/ 2 w 6"/>
                  <a:gd name="T21" fmla="*/ 2 h 5"/>
                  <a:gd name="T22" fmla="*/ 4 w 6"/>
                  <a:gd name="T23" fmla="*/ 1 h 5"/>
                  <a:gd name="T24" fmla="*/ 4 w 6"/>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5" y="0"/>
                    </a:moveTo>
                    <a:cubicBezTo>
                      <a:pt x="4" y="0"/>
                      <a:pt x="3" y="0"/>
                      <a:pt x="2" y="1"/>
                    </a:cubicBezTo>
                    <a:cubicBezTo>
                      <a:pt x="1" y="2"/>
                      <a:pt x="1" y="3"/>
                      <a:pt x="1" y="3"/>
                    </a:cubicBezTo>
                    <a:cubicBezTo>
                      <a:pt x="0" y="5"/>
                      <a:pt x="0" y="5"/>
                      <a:pt x="0" y="5"/>
                    </a:cubicBezTo>
                    <a:cubicBezTo>
                      <a:pt x="1" y="5"/>
                      <a:pt x="1" y="5"/>
                      <a:pt x="1" y="5"/>
                    </a:cubicBezTo>
                    <a:cubicBezTo>
                      <a:pt x="2" y="4"/>
                      <a:pt x="2" y="4"/>
                      <a:pt x="2" y="4"/>
                    </a:cubicBezTo>
                    <a:cubicBezTo>
                      <a:pt x="2" y="4"/>
                      <a:pt x="3" y="4"/>
                      <a:pt x="5" y="3"/>
                    </a:cubicBezTo>
                    <a:cubicBezTo>
                      <a:pt x="6" y="2"/>
                      <a:pt x="5" y="0"/>
                      <a:pt x="5" y="0"/>
                    </a:cubicBezTo>
                    <a:close/>
                    <a:moveTo>
                      <a:pt x="4" y="2"/>
                    </a:moveTo>
                    <a:cubicBezTo>
                      <a:pt x="3" y="3"/>
                      <a:pt x="2" y="3"/>
                      <a:pt x="2" y="3"/>
                    </a:cubicBezTo>
                    <a:cubicBezTo>
                      <a:pt x="2" y="3"/>
                      <a:pt x="2" y="2"/>
                      <a:pt x="2" y="2"/>
                    </a:cubicBezTo>
                    <a:cubicBezTo>
                      <a:pt x="3" y="1"/>
                      <a:pt x="4" y="1"/>
                      <a:pt x="4" y="1"/>
                    </a:cubicBezTo>
                    <a:cubicBezTo>
                      <a:pt x="4" y="1"/>
                      <a:pt x="5" y="1"/>
                      <a:pt x="4" y="2"/>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38" name="Freeform 689"/>
              <p:cNvSpPr>
                <a:spLocks/>
              </p:cNvSpPr>
              <p:nvPr/>
            </p:nvSpPr>
            <p:spPr bwMode="auto">
              <a:xfrm>
                <a:off x="3444875" y="6564313"/>
                <a:ext cx="23813" cy="23813"/>
              </a:xfrm>
              <a:custGeom>
                <a:avLst/>
                <a:gdLst>
                  <a:gd name="T0" fmla="*/ 0 w 5"/>
                  <a:gd name="T1" fmla="*/ 2 h 5"/>
                  <a:gd name="T2" fmla="*/ 1 w 5"/>
                  <a:gd name="T3" fmla="*/ 1 h 5"/>
                  <a:gd name="T4" fmla="*/ 2 w 5"/>
                  <a:gd name="T5" fmla="*/ 3 h 5"/>
                  <a:gd name="T6" fmla="*/ 2 w 5"/>
                  <a:gd name="T7" fmla="*/ 1 h 5"/>
                  <a:gd name="T8" fmla="*/ 4 w 5"/>
                  <a:gd name="T9" fmla="*/ 0 h 5"/>
                  <a:gd name="T10" fmla="*/ 5 w 5"/>
                  <a:gd name="T11" fmla="*/ 2 h 5"/>
                  <a:gd name="T12" fmla="*/ 4 w 5"/>
                  <a:gd name="T13" fmla="*/ 2 h 5"/>
                  <a:gd name="T14" fmla="*/ 4 w 5"/>
                  <a:gd name="T15" fmla="*/ 1 h 5"/>
                  <a:gd name="T16" fmla="*/ 3 w 5"/>
                  <a:gd name="T17" fmla="*/ 3 h 5"/>
                  <a:gd name="T18" fmla="*/ 1 w 5"/>
                  <a:gd name="T19" fmla="*/ 4 h 5"/>
                  <a:gd name="T20" fmla="*/ 0 w 5"/>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5">
                    <a:moveTo>
                      <a:pt x="0" y="2"/>
                    </a:moveTo>
                    <a:cubicBezTo>
                      <a:pt x="1" y="1"/>
                      <a:pt x="1" y="1"/>
                      <a:pt x="1" y="1"/>
                    </a:cubicBezTo>
                    <a:cubicBezTo>
                      <a:pt x="1" y="1"/>
                      <a:pt x="1" y="3"/>
                      <a:pt x="2" y="3"/>
                    </a:cubicBezTo>
                    <a:cubicBezTo>
                      <a:pt x="3" y="4"/>
                      <a:pt x="2" y="1"/>
                      <a:pt x="2" y="1"/>
                    </a:cubicBezTo>
                    <a:cubicBezTo>
                      <a:pt x="2" y="1"/>
                      <a:pt x="3" y="0"/>
                      <a:pt x="4" y="0"/>
                    </a:cubicBezTo>
                    <a:cubicBezTo>
                      <a:pt x="5" y="0"/>
                      <a:pt x="5" y="2"/>
                      <a:pt x="5" y="2"/>
                    </a:cubicBezTo>
                    <a:cubicBezTo>
                      <a:pt x="5" y="2"/>
                      <a:pt x="4" y="3"/>
                      <a:pt x="4" y="2"/>
                    </a:cubicBezTo>
                    <a:cubicBezTo>
                      <a:pt x="4" y="1"/>
                      <a:pt x="4" y="1"/>
                      <a:pt x="4" y="1"/>
                    </a:cubicBezTo>
                    <a:cubicBezTo>
                      <a:pt x="3" y="1"/>
                      <a:pt x="3" y="2"/>
                      <a:pt x="3" y="3"/>
                    </a:cubicBezTo>
                    <a:cubicBezTo>
                      <a:pt x="3" y="5"/>
                      <a:pt x="1" y="4"/>
                      <a:pt x="1" y="4"/>
                    </a:cubicBezTo>
                    <a:cubicBezTo>
                      <a:pt x="1" y="4"/>
                      <a:pt x="0" y="4"/>
                      <a:pt x="0" y="2"/>
                    </a:cubicBezTo>
                  </a:path>
                </a:pathLst>
              </a:cu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39" name="Freeform 690"/>
              <p:cNvSpPr>
                <a:spLocks noEditPoints="1"/>
              </p:cNvSpPr>
              <p:nvPr/>
            </p:nvSpPr>
            <p:spPr bwMode="auto">
              <a:xfrm>
                <a:off x="3444875" y="6518275"/>
                <a:ext cx="354013" cy="73025"/>
              </a:xfrm>
              <a:custGeom>
                <a:avLst/>
                <a:gdLst>
                  <a:gd name="T0" fmla="*/ 73 w 76"/>
                  <a:gd name="T1" fmla="*/ 7 h 16"/>
                  <a:gd name="T2" fmla="*/ 76 w 76"/>
                  <a:gd name="T3" fmla="*/ 4 h 16"/>
                  <a:gd name="T4" fmla="*/ 72 w 76"/>
                  <a:gd name="T5" fmla="*/ 4 h 16"/>
                  <a:gd name="T6" fmla="*/ 75 w 76"/>
                  <a:gd name="T7" fmla="*/ 0 h 16"/>
                  <a:gd name="T8" fmla="*/ 68 w 76"/>
                  <a:gd name="T9" fmla="*/ 9 h 16"/>
                  <a:gd name="T10" fmla="*/ 73 w 76"/>
                  <a:gd name="T11" fmla="*/ 5 h 16"/>
                  <a:gd name="T12" fmla="*/ 61 w 76"/>
                  <a:gd name="T13" fmla="*/ 16 h 16"/>
                  <a:gd name="T14" fmla="*/ 66 w 76"/>
                  <a:gd name="T15" fmla="*/ 10 h 16"/>
                  <a:gd name="T16" fmla="*/ 0 w 76"/>
                  <a:gd name="T17" fmla="*/ 12 h 16"/>
                  <a:gd name="T18" fmla="*/ 1 w 76"/>
                  <a:gd name="T19" fmla="*/ 11 h 16"/>
                  <a:gd name="T20" fmla="*/ 2 w 76"/>
                  <a:gd name="T21" fmla="*/ 13 h 16"/>
                  <a:gd name="T22" fmla="*/ 2 w 76"/>
                  <a:gd name="T23" fmla="*/ 11 h 16"/>
                  <a:gd name="T24" fmla="*/ 4 w 76"/>
                  <a:gd name="T25" fmla="*/ 10 h 16"/>
                  <a:gd name="T26" fmla="*/ 5 w 76"/>
                  <a:gd name="T27" fmla="*/ 12 h 16"/>
                  <a:gd name="T28" fmla="*/ 4 w 76"/>
                  <a:gd name="T29" fmla="*/ 12 h 16"/>
                  <a:gd name="T30" fmla="*/ 4 w 76"/>
                  <a:gd name="T31" fmla="*/ 11 h 16"/>
                  <a:gd name="T32" fmla="*/ 3 w 76"/>
                  <a:gd name="T33" fmla="*/ 13 h 16"/>
                  <a:gd name="T34" fmla="*/ 1 w 76"/>
                  <a:gd name="T35" fmla="*/ 14 h 16"/>
                  <a:gd name="T36" fmla="*/ 0 w 76"/>
                  <a:gd name="T37"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6">
                    <a:moveTo>
                      <a:pt x="73" y="7"/>
                    </a:moveTo>
                    <a:cubicBezTo>
                      <a:pt x="76" y="4"/>
                      <a:pt x="76" y="4"/>
                      <a:pt x="76" y="4"/>
                    </a:cubicBezTo>
                    <a:moveTo>
                      <a:pt x="72" y="4"/>
                    </a:moveTo>
                    <a:cubicBezTo>
                      <a:pt x="75" y="0"/>
                      <a:pt x="75" y="0"/>
                      <a:pt x="75" y="0"/>
                    </a:cubicBezTo>
                    <a:moveTo>
                      <a:pt x="68" y="9"/>
                    </a:moveTo>
                    <a:cubicBezTo>
                      <a:pt x="73" y="5"/>
                      <a:pt x="73" y="5"/>
                      <a:pt x="73" y="5"/>
                    </a:cubicBezTo>
                    <a:moveTo>
                      <a:pt x="61" y="16"/>
                    </a:moveTo>
                    <a:cubicBezTo>
                      <a:pt x="66" y="10"/>
                      <a:pt x="66" y="10"/>
                      <a:pt x="66" y="10"/>
                    </a:cubicBezTo>
                    <a:moveTo>
                      <a:pt x="0" y="12"/>
                    </a:moveTo>
                    <a:cubicBezTo>
                      <a:pt x="1" y="11"/>
                      <a:pt x="1" y="11"/>
                      <a:pt x="1" y="11"/>
                    </a:cubicBezTo>
                    <a:cubicBezTo>
                      <a:pt x="1" y="11"/>
                      <a:pt x="1" y="13"/>
                      <a:pt x="2" y="13"/>
                    </a:cubicBezTo>
                    <a:cubicBezTo>
                      <a:pt x="3" y="14"/>
                      <a:pt x="2" y="11"/>
                      <a:pt x="2" y="11"/>
                    </a:cubicBezTo>
                    <a:cubicBezTo>
                      <a:pt x="2" y="11"/>
                      <a:pt x="3" y="10"/>
                      <a:pt x="4" y="10"/>
                    </a:cubicBezTo>
                    <a:cubicBezTo>
                      <a:pt x="5" y="10"/>
                      <a:pt x="5" y="12"/>
                      <a:pt x="5" y="12"/>
                    </a:cubicBezTo>
                    <a:cubicBezTo>
                      <a:pt x="5" y="12"/>
                      <a:pt x="4" y="13"/>
                      <a:pt x="4" y="12"/>
                    </a:cubicBezTo>
                    <a:cubicBezTo>
                      <a:pt x="4" y="11"/>
                      <a:pt x="4" y="11"/>
                      <a:pt x="4" y="11"/>
                    </a:cubicBezTo>
                    <a:cubicBezTo>
                      <a:pt x="3" y="11"/>
                      <a:pt x="3" y="12"/>
                      <a:pt x="3" y="13"/>
                    </a:cubicBezTo>
                    <a:cubicBezTo>
                      <a:pt x="3" y="15"/>
                      <a:pt x="1" y="14"/>
                      <a:pt x="1" y="14"/>
                    </a:cubicBezTo>
                    <a:cubicBezTo>
                      <a:pt x="1" y="14"/>
                      <a:pt x="0" y="14"/>
                      <a:pt x="0" y="12"/>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40" name="Line 691"/>
              <p:cNvSpPr>
                <a:spLocks noChangeShapeType="1"/>
              </p:cNvSpPr>
              <p:nvPr/>
            </p:nvSpPr>
            <p:spPr bwMode="auto">
              <a:xfrm flipV="1">
                <a:off x="3705225" y="6596063"/>
                <a:ext cx="14288" cy="14288"/>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41" name="Line 692"/>
              <p:cNvSpPr>
                <a:spLocks noChangeShapeType="1"/>
              </p:cNvSpPr>
              <p:nvPr/>
            </p:nvSpPr>
            <p:spPr bwMode="auto">
              <a:xfrm flipV="1">
                <a:off x="3748088" y="6569075"/>
                <a:ext cx="9525" cy="9525"/>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42" name="Freeform 693"/>
              <p:cNvSpPr>
                <a:spLocks/>
              </p:cNvSpPr>
              <p:nvPr/>
            </p:nvSpPr>
            <p:spPr bwMode="auto">
              <a:xfrm>
                <a:off x="3762375" y="6554788"/>
                <a:ext cx="22225" cy="19050"/>
              </a:xfrm>
              <a:custGeom>
                <a:avLst/>
                <a:gdLst>
                  <a:gd name="T0" fmla="*/ 2 w 14"/>
                  <a:gd name="T1" fmla="*/ 12 h 12"/>
                  <a:gd name="T2" fmla="*/ 14 w 14"/>
                  <a:gd name="T3" fmla="*/ 0 h 12"/>
                  <a:gd name="T4" fmla="*/ 11 w 14"/>
                  <a:gd name="T5" fmla="*/ 0 h 12"/>
                  <a:gd name="T6" fmla="*/ 11 w 14"/>
                  <a:gd name="T7" fmla="*/ 0 h 12"/>
                  <a:gd name="T8" fmla="*/ 8 w 14"/>
                  <a:gd name="T9" fmla="*/ 0 h 12"/>
                  <a:gd name="T10" fmla="*/ 8 w 14"/>
                  <a:gd name="T11" fmla="*/ 3 h 12"/>
                  <a:gd name="T12" fmla="*/ 8 w 14"/>
                  <a:gd name="T13" fmla="*/ 3 h 12"/>
                  <a:gd name="T14" fmla="*/ 5 w 14"/>
                  <a:gd name="T15" fmla="*/ 3 h 12"/>
                  <a:gd name="T16" fmla="*/ 2 w 14"/>
                  <a:gd name="T17" fmla="*/ 6 h 12"/>
                  <a:gd name="T18" fmla="*/ 2 w 14"/>
                  <a:gd name="T19" fmla="*/ 6 h 12"/>
                  <a:gd name="T20" fmla="*/ 2 w 14"/>
                  <a:gd name="T21" fmla="*/ 6 h 12"/>
                  <a:gd name="T22" fmla="*/ 2 w 14"/>
                  <a:gd name="T23" fmla="*/ 9 h 12"/>
                  <a:gd name="T24" fmla="*/ 0 w 14"/>
                  <a:gd name="T25" fmla="*/ 9 h 12"/>
                  <a:gd name="T26" fmla="*/ 0 w 14"/>
                  <a:gd name="T27" fmla="*/ 12 h 12"/>
                  <a:gd name="T28" fmla="*/ 2 w 14"/>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12">
                    <a:moveTo>
                      <a:pt x="2" y="12"/>
                    </a:moveTo>
                    <a:lnTo>
                      <a:pt x="14" y="0"/>
                    </a:lnTo>
                    <a:lnTo>
                      <a:pt x="11" y="0"/>
                    </a:lnTo>
                    <a:lnTo>
                      <a:pt x="11" y="0"/>
                    </a:lnTo>
                    <a:lnTo>
                      <a:pt x="8" y="0"/>
                    </a:lnTo>
                    <a:lnTo>
                      <a:pt x="8" y="3"/>
                    </a:lnTo>
                    <a:lnTo>
                      <a:pt x="8" y="3"/>
                    </a:lnTo>
                    <a:lnTo>
                      <a:pt x="5" y="3"/>
                    </a:lnTo>
                    <a:lnTo>
                      <a:pt x="2" y="6"/>
                    </a:lnTo>
                    <a:lnTo>
                      <a:pt x="2" y="6"/>
                    </a:lnTo>
                    <a:lnTo>
                      <a:pt x="2" y="6"/>
                    </a:lnTo>
                    <a:lnTo>
                      <a:pt x="2" y="9"/>
                    </a:lnTo>
                    <a:lnTo>
                      <a:pt x="0" y="9"/>
                    </a:lnTo>
                    <a:lnTo>
                      <a:pt x="0" y="12"/>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43" name="Freeform 694"/>
              <p:cNvSpPr>
                <a:spLocks/>
              </p:cNvSpPr>
              <p:nvPr/>
            </p:nvSpPr>
            <p:spPr bwMode="auto">
              <a:xfrm>
                <a:off x="3762375" y="6554788"/>
                <a:ext cx="22225" cy="19050"/>
              </a:xfrm>
              <a:custGeom>
                <a:avLst/>
                <a:gdLst>
                  <a:gd name="T0" fmla="*/ 1 w 5"/>
                  <a:gd name="T1" fmla="*/ 4 h 4"/>
                  <a:gd name="T2" fmla="*/ 4 w 5"/>
                  <a:gd name="T3" fmla="*/ 1 h 4"/>
                  <a:gd name="T4" fmla="*/ 5 w 5"/>
                  <a:gd name="T5" fmla="*/ 0 h 4"/>
                  <a:gd name="T6" fmla="*/ 5 w 5"/>
                  <a:gd name="T7" fmla="*/ 0 h 4"/>
                  <a:gd name="T8" fmla="*/ 4 w 5"/>
                  <a:gd name="T9" fmla="*/ 0 h 4"/>
                  <a:gd name="T10" fmla="*/ 4 w 5"/>
                  <a:gd name="T11" fmla="*/ 0 h 4"/>
                  <a:gd name="T12" fmla="*/ 4 w 5"/>
                  <a:gd name="T13" fmla="*/ 0 h 4"/>
                  <a:gd name="T14" fmla="*/ 4 w 5"/>
                  <a:gd name="T15" fmla="*/ 0 h 4"/>
                  <a:gd name="T16" fmla="*/ 3 w 5"/>
                  <a:gd name="T17" fmla="*/ 0 h 4"/>
                  <a:gd name="T18" fmla="*/ 3 w 5"/>
                  <a:gd name="T19" fmla="*/ 0 h 4"/>
                  <a:gd name="T20" fmla="*/ 3 w 5"/>
                  <a:gd name="T21" fmla="*/ 1 h 4"/>
                  <a:gd name="T22" fmla="*/ 3 w 5"/>
                  <a:gd name="T23" fmla="*/ 1 h 4"/>
                  <a:gd name="T24" fmla="*/ 3 w 5"/>
                  <a:gd name="T25" fmla="*/ 1 h 4"/>
                  <a:gd name="T26" fmla="*/ 3 w 5"/>
                  <a:gd name="T27" fmla="*/ 1 h 4"/>
                  <a:gd name="T28" fmla="*/ 2 w 5"/>
                  <a:gd name="T29" fmla="*/ 1 h 4"/>
                  <a:gd name="T30" fmla="*/ 2 w 5"/>
                  <a:gd name="T31" fmla="*/ 1 h 4"/>
                  <a:gd name="T32" fmla="*/ 1 w 5"/>
                  <a:gd name="T33" fmla="*/ 1 h 4"/>
                  <a:gd name="T34" fmla="*/ 1 w 5"/>
                  <a:gd name="T35" fmla="*/ 1 h 4"/>
                  <a:gd name="T36" fmla="*/ 1 w 5"/>
                  <a:gd name="T37" fmla="*/ 2 h 4"/>
                  <a:gd name="T38" fmla="*/ 1 w 5"/>
                  <a:gd name="T39" fmla="*/ 2 h 4"/>
                  <a:gd name="T40" fmla="*/ 1 w 5"/>
                  <a:gd name="T41" fmla="*/ 2 h 4"/>
                  <a:gd name="T42" fmla="*/ 1 w 5"/>
                  <a:gd name="T43" fmla="*/ 2 h 4"/>
                  <a:gd name="T44" fmla="*/ 1 w 5"/>
                  <a:gd name="T45" fmla="*/ 3 h 4"/>
                  <a:gd name="T46" fmla="*/ 1 w 5"/>
                  <a:gd name="T47" fmla="*/ 3 h 4"/>
                  <a:gd name="T48" fmla="*/ 0 w 5"/>
                  <a:gd name="T49" fmla="*/ 3 h 4"/>
                  <a:gd name="T50" fmla="*/ 0 w 5"/>
                  <a:gd name="T51" fmla="*/ 3 h 4"/>
                  <a:gd name="T52" fmla="*/ 0 w 5"/>
                  <a:gd name="T53" fmla="*/ 4 h 4"/>
                  <a:gd name="T54" fmla="*/ 0 w 5"/>
                  <a:gd name="T55" fmla="*/ 4 h 4"/>
                  <a:gd name="T56" fmla="*/ 1 w 5"/>
                  <a:gd name="T57" fmla="*/ 4 h 4"/>
                  <a:gd name="T58" fmla="*/ 1 w 5"/>
                  <a:gd name="T59" fmla="*/ 4 h 4"/>
                  <a:gd name="T60" fmla="*/ 0 w 5"/>
                  <a:gd name="T61" fmla="*/ 4 h 4"/>
                  <a:gd name="T62" fmla="*/ 0 w 5"/>
                  <a:gd name="T63" fmla="*/ 4 h 4"/>
                  <a:gd name="T64" fmla="*/ 0 w 5"/>
                  <a:gd name="T65" fmla="*/ 3 h 4"/>
                  <a:gd name="T66" fmla="*/ 0 w 5"/>
                  <a:gd name="T67" fmla="*/ 3 h 4"/>
                  <a:gd name="T68" fmla="*/ 1 w 5"/>
                  <a:gd name="T69" fmla="*/ 3 h 4"/>
                  <a:gd name="T70" fmla="*/ 1 w 5"/>
                  <a:gd name="T71" fmla="*/ 3 h 4"/>
                  <a:gd name="T72" fmla="*/ 1 w 5"/>
                  <a:gd name="T73" fmla="*/ 2 h 4"/>
                  <a:gd name="T74" fmla="*/ 1 w 5"/>
                  <a:gd name="T75" fmla="*/ 3 h 4"/>
                  <a:gd name="T76" fmla="*/ 1 w 5"/>
                  <a:gd name="T77" fmla="*/ 3 h 4"/>
                  <a:gd name="T78" fmla="*/ 2 w 5"/>
                  <a:gd name="T79" fmla="*/ 2 h 4"/>
                  <a:gd name="T80" fmla="*/ 2 w 5"/>
                  <a:gd name="T81" fmla="*/ 2 h 4"/>
                  <a:gd name="T82" fmla="*/ 1 w 5"/>
                  <a:gd name="T83" fmla="*/ 2 h 4"/>
                  <a:gd name="T84" fmla="*/ 2 w 5"/>
                  <a:gd name="T85" fmla="*/ 1 h 4"/>
                  <a:gd name="T86" fmla="*/ 3 w 5"/>
                  <a:gd name="T87" fmla="*/ 1 h 4"/>
                  <a:gd name="T88" fmla="*/ 3 w 5"/>
                  <a:gd name="T89" fmla="*/ 1 h 4"/>
                  <a:gd name="T90" fmla="*/ 3 w 5"/>
                  <a:gd name="T91" fmla="*/ 1 h 4"/>
                  <a:gd name="T92" fmla="*/ 3 w 5"/>
                  <a:gd name="T93" fmla="*/ 1 h 4"/>
                  <a:gd name="T94" fmla="*/ 3 w 5"/>
                  <a:gd name="T95" fmla="*/ 1 h 4"/>
                  <a:gd name="T96" fmla="*/ 3 w 5"/>
                  <a:gd name="T97" fmla="*/ 0 h 4"/>
                  <a:gd name="T98" fmla="*/ 3 w 5"/>
                  <a:gd name="T99" fmla="*/ 0 h 4"/>
                  <a:gd name="T100" fmla="*/ 4 w 5"/>
                  <a:gd name="T101" fmla="*/ 0 h 4"/>
                  <a:gd name="T102" fmla="*/ 4 w 5"/>
                  <a:gd name="T103" fmla="*/ 0 h 4"/>
                  <a:gd name="T104" fmla="*/ 4 w 5"/>
                  <a:gd name="T105" fmla="*/ 0 h 4"/>
                  <a:gd name="T106" fmla="*/ 4 w 5"/>
                  <a:gd name="T107" fmla="*/ 0 h 4"/>
                  <a:gd name="T108" fmla="*/ 5 w 5"/>
                  <a:gd name="T109" fmla="*/ 0 h 4"/>
                  <a:gd name="T110" fmla="*/ 5 w 5"/>
                  <a:gd name="T111" fmla="*/ 0 h 4"/>
                  <a:gd name="T112" fmla="*/ 1 w 5"/>
                  <a:gd name="T113" fmla="*/ 3 h 4"/>
                  <a:gd name="T114" fmla="*/ 1 w 5"/>
                  <a:gd name="T115" fmla="*/ 4 h 4"/>
                  <a:gd name="T116" fmla="*/ 1 w 5"/>
                  <a:gd name="T1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 h="4">
                    <a:moveTo>
                      <a:pt x="1" y="4"/>
                    </a:moveTo>
                    <a:cubicBezTo>
                      <a:pt x="2" y="3"/>
                      <a:pt x="3" y="2"/>
                      <a:pt x="4" y="1"/>
                    </a:cubicBezTo>
                    <a:cubicBezTo>
                      <a:pt x="4" y="1"/>
                      <a:pt x="5" y="0"/>
                      <a:pt x="5" y="0"/>
                    </a:cubicBezTo>
                    <a:cubicBezTo>
                      <a:pt x="5" y="0"/>
                      <a:pt x="5" y="0"/>
                      <a:pt x="5" y="0"/>
                    </a:cubicBezTo>
                    <a:cubicBezTo>
                      <a:pt x="4" y="0"/>
                      <a:pt x="4" y="0"/>
                      <a:pt x="4" y="0"/>
                    </a:cubicBezTo>
                    <a:cubicBezTo>
                      <a:pt x="4" y="0"/>
                      <a:pt x="4" y="0"/>
                      <a:pt x="4" y="0"/>
                    </a:cubicBezTo>
                    <a:cubicBezTo>
                      <a:pt x="4" y="0"/>
                      <a:pt x="4" y="0"/>
                      <a:pt x="4" y="0"/>
                    </a:cubicBezTo>
                    <a:cubicBezTo>
                      <a:pt x="4" y="0"/>
                      <a:pt x="4" y="0"/>
                      <a:pt x="4" y="0"/>
                    </a:cubicBezTo>
                    <a:cubicBezTo>
                      <a:pt x="4" y="0"/>
                      <a:pt x="3" y="0"/>
                      <a:pt x="3" y="0"/>
                    </a:cubicBezTo>
                    <a:cubicBezTo>
                      <a:pt x="3" y="0"/>
                      <a:pt x="3" y="0"/>
                      <a:pt x="3" y="0"/>
                    </a:cubicBezTo>
                    <a:cubicBezTo>
                      <a:pt x="3" y="0"/>
                      <a:pt x="3" y="1"/>
                      <a:pt x="3" y="1"/>
                    </a:cubicBezTo>
                    <a:cubicBezTo>
                      <a:pt x="3" y="1"/>
                      <a:pt x="3" y="1"/>
                      <a:pt x="3" y="1"/>
                    </a:cubicBezTo>
                    <a:cubicBezTo>
                      <a:pt x="3" y="1"/>
                      <a:pt x="3" y="1"/>
                      <a:pt x="3" y="1"/>
                    </a:cubicBezTo>
                    <a:cubicBezTo>
                      <a:pt x="3" y="0"/>
                      <a:pt x="3" y="1"/>
                      <a:pt x="3" y="1"/>
                    </a:cubicBezTo>
                    <a:cubicBezTo>
                      <a:pt x="2" y="1"/>
                      <a:pt x="2" y="1"/>
                      <a:pt x="2" y="1"/>
                    </a:cubicBezTo>
                    <a:cubicBezTo>
                      <a:pt x="2" y="1"/>
                      <a:pt x="2" y="1"/>
                      <a:pt x="2" y="1"/>
                    </a:cubicBezTo>
                    <a:cubicBezTo>
                      <a:pt x="2" y="1"/>
                      <a:pt x="2" y="1"/>
                      <a:pt x="1" y="1"/>
                    </a:cubicBezTo>
                    <a:cubicBezTo>
                      <a:pt x="1" y="1"/>
                      <a:pt x="1" y="1"/>
                      <a:pt x="1" y="1"/>
                    </a:cubicBezTo>
                    <a:cubicBezTo>
                      <a:pt x="1" y="2"/>
                      <a:pt x="1" y="2"/>
                      <a:pt x="1" y="2"/>
                    </a:cubicBezTo>
                    <a:cubicBezTo>
                      <a:pt x="1" y="2"/>
                      <a:pt x="1" y="2"/>
                      <a:pt x="1" y="2"/>
                    </a:cubicBezTo>
                    <a:cubicBezTo>
                      <a:pt x="1" y="2"/>
                      <a:pt x="1" y="2"/>
                      <a:pt x="1" y="2"/>
                    </a:cubicBezTo>
                    <a:cubicBezTo>
                      <a:pt x="1" y="2"/>
                      <a:pt x="1" y="2"/>
                      <a:pt x="1" y="2"/>
                    </a:cubicBezTo>
                    <a:cubicBezTo>
                      <a:pt x="1" y="3"/>
                      <a:pt x="1" y="3"/>
                      <a:pt x="1" y="3"/>
                    </a:cubicBezTo>
                    <a:cubicBezTo>
                      <a:pt x="1" y="3"/>
                      <a:pt x="1" y="3"/>
                      <a:pt x="1" y="3"/>
                    </a:cubicBezTo>
                    <a:cubicBezTo>
                      <a:pt x="0" y="3"/>
                      <a:pt x="0" y="3"/>
                      <a:pt x="0" y="3"/>
                    </a:cubicBezTo>
                    <a:cubicBezTo>
                      <a:pt x="0" y="3"/>
                      <a:pt x="0" y="3"/>
                      <a:pt x="0" y="3"/>
                    </a:cubicBezTo>
                    <a:cubicBezTo>
                      <a:pt x="0" y="4"/>
                      <a:pt x="0" y="4"/>
                      <a:pt x="0" y="4"/>
                    </a:cubicBezTo>
                    <a:cubicBezTo>
                      <a:pt x="0" y="4"/>
                      <a:pt x="0" y="4"/>
                      <a:pt x="0" y="4"/>
                    </a:cubicBezTo>
                    <a:cubicBezTo>
                      <a:pt x="0" y="4"/>
                      <a:pt x="0" y="4"/>
                      <a:pt x="1" y="4"/>
                    </a:cubicBezTo>
                    <a:cubicBezTo>
                      <a:pt x="1" y="4"/>
                      <a:pt x="1" y="4"/>
                      <a:pt x="1" y="4"/>
                    </a:cubicBezTo>
                    <a:cubicBezTo>
                      <a:pt x="1" y="4"/>
                      <a:pt x="0" y="4"/>
                      <a:pt x="0" y="4"/>
                    </a:cubicBezTo>
                    <a:cubicBezTo>
                      <a:pt x="0" y="4"/>
                      <a:pt x="0" y="4"/>
                      <a:pt x="0" y="4"/>
                    </a:cubicBezTo>
                    <a:cubicBezTo>
                      <a:pt x="0" y="3"/>
                      <a:pt x="0" y="3"/>
                      <a:pt x="0" y="3"/>
                    </a:cubicBezTo>
                    <a:cubicBezTo>
                      <a:pt x="0" y="3"/>
                      <a:pt x="0" y="3"/>
                      <a:pt x="0" y="3"/>
                    </a:cubicBezTo>
                    <a:cubicBezTo>
                      <a:pt x="1" y="3"/>
                      <a:pt x="1" y="3"/>
                      <a:pt x="1" y="3"/>
                    </a:cubicBezTo>
                    <a:cubicBezTo>
                      <a:pt x="1" y="3"/>
                      <a:pt x="1" y="3"/>
                      <a:pt x="1" y="3"/>
                    </a:cubicBezTo>
                    <a:cubicBezTo>
                      <a:pt x="1" y="3"/>
                      <a:pt x="1" y="3"/>
                      <a:pt x="1" y="2"/>
                    </a:cubicBezTo>
                    <a:cubicBezTo>
                      <a:pt x="1" y="3"/>
                      <a:pt x="1" y="3"/>
                      <a:pt x="1" y="3"/>
                    </a:cubicBezTo>
                    <a:cubicBezTo>
                      <a:pt x="1" y="3"/>
                      <a:pt x="1" y="3"/>
                      <a:pt x="1" y="3"/>
                    </a:cubicBezTo>
                    <a:cubicBezTo>
                      <a:pt x="1" y="3"/>
                      <a:pt x="2" y="3"/>
                      <a:pt x="2" y="2"/>
                    </a:cubicBezTo>
                    <a:cubicBezTo>
                      <a:pt x="2" y="2"/>
                      <a:pt x="2" y="2"/>
                      <a:pt x="2" y="2"/>
                    </a:cubicBezTo>
                    <a:cubicBezTo>
                      <a:pt x="1" y="2"/>
                      <a:pt x="1" y="2"/>
                      <a:pt x="1" y="2"/>
                    </a:cubicBezTo>
                    <a:cubicBezTo>
                      <a:pt x="2" y="2"/>
                      <a:pt x="2" y="2"/>
                      <a:pt x="2" y="1"/>
                    </a:cubicBezTo>
                    <a:cubicBezTo>
                      <a:pt x="2"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0"/>
                    </a:cubicBezTo>
                    <a:cubicBezTo>
                      <a:pt x="3" y="0"/>
                      <a:pt x="3" y="0"/>
                      <a:pt x="3" y="0"/>
                    </a:cubicBezTo>
                    <a:cubicBezTo>
                      <a:pt x="3" y="0"/>
                      <a:pt x="4" y="0"/>
                      <a:pt x="4" y="0"/>
                    </a:cubicBezTo>
                    <a:cubicBezTo>
                      <a:pt x="4" y="0"/>
                      <a:pt x="4" y="0"/>
                      <a:pt x="4" y="0"/>
                    </a:cubicBezTo>
                    <a:cubicBezTo>
                      <a:pt x="4" y="0"/>
                      <a:pt x="4" y="0"/>
                      <a:pt x="4" y="0"/>
                    </a:cubicBezTo>
                    <a:cubicBezTo>
                      <a:pt x="4" y="0"/>
                      <a:pt x="4" y="0"/>
                      <a:pt x="4" y="0"/>
                    </a:cubicBezTo>
                    <a:cubicBezTo>
                      <a:pt x="5" y="0"/>
                      <a:pt x="5" y="0"/>
                      <a:pt x="5" y="0"/>
                    </a:cubicBezTo>
                    <a:cubicBezTo>
                      <a:pt x="5" y="0"/>
                      <a:pt x="5" y="0"/>
                      <a:pt x="5" y="0"/>
                    </a:cubicBezTo>
                    <a:cubicBezTo>
                      <a:pt x="4" y="1"/>
                      <a:pt x="3" y="2"/>
                      <a:pt x="1" y="3"/>
                    </a:cubicBezTo>
                    <a:cubicBezTo>
                      <a:pt x="1" y="3"/>
                      <a:pt x="1" y="4"/>
                      <a:pt x="1" y="4"/>
                    </a:cubicBezTo>
                    <a:cubicBezTo>
                      <a:pt x="0" y="4"/>
                      <a:pt x="1" y="4"/>
                      <a:pt x="1"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44" name="Freeform 695"/>
              <p:cNvSpPr>
                <a:spLocks/>
              </p:cNvSpPr>
              <p:nvPr/>
            </p:nvSpPr>
            <p:spPr bwMode="auto">
              <a:xfrm>
                <a:off x="3748088" y="6535738"/>
                <a:ext cx="22225" cy="23813"/>
              </a:xfrm>
              <a:custGeom>
                <a:avLst/>
                <a:gdLst>
                  <a:gd name="T0" fmla="*/ 0 w 14"/>
                  <a:gd name="T1" fmla="*/ 15 h 15"/>
                  <a:gd name="T2" fmla="*/ 14 w 14"/>
                  <a:gd name="T3" fmla="*/ 0 h 15"/>
                  <a:gd name="T4" fmla="*/ 0 w 14"/>
                  <a:gd name="T5" fmla="*/ 15 h 15"/>
                </a:gdLst>
                <a:ahLst/>
                <a:cxnLst>
                  <a:cxn ang="0">
                    <a:pos x="T0" y="T1"/>
                  </a:cxn>
                  <a:cxn ang="0">
                    <a:pos x="T2" y="T3"/>
                  </a:cxn>
                  <a:cxn ang="0">
                    <a:pos x="T4" y="T5"/>
                  </a:cxn>
                </a:cxnLst>
                <a:rect l="0" t="0" r="r" b="b"/>
                <a:pathLst>
                  <a:path w="14" h="15">
                    <a:moveTo>
                      <a:pt x="0" y="15"/>
                    </a:moveTo>
                    <a:lnTo>
                      <a:pt x="14" y="0"/>
                    </a:lnTo>
                    <a:lnTo>
                      <a:pt x="0" y="15"/>
                    </a:lnTo>
                    <a:close/>
                  </a:path>
                </a:pathLst>
              </a:custGeom>
              <a:solidFill>
                <a:srgbClr val="EEE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45" name="Line 696"/>
              <p:cNvSpPr>
                <a:spLocks noChangeShapeType="1"/>
              </p:cNvSpPr>
              <p:nvPr/>
            </p:nvSpPr>
            <p:spPr bwMode="auto">
              <a:xfrm flipV="1">
                <a:off x="3748088" y="6535738"/>
                <a:ext cx="22225" cy="238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46" name="Freeform 697"/>
              <p:cNvSpPr>
                <a:spLocks/>
              </p:cNvSpPr>
              <p:nvPr/>
            </p:nvSpPr>
            <p:spPr bwMode="auto">
              <a:xfrm>
                <a:off x="3748088" y="6530975"/>
                <a:ext cx="22225" cy="28575"/>
              </a:xfrm>
              <a:custGeom>
                <a:avLst/>
                <a:gdLst>
                  <a:gd name="T0" fmla="*/ 0 w 5"/>
                  <a:gd name="T1" fmla="*/ 6 h 6"/>
                  <a:gd name="T2" fmla="*/ 3 w 5"/>
                  <a:gd name="T3" fmla="*/ 3 h 6"/>
                  <a:gd name="T4" fmla="*/ 5 w 5"/>
                  <a:gd name="T5" fmla="*/ 1 h 6"/>
                  <a:gd name="T6" fmla="*/ 5 w 5"/>
                  <a:gd name="T7" fmla="*/ 0 h 6"/>
                  <a:gd name="T8" fmla="*/ 2 w 5"/>
                  <a:gd name="T9" fmla="*/ 3 h 6"/>
                  <a:gd name="T10" fmla="*/ 0 w 5"/>
                  <a:gd name="T11" fmla="*/ 6 h 6"/>
                  <a:gd name="T12" fmla="*/ 0 w 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6"/>
                    </a:moveTo>
                    <a:cubicBezTo>
                      <a:pt x="1" y="5"/>
                      <a:pt x="2" y="4"/>
                      <a:pt x="3" y="3"/>
                    </a:cubicBezTo>
                    <a:cubicBezTo>
                      <a:pt x="4" y="2"/>
                      <a:pt x="4" y="1"/>
                      <a:pt x="5" y="1"/>
                    </a:cubicBezTo>
                    <a:cubicBezTo>
                      <a:pt x="5" y="1"/>
                      <a:pt x="5" y="0"/>
                      <a:pt x="5" y="0"/>
                    </a:cubicBezTo>
                    <a:cubicBezTo>
                      <a:pt x="4" y="1"/>
                      <a:pt x="3" y="2"/>
                      <a:pt x="2" y="3"/>
                    </a:cubicBezTo>
                    <a:cubicBezTo>
                      <a:pt x="1" y="4"/>
                      <a:pt x="1" y="5"/>
                      <a:pt x="0" y="6"/>
                    </a:cubicBezTo>
                    <a:cubicBezTo>
                      <a:pt x="0" y="6"/>
                      <a:pt x="0" y="6"/>
                      <a:pt x="0" y="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47" name="Freeform 698"/>
              <p:cNvSpPr>
                <a:spLocks/>
              </p:cNvSpPr>
              <p:nvPr/>
            </p:nvSpPr>
            <p:spPr bwMode="auto">
              <a:xfrm>
                <a:off x="3789363" y="6489700"/>
                <a:ext cx="28575" cy="28575"/>
              </a:xfrm>
              <a:custGeom>
                <a:avLst/>
                <a:gdLst>
                  <a:gd name="T0" fmla="*/ 0 w 18"/>
                  <a:gd name="T1" fmla="*/ 18 h 18"/>
                  <a:gd name="T2" fmla="*/ 18 w 18"/>
                  <a:gd name="T3" fmla="*/ 0 h 18"/>
                  <a:gd name="T4" fmla="*/ 12 w 18"/>
                  <a:gd name="T5" fmla="*/ 3 h 18"/>
                  <a:gd name="T6" fmla="*/ 12 w 18"/>
                  <a:gd name="T7" fmla="*/ 3 h 18"/>
                  <a:gd name="T8" fmla="*/ 12 w 18"/>
                  <a:gd name="T9" fmla="*/ 3 h 18"/>
                  <a:gd name="T10" fmla="*/ 9 w 18"/>
                  <a:gd name="T11" fmla="*/ 3 h 18"/>
                  <a:gd name="T12" fmla="*/ 9 w 18"/>
                  <a:gd name="T13" fmla="*/ 6 h 18"/>
                  <a:gd name="T14" fmla="*/ 6 w 18"/>
                  <a:gd name="T15" fmla="*/ 6 h 18"/>
                  <a:gd name="T16" fmla="*/ 6 w 18"/>
                  <a:gd name="T17" fmla="*/ 9 h 18"/>
                  <a:gd name="T18" fmla="*/ 3 w 18"/>
                  <a:gd name="T19" fmla="*/ 9 h 18"/>
                  <a:gd name="T20" fmla="*/ 3 w 18"/>
                  <a:gd name="T21" fmla="*/ 12 h 18"/>
                  <a:gd name="T22" fmla="*/ 0 w 18"/>
                  <a:gd name="T23" fmla="*/ 12 h 18"/>
                  <a:gd name="T24" fmla="*/ 0 w 18"/>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0" y="18"/>
                    </a:moveTo>
                    <a:lnTo>
                      <a:pt x="18" y="0"/>
                    </a:lnTo>
                    <a:lnTo>
                      <a:pt x="12" y="3"/>
                    </a:lnTo>
                    <a:lnTo>
                      <a:pt x="12" y="3"/>
                    </a:lnTo>
                    <a:lnTo>
                      <a:pt x="12" y="3"/>
                    </a:lnTo>
                    <a:lnTo>
                      <a:pt x="9" y="3"/>
                    </a:lnTo>
                    <a:lnTo>
                      <a:pt x="9" y="6"/>
                    </a:lnTo>
                    <a:lnTo>
                      <a:pt x="6" y="6"/>
                    </a:lnTo>
                    <a:lnTo>
                      <a:pt x="6" y="9"/>
                    </a:lnTo>
                    <a:lnTo>
                      <a:pt x="3" y="9"/>
                    </a:lnTo>
                    <a:lnTo>
                      <a:pt x="3" y="12"/>
                    </a:lnTo>
                    <a:lnTo>
                      <a:pt x="0" y="12"/>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48" name="Freeform 699"/>
              <p:cNvSpPr>
                <a:spLocks/>
              </p:cNvSpPr>
              <p:nvPr/>
            </p:nvSpPr>
            <p:spPr bwMode="auto">
              <a:xfrm>
                <a:off x="3784600" y="6489700"/>
                <a:ext cx="33338" cy="28575"/>
              </a:xfrm>
              <a:custGeom>
                <a:avLst/>
                <a:gdLst>
                  <a:gd name="T0" fmla="*/ 1 w 7"/>
                  <a:gd name="T1" fmla="*/ 6 h 6"/>
                  <a:gd name="T2" fmla="*/ 3 w 7"/>
                  <a:gd name="T3" fmla="*/ 3 h 6"/>
                  <a:gd name="T4" fmla="*/ 7 w 7"/>
                  <a:gd name="T5" fmla="*/ 0 h 6"/>
                  <a:gd name="T6" fmla="*/ 7 w 7"/>
                  <a:gd name="T7" fmla="*/ 0 h 6"/>
                  <a:gd name="T8" fmla="*/ 6 w 7"/>
                  <a:gd name="T9" fmla="*/ 0 h 6"/>
                  <a:gd name="T10" fmla="*/ 6 w 7"/>
                  <a:gd name="T11" fmla="*/ 0 h 6"/>
                  <a:gd name="T12" fmla="*/ 5 w 7"/>
                  <a:gd name="T13" fmla="*/ 1 h 6"/>
                  <a:gd name="T14" fmla="*/ 5 w 7"/>
                  <a:gd name="T15" fmla="*/ 1 h 6"/>
                  <a:gd name="T16" fmla="*/ 5 w 7"/>
                  <a:gd name="T17" fmla="*/ 1 h 6"/>
                  <a:gd name="T18" fmla="*/ 5 w 7"/>
                  <a:gd name="T19" fmla="*/ 0 h 6"/>
                  <a:gd name="T20" fmla="*/ 5 w 7"/>
                  <a:gd name="T21" fmla="*/ 1 h 6"/>
                  <a:gd name="T22" fmla="*/ 4 w 7"/>
                  <a:gd name="T23" fmla="*/ 1 h 6"/>
                  <a:gd name="T24" fmla="*/ 5 w 7"/>
                  <a:gd name="T25" fmla="*/ 1 h 6"/>
                  <a:gd name="T26" fmla="*/ 4 w 7"/>
                  <a:gd name="T27" fmla="*/ 1 h 6"/>
                  <a:gd name="T28" fmla="*/ 3 w 7"/>
                  <a:gd name="T29" fmla="*/ 1 h 6"/>
                  <a:gd name="T30" fmla="*/ 3 w 7"/>
                  <a:gd name="T31" fmla="*/ 2 h 6"/>
                  <a:gd name="T32" fmla="*/ 4 w 7"/>
                  <a:gd name="T33" fmla="*/ 2 h 6"/>
                  <a:gd name="T34" fmla="*/ 3 w 7"/>
                  <a:gd name="T35" fmla="*/ 2 h 6"/>
                  <a:gd name="T36" fmla="*/ 3 w 7"/>
                  <a:gd name="T37" fmla="*/ 2 h 6"/>
                  <a:gd name="T38" fmla="*/ 3 w 7"/>
                  <a:gd name="T39" fmla="*/ 3 h 6"/>
                  <a:gd name="T40" fmla="*/ 3 w 7"/>
                  <a:gd name="T41" fmla="*/ 3 h 6"/>
                  <a:gd name="T42" fmla="*/ 2 w 7"/>
                  <a:gd name="T43" fmla="*/ 3 h 6"/>
                  <a:gd name="T44" fmla="*/ 2 w 7"/>
                  <a:gd name="T45" fmla="*/ 3 h 6"/>
                  <a:gd name="T46" fmla="*/ 2 w 7"/>
                  <a:gd name="T47" fmla="*/ 4 h 6"/>
                  <a:gd name="T48" fmla="*/ 2 w 7"/>
                  <a:gd name="T49" fmla="*/ 4 h 6"/>
                  <a:gd name="T50" fmla="*/ 1 w 7"/>
                  <a:gd name="T51" fmla="*/ 4 h 6"/>
                  <a:gd name="T52" fmla="*/ 1 w 7"/>
                  <a:gd name="T53" fmla="*/ 4 h 6"/>
                  <a:gd name="T54" fmla="*/ 0 w 7"/>
                  <a:gd name="T55" fmla="*/ 6 h 6"/>
                  <a:gd name="T56" fmla="*/ 1 w 7"/>
                  <a:gd name="T57" fmla="*/ 6 h 6"/>
                  <a:gd name="T58" fmla="*/ 1 w 7"/>
                  <a:gd name="T59" fmla="*/ 4 h 6"/>
                  <a:gd name="T60" fmla="*/ 1 w 7"/>
                  <a:gd name="T61" fmla="*/ 4 h 6"/>
                  <a:gd name="T62" fmla="*/ 2 w 7"/>
                  <a:gd name="T63" fmla="*/ 4 h 6"/>
                  <a:gd name="T64" fmla="*/ 2 w 7"/>
                  <a:gd name="T65" fmla="*/ 4 h 6"/>
                  <a:gd name="T66" fmla="*/ 2 w 7"/>
                  <a:gd name="T67" fmla="*/ 3 h 6"/>
                  <a:gd name="T68" fmla="*/ 2 w 7"/>
                  <a:gd name="T69" fmla="*/ 3 h 6"/>
                  <a:gd name="T70" fmla="*/ 3 w 7"/>
                  <a:gd name="T71" fmla="*/ 3 h 6"/>
                  <a:gd name="T72" fmla="*/ 3 w 7"/>
                  <a:gd name="T73" fmla="*/ 3 h 6"/>
                  <a:gd name="T74" fmla="*/ 3 w 7"/>
                  <a:gd name="T75" fmla="*/ 2 h 6"/>
                  <a:gd name="T76" fmla="*/ 3 w 7"/>
                  <a:gd name="T77" fmla="*/ 2 h 6"/>
                  <a:gd name="T78" fmla="*/ 4 w 7"/>
                  <a:gd name="T79" fmla="*/ 2 h 6"/>
                  <a:gd name="T80" fmla="*/ 4 w 7"/>
                  <a:gd name="T81" fmla="*/ 2 h 6"/>
                  <a:gd name="T82" fmla="*/ 4 w 7"/>
                  <a:gd name="T83" fmla="*/ 1 h 6"/>
                  <a:gd name="T84" fmla="*/ 4 w 7"/>
                  <a:gd name="T85" fmla="*/ 1 h 6"/>
                  <a:gd name="T86" fmla="*/ 4 w 7"/>
                  <a:gd name="T87" fmla="*/ 1 h 6"/>
                  <a:gd name="T88" fmla="*/ 5 w 7"/>
                  <a:gd name="T89" fmla="*/ 1 h 6"/>
                  <a:gd name="T90" fmla="*/ 5 w 7"/>
                  <a:gd name="T91" fmla="*/ 1 h 6"/>
                  <a:gd name="T92" fmla="*/ 5 w 7"/>
                  <a:gd name="T93" fmla="*/ 1 h 6"/>
                  <a:gd name="T94" fmla="*/ 5 w 7"/>
                  <a:gd name="T95" fmla="*/ 1 h 6"/>
                  <a:gd name="T96" fmla="*/ 6 w 7"/>
                  <a:gd name="T97" fmla="*/ 1 h 6"/>
                  <a:gd name="T98" fmla="*/ 7 w 7"/>
                  <a:gd name="T99" fmla="*/ 0 h 6"/>
                  <a:gd name="T100" fmla="*/ 6 w 7"/>
                  <a:gd name="T101" fmla="*/ 0 h 6"/>
                  <a:gd name="T102" fmla="*/ 4 w 7"/>
                  <a:gd name="T103" fmla="*/ 3 h 6"/>
                  <a:gd name="T104" fmla="*/ 1 w 7"/>
                  <a:gd name="T105" fmla="*/ 6 h 6"/>
                  <a:gd name="T106" fmla="*/ 0 w 7"/>
                  <a:gd name="T107" fmla="*/ 6 h 6"/>
                  <a:gd name="T108" fmla="*/ 1 w 7"/>
                  <a:gd name="T10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 h="6">
                    <a:moveTo>
                      <a:pt x="1" y="6"/>
                    </a:moveTo>
                    <a:cubicBezTo>
                      <a:pt x="2" y="5"/>
                      <a:pt x="2" y="4"/>
                      <a:pt x="3" y="3"/>
                    </a:cubicBezTo>
                    <a:cubicBezTo>
                      <a:pt x="4" y="2"/>
                      <a:pt x="6" y="1"/>
                      <a:pt x="7" y="0"/>
                    </a:cubicBezTo>
                    <a:cubicBezTo>
                      <a:pt x="7" y="0"/>
                      <a:pt x="7" y="0"/>
                      <a:pt x="7" y="0"/>
                    </a:cubicBezTo>
                    <a:cubicBezTo>
                      <a:pt x="7" y="0"/>
                      <a:pt x="7" y="0"/>
                      <a:pt x="6" y="0"/>
                    </a:cubicBezTo>
                    <a:cubicBezTo>
                      <a:pt x="6" y="0"/>
                      <a:pt x="6" y="0"/>
                      <a:pt x="6" y="0"/>
                    </a:cubicBezTo>
                    <a:cubicBezTo>
                      <a:pt x="6" y="0"/>
                      <a:pt x="5" y="1"/>
                      <a:pt x="5" y="1"/>
                    </a:cubicBezTo>
                    <a:cubicBezTo>
                      <a:pt x="5" y="1"/>
                      <a:pt x="5" y="1"/>
                      <a:pt x="5" y="1"/>
                    </a:cubicBezTo>
                    <a:cubicBezTo>
                      <a:pt x="5" y="1"/>
                      <a:pt x="5" y="1"/>
                      <a:pt x="5" y="1"/>
                    </a:cubicBezTo>
                    <a:cubicBezTo>
                      <a:pt x="5" y="1"/>
                      <a:pt x="5" y="1"/>
                      <a:pt x="5" y="0"/>
                    </a:cubicBezTo>
                    <a:cubicBezTo>
                      <a:pt x="5" y="0"/>
                      <a:pt x="5" y="1"/>
                      <a:pt x="5" y="1"/>
                    </a:cubicBezTo>
                    <a:cubicBezTo>
                      <a:pt x="5" y="1"/>
                      <a:pt x="5" y="1"/>
                      <a:pt x="4" y="1"/>
                    </a:cubicBezTo>
                    <a:cubicBezTo>
                      <a:pt x="4" y="1"/>
                      <a:pt x="5" y="1"/>
                      <a:pt x="5" y="1"/>
                    </a:cubicBezTo>
                    <a:cubicBezTo>
                      <a:pt x="4" y="1"/>
                      <a:pt x="4" y="1"/>
                      <a:pt x="4" y="1"/>
                    </a:cubicBezTo>
                    <a:cubicBezTo>
                      <a:pt x="4" y="1"/>
                      <a:pt x="3" y="1"/>
                      <a:pt x="3" y="1"/>
                    </a:cubicBezTo>
                    <a:cubicBezTo>
                      <a:pt x="3" y="2"/>
                      <a:pt x="3" y="2"/>
                      <a:pt x="3" y="2"/>
                    </a:cubicBezTo>
                    <a:cubicBezTo>
                      <a:pt x="4" y="2"/>
                      <a:pt x="4" y="2"/>
                      <a:pt x="4" y="2"/>
                    </a:cubicBezTo>
                    <a:cubicBezTo>
                      <a:pt x="3" y="2"/>
                      <a:pt x="3" y="2"/>
                      <a:pt x="3" y="2"/>
                    </a:cubicBezTo>
                    <a:cubicBezTo>
                      <a:pt x="3" y="2"/>
                      <a:pt x="3" y="2"/>
                      <a:pt x="3" y="2"/>
                    </a:cubicBezTo>
                    <a:cubicBezTo>
                      <a:pt x="3" y="3"/>
                      <a:pt x="3" y="3"/>
                      <a:pt x="3" y="3"/>
                    </a:cubicBezTo>
                    <a:cubicBezTo>
                      <a:pt x="3" y="3"/>
                      <a:pt x="3" y="3"/>
                      <a:pt x="3" y="3"/>
                    </a:cubicBezTo>
                    <a:cubicBezTo>
                      <a:pt x="2" y="3"/>
                      <a:pt x="2" y="3"/>
                      <a:pt x="2" y="3"/>
                    </a:cubicBezTo>
                    <a:cubicBezTo>
                      <a:pt x="2" y="3"/>
                      <a:pt x="2" y="3"/>
                      <a:pt x="2" y="3"/>
                    </a:cubicBezTo>
                    <a:cubicBezTo>
                      <a:pt x="2" y="4"/>
                      <a:pt x="2" y="4"/>
                      <a:pt x="2" y="4"/>
                    </a:cubicBezTo>
                    <a:cubicBezTo>
                      <a:pt x="2" y="4"/>
                      <a:pt x="2" y="4"/>
                      <a:pt x="2" y="4"/>
                    </a:cubicBezTo>
                    <a:cubicBezTo>
                      <a:pt x="1" y="4"/>
                      <a:pt x="1" y="4"/>
                      <a:pt x="1" y="4"/>
                    </a:cubicBezTo>
                    <a:cubicBezTo>
                      <a:pt x="1" y="4"/>
                      <a:pt x="1" y="4"/>
                      <a:pt x="1" y="4"/>
                    </a:cubicBezTo>
                    <a:cubicBezTo>
                      <a:pt x="1" y="5"/>
                      <a:pt x="0" y="5"/>
                      <a:pt x="0" y="6"/>
                    </a:cubicBezTo>
                    <a:cubicBezTo>
                      <a:pt x="0" y="6"/>
                      <a:pt x="1" y="6"/>
                      <a:pt x="1" y="6"/>
                    </a:cubicBezTo>
                    <a:cubicBezTo>
                      <a:pt x="1" y="5"/>
                      <a:pt x="1" y="5"/>
                      <a:pt x="1" y="4"/>
                    </a:cubicBezTo>
                    <a:cubicBezTo>
                      <a:pt x="1" y="4"/>
                      <a:pt x="1" y="4"/>
                      <a:pt x="1" y="4"/>
                    </a:cubicBezTo>
                    <a:cubicBezTo>
                      <a:pt x="1" y="4"/>
                      <a:pt x="1" y="4"/>
                      <a:pt x="2" y="4"/>
                    </a:cubicBezTo>
                    <a:cubicBezTo>
                      <a:pt x="2" y="5"/>
                      <a:pt x="2" y="4"/>
                      <a:pt x="2" y="4"/>
                    </a:cubicBezTo>
                    <a:cubicBezTo>
                      <a:pt x="2" y="3"/>
                      <a:pt x="2" y="3"/>
                      <a:pt x="2" y="3"/>
                    </a:cubicBezTo>
                    <a:cubicBezTo>
                      <a:pt x="2" y="3"/>
                      <a:pt x="2" y="3"/>
                      <a:pt x="2" y="3"/>
                    </a:cubicBezTo>
                    <a:cubicBezTo>
                      <a:pt x="3" y="3"/>
                      <a:pt x="3" y="3"/>
                      <a:pt x="3" y="3"/>
                    </a:cubicBezTo>
                    <a:cubicBezTo>
                      <a:pt x="3" y="3"/>
                      <a:pt x="3" y="3"/>
                      <a:pt x="3" y="3"/>
                    </a:cubicBezTo>
                    <a:cubicBezTo>
                      <a:pt x="3" y="2"/>
                      <a:pt x="3" y="2"/>
                      <a:pt x="3" y="2"/>
                    </a:cubicBezTo>
                    <a:cubicBezTo>
                      <a:pt x="3" y="2"/>
                      <a:pt x="3" y="2"/>
                      <a:pt x="3" y="2"/>
                    </a:cubicBezTo>
                    <a:cubicBezTo>
                      <a:pt x="3" y="2"/>
                      <a:pt x="3" y="2"/>
                      <a:pt x="4" y="2"/>
                    </a:cubicBezTo>
                    <a:cubicBezTo>
                      <a:pt x="4" y="2"/>
                      <a:pt x="4" y="2"/>
                      <a:pt x="4" y="2"/>
                    </a:cubicBezTo>
                    <a:cubicBezTo>
                      <a:pt x="4" y="1"/>
                      <a:pt x="4" y="1"/>
                      <a:pt x="4" y="1"/>
                    </a:cubicBezTo>
                    <a:cubicBezTo>
                      <a:pt x="4" y="1"/>
                      <a:pt x="4" y="1"/>
                      <a:pt x="4" y="1"/>
                    </a:cubicBezTo>
                    <a:cubicBezTo>
                      <a:pt x="4" y="1"/>
                      <a:pt x="4" y="1"/>
                      <a:pt x="4" y="1"/>
                    </a:cubicBezTo>
                    <a:cubicBezTo>
                      <a:pt x="5" y="1"/>
                      <a:pt x="5" y="1"/>
                      <a:pt x="5" y="1"/>
                    </a:cubicBezTo>
                    <a:cubicBezTo>
                      <a:pt x="5" y="1"/>
                      <a:pt x="5" y="1"/>
                      <a:pt x="5" y="1"/>
                    </a:cubicBezTo>
                    <a:cubicBezTo>
                      <a:pt x="5" y="1"/>
                      <a:pt x="5" y="1"/>
                      <a:pt x="5" y="1"/>
                    </a:cubicBezTo>
                    <a:cubicBezTo>
                      <a:pt x="5" y="1"/>
                      <a:pt x="5" y="1"/>
                      <a:pt x="5" y="1"/>
                    </a:cubicBezTo>
                    <a:cubicBezTo>
                      <a:pt x="5" y="1"/>
                      <a:pt x="6" y="1"/>
                      <a:pt x="6" y="1"/>
                    </a:cubicBezTo>
                    <a:cubicBezTo>
                      <a:pt x="6" y="1"/>
                      <a:pt x="6" y="0"/>
                      <a:pt x="7" y="0"/>
                    </a:cubicBezTo>
                    <a:cubicBezTo>
                      <a:pt x="7" y="0"/>
                      <a:pt x="7" y="0"/>
                      <a:pt x="6" y="0"/>
                    </a:cubicBezTo>
                    <a:cubicBezTo>
                      <a:pt x="6" y="1"/>
                      <a:pt x="5" y="2"/>
                      <a:pt x="4" y="3"/>
                    </a:cubicBezTo>
                    <a:cubicBezTo>
                      <a:pt x="3" y="4"/>
                      <a:pt x="2" y="5"/>
                      <a:pt x="1" y="6"/>
                    </a:cubicBezTo>
                    <a:cubicBezTo>
                      <a:pt x="0" y="6"/>
                      <a:pt x="0" y="6"/>
                      <a:pt x="0" y="6"/>
                    </a:cubicBezTo>
                    <a:cubicBezTo>
                      <a:pt x="0" y="6"/>
                      <a:pt x="0" y="6"/>
                      <a:pt x="1" y="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49" name="Freeform 700"/>
              <p:cNvSpPr>
                <a:spLocks/>
              </p:cNvSpPr>
              <p:nvPr/>
            </p:nvSpPr>
            <p:spPr bwMode="auto">
              <a:xfrm>
                <a:off x="3697288" y="6578600"/>
                <a:ext cx="26988" cy="31750"/>
              </a:xfrm>
              <a:custGeom>
                <a:avLst/>
                <a:gdLst>
                  <a:gd name="T0" fmla="*/ 0 w 17"/>
                  <a:gd name="T1" fmla="*/ 20 h 20"/>
                  <a:gd name="T2" fmla="*/ 17 w 17"/>
                  <a:gd name="T3" fmla="*/ 0 h 20"/>
                  <a:gd name="T4" fmla="*/ 14 w 17"/>
                  <a:gd name="T5" fmla="*/ 0 h 20"/>
                  <a:gd name="T6" fmla="*/ 14 w 17"/>
                  <a:gd name="T7" fmla="*/ 3 h 20"/>
                  <a:gd name="T8" fmla="*/ 11 w 17"/>
                  <a:gd name="T9" fmla="*/ 3 h 20"/>
                  <a:gd name="T10" fmla="*/ 11 w 17"/>
                  <a:gd name="T11" fmla="*/ 6 h 20"/>
                  <a:gd name="T12" fmla="*/ 8 w 17"/>
                  <a:gd name="T13" fmla="*/ 6 h 20"/>
                  <a:gd name="T14" fmla="*/ 8 w 17"/>
                  <a:gd name="T15" fmla="*/ 8 h 20"/>
                  <a:gd name="T16" fmla="*/ 5 w 17"/>
                  <a:gd name="T17" fmla="*/ 8 h 20"/>
                  <a:gd name="T18" fmla="*/ 5 w 17"/>
                  <a:gd name="T19" fmla="*/ 11 h 20"/>
                  <a:gd name="T20" fmla="*/ 2 w 17"/>
                  <a:gd name="T21" fmla="*/ 11 h 20"/>
                  <a:gd name="T22" fmla="*/ 2 w 17"/>
                  <a:gd name="T23" fmla="*/ 14 h 20"/>
                  <a:gd name="T24" fmla="*/ 0 w 17"/>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0">
                    <a:moveTo>
                      <a:pt x="0" y="20"/>
                    </a:moveTo>
                    <a:lnTo>
                      <a:pt x="17" y="0"/>
                    </a:lnTo>
                    <a:lnTo>
                      <a:pt x="14" y="0"/>
                    </a:lnTo>
                    <a:lnTo>
                      <a:pt x="14" y="3"/>
                    </a:lnTo>
                    <a:lnTo>
                      <a:pt x="11" y="3"/>
                    </a:lnTo>
                    <a:lnTo>
                      <a:pt x="11" y="6"/>
                    </a:lnTo>
                    <a:lnTo>
                      <a:pt x="8" y="6"/>
                    </a:lnTo>
                    <a:lnTo>
                      <a:pt x="8" y="8"/>
                    </a:lnTo>
                    <a:lnTo>
                      <a:pt x="5" y="8"/>
                    </a:lnTo>
                    <a:lnTo>
                      <a:pt x="5" y="11"/>
                    </a:lnTo>
                    <a:lnTo>
                      <a:pt x="2" y="11"/>
                    </a:lnTo>
                    <a:lnTo>
                      <a:pt x="2" y="14"/>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50" name="Freeform 701"/>
              <p:cNvSpPr>
                <a:spLocks/>
              </p:cNvSpPr>
              <p:nvPr/>
            </p:nvSpPr>
            <p:spPr bwMode="auto">
              <a:xfrm>
                <a:off x="3697288" y="6578600"/>
                <a:ext cx="31750" cy="31750"/>
              </a:xfrm>
              <a:custGeom>
                <a:avLst/>
                <a:gdLst>
                  <a:gd name="T0" fmla="*/ 0 w 7"/>
                  <a:gd name="T1" fmla="*/ 7 h 7"/>
                  <a:gd name="T2" fmla="*/ 2 w 7"/>
                  <a:gd name="T3" fmla="*/ 4 h 7"/>
                  <a:gd name="T4" fmla="*/ 6 w 7"/>
                  <a:gd name="T5" fmla="*/ 1 h 7"/>
                  <a:gd name="T6" fmla="*/ 7 w 7"/>
                  <a:gd name="T7" fmla="*/ 0 h 7"/>
                  <a:gd name="T8" fmla="*/ 6 w 7"/>
                  <a:gd name="T9" fmla="*/ 0 h 7"/>
                  <a:gd name="T10" fmla="*/ 5 w 7"/>
                  <a:gd name="T11" fmla="*/ 0 h 7"/>
                  <a:gd name="T12" fmla="*/ 5 w 7"/>
                  <a:gd name="T13" fmla="*/ 0 h 7"/>
                  <a:gd name="T14" fmla="*/ 5 w 7"/>
                  <a:gd name="T15" fmla="*/ 1 h 7"/>
                  <a:gd name="T16" fmla="*/ 5 w 7"/>
                  <a:gd name="T17" fmla="*/ 1 h 7"/>
                  <a:gd name="T18" fmla="*/ 4 w 7"/>
                  <a:gd name="T19" fmla="*/ 1 h 7"/>
                  <a:gd name="T20" fmla="*/ 4 w 7"/>
                  <a:gd name="T21" fmla="*/ 1 h 7"/>
                  <a:gd name="T22" fmla="*/ 4 w 7"/>
                  <a:gd name="T23" fmla="*/ 2 h 7"/>
                  <a:gd name="T24" fmla="*/ 4 w 7"/>
                  <a:gd name="T25" fmla="*/ 2 h 7"/>
                  <a:gd name="T26" fmla="*/ 3 w 7"/>
                  <a:gd name="T27" fmla="*/ 2 h 7"/>
                  <a:gd name="T28" fmla="*/ 3 w 7"/>
                  <a:gd name="T29" fmla="*/ 2 h 7"/>
                  <a:gd name="T30" fmla="*/ 3 w 7"/>
                  <a:gd name="T31" fmla="*/ 3 h 7"/>
                  <a:gd name="T32" fmla="*/ 3 w 7"/>
                  <a:gd name="T33" fmla="*/ 3 h 7"/>
                  <a:gd name="T34" fmla="*/ 2 w 7"/>
                  <a:gd name="T35" fmla="*/ 3 h 7"/>
                  <a:gd name="T36" fmla="*/ 2 w 7"/>
                  <a:gd name="T37" fmla="*/ 3 h 7"/>
                  <a:gd name="T38" fmla="*/ 2 w 7"/>
                  <a:gd name="T39" fmla="*/ 4 h 7"/>
                  <a:gd name="T40" fmla="*/ 2 w 7"/>
                  <a:gd name="T41" fmla="*/ 4 h 7"/>
                  <a:gd name="T42" fmla="*/ 1 w 7"/>
                  <a:gd name="T43" fmla="*/ 4 h 7"/>
                  <a:gd name="T44" fmla="*/ 1 w 7"/>
                  <a:gd name="T45" fmla="*/ 4 h 7"/>
                  <a:gd name="T46" fmla="*/ 1 w 7"/>
                  <a:gd name="T47" fmla="*/ 5 h 7"/>
                  <a:gd name="T48" fmla="*/ 1 w 7"/>
                  <a:gd name="T49" fmla="*/ 5 h 7"/>
                  <a:gd name="T50" fmla="*/ 1 w 7"/>
                  <a:gd name="T51" fmla="*/ 5 h 7"/>
                  <a:gd name="T52" fmla="*/ 1 w 7"/>
                  <a:gd name="T53" fmla="*/ 5 h 7"/>
                  <a:gd name="T54" fmla="*/ 0 w 7"/>
                  <a:gd name="T55" fmla="*/ 7 h 7"/>
                  <a:gd name="T56" fmla="*/ 0 w 7"/>
                  <a:gd name="T57" fmla="*/ 7 h 7"/>
                  <a:gd name="T58" fmla="*/ 1 w 7"/>
                  <a:gd name="T59" fmla="*/ 5 h 7"/>
                  <a:gd name="T60" fmla="*/ 1 w 7"/>
                  <a:gd name="T61" fmla="*/ 5 h 7"/>
                  <a:gd name="T62" fmla="*/ 1 w 7"/>
                  <a:gd name="T63" fmla="*/ 5 h 7"/>
                  <a:gd name="T64" fmla="*/ 1 w 7"/>
                  <a:gd name="T65" fmla="*/ 4 h 7"/>
                  <a:gd name="T66" fmla="*/ 1 w 7"/>
                  <a:gd name="T67" fmla="*/ 4 h 7"/>
                  <a:gd name="T68" fmla="*/ 2 w 7"/>
                  <a:gd name="T69" fmla="*/ 4 h 7"/>
                  <a:gd name="T70" fmla="*/ 2 w 7"/>
                  <a:gd name="T71" fmla="*/ 4 h 7"/>
                  <a:gd name="T72" fmla="*/ 2 w 7"/>
                  <a:gd name="T73" fmla="*/ 3 h 7"/>
                  <a:gd name="T74" fmla="*/ 2 w 7"/>
                  <a:gd name="T75" fmla="*/ 3 h 7"/>
                  <a:gd name="T76" fmla="*/ 3 w 7"/>
                  <a:gd name="T77" fmla="*/ 3 h 7"/>
                  <a:gd name="T78" fmla="*/ 3 w 7"/>
                  <a:gd name="T79" fmla="*/ 3 h 7"/>
                  <a:gd name="T80" fmla="*/ 3 w 7"/>
                  <a:gd name="T81" fmla="*/ 2 h 7"/>
                  <a:gd name="T82" fmla="*/ 3 w 7"/>
                  <a:gd name="T83" fmla="*/ 2 h 7"/>
                  <a:gd name="T84" fmla="*/ 4 w 7"/>
                  <a:gd name="T85" fmla="*/ 2 h 7"/>
                  <a:gd name="T86" fmla="*/ 4 w 7"/>
                  <a:gd name="T87" fmla="*/ 2 h 7"/>
                  <a:gd name="T88" fmla="*/ 4 w 7"/>
                  <a:gd name="T89" fmla="*/ 1 h 7"/>
                  <a:gd name="T90" fmla="*/ 4 w 7"/>
                  <a:gd name="T91" fmla="*/ 1 h 7"/>
                  <a:gd name="T92" fmla="*/ 5 w 7"/>
                  <a:gd name="T93" fmla="*/ 1 h 7"/>
                  <a:gd name="T94" fmla="*/ 5 w 7"/>
                  <a:gd name="T95" fmla="*/ 1 h 7"/>
                  <a:gd name="T96" fmla="*/ 5 w 7"/>
                  <a:gd name="T97" fmla="*/ 0 h 7"/>
                  <a:gd name="T98" fmla="*/ 5 w 7"/>
                  <a:gd name="T99" fmla="*/ 0 h 7"/>
                  <a:gd name="T100" fmla="*/ 7 w 7"/>
                  <a:gd name="T101" fmla="*/ 0 h 7"/>
                  <a:gd name="T102" fmla="*/ 6 w 7"/>
                  <a:gd name="T103" fmla="*/ 0 h 7"/>
                  <a:gd name="T104" fmla="*/ 4 w 7"/>
                  <a:gd name="T105" fmla="*/ 2 h 7"/>
                  <a:gd name="T106" fmla="*/ 0 w 7"/>
                  <a:gd name="T107" fmla="*/ 6 h 7"/>
                  <a:gd name="T108" fmla="*/ 0 w 7"/>
                  <a:gd name="T109" fmla="*/ 7 h 7"/>
                  <a:gd name="T110" fmla="*/ 0 w 7"/>
                  <a:gd name="T11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 h="7">
                    <a:moveTo>
                      <a:pt x="0" y="7"/>
                    </a:moveTo>
                    <a:cubicBezTo>
                      <a:pt x="1" y="6"/>
                      <a:pt x="2" y="5"/>
                      <a:pt x="2" y="4"/>
                    </a:cubicBezTo>
                    <a:cubicBezTo>
                      <a:pt x="4" y="3"/>
                      <a:pt x="5" y="2"/>
                      <a:pt x="6" y="1"/>
                    </a:cubicBezTo>
                    <a:cubicBezTo>
                      <a:pt x="6" y="0"/>
                      <a:pt x="6" y="0"/>
                      <a:pt x="7" y="0"/>
                    </a:cubicBezTo>
                    <a:cubicBezTo>
                      <a:pt x="7" y="0"/>
                      <a:pt x="7" y="0"/>
                      <a:pt x="6" y="0"/>
                    </a:cubicBezTo>
                    <a:cubicBezTo>
                      <a:pt x="6" y="0"/>
                      <a:pt x="5" y="0"/>
                      <a:pt x="5" y="0"/>
                    </a:cubicBezTo>
                    <a:cubicBezTo>
                      <a:pt x="5" y="0"/>
                      <a:pt x="5" y="0"/>
                      <a:pt x="5" y="0"/>
                    </a:cubicBezTo>
                    <a:cubicBezTo>
                      <a:pt x="5" y="1"/>
                      <a:pt x="5" y="1"/>
                      <a:pt x="5" y="1"/>
                    </a:cubicBezTo>
                    <a:cubicBezTo>
                      <a:pt x="5" y="1"/>
                      <a:pt x="5" y="1"/>
                      <a:pt x="5" y="1"/>
                    </a:cubicBezTo>
                    <a:cubicBezTo>
                      <a:pt x="5" y="1"/>
                      <a:pt x="4" y="1"/>
                      <a:pt x="4" y="1"/>
                    </a:cubicBezTo>
                    <a:cubicBezTo>
                      <a:pt x="4" y="1"/>
                      <a:pt x="4" y="1"/>
                      <a:pt x="4" y="1"/>
                    </a:cubicBezTo>
                    <a:cubicBezTo>
                      <a:pt x="4" y="2"/>
                      <a:pt x="4" y="2"/>
                      <a:pt x="4" y="2"/>
                    </a:cubicBezTo>
                    <a:cubicBezTo>
                      <a:pt x="4" y="2"/>
                      <a:pt x="4" y="2"/>
                      <a:pt x="4" y="2"/>
                    </a:cubicBezTo>
                    <a:cubicBezTo>
                      <a:pt x="3" y="2"/>
                      <a:pt x="3" y="2"/>
                      <a:pt x="3" y="2"/>
                    </a:cubicBezTo>
                    <a:cubicBezTo>
                      <a:pt x="3" y="2"/>
                      <a:pt x="3" y="2"/>
                      <a:pt x="3" y="2"/>
                    </a:cubicBezTo>
                    <a:cubicBezTo>
                      <a:pt x="3" y="3"/>
                      <a:pt x="3" y="3"/>
                      <a:pt x="3" y="3"/>
                    </a:cubicBezTo>
                    <a:cubicBezTo>
                      <a:pt x="3" y="3"/>
                      <a:pt x="3" y="3"/>
                      <a:pt x="3" y="3"/>
                    </a:cubicBezTo>
                    <a:cubicBezTo>
                      <a:pt x="3" y="3"/>
                      <a:pt x="2" y="3"/>
                      <a:pt x="2" y="3"/>
                    </a:cubicBezTo>
                    <a:cubicBezTo>
                      <a:pt x="2" y="3"/>
                      <a:pt x="2" y="3"/>
                      <a:pt x="2" y="3"/>
                    </a:cubicBezTo>
                    <a:cubicBezTo>
                      <a:pt x="2" y="4"/>
                      <a:pt x="2" y="4"/>
                      <a:pt x="2" y="4"/>
                    </a:cubicBezTo>
                    <a:cubicBezTo>
                      <a:pt x="2" y="4"/>
                      <a:pt x="2" y="4"/>
                      <a:pt x="2" y="4"/>
                    </a:cubicBezTo>
                    <a:cubicBezTo>
                      <a:pt x="2" y="4"/>
                      <a:pt x="1" y="4"/>
                      <a:pt x="1" y="4"/>
                    </a:cubicBezTo>
                    <a:cubicBezTo>
                      <a:pt x="1" y="4"/>
                      <a:pt x="1" y="4"/>
                      <a:pt x="1" y="4"/>
                    </a:cubicBezTo>
                    <a:cubicBezTo>
                      <a:pt x="1" y="5"/>
                      <a:pt x="1" y="5"/>
                      <a:pt x="1" y="5"/>
                    </a:cubicBezTo>
                    <a:cubicBezTo>
                      <a:pt x="1" y="5"/>
                      <a:pt x="1" y="5"/>
                      <a:pt x="1" y="5"/>
                    </a:cubicBezTo>
                    <a:cubicBezTo>
                      <a:pt x="1" y="5"/>
                      <a:pt x="1" y="5"/>
                      <a:pt x="1" y="5"/>
                    </a:cubicBezTo>
                    <a:cubicBezTo>
                      <a:pt x="1" y="5"/>
                      <a:pt x="1" y="5"/>
                      <a:pt x="1" y="5"/>
                    </a:cubicBezTo>
                    <a:cubicBezTo>
                      <a:pt x="0" y="6"/>
                      <a:pt x="0" y="6"/>
                      <a:pt x="0" y="7"/>
                    </a:cubicBezTo>
                    <a:cubicBezTo>
                      <a:pt x="0" y="7"/>
                      <a:pt x="0" y="7"/>
                      <a:pt x="0" y="7"/>
                    </a:cubicBezTo>
                    <a:cubicBezTo>
                      <a:pt x="0" y="7"/>
                      <a:pt x="1" y="6"/>
                      <a:pt x="1" y="5"/>
                    </a:cubicBezTo>
                    <a:cubicBezTo>
                      <a:pt x="1" y="5"/>
                      <a:pt x="1" y="5"/>
                      <a:pt x="1" y="5"/>
                    </a:cubicBezTo>
                    <a:cubicBezTo>
                      <a:pt x="1" y="5"/>
                      <a:pt x="1" y="5"/>
                      <a:pt x="1" y="5"/>
                    </a:cubicBezTo>
                    <a:cubicBezTo>
                      <a:pt x="1" y="4"/>
                      <a:pt x="1" y="4"/>
                      <a:pt x="1" y="4"/>
                    </a:cubicBezTo>
                    <a:cubicBezTo>
                      <a:pt x="1" y="4"/>
                      <a:pt x="1" y="4"/>
                      <a:pt x="1" y="4"/>
                    </a:cubicBezTo>
                    <a:cubicBezTo>
                      <a:pt x="1" y="4"/>
                      <a:pt x="1" y="4"/>
                      <a:pt x="2" y="4"/>
                    </a:cubicBezTo>
                    <a:cubicBezTo>
                      <a:pt x="2" y="4"/>
                      <a:pt x="2" y="4"/>
                      <a:pt x="2" y="4"/>
                    </a:cubicBezTo>
                    <a:cubicBezTo>
                      <a:pt x="2" y="3"/>
                      <a:pt x="2" y="3"/>
                      <a:pt x="2" y="3"/>
                    </a:cubicBezTo>
                    <a:cubicBezTo>
                      <a:pt x="2" y="3"/>
                      <a:pt x="2" y="3"/>
                      <a:pt x="2" y="3"/>
                    </a:cubicBezTo>
                    <a:cubicBezTo>
                      <a:pt x="2" y="3"/>
                      <a:pt x="3" y="3"/>
                      <a:pt x="3" y="3"/>
                    </a:cubicBezTo>
                    <a:cubicBezTo>
                      <a:pt x="3" y="3"/>
                      <a:pt x="3" y="3"/>
                      <a:pt x="3" y="3"/>
                    </a:cubicBezTo>
                    <a:cubicBezTo>
                      <a:pt x="3" y="3"/>
                      <a:pt x="3" y="3"/>
                      <a:pt x="3" y="2"/>
                    </a:cubicBezTo>
                    <a:cubicBezTo>
                      <a:pt x="3" y="2"/>
                      <a:pt x="3" y="2"/>
                      <a:pt x="3" y="2"/>
                    </a:cubicBezTo>
                    <a:cubicBezTo>
                      <a:pt x="4" y="2"/>
                      <a:pt x="4" y="2"/>
                      <a:pt x="4" y="2"/>
                    </a:cubicBezTo>
                    <a:cubicBezTo>
                      <a:pt x="4" y="2"/>
                      <a:pt x="4" y="2"/>
                      <a:pt x="4" y="2"/>
                    </a:cubicBezTo>
                    <a:cubicBezTo>
                      <a:pt x="4" y="1"/>
                      <a:pt x="4" y="1"/>
                      <a:pt x="4" y="1"/>
                    </a:cubicBezTo>
                    <a:cubicBezTo>
                      <a:pt x="4" y="1"/>
                      <a:pt x="4" y="1"/>
                      <a:pt x="4" y="1"/>
                    </a:cubicBezTo>
                    <a:cubicBezTo>
                      <a:pt x="4" y="1"/>
                      <a:pt x="5" y="1"/>
                      <a:pt x="5" y="1"/>
                    </a:cubicBezTo>
                    <a:cubicBezTo>
                      <a:pt x="5" y="1"/>
                      <a:pt x="5" y="1"/>
                      <a:pt x="5" y="1"/>
                    </a:cubicBezTo>
                    <a:cubicBezTo>
                      <a:pt x="5" y="1"/>
                      <a:pt x="5" y="1"/>
                      <a:pt x="5" y="0"/>
                    </a:cubicBezTo>
                    <a:cubicBezTo>
                      <a:pt x="5" y="0"/>
                      <a:pt x="5" y="0"/>
                      <a:pt x="5" y="0"/>
                    </a:cubicBezTo>
                    <a:cubicBezTo>
                      <a:pt x="5" y="0"/>
                      <a:pt x="6" y="0"/>
                      <a:pt x="7" y="0"/>
                    </a:cubicBezTo>
                    <a:cubicBezTo>
                      <a:pt x="6" y="0"/>
                      <a:pt x="6" y="0"/>
                      <a:pt x="6" y="0"/>
                    </a:cubicBezTo>
                    <a:cubicBezTo>
                      <a:pt x="6" y="1"/>
                      <a:pt x="5" y="1"/>
                      <a:pt x="4" y="2"/>
                    </a:cubicBezTo>
                    <a:cubicBezTo>
                      <a:pt x="3" y="4"/>
                      <a:pt x="2" y="5"/>
                      <a:pt x="0" y="6"/>
                    </a:cubicBezTo>
                    <a:cubicBezTo>
                      <a:pt x="0" y="6"/>
                      <a:pt x="0" y="7"/>
                      <a:pt x="0" y="7"/>
                    </a:cubicBezTo>
                    <a:cubicBezTo>
                      <a:pt x="0" y="7"/>
                      <a:pt x="0" y="7"/>
                      <a:pt x="0" y="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51" name="Freeform 702"/>
              <p:cNvSpPr>
                <a:spLocks/>
              </p:cNvSpPr>
              <p:nvPr/>
            </p:nvSpPr>
            <p:spPr bwMode="auto">
              <a:xfrm>
                <a:off x="3635375" y="6513513"/>
                <a:ext cx="14288" cy="7938"/>
              </a:xfrm>
              <a:custGeom>
                <a:avLst/>
                <a:gdLst>
                  <a:gd name="T0" fmla="*/ 3 w 9"/>
                  <a:gd name="T1" fmla="*/ 3 h 5"/>
                  <a:gd name="T2" fmla="*/ 3 w 9"/>
                  <a:gd name="T3" fmla="*/ 5 h 5"/>
                  <a:gd name="T4" fmla="*/ 3 w 9"/>
                  <a:gd name="T5" fmla="*/ 5 h 5"/>
                  <a:gd name="T6" fmla="*/ 6 w 9"/>
                  <a:gd name="T7" fmla="*/ 5 h 5"/>
                  <a:gd name="T8" fmla="*/ 9 w 9"/>
                  <a:gd name="T9" fmla="*/ 5 h 5"/>
                  <a:gd name="T10" fmla="*/ 9 w 9"/>
                  <a:gd name="T11" fmla="*/ 3 h 5"/>
                  <a:gd name="T12" fmla="*/ 6 w 9"/>
                  <a:gd name="T13" fmla="*/ 3 h 5"/>
                  <a:gd name="T14" fmla="*/ 3 w 9"/>
                  <a:gd name="T15" fmla="*/ 0 h 5"/>
                  <a:gd name="T16" fmla="*/ 3 w 9"/>
                  <a:gd name="T17" fmla="*/ 0 h 5"/>
                  <a:gd name="T18" fmla="*/ 3 w 9"/>
                  <a:gd name="T19" fmla="*/ 0 h 5"/>
                  <a:gd name="T20" fmla="*/ 3 w 9"/>
                  <a:gd name="T21" fmla="*/ 0 h 5"/>
                  <a:gd name="T22" fmla="*/ 3 w 9"/>
                  <a:gd name="T23" fmla="*/ 0 h 5"/>
                  <a:gd name="T24" fmla="*/ 0 w 9"/>
                  <a:gd name="T25" fmla="*/ 0 h 5"/>
                  <a:gd name="T26" fmla="*/ 0 w 9"/>
                  <a:gd name="T27" fmla="*/ 0 h 5"/>
                  <a:gd name="T28" fmla="*/ 3 w 9"/>
                  <a:gd name="T2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5">
                    <a:moveTo>
                      <a:pt x="3" y="3"/>
                    </a:moveTo>
                    <a:lnTo>
                      <a:pt x="3" y="5"/>
                    </a:lnTo>
                    <a:lnTo>
                      <a:pt x="3" y="5"/>
                    </a:lnTo>
                    <a:lnTo>
                      <a:pt x="6" y="5"/>
                    </a:lnTo>
                    <a:lnTo>
                      <a:pt x="9" y="5"/>
                    </a:lnTo>
                    <a:lnTo>
                      <a:pt x="9" y="3"/>
                    </a:lnTo>
                    <a:lnTo>
                      <a:pt x="6" y="3"/>
                    </a:lnTo>
                    <a:lnTo>
                      <a:pt x="3" y="0"/>
                    </a:lnTo>
                    <a:lnTo>
                      <a:pt x="3" y="0"/>
                    </a:lnTo>
                    <a:lnTo>
                      <a:pt x="3" y="0"/>
                    </a:lnTo>
                    <a:lnTo>
                      <a:pt x="3" y="0"/>
                    </a:lnTo>
                    <a:lnTo>
                      <a:pt x="3" y="0"/>
                    </a:lnTo>
                    <a:lnTo>
                      <a:pt x="0" y="0"/>
                    </a:lnTo>
                    <a:lnTo>
                      <a:pt x="0" y="0"/>
                    </a:ln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52" name="Freeform 703"/>
              <p:cNvSpPr>
                <a:spLocks/>
              </p:cNvSpPr>
              <p:nvPr/>
            </p:nvSpPr>
            <p:spPr bwMode="auto">
              <a:xfrm>
                <a:off x="3635375" y="6508750"/>
                <a:ext cx="14288" cy="12700"/>
              </a:xfrm>
              <a:custGeom>
                <a:avLst/>
                <a:gdLst>
                  <a:gd name="T0" fmla="*/ 0 w 3"/>
                  <a:gd name="T1" fmla="*/ 2 h 3"/>
                  <a:gd name="T2" fmla="*/ 1 w 3"/>
                  <a:gd name="T3" fmla="*/ 3 h 3"/>
                  <a:gd name="T4" fmla="*/ 1 w 3"/>
                  <a:gd name="T5" fmla="*/ 3 h 3"/>
                  <a:gd name="T6" fmla="*/ 1 w 3"/>
                  <a:gd name="T7" fmla="*/ 3 h 3"/>
                  <a:gd name="T8" fmla="*/ 1 w 3"/>
                  <a:gd name="T9" fmla="*/ 3 h 3"/>
                  <a:gd name="T10" fmla="*/ 2 w 3"/>
                  <a:gd name="T11" fmla="*/ 3 h 3"/>
                  <a:gd name="T12" fmla="*/ 2 w 3"/>
                  <a:gd name="T13" fmla="*/ 3 h 3"/>
                  <a:gd name="T14" fmla="*/ 2 w 3"/>
                  <a:gd name="T15" fmla="*/ 3 h 3"/>
                  <a:gd name="T16" fmla="*/ 3 w 3"/>
                  <a:gd name="T17" fmla="*/ 3 h 3"/>
                  <a:gd name="T18" fmla="*/ 3 w 3"/>
                  <a:gd name="T19" fmla="*/ 2 h 3"/>
                  <a:gd name="T20" fmla="*/ 3 w 3"/>
                  <a:gd name="T21" fmla="*/ 2 h 3"/>
                  <a:gd name="T22" fmla="*/ 2 w 3"/>
                  <a:gd name="T23" fmla="*/ 2 h 3"/>
                  <a:gd name="T24" fmla="*/ 2 w 3"/>
                  <a:gd name="T25" fmla="*/ 2 h 3"/>
                  <a:gd name="T26" fmla="*/ 1 w 3"/>
                  <a:gd name="T27" fmla="*/ 1 h 3"/>
                  <a:gd name="T28" fmla="*/ 1 w 3"/>
                  <a:gd name="T29" fmla="*/ 2 h 3"/>
                  <a:gd name="T30" fmla="*/ 1 w 3"/>
                  <a:gd name="T31" fmla="*/ 1 h 3"/>
                  <a:gd name="T32" fmla="*/ 1 w 3"/>
                  <a:gd name="T33" fmla="*/ 1 h 3"/>
                  <a:gd name="T34" fmla="*/ 1 w 3"/>
                  <a:gd name="T35" fmla="*/ 1 h 3"/>
                  <a:gd name="T36" fmla="*/ 1 w 3"/>
                  <a:gd name="T37" fmla="*/ 0 h 3"/>
                  <a:gd name="T38" fmla="*/ 1 w 3"/>
                  <a:gd name="T39" fmla="*/ 0 h 3"/>
                  <a:gd name="T40" fmla="*/ 1 w 3"/>
                  <a:gd name="T41" fmla="*/ 1 h 3"/>
                  <a:gd name="T42" fmla="*/ 1 w 3"/>
                  <a:gd name="T43" fmla="*/ 1 h 3"/>
                  <a:gd name="T44" fmla="*/ 0 w 3"/>
                  <a:gd name="T45" fmla="*/ 1 h 3"/>
                  <a:gd name="T46" fmla="*/ 0 w 3"/>
                  <a:gd name="T47" fmla="*/ 1 h 3"/>
                  <a:gd name="T48" fmla="*/ 0 w 3"/>
                  <a:gd name="T49" fmla="*/ 1 h 3"/>
                  <a:gd name="T50" fmla="*/ 0 w 3"/>
                  <a:gd name="T51" fmla="*/ 2 h 3"/>
                  <a:gd name="T52" fmla="*/ 1 w 3"/>
                  <a:gd name="T53" fmla="*/ 2 h 3"/>
                  <a:gd name="T54" fmla="*/ 1 w 3"/>
                  <a:gd name="T55" fmla="*/ 1 h 3"/>
                  <a:gd name="T56" fmla="*/ 0 w 3"/>
                  <a:gd name="T57" fmla="*/ 1 h 3"/>
                  <a:gd name="T58" fmla="*/ 0 w 3"/>
                  <a:gd name="T59" fmla="*/ 1 h 3"/>
                  <a:gd name="T60" fmla="*/ 0 w 3"/>
                  <a:gd name="T61" fmla="*/ 1 h 3"/>
                  <a:gd name="T62" fmla="*/ 0 w 3"/>
                  <a:gd name="T63" fmla="*/ 1 h 3"/>
                  <a:gd name="T64" fmla="*/ 1 w 3"/>
                  <a:gd name="T65" fmla="*/ 1 h 3"/>
                  <a:gd name="T66" fmla="*/ 1 w 3"/>
                  <a:gd name="T67" fmla="*/ 1 h 3"/>
                  <a:gd name="T68" fmla="*/ 1 w 3"/>
                  <a:gd name="T69" fmla="*/ 1 h 3"/>
                  <a:gd name="T70" fmla="*/ 1 w 3"/>
                  <a:gd name="T71" fmla="*/ 1 h 3"/>
                  <a:gd name="T72" fmla="*/ 1 w 3"/>
                  <a:gd name="T73" fmla="*/ 1 h 3"/>
                  <a:gd name="T74" fmla="*/ 1 w 3"/>
                  <a:gd name="T75" fmla="*/ 1 h 3"/>
                  <a:gd name="T76" fmla="*/ 1 w 3"/>
                  <a:gd name="T77" fmla="*/ 1 h 3"/>
                  <a:gd name="T78" fmla="*/ 1 w 3"/>
                  <a:gd name="T79" fmla="*/ 1 h 3"/>
                  <a:gd name="T80" fmla="*/ 1 w 3"/>
                  <a:gd name="T81" fmla="*/ 1 h 3"/>
                  <a:gd name="T82" fmla="*/ 1 w 3"/>
                  <a:gd name="T83" fmla="*/ 1 h 3"/>
                  <a:gd name="T84" fmla="*/ 1 w 3"/>
                  <a:gd name="T85" fmla="*/ 2 h 3"/>
                  <a:gd name="T86" fmla="*/ 2 w 3"/>
                  <a:gd name="T87" fmla="*/ 2 h 3"/>
                  <a:gd name="T88" fmla="*/ 2 w 3"/>
                  <a:gd name="T89" fmla="*/ 2 h 3"/>
                  <a:gd name="T90" fmla="*/ 2 w 3"/>
                  <a:gd name="T91" fmla="*/ 2 h 3"/>
                  <a:gd name="T92" fmla="*/ 3 w 3"/>
                  <a:gd name="T93" fmla="*/ 2 h 3"/>
                  <a:gd name="T94" fmla="*/ 2 w 3"/>
                  <a:gd name="T95" fmla="*/ 2 h 3"/>
                  <a:gd name="T96" fmla="*/ 2 w 3"/>
                  <a:gd name="T97" fmla="*/ 3 h 3"/>
                  <a:gd name="T98" fmla="*/ 3 w 3"/>
                  <a:gd name="T99" fmla="*/ 3 h 3"/>
                  <a:gd name="T100" fmla="*/ 2 w 3"/>
                  <a:gd name="T101" fmla="*/ 3 h 3"/>
                  <a:gd name="T102" fmla="*/ 2 w 3"/>
                  <a:gd name="T103" fmla="*/ 3 h 3"/>
                  <a:gd name="T104" fmla="*/ 1 w 3"/>
                  <a:gd name="T105" fmla="*/ 3 h 3"/>
                  <a:gd name="T106" fmla="*/ 2 w 3"/>
                  <a:gd name="T107" fmla="*/ 3 h 3"/>
                  <a:gd name="T108" fmla="*/ 2 w 3"/>
                  <a:gd name="T109" fmla="*/ 3 h 3"/>
                  <a:gd name="T110" fmla="*/ 2 w 3"/>
                  <a:gd name="T111" fmla="*/ 2 h 3"/>
                  <a:gd name="T112" fmla="*/ 1 w 3"/>
                  <a:gd name="T113" fmla="*/ 2 h 3"/>
                  <a:gd name="T114" fmla="*/ 1 w 3"/>
                  <a:gd name="T115" fmla="*/ 1 h 3"/>
                  <a:gd name="T116" fmla="*/ 0 w 3"/>
                  <a:gd name="T1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 h="3">
                    <a:moveTo>
                      <a:pt x="0" y="2"/>
                    </a:moveTo>
                    <a:cubicBezTo>
                      <a:pt x="1" y="2"/>
                      <a:pt x="1" y="2"/>
                      <a:pt x="1" y="3"/>
                    </a:cubicBezTo>
                    <a:cubicBezTo>
                      <a:pt x="1" y="3"/>
                      <a:pt x="1" y="3"/>
                      <a:pt x="1" y="3"/>
                    </a:cubicBezTo>
                    <a:cubicBezTo>
                      <a:pt x="1" y="3"/>
                      <a:pt x="1" y="3"/>
                      <a:pt x="1" y="3"/>
                    </a:cubicBezTo>
                    <a:cubicBezTo>
                      <a:pt x="1" y="3"/>
                      <a:pt x="1" y="3"/>
                      <a:pt x="1" y="3"/>
                    </a:cubicBezTo>
                    <a:cubicBezTo>
                      <a:pt x="2" y="3"/>
                      <a:pt x="2" y="3"/>
                      <a:pt x="2" y="3"/>
                    </a:cubicBezTo>
                    <a:cubicBezTo>
                      <a:pt x="2" y="3"/>
                      <a:pt x="2" y="3"/>
                      <a:pt x="2" y="3"/>
                    </a:cubicBezTo>
                    <a:cubicBezTo>
                      <a:pt x="2" y="3"/>
                      <a:pt x="2" y="3"/>
                      <a:pt x="2" y="3"/>
                    </a:cubicBezTo>
                    <a:cubicBezTo>
                      <a:pt x="3" y="3"/>
                      <a:pt x="3" y="3"/>
                      <a:pt x="3" y="3"/>
                    </a:cubicBezTo>
                    <a:cubicBezTo>
                      <a:pt x="3" y="2"/>
                      <a:pt x="3" y="2"/>
                      <a:pt x="3" y="2"/>
                    </a:cubicBezTo>
                    <a:cubicBezTo>
                      <a:pt x="3" y="2"/>
                      <a:pt x="3" y="2"/>
                      <a:pt x="3" y="2"/>
                    </a:cubicBezTo>
                    <a:cubicBezTo>
                      <a:pt x="2" y="2"/>
                      <a:pt x="2" y="2"/>
                      <a:pt x="2" y="2"/>
                    </a:cubicBezTo>
                    <a:cubicBezTo>
                      <a:pt x="2" y="2"/>
                      <a:pt x="2" y="2"/>
                      <a:pt x="2" y="2"/>
                    </a:cubicBezTo>
                    <a:cubicBezTo>
                      <a:pt x="2" y="2"/>
                      <a:pt x="1" y="2"/>
                      <a:pt x="1" y="1"/>
                    </a:cubicBezTo>
                    <a:cubicBezTo>
                      <a:pt x="1" y="2"/>
                      <a:pt x="1" y="2"/>
                      <a:pt x="1" y="2"/>
                    </a:cubicBezTo>
                    <a:cubicBezTo>
                      <a:pt x="1" y="1"/>
                      <a:pt x="1" y="1"/>
                      <a:pt x="1" y="1"/>
                    </a:cubicBezTo>
                    <a:cubicBezTo>
                      <a:pt x="1" y="1"/>
                      <a:pt x="1" y="1"/>
                      <a:pt x="1" y="1"/>
                    </a:cubicBezTo>
                    <a:cubicBezTo>
                      <a:pt x="1" y="1"/>
                      <a:pt x="1" y="1"/>
                      <a:pt x="1" y="1"/>
                    </a:cubicBezTo>
                    <a:cubicBezTo>
                      <a:pt x="1" y="1"/>
                      <a:pt x="1" y="0"/>
                      <a:pt x="1" y="0"/>
                    </a:cubicBezTo>
                    <a:cubicBezTo>
                      <a:pt x="1" y="0"/>
                      <a:pt x="1" y="0"/>
                      <a:pt x="1" y="0"/>
                    </a:cubicBezTo>
                    <a:cubicBezTo>
                      <a:pt x="1" y="0"/>
                      <a:pt x="1" y="1"/>
                      <a:pt x="1" y="1"/>
                    </a:cubicBezTo>
                    <a:cubicBezTo>
                      <a:pt x="1" y="1"/>
                      <a:pt x="1" y="1"/>
                      <a:pt x="1" y="1"/>
                    </a:cubicBezTo>
                    <a:cubicBezTo>
                      <a:pt x="1" y="1"/>
                      <a:pt x="0" y="1"/>
                      <a:pt x="0" y="1"/>
                    </a:cubicBezTo>
                    <a:cubicBezTo>
                      <a:pt x="0" y="1"/>
                      <a:pt x="0" y="1"/>
                      <a:pt x="0" y="1"/>
                    </a:cubicBezTo>
                    <a:cubicBezTo>
                      <a:pt x="0" y="1"/>
                      <a:pt x="0" y="1"/>
                      <a:pt x="0" y="1"/>
                    </a:cubicBezTo>
                    <a:cubicBezTo>
                      <a:pt x="0" y="2"/>
                      <a:pt x="0" y="2"/>
                      <a:pt x="0" y="2"/>
                    </a:cubicBezTo>
                    <a:cubicBezTo>
                      <a:pt x="0" y="2"/>
                      <a:pt x="0" y="2"/>
                      <a:pt x="1" y="2"/>
                    </a:cubicBezTo>
                    <a:cubicBezTo>
                      <a:pt x="1" y="2"/>
                      <a:pt x="1" y="1"/>
                      <a:pt x="1" y="1"/>
                    </a:cubicBezTo>
                    <a:cubicBezTo>
                      <a:pt x="0" y="1"/>
                      <a:pt x="0" y="1"/>
                      <a:pt x="0" y="1"/>
                    </a:cubicBezTo>
                    <a:cubicBezTo>
                      <a:pt x="0" y="1"/>
                      <a:pt x="0" y="1"/>
                      <a:pt x="0" y="1"/>
                    </a:cubicBezTo>
                    <a:cubicBezTo>
                      <a:pt x="0" y="1"/>
                      <a:pt x="0" y="1"/>
                      <a:pt x="0" y="1"/>
                    </a:cubicBezTo>
                    <a:cubicBezTo>
                      <a:pt x="0" y="1"/>
                      <a:pt x="0" y="1"/>
                      <a:pt x="0" y="1"/>
                    </a:cubicBezTo>
                    <a:cubicBezTo>
                      <a:pt x="0"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2"/>
                    </a:cubicBezTo>
                    <a:cubicBezTo>
                      <a:pt x="1" y="2"/>
                      <a:pt x="2" y="2"/>
                      <a:pt x="2" y="2"/>
                    </a:cubicBezTo>
                    <a:cubicBezTo>
                      <a:pt x="2" y="2"/>
                      <a:pt x="2" y="2"/>
                      <a:pt x="2" y="2"/>
                    </a:cubicBezTo>
                    <a:cubicBezTo>
                      <a:pt x="2" y="2"/>
                      <a:pt x="2" y="2"/>
                      <a:pt x="2" y="2"/>
                    </a:cubicBezTo>
                    <a:cubicBezTo>
                      <a:pt x="2" y="2"/>
                      <a:pt x="2" y="2"/>
                      <a:pt x="3" y="2"/>
                    </a:cubicBezTo>
                    <a:cubicBezTo>
                      <a:pt x="3" y="2"/>
                      <a:pt x="3" y="2"/>
                      <a:pt x="2" y="2"/>
                    </a:cubicBezTo>
                    <a:cubicBezTo>
                      <a:pt x="2" y="3"/>
                      <a:pt x="2" y="3"/>
                      <a:pt x="2" y="3"/>
                    </a:cubicBezTo>
                    <a:cubicBezTo>
                      <a:pt x="2" y="3"/>
                      <a:pt x="3" y="3"/>
                      <a:pt x="3" y="3"/>
                    </a:cubicBezTo>
                    <a:cubicBezTo>
                      <a:pt x="2" y="3"/>
                      <a:pt x="2" y="3"/>
                      <a:pt x="2" y="3"/>
                    </a:cubicBezTo>
                    <a:cubicBezTo>
                      <a:pt x="2" y="3"/>
                      <a:pt x="2" y="3"/>
                      <a:pt x="2" y="3"/>
                    </a:cubicBezTo>
                    <a:cubicBezTo>
                      <a:pt x="2" y="3"/>
                      <a:pt x="2" y="3"/>
                      <a:pt x="1" y="3"/>
                    </a:cubicBezTo>
                    <a:cubicBezTo>
                      <a:pt x="1" y="3"/>
                      <a:pt x="2" y="3"/>
                      <a:pt x="2" y="3"/>
                    </a:cubicBezTo>
                    <a:cubicBezTo>
                      <a:pt x="2" y="3"/>
                      <a:pt x="2" y="3"/>
                      <a:pt x="2" y="3"/>
                    </a:cubicBezTo>
                    <a:cubicBezTo>
                      <a:pt x="2" y="3"/>
                      <a:pt x="2" y="2"/>
                      <a:pt x="2" y="2"/>
                    </a:cubicBezTo>
                    <a:cubicBezTo>
                      <a:pt x="2" y="2"/>
                      <a:pt x="2" y="2"/>
                      <a:pt x="1" y="2"/>
                    </a:cubicBezTo>
                    <a:cubicBezTo>
                      <a:pt x="1" y="2"/>
                      <a:pt x="1" y="2"/>
                      <a:pt x="1" y="1"/>
                    </a:cubicBezTo>
                    <a:cubicBezTo>
                      <a:pt x="1" y="1"/>
                      <a:pt x="0" y="1"/>
                      <a:pt x="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53" name="Freeform 704"/>
              <p:cNvSpPr>
                <a:spLocks/>
              </p:cNvSpPr>
              <p:nvPr/>
            </p:nvSpPr>
            <p:spPr bwMode="auto">
              <a:xfrm>
                <a:off x="3700463" y="6448425"/>
                <a:ext cx="14288" cy="12700"/>
              </a:xfrm>
              <a:custGeom>
                <a:avLst/>
                <a:gdLst>
                  <a:gd name="T0" fmla="*/ 3 w 9"/>
                  <a:gd name="T1" fmla="*/ 2 h 8"/>
                  <a:gd name="T2" fmla="*/ 6 w 9"/>
                  <a:gd name="T3" fmla="*/ 5 h 8"/>
                  <a:gd name="T4" fmla="*/ 6 w 9"/>
                  <a:gd name="T5" fmla="*/ 8 h 8"/>
                  <a:gd name="T6" fmla="*/ 6 w 9"/>
                  <a:gd name="T7" fmla="*/ 5 h 8"/>
                  <a:gd name="T8" fmla="*/ 9 w 9"/>
                  <a:gd name="T9" fmla="*/ 5 h 8"/>
                  <a:gd name="T10" fmla="*/ 9 w 9"/>
                  <a:gd name="T11" fmla="*/ 2 h 8"/>
                  <a:gd name="T12" fmla="*/ 9 w 9"/>
                  <a:gd name="T13" fmla="*/ 2 h 8"/>
                  <a:gd name="T14" fmla="*/ 6 w 9"/>
                  <a:gd name="T15" fmla="*/ 5 h 8"/>
                  <a:gd name="T16" fmla="*/ 6 w 9"/>
                  <a:gd name="T17" fmla="*/ 5 h 8"/>
                  <a:gd name="T18" fmla="*/ 6 w 9"/>
                  <a:gd name="T19" fmla="*/ 2 h 8"/>
                  <a:gd name="T20" fmla="*/ 6 w 9"/>
                  <a:gd name="T21" fmla="*/ 0 h 8"/>
                  <a:gd name="T22" fmla="*/ 3 w 9"/>
                  <a:gd name="T23" fmla="*/ 0 h 8"/>
                  <a:gd name="T24" fmla="*/ 0 w 9"/>
                  <a:gd name="T25" fmla="*/ 0 h 8"/>
                  <a:gd name="T26" fmla="*/ 3 w 9"/>
                  <a:gd name="T27" fmla="*/ 2 h 8"/>
                  <a:gd name="T28" fmla="*/ 3 w 9"/>
                  <a:gd name="T29" fmla="*/ 2 h 8"/>
                  <a:gd name="T30" fmla="*/ 3 w 9"/>
                  <a:gd name="T3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8">
                    <a:moveTo>
                      <a:pt x="3" y="2"/>
                    </a:moveTo>
                    <a:lnTo>
                      <a:pt x="6" y="5"/>
                    </a:lnTo>
                    <a:lnTo>
                      <a:pt x="6" y="8"/>
                    </a:lnTo>
                    <a:lnTo>
                      <a:pt x="6" y="5"/>
                    </a:lnTo>
                    <a:lnTo>
                      <a:pt x="9" y="5"/>
                    </a:lnTo>
                    <a:lnTo>
                      <a:pt x="9" y="2"/>
                    </a:lnTo>
                    <a:lnTo>
                      <a:pt x="9" y="2"/>
                    </a:lnTo>
                    <a:lnTo>
                      <a:pt x="6" y="5"/>
                    </a:lnTo>
                    <a:lnTo>
                      <a:pt x="6" y="5"/>
                    </a:lnTo>
                    <a:lnTo>
                      <a:pt x="6" y="2"/>
                    </a:lnTo>
                    <a:lnTo>
                      <a:pt x="6" y="0"/>
                    </a:lnTo>
                    <a:lnTo>
                      <a:pt x="3" y="0"/>
                    </a:lnTo>
                    <a:lnTo>
                      <a:pt x="0" y="0"/>
                    </a:lnTo>
                    <a:lnTo>
                      <a:pt x="3" y="2"/>
                    </a:lnTo>
                    <a:lnTo>
                      <a:pt x="3" y="2"/>
                    </a:lnTo>
                    <a:lnTo>
                      <a:pt x="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54" name="Freeform 705"/>
              <p:cNvSpPr>
                <a:spLocks/>
              </p:cNvSpPr>
              <p:nvPr/>
            </p:nvSpPr>
            <p:spPr bwMode="auto">
              <a:xfrm>
                <a:off x="3700463" y="6448425"/>
                <a:ext cx="14288" cy="12700"/>
              </a:xfrm>
              <a:custGeom>
                <a:avLst/>
                <a:gdLst>
                  <a:gd name="T0" fmla="*/ 2 w 3"/>
                  <a:gd name="T1" fmla="*/ 2 h 3"/>
                  <a:gd name="T2" fmla="*/ 2 w 3"/>
                  <a:gd name="T3" fmla="*/ 3 h 3"/>
                  <a:gd name="T4" fmla="*/ 2 w 3"/>
                  <a:gd name="T5" fmla="*/ 3 h 3"/>
                  <a:gd name="T6" fmla="*/ 3 w 3"/>
                  <a:gd name="T7" fmla="*/ 2 h 3"/>
                  <a:gd name="T8" fmla="*/ 3 w 3"/>
                  <a:gd name="T9" fmla="*/ 2 h 3"/>
                  <a:gd name="T10" fmla="*/ 3 w 3"/>
                  <a:gd name="T11" fmla="*/ 1 h 3"/>
                  <a:gd name="T12" fmla="*/ 3 w 3"/>
                  <a:gd name="T13" fmla="*/ 1 h 3"/>
                  <a:gd name="T14" fmla="*/ 2 w 3"/>
                  <a:gd name="T15" fmla="*/ 1 h 3"/>
                  <a:gd name="T16" fmla="*/ 2 w 3"/>
                  <a:gd name="T17" fmla="*/ 1 h 3"/>
                  <a:gd name="T18" fmla="*/ 2 w 3"/>
                  <a:gd name="T19" fmla="*/ 1 h 3"/>
                  <a:gd name="T20" fmla="*/ 2 w 3"/>
                  <a:gd name="T21" fmla="*/ 0 h 3"/>
                  <a:gd name="T22" fmla="*/ 1 w 3"/>
                  <a:gd name="T23" fmla="*/ 0 h 3"/>
                  <a:gd name="T24" fmla="*/ 0 w 3"/>
                  <a:gd name="T25" fmla="*/ 0 h 3"/>
                  <a:gd name="T26" fmla="*/ 1 w 3"/>
                  <a:gd name="T27" fmla="*/ 1 h 3"/>
                  <a:gd name="T28" fmla="*/ 1 w 3"/>
                  <a:gd name="T29" fmla="*/ 1 h 3"/>
                  <a:gd name="T30" fmla="*/ 1 w 3"/>
                  <a:gd name="T31" fmla="*/ 1 h 3"/>
                  <a:gd name="T32" fmla="*/ 1 w 3"/>
                  <a:gd name="T33" fmla="*/ 1 h 3"/>
                  <a:gd name="T34" fmla="*/ 1 w 3"/>
                  <a:gd name="T35" fmla="*/ 1 h 3"/>
                  <a:gd name="T36" fmla="*/ 0 w 3"/>
                  <a:gd name="T37" fmla="*/ 0 h 3"/>
                  <a:gd name="T38" fmla="*/ 1 w 3"/>
                  <a:gd name="T39" fmla="*/ 0 h 3"/>
                  <a:gd name="T40" fmla="*/ 1 w 3"/>
                  <a:gd name="T41" fmla="*/ 0 h 3"/>
                  <a:gd name="T42" fmla="*/ 1 w 3"/>
                  <a:gd name="T43" fmla="*/ 1 h 3"/>
                  <a:gd name="T44" fmla="*/ 2 w 3"/>
                  <a:gd name="T45" fmla="*/ 2 h 3"/>
                  <a:gd name="T46" fmla="*/ 2 w 3"/>
                  <a:gd name="T47" fmla="*/ 2 h 3"/>
                  <a:gd name="T48" fmla="*/ 3 w 3"/>
                  <a:gd name="T49" fmla="*/ 1 h 3"/>
                  <a:gd name="T50" fmla="*/ 3 w 3"/>
                  <a:gd name="T51" fmla="*/ 1 h 3"/>
                  <a:gd name="T52" fmla="*/ 3 w 3"/>
                  <a:gd name="T53" fmla="*/ 1 h 3"/>
                  <a:gd name="T54" fmla="*/ 3 w 3"/>
                  <a:gd name="T55" fmla="*/ 2 h 3"/>
                  <a:gd name="T56" fmla="*/ 2 w 3"/>
                  <a:gd name="T57" fmla="*/ 2 h 3"/>
                  <a:gd name="T58" fmla="*/ 2 w 3"/>
                  <a:gd name="T59" fmla="*/ 2 h 3"/>
                  <a:gd name="T60" fmla="*/ 2 w 3"/>
                  <a:gd name="T61" fmla="*/ 2 h 3"/>
                  <a:gd name="T62" fmla="*/ 1 w 3"/>
                  <a:gd name="T6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 h="3">
                    <a:moveTo>
                      <a:pt x="1" y="1"/>
                    </a:moveTo>
                    <a:cubicBezTo>
                      <a:pt x="1" y="2"/>
                      <a:pt x="1" y="2"/>
                      <a:pt x="2" y="2"/>
                    </a:cubicBezTo>
                    <a:cubicBezTo>
                      <a:pt x="2" y="2"/>
                      <a:pt x="2" y="2"/>
                      <a:pt x="2" y="2"/>
                    </a:cubicBezTo>
                    <a:cubicBezTo>
                      <a:pt x="2" y="3"/>
                      <a:pt x="2" y="3"/>
                      <a:pt x="2" y="3"/>
                    </a:cubicBezTo>
                    <a:cubicBezTo>
                      <a:pt x="2" y="3"/>
                      <a:pt x="2" y="3"/>
                      <a:pt x="2" y="3"/>
                    </a:cubicBezTo>
                    <a:cubicBezTo>
                      <a:pt x="2" y="3"/>
                      <a:pt x="2" y="3"/>
                      <a:pt x="2" y="3"/>
                    </a:cubicBezTo>
                    <a:cubicBezTo>
                      <a:pt x="2" y="3"/>
                      <a:pt x="2" y="3"/>
                      <a:pt x="2" y="3"/>
                    </a:cubicBezTo>
                    <a:cubicBezTo>
                      <a:pt x="2" y="2"/>
                      <a:pt x="3" y="2"/>
                      <a:pt x="3" y="2"/>
                    </a:cubicBezTo>
                    <a:cubicBezTo>
                      <a:pt x="3" y="2"/>
                      <a:pt x="3" y="2"/>
                      <a:pt x="3" y="2"/>
                    </a:cubicBezTo>
                    <a:cubicBezTo>
                      <a:pt x="3" y="2"/>
                      <a:pt x="3" y="2"/>
                      <a:pt x="3" y="2"/>
                    </a:cubicBezTo>
                    <a:cubicBezTo>
                      <a:pt x="3" y="2"/>
                      <a:pt x="3" y="2"/>
                      <a:pt x="3" y="1"/>
                    </a:cubicBezTo>
                    <a:cubicBezTo>
                      <a:pt x="3" y="1"/>
                      <a:pt x="3" y="1"/>
                      <a:pt x="3" y="1"/>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0"/>
                    </a:cubicBezTo>
                    <a:cubicBezTo>
                      <a:pt x="2" y="0"/>
                      <a:pt x="2" y="0"/>
                      <a:pt x="2" y="0"/>
                    </a:cubicBezTo>
                    <a:cubicBezTo>
                      <a:pt x="1" y="0"/>
                      <a:pt x="1" y="0"/>
                      <a:pt x="1" y="0"/>
                    </a:cubicBezTo>
                    <a:cubicBezTo>
                      <a:pt x="1" y="0"/>
                      <a:pt x="1" y="0"/>
                      <a:pt x="1" y="0"/>
                    </a:cubicBezTo>
                    <a:cubicBezTo>
                      <a:pt x="1" y="0"/>
                      <a:pt x="0" y="0"/>
                      <a:pt x="0" y="0"/>
                    </a:cubicBezTo>
                    <a:cubicBezTo>
                      <a:pt x="0" y="0"/>
                      <a:pt x="0" y="0"/>
                      <a:pt x="0" y="0"/>
                    </a:cubicBezTo>
                    <a:cubicBezTo>
                      <a:pt x="0" y="1"/>
                      <a:pt x="0"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0"/>
                    </a:cubicBezTo>
                    <a:cubicBezTo>
                      <a:pt x="1" y="0"/>
                      <a:pt x="1" y="0"/>
                      <a:pt x="0" y="0"/>
                    </a:cubicBezTo>
                    <a:cubicBezTo>
                      <a:pt x="1" y="0"/>
                      <a:pt x="1" y="0"/>
                      <a:pt x="1" y="0"/>
                    </a:cubicBezTo>
                    <a:cubicBezTo>
                      <a:pt x="1" y="0"/>
                      <a:pt x="1" y="0"/>
                      <a:pt x="1" y="0"/>
                    </a:cubicBezTo>
                    <a:cubicBezTo>
                      <a:pt x="1" y="0"/>
                      <a:pt x="1" y="0"/>
                      <a:pt x="2" y="1"/>
                    </a:cubicBezTo>
                    <a:cubicBezTo>
                      <a:pt x="2" y="0"/>
                      <a:pt x="1" y="0"/>
                      <a:pt x="1" y="0"/>
                    </a:cubicBezTo>
                    <a:cubicBezTo>
                      <a:pt x="1" y="0"/>
                      <a:pt x="1" y="1"/>
                      <a:pt x="1" y="1"/>
                    </a:cubicBezTo>
                    <a:cubicBezTo>
                      <a:pt x="1" y="1"/>
                      <a:pt x="1" y="1"/>
                      <a:pt x="1" y="1"/>
                    </a:cubicBezTo>
                    <a:cubicBezTo>
                      <a:pt x="1" y="1"/>
                      <a:pt x="1" y="1"/>
                      <a:pt x="2" y="1"/>
                    </a:cubicBezTo>
                    <a:cubicBezTo>
                      <a:pt x="2" y="1"/>
                      <a:pt x="2" y="1"/>
                      <a:pt x="2" y="2"/>
                    </a:cubicBezTo>
                    <a:cubicBezTo>
                      <a:pt x="2" y="2"/>
                      <a:pt x="2" y="2"/>
                      <a:pt x="2" y="2"/>
                    </a:cubicBezTo>
                    <a:cubicBezTo>
                      <a:pt x="2" y="2"/>
                      <a:pt x="2" y="2"/>
                      <a:pt x="2" y="2"/>
                    </a:cubicBezTo>
                    <a:cubicBezTo>
                      <a:pt x="2" y="2"/>
                      <a:pt x="2" y="2"/>
                      <a:pt x="2" y="2"/>
                    </a:cubicBezTo>
                    <a:cubicBezTo>
                      <a:pt x="2" y="2"/>
                      <a:pt x="3" y="1"/>
                      <a:pt x="3" y="1"/>
                    </a:cubicBezTo>
                    <a:cubicBezTo>
                      <a:pt x="3" y="1"/>
                      <a:pt x="3" y="1"/>
                      <a:pt x="3" y="1"/>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3" y="2"/>
                      <a:pt x="3" y="2"/>
                      <a:pt x="2" y="2"/>
                    </a:cubicBezTo>
                    <a:cubicBezTo>
                      <a:pt x="2" y="2"/>
                      <a:pt x="2" y="2"/>
                      <a:pt x="2" y="2"/>
                    </a:cubicBezTo>
                    <a:cubicBezTo>
                      <a:pt x="2" y="2"/>
                      <a:pt x="2" y="2"/>
                      <a:pt x="2" y="2"/>
                    </a:cubicBezTo>
                    <a:cubicBezTo>
                      <a:pt x="2" y="2"/>
                      <a:pt x="2" y="2"/>
                      <a:pt x="2" y="2"/>
                    </a:cubicBezTo>
                    <a:cubicBezTo>
                      <a:pt x="2" y="2"/>
                      <a:pt x="2" y="2"/>
                      <a:pt x="2" y="3"/>
                    </a:cubicBezTo>
                    <a:cubicBezTo>
                      <a:pt x="2" y="2"/>
                      <a:pt x="2" y="2"/>
                      <a:pt x="2" y="2"/>
                    </a:cubicBezTo>
                    <a:cubicBezTo>
                      <a:pt x="2" y="2"/>
                      <a:pt x="2" y="2"/>
                      <a:pt x="2" y="2"/>
                    </a:cubicBezTo>
                    <a:cubicBezTo>
                      <a:pt x="2" y="2"/>
                      <a:pt x="1" y="1"/>
                      <a:pt x="1" y="1"/>
                    </a:cubicBezTo>
                    <a:cubicBezTo>
                      <a:pt x="1" y="1"/>
                      <a:pt x="1" y="1"/>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55" name="Freeform 706"/>
              <p:cNvSpPr>
                <a:spLocks/>
              </p:cNvSpPr>
              <p:nvPr/>
            </p:nvSpPr>
            <p:spPr bwMode="auto">
              <a:xfrm>
                <a:off x="3683000" y="6419850"/>
                <a:ext cx="4763" cy="4763"/>
              </a:xfrm>
              <a:custGeom>
                <a:avLst/>
                <a:gdLst>
                  <a:gd name="T0" fmla="*/ 0 w 3"/>
                  <a:gd name="T1" fmla="*/ 0 h 3"/>
                  <a:gd name="T2" fmla="*/ 0 w 3"/>
                  <a:gd name="T3" fmla="*/ 3 h 3"/>
                  <a:gd name="T4" fmla="*/ 0 w 3"/>
                  <a:gd name="T5" fmla="*/ 3 h 3"/>
                  <a:gd name="T6" fmla="*/ 3 w 3"/>
                  <a:gd name="T7" fmla="*/ 3 h 3"/>
                  <a:gd name="T8" fmla="*/ 3 w 3"/>
                  <a:gd name="T9" fmla="*/ 0 h 3"/>
                  <a:gd name="T10" fmla="*/ 3 w 3"/>
                  <a:gd name="T11" fmla="*/ 0 h 3"/>
                  <a:gd name="T12" fmla="*/ 0 w 3"/>
                  <a:gd name="T13" fmla="*/ 0 h 3"/>
                  <a:gd name="T14" fmla="*/ 0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0"/>
                    </a:moveTo>
                    <a:lnTo>
                      <a:pt x="0" y="3"/>
                    </a:lnTo>
                    <a:lnTo>
                      <a:pt x="0" y="3"/>
                    </a:lnTo>
                    <a:lnTo>
                      <a:pt x="3" y="3"/>
                    </a:lnTo>
                    <a:lnTo>
                      <a:pt x="3" y="0"/>
                    </a:lnTo>
                    <a:lnTo>
                      <a:pt x="3"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56" name="Freeform 707"/>
              <p:cNvSpPr>
                <a:spLocks/>
              </p:cNvSpPr>
              <p:nvPr/>
            </p:nvSpPr>
            <p:spPr bwMode="auto">
              <a:xfrm>
                <a:off x="3683000" y="6415088"/>
                <a:ext cx="4763" cy="9525"/>
              </a:xfrm>
              <a:custGeom>
                <a:avLst/>
                <a:gdLst>
                  <a:gd name="T0" fmla="*/ 0 w 1"/>
                  <a:gd name="T1" fmla="*/ 1 h 2"/>
                  <a:gd name="T2" fmla="*/ 0 w 1"/>
                  <a:gd name="T3" fmla="*/ 1 h 2"/>
                  <a:gd name="T4" fmla="*/ 0 w 1"/>
                  <a:gd name="T5" fmla="*/ 2 h 2"/>
                  <a:gd name="T6" fmla="*/ 0 w 1"/>
                  <a:gd name="T7" fmla="*/ 2 h 2"/>
                  <a:gd name="T8" fmla="*/ 0 w 1"/>
                  <a:gd name="T9" fmla="*/ 2 h 2"/>
                  <a:gd name="T10" fmla="*/ 1 w 1"/>
                  <a:gd name="T11" fmla="*/ 2 h 2"/>
                  <a:gd name="T12" fmla="*/ 1 w 1"/>
                  <a:gd name="T13" fmla="*/ 2 h 2"/>
                  <a:gd name="T14" fmla="*/ 1 w 1"/>
                  <a:gd name="T15" fmla="*/ 1 h 2"/>
                  <a:gd name="T16" fmla="*/ 1 w 1"/>
                  <a:gd name="T17" fmla="*/ 1 h 2"/>
                  <a:gd name="T18" fmla="*/ 1 w 1"/>
                  <a:gd name="T19" fmla="*/ 1 h 2"/>
                  <a:gd name="T20" fmla="*/ 1 w 1"/>
                  <a:gd name="T21" fmla="*/ 1 h 2"/>
                  <a:gd name="T22" fmla="*/ 1 w 1"/>
                  <a:gd name="T23" fmla="*/ 1 h 2"/>
                  <a:gd name="T24" fmla="*/ 0 w 1"/>
                  <a:gd name="T25" fmla="*/ 0 h 2"/>
                  <a:gd name="T26" fmla="*/ 0 w 1"/>
                  <a:gd name="T27" fmla="*/ 1 h 2"/>
                  <a:gd name="T28" fmla="*/ 0 w 1"/>
                  <a:gd name="T29" fmla="*/ 1 h 2"/>
                  <a:gd name="T30" fmla="*/ 0 w 1"/>
                  <a:gd name="T31" fmla="*/ 1 h 2"/>
                  <a:gd name="T32" fmla="*/ 0 w 1"/>
                  <a:gd name="T33" fmla="*/ 1 h 2"/>
                  <a:gd name="T34" fmla="*/ 0 w 1"/>
                  <a:gd name="T35" fmla="*/ 1 h 2"/>
                  <a:gd name="T36" fmla="*/ 1 w 1"/>
                  <a:gd name="T37" fmla="*/ 1 h 2"/>
                  <a:gd name="T38" fmla="*/ 1 w 1"/>
                  <a:gd name="T39" fmla="*/ 1 h 2"/>
                  <a:gd name="T40" fmla="*/ 1 w 1"/>
                  <a:gd name="T41" fmla="*/ 1 h 2"/>
                  <a:gd name="T42" fmla="*/ 1 w 1"/>
                  <a:gd name="T43" fmla="*/ 1 h 2"/>
                  <a:gd name="T44" fmla="*/ 1 w 1"/>
                  <a:gd name="T45" fmla="*/ 1 h 2"/>
                  <a:gd name="T46" fmla="*/ 0 w 1"/>
                  <a:gd name="T47" fmla="*/ 2 h 2"/>
                  <a:gd name="T48" fmla="*/ 0 w 1"/>
                  <a:gd name="T49" fmla="*/ 2 h 2"/>
                  <a:gd name="T50" fmla="*/ 0 w 1"/>
                  <a:gd name="T51" fmla="*/ 1 h 2"/>
                  <a:gd name="T52" fmla="*/ 0 w 1"/>
                  <a:gd name="T53" fmla="*/ 1 h 2"/>
                  <a:gd name="T54" fmla="*/ 0 w 1"/>
                  <a:gd name="T55" fmla="*/ 2 h 2"/>
                  <a:gd name="T56" fmla="*/ 0 w 1"/>
                  <a:gd name="T57" fmla="*/ 1 h 2"/>
                  <a:gd name="T58" fmla="*/ 0 w 1"/>
                  <a:gd name="T5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 h="2">
                    <a:moveTo>
                      <a:pt x="0" y="1"/>
                    </a:moveTo>
                    <a:cubicBezTo>
                      <a:pt x="0" y="1"/>
                      <a:pt x="0" y="1"/>
                      <a:pt x="0" y="1"/>
                    </a:cubicBezTo>
                    <a:cubicBezTo>
                      <a:pt x="0" y="2"/>
                      <a:pt x="0" y="2"/>
                      <a:pt x="0" y="2"/>
                    </a:cubicBezTo>
                    <a:cubicBezTo>
                      <a:pt x="0" y="2"/>
                      <a:pt x="0" y="2"/>
                      <a:pt x="0" y="2"/>
                    </a:cubicBezTo>
                    <a:cubicBezTo>
                      <a:pt x="0" y="2"/>
                      <a:pt x="0" y="2"/>
                      <a:pt x="0"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1" y="1"/>
                      <a:pt x="1" y="1"/>
                    </a:cubicBezTo>
                    <a:cubicBezTo>
                      <a:pt x="1" y="1"/>
                      <a:pt x="1" y="1"/>
                      <a:pt x="1" y="1"/>
                    </a:cubicBezTo>
                    <a:cubicBezTo>
                      <a:pt x="1" y="1"/>
                      <a:pt x="1" y="1"/>
                      <a:pt x="1" y="1"/>
                    </a:cubicBezTo>
                    <a:cubicBezTo>
                      <a:pt x="1" y="1"/>
                      <a:pt x="1" y="1"/>
                      <a:pt x="1" y="1"/>
                    </a:cubicBezTo>
                    <a:cubicBezTo>
                      <a:pt x="1" y="1"/>
                      <a:pt x="1" y="1"/>
                      <a:pt x="1" y="1"/>
                    </a:cubicBezTo>
                    <a:cubicBezTo>
                      <a:pt x="1" y="1"/>
                      <a:pt x="0" y="2"/>
                      <a:pt x="0" y="2"/>
                    </a:cubicBezTo>
                    <a:cubicBezTo>
                      <a:pt x="0" y="2"/>
                      <a:pt x="0" y="2"/>
                      <a:pt x="0" y="2"/>
                    </a:cubicBezTo>
                    <a:cubicBezTo>
                      <a:pt x="0" y="2"/>
                      <a:pt x="0" y="2"/>
                      <a:pt x="0" y="1"/>
                    </a:cubicBezTo>
                    <a:cubicBezTo>
                      <a:pt x="0" y="1"/>
                      <a:pt x="0" y="1"/>
                      <a:pt x="0" y="1"/>
                    </a:cubicBezTo>
                    <a:cubicBezTo>
                      <a:pt x="0" y="1"/>
                      <a:pt x="0" y="1"/>
                      <a:pt x="0" y="2"/>
                    </a:cubicBezTo>
                    <a:cubicBezTo>
                      <a:pt x="0" y="1"/>
                      <a:pt x="0" y="1"/>
                      <a:pt x="0" y="1"/>
                    </a:cubicBezTo>
                    <a:cubicBezTo>
                      <a:pt x="0" y="1"/>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57" name="Freeform 708"/>
              <p:cNvSpPr>
                <a:spLocks/>
              </p:cNvSpPr>
              <p:nvPr/>
            </p:nvSpPr>
            <p:spPr bwMode="auto">
              <a:xfrm>
                <a:off x="3613150" y="6484938"/>
                <a:ext cx="9525" cy="9525"/>
              </a:xfrm>
              <a:custGeom>
                <a:avLst/>
                <a:gdLst>
                  <a:gd name="T0" fmla="*/ 0 w 6"/>
                  <a:gd name="T1" fmla="*/ 3 h 6"/>
                  <a:gd name="T2" fmla="*/ 3 w 6"/>
                  <a:gd name="T3" fmla="*/ 3 h 6"/>
                  <a:gd name="T4" fmla="*/ 3 w 6"/>
                  <a:gd name="T5" fmla="*/ 6 h 6"/>
                  <a:gd name="T6" fmla="*/ 3 w 6"/>
                  <a:gd name="T7" fmla="*/ 6 h 6"/>
                  <a:gd name="T8" fmla="*/ 3 w 6"/>
                  <a:gd name="T9" fmla="*/ 3 h 6"/>
                  <a:gd name="T10" fmla="*/ 6 w 6"/>
                  <a:gd name="T11" fmla="*/ 3 h 6"/>
                  <a:gd name="T12" fmla="*/ 3 w 6"/>
                  <a:gd name="T13" fmla="*/ 3 h 6"/>
                  <a:gd name="T14" fmla="*/ 3 w 6"/>
                  <a:gd name="T15" fmla="*/ 0 h 6"/>
                  <a:gd name="T16" fmla="*/ 3 w 6"/>
                  <a:gd name="T17" fmla="*/ 0 h 6"/>
                  <a:gd name="T18" fmla="*/ 0 w 6"/>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0" y="3"/>
                    </a:moveTo>
                    <a:lnTo>
                      <a:pt x="3" y="3"/>
                    </a:lnTo>
                    <a:lnTo>
                      <a:pt x="3" y="6"/>
                    </a:lnTo>
                    <a:lnTo>
                      <a:pt x="3" y="6"/>
                    </a:lnTo>
                    <a:lnTo>
                      <a:pt x="3" y="3"/>
                    </a:lnTo>
                    <a:lnTo>
                      <a:pt x="6" y="3"/>
                    </a:lnTo>
                    <a:lnTo>
                      <a:pt x="3" y="3"/>
                    </a:lnTo>
                    <a:lnTo>
                      <a:pt x="3" y="0"/>
                    </a:lnTo>
                    <a:lnTo>
                      <a:pt x="3"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58" name="Freeform 709"/>
              <p:cNvSpPr>
                <a:spLocks/>
              </p:cNvSpPr>
              <p:nvPr/>
            </p:nvSpPr>
            <p:spPr bwMode="auto">
              <a:xfrm>
                <a:off x="3613150" y="6484938"/>
                <a:ext cx="9525" cy="9525"/>
              </a:xfrm>
              <a:custGeom>
                <a:avLst/>
                <a:gdLst>
                  <a:gd name="T0" fmla="*/ 0 w 6"/>
                  <a:gd name="T1" fmla="*/ 3 h 6"/>
                  <a:gd name="T2" fmla="*/ 3 w 6"/>
                  <a:gd name="T3" fmla="*/ 3 h 6"/>
                  <a:gd name="T4" fmla="*/ 3 w 6"/>
                  <a:gd name="T5" fmla="*/ 6 h 6"/>
                  <a:gd name="T6" fmla="*/ 3 w 6"/>
                  <a:gd name="T7" fmla="*/ 6 h 6"/>
                  <a:gd name="T8" fmla="*/ 3 w 6"/>
                  <a:gd name="T9" fmla="*/ 3 h 6"/>
                  <a:gd name="T10" fmla="*/ 6 w 6"/>
                  <a:gd name="T11" fmla="*/ 3 h 6"/>
                  <a:gd name="T12" fmla="*/ 3 w 6"/>
                  <a:gd name="T13" fmla="*/ 3 h 6"/>
                  <a:gd name="T14" fmla="*/ 3 w 6"/>
                  <a:gd name="T15" fmla="*/ 0 h 6"/>
                  <a:gd name="T16" fmla="*/ 3 w 6"/>
                  <a:gd name="T17" fmla="*/ 0 h 6"/>
                  <a:gd name="T18" fmla="*/ 0 w 6"/>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0" y="3"/>
                    </a:moveTo>
                    <a:lnTo>
                      <a:pt x="3" y="3"/>
                    </a:lnTo>
                    <a:lnTo>
                      <a:pt x="3" y="6"/>
                    </a:lnTo>
                    <a:lnTo>
                      <a:pt x="3" y="6"/>
                    </a:lnTo>
                    <a:lnTo>
                      <a:pt x="3" y="3"/>
                    </a:lnTo>
                    <a:lnTo>
                      <a:pt x="6" y="3"/>
                    </a:lnTo>
                    <a:lnTo>
                      <a:pt x="3" y="3"/>
                    </a:lnTo>
                    <a:lnTo>
                      <a:pt x="3" y="0"/>
                    </a:lnTo>
                    <a:lnTo>
                      <a:pt x="3"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59" name="Freeform 710"/>
              <p:cNvSpPr>
                <a:spLocks/>
              </p:cNvSpPr>
              <p:nvPr/>
            </p:nvSpPr>
            <p:spPr bwMode="auto">
              <a:xfrm>
                <a:off x="3613150" y="6484938"/>
                <a:ext cx="9525" cy="9525"/>
              </a:xfrm>
              <a:custGeom>
                <a:avLst/>
                <a:gdLst>
                  <a:gd name="T0" fmla="*/ 0 w 2"/>
                  <a:gd name="T1" fmla="*/ 1 h 2"/>
                  <a:gd name="T2" fmla="*/ 1 w 2"/>
                  <a:gd name="T3" fmla="*/ 1 h 2"/>
                  <a:gd name="T4" fmla="*/ 1 w 2"/>
                  <a:gd name="T5" fmla="*/ 1 h 2"/>
                  <a:gd name="T6" fmla="*/ 0 w 2"/>
                  <a:gd name="T7" fmla="*/ 2 h 2"/>
                  <a:gd name="T8" fmla="*/ 1 w 2"/>
                  <a:gd name="T9" fmla="*/ 2 h 2"/>
                  <a:gd name="T10" fmla="*/ 1 w 2"/>
                  <a:gd name="T11" fmla="*/ 2 h 2"/>
                  <a:gd name="T12" fmla="*/ 1 w 2"/>
                  <a:gd name="T13" fmla="*/ 2 h 2"/>
                  <a:gd name="T14" fmla="*/ 1 w 2"/>
                  <a:gd name="T15" fmla="*/ 1 h 2"/>
                  <a:gd name="T16" fmla="*/ 1 w 2"/>
                  <a:gd name="T17" fmla="*/ 1 h 2"/>
                  <a:gd name="T18" fmla="*/ 1 w 2"/>
                  <a:gd name="T19" fmla="*/ 1 h 2"/>
                  <a:gd name="T20" fmla="*/ 2 w 2"/>
                  <a:gd name="T21" fmla="*/ 1 h 2"/>
                  <a:gd name="T22" fmla="*/ 2 w 2"/>
                  <a:gd name="T23" fmla="*/ 1 h 2"/>
                  <a:gd name="T24" fmla="*/ 1 w 2"/>
                  <a:gd name="T25" fmla="*/ 1 h 2"/>
                  <a:gd name="T26" fmla="*/ 1 w 2"/>
                  <a:gd name="T27" fmla="*/ 0 h 2"/>
                  <a:gd name="T28" fmla="*/ 1 w 2"/>
                  <a:gd name="T29" fmla="*/ 0 h 2"/>
                  <a:gd name="T30" fmla="*/ 1 w 2"/>
                  <a:gd name="T31" fmla="*/ 0 h 2"/>
                  <a:gd name="T32" fmla="*/ 1 w 2"/>
                  <a:gd name="T33" fmla="*/ 0 h 2"/>
                  <a:gd name="T34" fmla="*/ 0 w 2"/>
                  <a:gd name="T35" fmla="*/ 0 h 2"/>
                  <a:gd name="T36" fmla="*/ 0 w 2"/>
                  <a:gd name="T37" fmla="*/ 1 h 2"/>
                  <a:gd name="T38" fmla="*/ 1 w 2"/>
                  <a:gd name="T39" fmla="*/ 0 h 2"/>
                  <a:gd name="T40" fmla="*/ 1 w 2"/>
                  <a:gd name="T41" fmla="*/ 0 h 2"/>
                  <a:gd name="T42" fmla="*/ 1 w 2"/>
                  <a:gd name="T43" fmla="*/ 0 h 2"/>
                  <a:gd name="T44" fmla="*/ 1 w 2"/>
                  <a:gd name="T45" fmla="*/ 1 h 2"/>
                  <a:gd name="T46" fmla="*/ 1 w 2"/>
                  <a:gd name="T47" fmla="*/ 1 h 2"/>
                  <a:gd name="T48" fmla="*/ 1 w 2"/>
                  <a:gd name="T49" fmla="*/ 1 h 2"/>
                  <a:gd name="T50" fmla="*/ 1 w 2"/>
                  <a:gd name="T51" fmla="*/ 1 h 2"/>
                  <a:gd name="T52" fmla="*/ 2 w 2"/>
                  <a:gd name="T53" fmla="*/ 1 h 2"/>
                  <a:gd name="T54" fmla="*/ 2 w 2"/>
                  <a:gd name="T55" fmla="*/ 1 h 2"/>
                  <a:gd name="T56" fmla="*/ 1 w 2"/>
                  <a:gd name="T57" fmla="*/ 1 h 2"/>
                  <a:gd name="T58" fmla="*/ 1 w 2"/>
                  <a:gd name="T59" fmla="*/ 1 h 2"/>
                  <a:gd name="T60" fmla="*/ 1 w 2"/>
                  <a:gd name="T61" fmla="*/ 1 h 2"/>
                  <a:gd name="T62" fmla="*/ 1 w 2"/>
                  <a:gd name="T63" fmla="*/ 1 h 2"/>
                  <a:gd name="T64" fmla="*/ 1 w 2"/>
                  <a:gd name="T65" fmla="*/ 2 h 2"/>
                  <a:gd name="T66" fmla="*/ 1 w 2"/>
                  <a:gd name="T67" fmla="*/ 2 h 2"/>
                  <a:gd name="T68" fmla="*/ 1 w 2"/>
                  <a:gd name="T69" fmla="*/ 1 h 2"/>
                  <a:gd name="T70" fmla="*/ 1 w 2"/>
                  <a:gd name="T71" fmla="*/ 1 h 2"/>
                  <a:gd name="T72" fmla="*/ 0 w 2"/>
                  <a:gd name="T73" fmla="*/ 1 h 2"/>
                  <a:gd name="T74" fmla="*/ 0 w 2"/>
                  <a:gd name="T7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 h="2">
                    <a:moveTo>
                      <a:pt x="0" y="1"/>
                    </a:moveTo>
                    <a:cubicBezTo>
                      <a:pt x="0" y="1"/>
                      <a:pt x="1" y="1"/>
                      <a:pt x="1" y="1"/>
                    </a:cubicBezTo>
                    <a:cubicBezTo>
                      <a:pt x="1" y="1"/>
                      <a:pt x="1" y="1"/>
                      <a:pt x="1" y="1"/>
                    </a:cubicBezTo>
                    <a:cubicBezTo>
                      <a:pt x="1" y="1"/>
                      <a:pt x="0" y="1"/>
                      <a:pt x="0" y="2"/>
                    </a:cubicBezTo>
                    <a:cubicBezTo>
                      <a:pt x="0" y="2"/>
                      <a:pt x="1" y="2"/>
                      <a:pt x="1"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1" y="1"/>
                    </a:cubicBezTo>
                    <a:cubicBezTo>
                      <a:pt x="1" y="0"/>
                      <a:pt x="1" y="0"/>
                      <a:pt x="1" y="0"/>
                    </a:cubicBezTo>
                    <a:cubicBezTo>
                      <a:pt x="1" y="0"/>
                      <a:pt x="1" y="0"/>
                      <a:pt x="1" y="0"/>
                    </a:cubicBezTo>
                    <a:cubicBezTo>
                      <a:pt x="1" y="0"/>
                      <a:pt x="1" y="0"/>
                      <a:pt x="1" y="0"/>
                    </a:cubicBezTo>
                    <a:cubicBezTo>
                      <a:pt x="1" y="0"/>
                      <a:pt x="1" y="0"/>
                      <a:pt x="1" y="0"/>
                    </a:cubicBezTo>
                    <a:cubicBezTo>
                      <a:pt x="1" y="0"/>
                      <a:pt x="0" y="0"/>
                      <a:pt x="0" y="0"/>
                    </a:cubicBezTo>
                    <a:cubicBezTo>
                      <a:pt x="0" y="1"/>
                      <a:pt x="0" y="1"/>
                      <a:pt x="0" y="1"/>
                    </a:cubicBezTo>
                    <a:cubicBezTo>
                      <a:pt x="1" y="0"/>
                      <a:pt x="1" y="0"/>
                      <a:pt x="1" y="0"/>
                    </a:cubicBezTo>
                    <a:cubicBezTo>
                      <a:pt x="1" y="0"/>
                      <a:pt x="1" y="0"/>
                      <a:pt x="1" y="0"/>
                    </a:cubicBezTo>
                    <a:cubicBezTo>
                      <a:pt x="1" y="0"/>
                      <a:pt x="1" y="0"/>
                      <a:pt x="1" y="0"/>
                    </a:cubicBezTo>
                    <a:cubicBezTo>
                      <a:pt x="1" y="0"/>
                      <a:pt x="1" y="1"/>
                      <a:pt x="1" y="1"/>
                    </a:cubicBezTo>
                    <a:cubicBezTo>
                      <a:pt x="1" y="1"/>
                      <a:pt x="1" y="1"/>
                      <a:pt x="1" y="1"/>
                    </a:cubicBezTo>
                    <a:cubicBezTo>
                      <a:pt x="1" y="1"/>
                      <a:pt x="1" y="1"/>
                      <a:pt x="1" y="1"/>
                    </a:cubicBezTo>
                    <a:cubicBezTo>
                      <a:pt x="1" y="1"/>
                      <a:pt x="1" y="1"/>
                      <a:pt x="1" y="1"/>
                    </a:cubicBezTo>
                    <a:cubicBezTo>
                      <a:pt x="1" y="1"/>
                      <a:pt x="1" y="1"/>
                      <a:pt x="2" y="1"/>
                    </a:cubicBezTo>
                    <a:cubicBezTo>
                      <a:pt x="2" y="1"/>
                      <a:pt x="2" y="1"/>
                      <a:pt x="2" y="1"/>
                    </a:cubicBezTo>
                    <a:cubicBezTo>
                      <a:pt x="2" y="1"/>
                      <a:pt x="1" y="1"/>
                      <a:pt x="1" y="1"/>
                    </a:cubicBezTo>
                    <a:cubicBezTo>
                      <a:pt x="1" y="1"/>
                      <a:pt x="1" y="1"/>
                      <a:pt x="1" y="1"/>
                    </a:cubicBezTo>
                    <a:cubicBezTo>
                      <a:pt x="1" y="1"/>
                      <a:pt x="1" y="1"/>
                      <a:pt x="1" y="1"/>
                    </a:cubicBezTo>
                    <a:cubicBezTo>
                      <a:pt x="1" y="2"/>
                      <a:pt x="1" y="1"/>
                      <a:pt x="1" y="1"/>
                    </a:cubicBezTo>
                    <a:cubicBezTo>
                      <a:pt x="1" y="2"/>
                      <a:pt x="1" y="2"/>
                      <a:pt x="1" y="2"/>
                    </a:cubicBezTo>
                    <a:cubicBezTo>
                      <a:pt x="1" y="2"/>
                      <a:pt x="1" y="2"/>
                      <a:pt x="1" y="2"/>
                    </a:cubicBezTo>
                    <a:cubicBezTo>
                      <a:pt x="1" y="1"/>
                      <a:pt x="1" y="1"/>
                      <a:pt x="1" y="1"/>
                    </a:cubicBezTo>
                    <a:cubicBezTo>
                      <a:pt x="1" y="1"/>
                      <a:pt x="1" y="1"/>
                      <a:pt x="1" y="1"/>
                    </a:cubicBezTo>
                    <a:cubicBezTo>
                      <a:pt x="1" y="1"/>
                      <a:pt x="1" y="1"/>
                      <a:pt x="0" y="1"/>
                    </a:cubicBezTo>
                    <a:cubicBezTo>
                      <a:pt x="0" y="0"/>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60" name="Freeform 711"/>
              <p:cNvSpPr>
                <a:spLocks/>
              </p:cNvSpPr>
              <p:nvPr/>
            </p:nvSpPr>
            <p:spPr bwMode="auto">
              <a:xfrm>
                <a:off x="3640138" y="6535738"/>
                <a:ext cx="4763" cy="14288"/>
              </a:xfrm>
              <a:custGeom>
                <a:avLst/>
                <a:gdLst>
                  <a:gd name="T0" fmla="*/ 0 w 1"/>
                  <a:gd name="T1" fmla="*/ 3 h 3"/>
                  <a:gd name="T2" fmla="*/ 0 w 1"/>
                  <a:gd name="T3" fmla="*/ 1 h 3"/>
                  <a:gd name="T4" fmla="*/ 0 w 1"/>
                  <a:gd name="T5" fmla="*/ 1 h 3"/>
                  <a:gd name="T6" fmla="*/ 1 w 1"/>
                  <a:gd name="T7" fmla="*/ 1 h 3"/>
                  <a:gd name="T8" fmla="*/ 1 w 1"/>
                  <a:gd name="T9" fmla="*/ 1 h 3"/>
                  <a:gd name="T10" fmla="*/ 1 w 1"/>
                  <a:gd name="T11" fmla="*/ 0 h 3"/>
                  <a:gd name="T12" fmla="*/ 1 w 1"/>
                  <a:gd name="T13" fmla="*/ 0 h 3"/>
                  <a:gd name="T14" fmla="*/ 1 w 1"/>
                  <a:gd name="T15" fmla="*/ 1 h 3"/>
                  <a:gd name="T16" fmla="*/ 1 w 1"/>
                  <a:gd name="T17" fmla="*/ 1 h 3"/>
                  <a:gd name="T18" fmla="*/ 0 w 1"/>
                  <a:gd name="T19" fmla="*/ 1 h 3"/>
                  <a:gd name="T20" fmla="*/ 0 w 1"/>
                  <a:gd name="T21" fmla="*/ 1 h 3"/>
                  <a:gd name="T22" fmla="*/ 0 w 1"/>
                  <a:gd name="T23" fmla="*/ 3 h 3"/>
                  <a:gd name="T24" fmla="*/ 0 w 1"/>
                  <a:gd name="T2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3">
                    <a:moveTo>
                      <a:pt x="0" y="3"/>
                    </a:moveTo>
                    <a:cubicBezTo>
                      <a:pt x="0" y="1"/>
                      <a:pt x="0" y="1"/>
                      <a:pt x="0" y="1"/>
                    </a:cubicBezTo>
                    <a:cubicBezTo>
                      <a:pt x="0" y="1"/>
                      <a:pt x="0" y="1"/>
                      <a:pt x="0" y="1"/>
                    </a:cubicBezTo>
                    <a:cubicBezTo>
                      <a:pt x="0" y="1"/>
                      <a:pt x="0" y="1"/>
                      <a:pt x="1" y="1"/>
                    </a:cubicBezTo>
                    <a:cubicBezTo>
                      <a:pt x="1" y="1"/>
                      <a:pt x="1" y="1"/>
                      <a:pt x="1" y="1"/>
                    </a:cubicBezTo>
                    <a:cubicBezTo>
                      <a:pt x="1" y="0"/>
                      <a:pt x="1" y="0"/>
                      <a:pt x="1" y="0"/>
                    </a:cubicBezTo>
                    <a:cubicBezTo>
                      <a:pt x="1" y="0"/>
                      <a:pt x="1" y="0"/>
                      <a:pt x="1" y="0"/>
                    </a:cubicBezTo>
                    <a:cubicBezTo>
                      <a:pt x="1" y="1"/>
                      <a:pt x="1" y="1"/>
                      <a:pt x="1" y="1"/>
                    </a:cubicBezTo>
                    <a:cubicBezTo>
                      <a:pt x="1" y="1"/>
                      <a:pt x="1" y="1"/>
                      <a:pt x="1" y="1"/>
                    </a:cubicBezTo>
                    <a:cubicBezTo>
                      <a:pt x="1" y="1"/>
                      <a:pt x="0" y="1"/>
                      <a:pt x="0" y="1"/>
                    </a:cubicBezTo>
                    <a:cubicBezTo>
                      <a:pt x="0" y="1"/>
                      <a:pt x="0" y="1"/>
                      <a:pt x="0" y="1"/>
                    </a:cubicBezTo>
                    <a:cubicBezTo>
                      <a:pt x="0" y="3"/>
                      <a:pt x="0" y="3"/>
                      <a:pt x="0" y="3"/>
                    </a:cubicBezTo>
                    <a:cubicBezTo>
                      <a:pt x="0" y="3"/>
                      <a:pt x="0" y="3"/>
                      <a:pt x="0"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61" name="Freeform 712"/>
              <p:cNvSpPr>
                <a:spLocks/>
              </p:cNvSpPr>
              <p:nvPr/>
            </p:nvSpPr>
            <p:spPr bwMode="auto">
              <a:xfrm>
                <a:off x="3644900" y="6530975"/>
                <a:ext cx="9525" cy="9525"/>
              </a:xfrm>
              <a:custGeom>
                <a:avLst/>
                <a:gdLst>
                  <a:gd name="T0" fmla="*/ 1 w 2"/>
                  <a:gd name="T1" fmla="*/ 1 h 2"/>
                  <a:gd name="T2" fmla="*/ 1 w 2"/>
                  <a:gd name="T3" fmla="*/ 1 h 2"/>
                  <a:gd name="T4" fmla="*/ 2 w 2"/>
                  <a:gd name="T5" fmla="*/ 1 h 2"/>
                  <a:gd name="T6" fmla="*/ 2 w 2"/>
                  <a:gd name="T7" fmla="*/ 1 h 2"/>
                  <a:gd name="T8" fmla="*/ 1 w 2"/>
                  <a:gd name="T9" fmla="*/ 0 h 2"/>
                  <a:gd name="T10" fmla="*/ 1 w 2"/>
                  <a:gd name="T11" fmla="*/ 1 h 2"/>
                  <a:gd name="T12" fmla="*/ 1 w 2"/>
                  <a:gd name="T13" fmla="*/ 1 h 2"/>
                  <a:gd name="T14" fmla="*/ 1 w 2"/>
                  <a:gd name="T15" fmla="*/ 1 h 2"/>
                  <a:gd name="T16" fmla="*/ 1 w 2"/>
                  <a:gd name="T17" fmla="*/ 1 h 2"/>
                  <a:gd name="T18" fmla="*/ 1 w 2"/>
                  <a:gd name="T19" fmla="*/ 1 h 2"/>
                  <a:gd name="T20" fmla="*/ 1 w 2"/>
                  <a:gd name="T21" fmla="*/ 1 h 2"/>
                  <a:gd name="T22" fmla="*/ 1 w 2"/>
                  <a:gd name="T23" fmla="*/ 1 h 2"/>
                  <a:gd name="T24" fmla="*/ 1 w 2"/>
                  <a:gd name="T25" fmla="*/ 1 h 2"/>
                  <a:gd name="T26" fmla="*/ 1 w 2"/>
                  <a:gd name="T27" fmla="*/ 1 h 2"/>
                  <a:gd name="T28" fmla="*/ 1 w 2"/>
                  <a:gd name="T29" fmla="*/ 1 h 2"/>
                  <a:gd name="T30" fmla="*/ 1 w 2"/>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2">
                    <a:moveTo>
                      <a:pt x="1" y="1"/>
                    </a:moveTo>
                    <a:cubicBezTo>
                      <a:pt x="0" y="1"/>
                      <a:pt x="0" y="1"/>
                      <a:pt x="1" y="1"/>
                    </a:cubicBezTo>
                    <a:cubicBezTo>
                      <a:pt x="1" y="2"/>
                      <a:pt x="1" y="2"/>
                      <a:pt x="2" y="1"/>
                    </a:cubicBezTo>
                    <a:cubicBezTo>
                      <a:pt x="2" y="1"/>
                      <a:pt x="2" y="1"/>
                      <a:pt x="2" y="1"/>
                    </a:cubicBezTo>
                    <a:cubicBezTo>
                      <a:pt x="2" y="1"/>
                      <a:pt x="2" y="1"/>
                      <a:pt x="1" y="0"/>
                    </a:cubicBezTo>
                    <a:cubicBezTo>
                      <a:pt x="1" y="0"/>
                      <a:pt x="1" y="0"/>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0"/>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62" name="Freeform 713"/>
              <p:cNvSpPr>
                <a:spLocks/>
              </p:cNvSpPr>
              <p:nvPr/>
            </p:nvSpPr>
            <p:spPr bwMode="auto">
              <a:xfrm>
                <a:off x="3654425" y="6521450"/>
                <a:ext cx="4763" cy="14288"/>
              </a:xfrm>
              <a:custGeom>
                <a:avLst/>
                <a:gdLst>
                  <a:gd name="T0" fmla="*/ 0 w 1"/>
                  <a:gd name="T1" fmla="*/ 2 h 3"/>
                  <a:gd name="T2" fmla="*/ 0 w 1"/>
                  <a:gd name="T3" fmla="*/ 1 h 3"/>
                  <a:gd name="T4" fmla="*/ 0 w 1"/>
                  <a:gd name="T5" fmla="*/ 1 h 3"/>
                  <a:gd name="T6" fmla="*/ 1 w 1"/>
                  <a:gd name="T7" fmla="*/ 2 h 3"/>
                  <a:gd name="T8" fmla="*/ 1 w 1"/>
                  <a:gd name="T9" fmla="*/ 2 h 3"/>
                  <a:gd name="T10" fmla="*/ 1 w 1"/>
                  <a:gd name="T11" fmla="*/ 0 h 3"/>
                  <a:gd name="T12" fmla="*/ 1 w 1"/>
                  <a:gd name="T13" fmla="*/ 0 h 3"/>
                  <a:gd name="T14" fmla="*/ 1 w 1"/>
                  <a:gd name="T15" fmla="*/ 2 h 3"/>
                  <a:gd name="T16" fmla="*/ 1 w 1"/>
                  <a:gd name="T17" fmla="*/ 2 h 3"/>
                  <a:gd name="T18" fmla="*/ 0 w 1"/>
                  <a:gd name="T19" fmla="*/ 1 h 3"/>
                  <a:gd name="T20" fmla="*/ 0 w 1"/>
                  <a:gd name="T21" fmla="*/ 1 h 3"/>
                  <a:gd name="T22" fmla="*/ 0 w 1"/>
                  <a:gd name="T23" fmla="*/ 2 h 3"/>
                  <a:gd name="T24" fmla="*/ 0 w 1"/>
                  <a:gd name="T2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3">
                    <a:moveTo>
                      <a:pt x="0" y="2"/>
                    </a:moveTo>
                    <a:cubicBezTo>
                      <a:pt x="0" y="1"/>
                      <a:pt x="0" y="1"/>
                      <a:pt x="0" y="1"/>
                    </a:cubicBezTo>
                    <a:cubicBezTo>
                      <a:pt x="0" y="1"/>
                      <a:pt x="0" y="1"/>
                      <a:pt x="0" y="1"/>
                    </a:cubicBezTo>
                    <a:cubicBezTo>
                      <a:pt x="0" y="2"/>
                      <a:pt x="0" y="2"/>
                      <a:pt x="1" y="2"/>
                    </a:cubicBezTo>
                    <a:cubicBezTo>
                      <a:pt x="1" y="2"/>
                      <a:pt x="1" y="2"/>
                      <a:pt x="1" y="2"/>
                    </a:cubicBezTo>
                    <a:cubicBezTo>
                      <a:pt x="1" y="1"/>
                      <a:pt x="1" y="1"/>
                      <a:pt x="1" y="0"/>
                    </a:cubicBezTo>
                    <a:cubicBezTo>
                      <a:pt x="1" y="0"/>
                      <a:pt x="1" y="0"/>
                      <a:pt x="1" y="0"/>
                    </a:cubicBezTo>
                    <a:cubicBezTo>
                      <a:pt x="1" y="1"/>
                      <a:pt x="1" y="1"/>
                      <a:pt x="1" y="2"/>
                    </a:cubicBezTo>
                    <a:cubicBezTo>
                      <a:pt x="1" y="2"/>
                      <a:pt x="1" y="2"/>
                      <a:pt x="1" y="2"/>
                    </a:cubicBezTo>
                    <a:cubicBezTo>
                      <a:pt x="1" y="1"/>
                      <a:pt x="0" y="1"/>
                      <a:pt x="0" y="1"/>
                    </a:cubicBezTo>
                    <a:cubicBezTo>
                      <a:pt x="0" y="1"/>
                      <a:pt x="0" y="1"/>
                      <a:pt x="0" y="1"/>
                    </a:cubicBezTo>
                    <a:cubicBezTo>
                      <a:pt x="0" y="2"/>
                      <a:pt x="0" y="2"/>
                      <a:pt x="0" y="2"/>
                    </a:cubicBezTo>
                    <a:cubicBezTo>
                      <a:pt x="0" y="3"/>
                      <a:pt x="0" y="3"/>
                      <a:pt x="0"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63" name="Freeform 714"/>
              <p:cNvSpPr>
                <a:spLocks/>
              </p:cNvSpPr>
              <p:nvPr/>
            </p:nvSpPr>
            <p:spPr bwMode="auto">
              <a:xfrm>
                <a:off x="3668713" y="6508750"/>
                <a:ext cx="4763" cy="12700"/>
              </a:xfrm>
              <a:custGeom>
                <a:avLst/>
                <a:gdLst>
                  <a:gd name="T0" fmla="*/ 0 w 1"/>
                  <a:gd name="T1" fmla="*/ 3 h 3"/>
                  <a:gd name="T2" fmla="*/ 0 w 1"/>
                  <a:gd name="T3" fmla="*/ 1 h 3"/>
                  <a:gd name="T4" fmla="*/ 0 w 1"/>
                  <a:gd name="T5" fmla="*/ 1 h 3"/>
                  <a:gd name="T6" fmla="*/ 0 w 1"/>
                  <a:gd name="T7" fmla="*/ 2 h 3"/>
                  <a:gd name="T8" fmla="*/ 1 w 1"/>
                  <a:gd name="T9" fmla="*/ 2 h 3"/>
                  <a:gd name="T10" fmla="*/ 1 w 1"/>
                  <a:gd name="T11" fmla="*/ 1 h 3"/>
                  <a:gd name="T12" fmla="*/ 0 w 1"/>
                  <a:gd name="T13" fmla="*/ 1 h 3"/>
                  <a:gd name="T14" fmla="*/ 1 w 1"/>
                  <a:gd name="T15" fmla="*/ 2 h 3"/>
                  <a:gd name="T16" fmla="*/ 1 w 1"/>
                  <a:gd name="T17" fmla="*/ 2 h 3"/>
                  <a:gd name="T18" fmla="*/ 1 w 1"/>
                  <a:gd name="T19" fmla="*/ 1 h 3"/>
                  <a:gd name="T20" fmla="*/ 0 w 1"/>
                  <a:gd name="T21" fmla="*/ 1 h 3"/>
                  <a:gd name="T22" fmla="*/ 0 w 1"/>
                  <a:gd name="T23" fmla="*/ 2 h 3"/>
                  <a:gd name="T24" fmla="*/ 1 w 1"/>
                  <a:gd name="T25" fmla="*/ 1 h 3"/>
                  <a:gd name="T26" fmla="*/ 0 w 1"/>
                  <a:gd name="T27" fmla="*/ 1 h 3"/>
                  <a:gd name="T28" fmla="*/ 0 w 1"/>
                  <a:gd name="T29" fmla="*/ 1 h 3"/>
                  <a:gd name="T30" fmla="*/ 0 w 1"/>
                  <a:gd name="T31" fmla="*/ 3 h 3"/>
                  <a:gd name="T32" fmla="*/ 0 w 1"/>
                  <a:gd name="T3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 h="3">
                    <a:moveTo>
                      <a:pt x="0" y="3"/>
                    </a:moveTo>
                    <a:cubicBezTo>
                      <a:pt x="0" y="2"/>
                      <a:pt x="0" y="2"/>
                      <a:pt x="0" y="1"/>
                    </a:cubicBezTo>
                    <a:cubicBezTo>
                      <a:pt x="0" y="1"/>
                      <a:pt x="0" y="1"/>
                      <a:pt x="0" y="1"/>
                    </a:cubicBezTo>
                    <a:cubicBezTo>
                      <a:pt x="0" y="2"/>
                      <a:pt x="0" y="2"/>
                      <a:pt x="0" y="2"/>
                    </a:cubicBezTo>
                    <a:cubicBezTo>
                      <a:pt x="1" y="2"/>
                      <a:pt x="1" y="2"/>
                      <a:pt x="1" y="2"/>
                    </a:cubicBezTo>
                    <a:cubicBezTo>
                      <a:pt x="1" y="1"/>
                      <a:pt x="1" y="1"/>
                      <a:pt x="1" y="1"/>
                    </a:cubicBezTo>
                    <a:cubicBezTo>
                      <a:pt x="1" y="1"/>
                      <a:pt x="0" y="1"/>
                      <a:pt x="0" y="1"/>
                    </a:cubicBezTo>
                    <a:cubicBezTo>
                      <a:pt x="1" y="1"/>
                      <a:pt x="1" y="1"/>
                      <a:pt x="1" y="2"/>
                    </a:cubicBezTo>
                    <a:cubicBezTo>
                      <a:pt x="1" y="2"/>
                      <a:pt x="1" y="2"/>
                      <a:pt x="1" y="2"/>
                    </a:cubicBezTo>
                    <a:cubicBezTo>
                      <a:pt x="1" y="1"/>
                      <a:pt x="1" y="1"/>
                      <a:pt x="1" y="1"/>
                    </a:cubicBezTo>
                    <a:cubicBezTo>
                      <a:pt x="1" y="0"/>
                      <a:pt x="0" y="0"/>
                      <a:pt x="0" y="1"/>
                    </a:cubicBezTo>
                    <a:cubicBezTo>
                      <a:pt x="0" y="1"/>
                      <a:pt x="0" y="1"/>
                      <a:pt x="0" y="2"/>
                    </a:cubicBezTo>
                    <a:cubicBezTo>
                      <a:pt x="0" y="2"/>
                      <a:pt x="1" y="2"/>
                      <a:pt x="1" y="1"/>
                    </a:cubicBezTo>
                    <a:cubicBezTo>
                      <a:pt x="0" y="1"/>
                      <a:pt x="0" y="1"/>
                      <a:pt x="0" y="1"/>
                    </a:cubicBezTo>
                    <a:cubicBezTo>
                      <a:pt x="0" y="1"/>
                      <a:pt x="0" y="1"/>
                      <a:pt x="0" y="1"/>
                    </a:cubicBezTo>
                    <a:cubicBezTo>
                      <a:pt x="0" y="2"/>
                      <a:pt x="0" y="2"/>
                      <a:pt x="0" y="3"/>
                    </a:cubicBezTo>
                    <a:cubicBezTo>
                      <a:pt x="0" y="3"/>
                      <a:pt x="0" y="3"/>
                      <a:pt x="0"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64" name="Freeform 715"/>
              <p:cNvSpPr>
                <a:spLocks/>
              </p:cNvSpPr>
              <p:nvPr/>
            </p:nvSpPr>
            <p:spPr bwMode="auto">
              <a:xfrm>
                <a:off x="3673475" y="6503988"/>
                <a:ext cx="4763" cy="9525"/>
              </a:xfrm>
              <a:custGeom>
                <a:avLst/>
                <a:gdLst>
                  <a:gd name="T0" fmla="*/ 1 w 1"/>
                  <a:gd name="T1" fmla="*/ 1 h 2"/>
                  <a:gd name="T2" fmla="*/ 0 w 1"/>
                  <a:gd name="T3" fmla="*/ 2 h 2"/>
                  <a:gd name="T4" fmla="*/ 1 w 1"/>
                  <a:gd name="T5" fmla="*/ 2 h 2"/>
                  <a:gd name="T6" fmla="*/ 0 w 1"/>
                  <a:gd name="T7" fmla="*/ 0 h 2"/>
                  <a:gd name="T8" fmla="*/ 0 w 1"/>
                  <a:gd name="T9" fmla="*/ 1 h 2"/>
                  <a:gd name="T10" fmla="*/ 0 w 1"/>
                  <a:gd name="T11" fmla="*/ 0 h 2"/>
                  <a:gd name="T12" fmla="*/ 0 w 1"/>
                  <a:gd name="T13" fmla="*/ 0 h 2"/>
                  <a:gd name="T14" fmla="*/ 0 w 1"/>
                  <a:gd name="T15" fmla="*/ 0 h 2"/>
                  <a:gd name="T16" fmla="*/ 0 w 1"/>
                  <a:gd name="T17" fmla="*/ 0 h 2"/>
                  <a:gd name="T18" fmla="*/ 0 w 1"/>
                  <a:gd name="T19" fmla="*/ 2 h 2"/>
                  <a:gd name="T20" fmla="*/ 1 w 1"/>
                  <a:gd name="T21" fmla="*/ 2 h 2"/>
                  <a:gd name="T22" fmla="*/ 1 w 1"/>
                  <a:gd name="T23" fmla="*/ 1 h 2"/>
                  <a:gd name="T24" fmla="*/ 1 w 1"/>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2">
                    <a:moveTo>
                      <a:pt x="1" y="1"/>
                    </a:moveTo>
                    <a:cubicBezTo>
                      <a:pt x="1" y="1"/>
                      <a:pt x="1" y="2"/>
                      <a:pt x="0" y="2"/>
                    </a:cubicBezTo>
                    <a:cubicBezTo>
                      <a:pt x="0" y="2"/>
                      <a:pt x="1" y="2"/>
                      <a:pt x="1" y="2"/>
                    </a:cubicBezTo>
                    <a:cubicBezTo>
                      <a:pt x="0" y="1"/>
                      <a:pt x="0" y="1"/>
                      <a:pt x="0" y="0"/>
                    </a:cubicBezTo>
                    <a:cubicBezTo>
                      <a:pt x="0" y="0"/>
                      <a:pt x="0" y="1"/>
                      <a:pt x="0" y="1"/>
                    </a:cubicBezTo>
                    <a:cubicBezTo>
                      <a:pt x="0" y="0"/>
                      <a:pt x="0" y="0"/>
                      <a:pt x="0" y="0"/>
                    </a:cubicBezTo>
                    <a:cubicBezTo>
                      <a:pt x="1" y="0"/>
                      <a:pt x="0" y="0"/>
                      <a:pt x="0" y="0"/>
                    </a:cubicBezTo>
                    <a:cubicBezTo>
                      <a:pt x="0" y="0"/>
                      <a:pt x="0" y="0"/>
                      <a:pt x="0" y="0"/>
                    </a:cubicBezTo>
                    <a:cubicBezTo>
                      <a:pt x="0" y="0"/>
                      <a:pt x="0" y="0"/>
                      <a:pt x="0" y="0"/>
                    </a:cubicBezTo>
                    <a:cubicBezTo>
                      <a:pt x="0" y="1"/>
                      <a:pt x="0" y="2"/>
                      <a:pt x="0" y="2"/>
                    </a:cubicBezTo>
                    <a:cubicBezTo>
                      <a:pt x="0" y="2"/>
                      <a:pt x="0" y="2"/>
                      <a:pt x="1" y="2"/>
                    </a:cubicBezTo>
                    <a:cubicBezTo>
                      <a:pt x="1" y="2"/>
                      <a:pt x="1" y="2"/>
                      <a:pt x="1" y="1"/>
                    </a:cubicBezTo>
                    <a:cubicBezTo>
                      <a:pt x="1"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65" name="Freeform 716"/>
              <p:cNvSpPr>
                <a:spLocks/>
              </p:cNvSpPr>
              <p:nvPr/>
            </p:nvSpPr>
            <p:spPr bwMode="auto">
              <a:xfrm>
                <a:off x="3673475" y="6508750"/>
                <a:ext cx="4763"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1" y="0"/>
                      <a:pt x="1" y="0"/>
                    </a:cubicBezTo>
                    <a:cubicBezTo>
                      <a:pt x="1" y="0"/>
                      <a:pt x="1" y="0"/>
                      <a:pt x="0" y="0"/>
                    </a:cubicBezTo>
                    <a:cubicBezTo>
                      <a:pt x="0"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66" name="Freeform 717"/>
              <p:cNvSpPr>
                <a:spLocks/>
              </p:cNvSpPr>
              <p:nvPr/>
            </p:nvSpPr>
            <p:spPr bwMode="auto">
              <a:xfrm>
                <a:off x="3678238" y="6499225"/>
                <a:ext cx="4763" cy="4763"/>
              </a:xfrm>
              <a:custGeom>
                <a:avLst/>
                <a:gdLst>
                  <a:gd name="T0" fmla="*/ 0 w 1"/>
                  <a:gd name="T1" fmla="*/ 1 h 1"/>
                  <a:gd name="T2" fmla="*/ 1 w 1"/>
                  <a:gd name="T3" fmla="*/ 0 h 1"/>
                  <a:gd name="T4" fmla="*/ 1 w 1"/>
                  <a:gd name="T5" fmla="*/ 0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0"/>
                      <a:pt x="1" y="0"/>
                    </a:cubicBezTo>
                    <a:cubicBezTo>
                      <a:pt x="1" y="0"/>
                      <a:pt x="1" y="0"/>
                      <a:pt x="1" y="0"/>
                    </a:cubicBezTo>
                    <a:cubicBezTo>
                      <a:pt x="1" y="0"/>
                      <a:pt x="0" y="0"/>
                      <a:pt x="0" y="1"/>
                    </a:cubicBezTo>
                    <a:cubicBezTo>
                      <a:pt x="0" y="1"/>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67" name="Freeform 718"/>
              <p:cNvSpPr>
                <a:spLocks/>
              </p:cNvSpPr>
              <p:nvPr/>
            </p:nvSpPr>
            <p:spPr bwMode="auto">
              <a:xfrm>
                <a:off x="3678238" y="6499225"/>
                <a:ext cx="4763" cy="9525"/>
              </a:xfrm>
              <a:custGeom>
                <a:avLst/>
                <a:gdLst>
                  <a:gd name="T0" fmla="*/ 1 w 1"/>
                  <a:gd name="T1" fmla="*/ 1 h 2"/>
                  <a:gd name="T2" fmla="*/ 1 w 1"/>
                  <a:gd name="T3" fmla="*/ 0 h 2"/>
                  <a:gd name="T4" fmla="*/ 0 w 1"/>
                  <a:gd name="T5" fmla="*/ 0 h 2"/>
                  <a:gd name="T6" fmla="*/ 1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1"/>
                      <a:pt x="1" y="0"/>
                    </a:cubicBezTo>
                    <a:cubicBezTo>
                      <a:pt x="1" y="0"/>
                      <a:pt x="0" y="0"/>
                      <a:pt x="0" y="0"/>
                    </a:cubicBezTo>
                    <a:cubicBezTo>
                      <a:pt x="1" y="1"/>
                      <a:pt x="1" y="1"/>
                      <a:pt x="1" y="1"/>
                    </a:cubicBezTo>
                    <a:cubicBezTo>
                      <a:pt x="1" y="2"/>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68" name="Freeform 719"/>
              <p:cNvSpPr>
                <a:spLocks/>
              </p:cNvSpPr>
              <p:nvPr/>
            </p:nvSpPr>
            <p:spPr bwMode="auto">
              <a:xfrm>
                <a:off x="3683000" y="6494463"/>
                <a:ext cx="9525" cy="9525"/>
              </a:xfrm>
              <a:custGeom>
                <a:avLst/>
                <a:gdLst>
                  <a:gd name="T0" fmla="*/ 0 w 2"/>
                  <a:gd name="T1" fmla="*/ 1 h 2"/>
                  <a:gd name="T2" fmla="*/ 1 w 2"/>
                  <a:gd name="T3" fmla="*/ 1 h 2"/>
                  <a:gd name="T4" fmla="*/ 1 w 2"/>
                  <a:gd name="T5" fmla="*/ 0 h 2"/>
                  <a:gd name="T6" fmla="*/ 1 w 2"/>
                  <a:gd name="T7" fmla="*/ 0 h 2"/>
                  <a:gd name="T8" fmla="*/ 1 w 2"/>
                  <a:gd name="T9" fmla="*/ 1 h 2"/>
                  <a:gd name="T10" fmla="*/ 0 w 2"/>
                  <a:gd name="T11" fmla="*/ 1 h 2"/>
                  <a:gd name="T12" fmla="*/ 0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1"/>
                    </a:moveTo>
                    <a:cubicBezTo>
                      <a:pt x="0" y="1"/>
                      <a:pt x="1" y="2"/>
                      <a:pt x="1" y="1"/>
                    </a:cubicBezTo>
                    <a:cubicBezTo>
                      <a:pt x="2" y="1"/>
                      <a:pt x="2" y="0"/>
                      <a:pt x="1" y="0"/>
                    </a:cubicBezTo>
                    <a:cubicBezTo>
                      <a:pt x="1" y="0"/>
                      <a:pt x="1" y="0"/>
                      <a:pt x="1" y="0"/>
                    </a:cubicBezTo>
                    <a:cubicBezTo>
                      <a:pt x="1" y="0"/>
                      <a:pt x="2" y="1"/>
                      <a:pt x="1" y="1"/>
                    </a:cubicBezTo>
                    <a:cubicBezTo>
                      <a:pt x="1" y="1"/>
                      <a:pt x="1" y="1"/>
                      <a:pt x="0" y="1"/>
                    </a:cubicBezTo>
                    <a:cubicBezTo>
                      <a:pt x="0" y="0"/>
                      <a:pt x="0" y="0"/>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69" name="Freeform 720"/>
              <p:cNvSpPr>
                <a:spLocks/>
              </p:cNvSpPr>
              <p:nvPr/>
            </p:nvSpPr>
            <p:spPr bwMode="auto">
              <a:xfrm>
                <a:off x="3700463" y="6470650"/>
                <a:ext cx="9525" cy="14288"/>
              </a:xfrm>
              <a:custGeom>
                <a:avLst/>
                <a:gdLst>
                  <a:gd name="T0" fmla="*/ 1 w 2"/>
                  <a:gd name="T1" fmla="*/ 3 h 3"/>
                  <a:gd name="T2" fmla="*/ 2 w 2"/>
                  <a:gd name="T3" fmla="*/ 2 h 3"/>
                  <a:gd name="T4" fmla="*/ 2 w 2"/>
                  <a:gd name="T5" fmla="*/ 1 h 3"/>
                  <a:gd name="T6" fmla="*/ 1 w 2"/>
                  <a:gd name="T7" fmla="*/ 1 h 3"/>
                  <a:gd name="T8" fmla="*/ 1 w 2"/>
                  <a:gd name="T9" fmla="*/ 1 h 3"/>
                  <a:gd name="T10" fmla="*/ 1 w 2"/>
                  <a:gd name="T11" fmla="*/ 1 h 3"/>
                  <a:gd name="T12" fmla="*/ 1 w 2"/>
                  <a:gd name="T13" fmla="*/ 1 h 3"/>
                  <a:gd name="T14" fmla="*/ 1 w 2"/>
                  <a:gd name="T15" fmla="*/ 0 h 3"/>
                  <a:gd name="T16" fmla="*/ 1 w 2"/>
                  <a:gd name="T17" fmla="*/ 0 h 3"/>
                  <a:gd name="T18" fmla="*/ 2 w 2"/>
                  <a:gd name="T19" fmla="*/ 0 h 3"/>
                  <a:gd name="T20" fmla="*/ 0 w 2"/>
                  <a:gd name="T21" fmla="*/ 1 h 3"/>
                  <a:gd name="T22" fmla="*/ 1 w 2"/>
                  <a:gd name="T23" fmla="*/ 1 h 3"/>
                  <a:gd name="T24" fmla="*/ 1 w 2"/>
                  <a:gd name="T25" fmla="*/ 1 h 3"/>
                  <a:gd name="T26" fmla="*/ 2 w 2"/>
                  <a:gd name="T27" fmla="*/ 1 h 3"/>
                  <a:gd name="T28" fmla="*/ 2 w 2"/>
                  <a:gd name="T29" fmla="*/ 1 h 3"/>
                  <a:gd name="T30" fmla="*/ 1 w 2"/>
                  <a:gd name="T31" fmla="*/ 2 h 3"/>
                  <a:gd name="T32" fmla="*/ 1 w 2"/>
                  <a:gd name="T33" fmla="*/ 2 h 3"/>
                  <a:gd name="T34" fmla="*/ 1 w 2"/>
                  <a:gd name="T35" fmla="*/ 2 h 3"/>
                  <a:gd name="T36" fmla="*/ 1 w 2"/>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 h="3">
                    <a:moveTo>
                      <a:pt x="1" y="3"/>
                    </a:moveTo>
                    <a:cubicBezTo>
                      <a:pt x="1" y="2"/>
                      <a:pt x="1" y="2"/>
                      <a:pt x="2" y="2"/>
                    </a:cubicBezTo>
                    <a:cubicBezTo>
                      <a:pt x="2" y="2"/>
                      <a:pt x="2" y="1"/>
                      <a:pt x="2" y="1"/>
                    </a:cubicBezTo>
                    <a:cubicBezTo>
                      <a:pt x="2" y="1"/>
                      <a:pt x="1" y="1"/>
                      <a:pt x="1" y="1"/>
                    </a:cubicBezTo>
                    <a:cubicBezTo>
                      <a:pt x="1" y="1"/>
                      <a:pt x="1" y="1"/>
                      <a:pt x="1" y="1"/>
                    </a:cubicBezTo>
                    <a:cubicBezTo>
                      <a:pt x="1" y="1"/>
                      <a:pt x="1" y="1"/>
                      <a:pt x="1" y="1"/>
                    </a:cubicBezTo>
                    <a:cubicBezTo>
                      <a:pt x="1" y="1"/>
                      <a:pt x="1" y="1"/>
                      <a:pt x="1" y="1"/>
                    </a:cubicBezTo>
                    <a:cubicBezTo>
                      <a:pt x="1" y="1"/>
                      <a:pt x="1" y="0"/>
                      <a:pt x="1" y="0"/>
                    </a:cubicBezTo>
                    <a:cubicBezTo>
                      <a:pt x="1" y="0"/>
                      <a:pt x="1" y="0"/>
                      <a:pt x="1" y="0"/>
                    </a:cubicBezTo>
                    <a:cubicBezTo>
                      <a:pt x="2" y="0"/>
                      <a:pt x="2" y="0"/>
                      <a:pt x="2" y="0"/>
                    </a:cubicBezTo>
                    <a:cubicBezTo>
                      <a:pt x="1" y="0"/>
                      <a:pt x="1" y="0"/>
                      <a:pt x="0" y="1"/>
                    </a:cubicBezTo>
                    <a:cubicBezTo>
                      <a:pt x="0" y="1"/>
                      <a:pt x="0" y="1"/>
                      <a:pt x="1" y="1"/>
                    </a:cubicBezTo>
                    <a:cubicBezTo>
                      <a:pt x="1" y="1"/>
                      <a:pt x="1" y="1"/>
                      <a:pt x="1" y="1"/>
                    </a:cubicBezTo>
                    <a:cubicBezTo>
                      <a:pt x="1" y="1"/>
                      <a:pt x="2" y="1"/>
                      <a:pt x="2" y="1"/>
                    </a:cubicBezTo>
                    <a:cubicBezTo>
                      <a:pt x="2" y="1"/>
                      <a:pt x="2" y="1"/>
                      <a:pt x="2" y="1"/>
                    </a:cubicBezTo>
                    <a:cubicBezTo>
                      <a:pt x="2" y="1"/>
                      <a:pt x="2" y="2"/>
                      <a:pt x="1" y="2"/>
                    </a:cubicBezTo>
                    <a:cubicBezTo>
                      <a:pt x="1" y="2"/>
                      <a:pt x="1" y="2"/>
                      <a:pt x="1" y="2"/>
                    </a:cubicBezTo>
                    <a:cubicBezTo>
                      <a:pt x="1" y="2"/>
                      <a:pt x="1" y="2"/>
                      <a:pt x="1" y="2"/>
                    </a:cubicBezTo>
                    <a:cubicBezTo>
                      <a:pt x="1" y="3"/>
                      <a:pt x="1" y="3"/>
                      <a:pt x="1"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70" name="Freeform 721"/>
              <p:cNvSpPr>
                <a:spLocks/>
              </p:cNvSpPr>
              <p:nvPr/>
            </p:nvSpPr>
            <p:spPr bwMode="auto">
              <a:xfrm>
                <a:off x="3714750" y="6456363"/>
                <a:ext cx="4763" cy="14288"/>
              </a:xfrm>
              <a:custGeom>
                <a:avLst/>
                <a:gdLst>
                  <a:gd name="T0" fmla="*/ 0 w 1"/>
                  <a:gd name="T1" fmla="*/ 2 h 3"/>
                  <a:gd name="T2" fmla="*/ 1 w 1"/>
                  <a:gd name="T3" fmla="*/ 3 h 3"/>
                  <a:gd name="T4" fmla="*/ 1 w 1"/>
                  <a:gd name="T5" fmla="*/ 3 h 3"/>
                  <a:gd name="T6" fmla="*/ 1 w 1"/>
                  <a:gd name="T7" fmla="*/ 1 h 3"/>
                  <a:gd name="T8" fmla="*/ 1 w 1"/>
                  <a:gd name="T9" fmla="*/ 1 h 3"/>
                  <a:gd name="T10" fmla="*/ 1 w 1"/>
                  <a:gd name="T11" fmla="*/ 3 h 3"/>
                  <a:gd name="T12" fmla="*/ 1 w 1"/>
                  <a:gd name="T13" fmla="*/ 2 h 3"/>
                  <a:gd name="T14" fmla="*/ 0 w 1"/>
                  <a:gd name="T15" fmla="*/ 2 h 3"/>
                  <a:gd name="T16" fmla="*/ 0 w 1"/>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2"/>
                    </a:moveTo>
                    <a:cubicBezTo>
                      <a:pt x="0" y="2"/>
                      <a:pt x="1" y="3"/>
                      <a:pt x="1" y="3"/>
                    </a:cubicBezTo>
                    <a:cubicBezTo>
                      <a:pt x="1" y="3"/>
                      <a:pt x="1" y="3"/>
                      <a:pt x="1" y="3"/>
                    </a:cubicBezTo>
                    <a:cubicBezTo>
                      <a:pt x="1" y="2"/>
                      <a:pt x="1" y="1"/>
                      <a:pt x="1" y="1"/>
                    </a:cubicBezTo>
                    <a:cubicBezTo>
                      <a:pt x="1" y="0"/>
                      <a:pt x="1" y="0"/>
                      <a:pt x="1" y="1"/>
                    </a:cubicBezTo>
                    <a:cubicBezTo>
                      <a:pt x="1" y="1"/>
                      <a:pt x="1" y="2"/>
                      <a:pt x="1" y="3"/>
                    </a:cubicBezTo>
                    <a:cubicBezTo>
                      <a:pt x="1" y="3"/>
                      <a:pt x="1" y="3"/>
                      <a:pt x="1" y="2"/>
                    </a:cubicBezTo>
                    <a:cubicBezTo>
                      <a:pt x="1" y="2"/>
                      <a:pt x="0" y="2"/>
                      <a:pt x="0" y="2"/>
                    </a:cubicBezTo>
                    <a:cubicBezTo>
                      <a:pt x="0" y="2"/>
                      <a:pt x="0" y="2"/>
                      <a:pt x="0"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71" name="Freeform 722"/>
              <p:cNvSpPr>
                <a:spLocks/>
              </p:cNvSpPr>
              <p:nvPr/>
            </p:nvSpPr>
            <p:spPr bwMode="auto">
              <a:xfrm>
                <a:off x="3724275" y="6448425"/>
                <a:ext cx="9525" cy="7938"/>
              </a:xfrm>
              <a:custGeom>
                <a:avLst/>
                <a:gdLst>
                  <a:gd name="T0" fmla="*/ 1 w 2"/>
                  <a:gd name="T1" fmla="*/ 2 h 2"/>
                  <a:gd name="T2" fmla="*/ 1 w 2"/>
                  <a:gd name="T3" fmla="*/ 1 h 2"/>
                  <a:gd name="T4" fmla="*/ 1 w 2"/>
                  <a:gd name="T5" fmla="*/ 1 h 2"/>
                  <a:gd name="T6" fmla="*/ 1 w 2"/>
                  <a:gd name="T7" fmla="*/ 1 h 2"/>
                  <a:gd name="T8" fmla="*/ 1 w 2"/>
                  <a:gd name="T9" fmla="*/ 1 h 2"/>
                  <a:gd name="T10" fmla="*/ 1 w 2"/>
                  <a:gd name="T11" fmla="*/ 1 h 2"/>
                  <a:gd name="T12" fmla="*/ 1 w 2"/>
                  <a:gd name="T13" fmla="*/ 1 h 2"/>
                  <a:gd name="T14" fmla="*/ 1 w 2"/>
                  <a:gd name="T15" fmla="*/ 1 h 2"/>
                  <a:gd name="T16" fmla="*/ 1 w 2"/>
                  <a:gd name="T17" fmla="*/ 1 h 2"/>
                  <a:gd name="T18" fmla="*/ 2 w 2"/>
                  <a:gd name="T19" fmla="*/ 2 h 2"/>
                  <a:gd name="T20" fmla="*/ 2 w 2"/>
                  <a:gd name="T21" fmla="*/ 2 h 2"/>
                  <a:gd name="T22" fmla="*/ 1 w 2"/>
                  <a:gd name="T23" fmla="*/ 1 h 2"/>
                  <a:gd name="T24" fmla="*/ 1 w 2"/>
                  <a:gd name="T25" fmla="*/ 1 h 2"/>
                  <a:gd name="T26" fmla="*/ 1 w 2"/>
                  <a:gd name="T27" fmla="*/ 1 h 2"/>
                  <a:gd name="T28" fmla="*/ 2 w 2"/>
                  <a:gd name="T29" fmla="*/ 1 h 2"/>
                  <a:gd name="T30" fmla="*/ 1 w 2"/>
                  <a:gd name="T31" fmla="*/ 0 h 2"/>
                  <a:gd name="T32" fmla="*/ 1 w 2"/>
                  <a:gd name="T33" fmla="*/ 1 h 2"/>
                  <a:gd name="T34" fmla="*/ 0 w 2"/>
                  <a:gd name="T35" fmla="*/ 1 h 2"/>
                  <a:gd name="T36" fmla="*/ 1 w 2"/>
                  <a:gd name="T37" fmla="*/ 1 h 2"/>
                  <a:gd name="T38" fmla="*/ 1 w 2"/>
                  <a:gd name="T39" fmla="*/ 2 h 2"/>
                  <a:gd name="T40" fmla="*/ 1 w 2"/>
                  <a:gd name="T4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 h="2">
                    <a:moveTo>
                      <a:pt x="1" y="2"/>
                    </a:moveTo>
                    <a:cubicBezTo>
                      <a:pt x="1" y="2"/>
                      <a:pt x="1" y="1"/>
                      <a:pt x="1" y="1"/>
                    </a:cubicBezTo>
                    <a:cubicBezTo>
                      <a:pt x="1" y="1"/>
                      <a:pt x="1" y="1"/>
                      <a:pt x="1" y="1"/>
                    </a:cubicBezTo>
                    <a:cubicBezTo>
                      <a:pt x="1" y="1"/>
                      <a:pt x="1" y="0"/>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2" y="2"/>
                      <a:pt x="2" y="2"/>
                    </a:cubicBezTo>
                    <a:cubicBezTo>
                      <a:pt x="2" y="2"/>
                      <a:pt x="2" y="2"/>
                      <a:pt x="2" y="2"/>
                    </a:cubicBezTo>
                    <a:cubicBezTo>
                      <a:pt x="2" y="1"/>
                      <a:pt x="1" y="1"/>
                      <a:pt x="1" y="1"/>
                    </a:cubicBezTo>
                    <a:cubicBezTo>
                      <a:pt x="1" y="1"/>
                      <a:pt x="1" y="1"/>
                      <a:pt x="1" y="1"/>
                    </a:cubicBezTo>
                    <a:cubicBezTo>
                      <a:pt x="1" y="1"/>
                      <a:pt x="1" y="1"/>
                      <a:pt x="1" y="1"/>
                    </a:cubicBezTo>
                    <a:cubicBezTo>
                      <a:pt x="2" y="1"/>
                      <a:pt x="2" y="1"/>
                      <a:pt x="2" y="1"/>
                    </a:cubicBezTo>
                    <a:cubicBezTo>
                      <a:pt x="1" y="0"/>
                      <a:pt x="1" y="0"/>
                      <a:pt x="1" y="0"/>
                    </a:cubicBezTo>
                    <a:cubicBezTo>
                      <a:pt x="1" y="0"/>
                      <a:pt x="1" y="0"/>
                      <a:pt x="1" y="1"/>
                    </a:cubicBezTo>
                    <a:cubicBezTo>
                      <a:pt x="1" y="1"/>
                      <a:pt x="0" y="1"/>
                      <a:pt x="0" y="1"/>
                    </a:cubicBezTo>
                    <a:cubicBezTo>
                      <a:pt x="0" y="1"/>
                      <a:pt x="1" y="1"/>
                      <a:pt x="1" y="1"/>
                    </a:cubicBezTo>
                    <a:cubicBezTo>
                      <a:pt x="1" y="2"/>
                      <a:pt x="1" y="2"/>
                      <a:pt x="1" y="2"/>
                    </a:cubicBezTo>
                    <a:cubicBezTo>
                      <a:pt x="1" y="2"/>
                      <a:pt x="1" y="2"/>
                      <a:pt x="1"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72" name="Freeform 723"/>
              <p:cNvSpPr>
                <a:spLocks/>
              </p:cNvSpPr>
              <p:nvPr/>
            </p:nvSpPr>
            <p:spPr bwMode="auto">
              <a:xfrm>
                <a:off x="3733800" y="6443663"/>
                <a:ext cx="9525" cy="7938"/>
              </a:xfrm>
              <a:custGeom>
                <a:avLst/>
                <a:gdLst>
                  <a:gd name="T0" fmla="*/ 0 w 2"/>
                  <a:gd name="T1" fmla="*/ 1 h 2"/>
                  <a:gd name="T2" fmla="*/ 1 w 2"/>
                  <a:gd name="T3" fmla="*/ 2 h 2"/>
                  <a:gd name="T4" fmla="*/ 1 w 2"/>
                  <a:gd name="T5" fmla="*/ 2 h 2"/>
                  <a:gd name="T6" fmla="*/ 1 w 2"/>
                  <a:gd name="T7" fmla="*/ 2 h 2"/>
                  <a:gd name="T8" fmla="*/ 2 w 2"/>
                  <a:gd name="T9" fmla="*/ 1 h 2"/>
                  <a:gd name="T10" fmla="*/ 1 w 2"/>
                  <a:gd name="T11" fmla="*/ 1 h 2"/>
                  <a:gd name="T12" fmla="*/ 0 w 2"/>
                  <a:gd name="T13" fmla="*/ 1 h 2"/>
                  <a:gd name="T14" fmla="*/ 1 w 2"/>
                  <a:gd name="T15" fmla="*/ 1 h 2"/>
                  <a:gd name="T16" fmla="*/ 1 w 2"/>
                  <a:gd name="T17" fmla="*/ 0 h 2"/>
                  <a:gd name="T18" fmla="*/ 0 w 2"/>
                  <a:gd name="T19" fmla="*/ 0 h 2"/>
                  <a:gd name="T20" fmla="*/ 0 w 2"/>
                  <a:gd name="T21" fmla="*/ 1 h 2"/>
                  <a:gd name="T22" fmla="*/ 0 w 2"/>
                  <a:gd name="T23" fmla="*/ 1 h 2"/>
                  <a:gd name="T24" fmla="*/ 0 w 2"/>
                  <a:gd name="T25" fmla="*/ 1 h 2"/>
                  <a:gd name="T26" fmla="*/ 0 w 2"/>
                  <a:gd name="T27" fmla="*/ 0 h 2"/>
                  <a:gd name="T28" fmla="*/ 1 w 2"/>
                  <a:gd name="T29" fmla="*/ 0 h 2"/>
                  <a:gd name="T30" fmla="*/ 1 w 2"/>
                  <a:gd name="T31" fmla="*/ 0 h 2"/>
                  <a:gd name="T32" fmla="*/ 1 w 2"/>
                  <a:gd name="T33" fmla="*/ 0 h 2"/>
                  <a:gd name="T34" fmla="*/ 0 w 2"/>
                  <a:gd name="T35" fmla="*/ 1 h 2"/>
                  <a:gd name="T36" fmla="*/ 1 w 2"/>
                  <a:gd name="T37" fmla="*/ 1 h 2"/>
                  <a:gd name="T38" fmla="*/ 1 w 2"/>
                  <a:gd name="T39" fmla="*/ 1 h 2"/>
                  <a:gd name="T40" fmla="*/ 1 w 2"/>
                  <a:gd name="T41" fmla="*/ 1 h 2"/>
                  <a:gd name="T42" fmla="*/ 1 w 2"/>
                  <a:gd name="T43" fmla="*/ 1 h 2"/>
                  <a:gd name="T44" fmla="*/ 1 w 2"/>
                  <a:gd name="T45" fmla="*/ 1 h 2"/>
                  <a:gd name="T46" fmla="*/ 1 w 2"/>
                  <a:gd name="T47" fmla="*/ 1 h 2"/>
                  <a:gd name="T48" fmla="*/ 1 w 2"/>
                  <a:gd name="T49" fmla="*/ 1 h 2"/>
                  <a:gd name="T50" fmla="*/ 1 w 2"/>
                  <a:gd name="T51" fmla="*/ 2 h 2"/>
                  <a:gd name="T52" fmla="*/ 1 w 2"/>
                  <a:gd name="T53" fmla="*/ 2 h 2"/>
                  <a:gd name="T54" fmla="*/ 0 w 2"/>
                  <a:gd name="T55" fmla="*/ 1 h 2"/>
                  <a:gd name="T56" fmla="*/ 0 w 2"/>
                  <a:gd name="T5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 h="2">
                    <a:moveTo>
                      <a:pt x="0" y="1"/>
                    </a:moveTo>
                    <a:cubicBezTo>
                      <a:pt x="0" y="1"/>
                      <a:pt x="0" y="1"/>
                      <a:pt x="1" y="2"/>
                    </a:cubicBezTo>
                    <a:cubicBezTo>
                      <a:pt x="1" y="2"/>
                      <a:pt x="1" y="2"/>
                      <a:pt x="1" y="2"/>
                    </a:cubicBezTo>
                    <a:cubicBezTo>
                      <a:pt x="1" y="2"/>
                      <a:pt x="1" y="2"/>
                      <a:pt x="1" y="2"/>
                    </a:cubicBezTo>
                    <a:cubicBezTo>
                      <a:pt x="1" y="1"/>
                      <a:pt x="2" y="1"/>
                      <a:pt x="2" y="1"/>
                    </a:cubicBezTo>
                    <a:cubicBezTo>
                      <a:pt x="2" y="1"/>
                      <a:pt x="1" y="1"/>
                      <a:pt x="1" y="1"/>
                    </a:cubicBezTo>
                    <a:cubicBezTo>
                      <a:pt x="1" y="1"/>
                      <a:pt x="0" y="1"/>
                      <a:pt x="0" y="1"/>
                    </a:cubicBezTo>
                    <a:cubicBezTo>
                      <a:pt x="0" y="1"/>
                      <a:pt x="1" y="1"/>
                      <a:pt x="1" y="1"/>
                    </a:cubicBezTo>
                    <a:cubicBezTo>
                      <a:pt x="1" y="1"/>
                      <a:pt x="1" y="0"/>
                      <a:pt x="1" y="0"/>
                    </a:cubicBezTo>
                    <a:cubicBezTo>
                      <a:pt x="1" y="0"/>
                      <a:pt x="1" y="0"/>
                      <a:pt x="0" y="0"/>
                    </a:cubicBezTo>
                    <a:cubicBezTo>
                      <a:pt x="0" y="0"/>
                      <a:pt x="0" y="0"/>
                      <a:pt x="0" y="1"/>
                    </a:cubicBez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1" y="0"/>
                      <a:pt x="1" y="0"/>
                      <a:pt x="1" y="0"/>
                    </a:cubicBezTo>
                    <a:cubicBezTo>
                      <a:pt x="1" y="1"/>
                      <a:pt x="1"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2"/>
                      <a:pt x="1" y="2"/>
                    </a:cubicBezTo>
                    <a:cubicBezTo>
                      <a:pt x="1" y="2"/>
                      <a:pt x="1" y="2"/>
                      <a:pt x="1" y="2"/>
                    </a:cubicBezTo>
                    <a:cubicBezTo>
                      <a:pt x="1" y="1"/>
                      <a:pt x="0" y="1"/>
                      <a:pt x="0" y="1"/>
                    </a:cubicBezTo>
                    <a:cubicBezTo>
                      <a:pt x="0" y="0"/>
                      <a:pt x="0" y="0"/>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73" name="Freeform 724"/>
              <p:cNvSpPr>
                <a:spLocks/>
              </p:cNvSpPr>
              <p:nvPr/>
            </p:nvSpPr>
            <p:spPr bwMode="auto">
              <a:xfrm>
                <a:off x="3719513" y="6456363"/>
                <a:ext cx="9525" cy="9525"/>
              </a:xfrm>
              <a:custGeom>
                <a:avLst/>
                <a:gdLst>
                  <a:gd name="T0" fmla="*/ 1 w 2"/>
                  <a:gd name="T1" fmla="*/ 1 h 2"/>
                  <a:gd name="T2" fmla="*/ 1 w 2"/>
                  <a:gd name="T3" fmla="*/ 2 h 2"/>
                  <a:gd name="T4" fmla="*/ 1 w 2"/>
                  <a:gd name="T5" fmla="*/ 2 h 2"/>
                  <a:gd name="T6" fmla="*/ 1 w 2"/>
                  <a:gd name="T7" fmla="*/ 0 h 2"/>
                  <a:gd name="T8" fmla="*/ 0 w 2"/>
                  <a:gd name="T9" fmla="*/ 0 h 2"/>
                  <a:gd name="T10" fmla="*/ 1 w 2"/>
                  <a:gd name="T11" fmla="*/ 0 h 2"/>
                  <a:gd name="T12" fmla="*/ 1 w 2"/>
                  <a:gd name="T13" fmla="*/ 0 h 2"/>
                  <a:gd name="T14" fmla="*/ 0 w 2"/>
                  <a:gd name="T15" fmla="*/ 0 h 2"/>
                  <a:gd name="T16" fmla="*/ 0 w 2"/>
                  <a:gd name="T17" fmla="*/ 0 h 2"/>
                  <a:gd name="T18" fmla="*/ 1 w 2"/>
                  <a:gd name="T19" fmla="*/ 2 h 2"/>
                  <a:gd name="T20" fmla="*/ 1 w 2"/>
                  <a:gd name="T21" fmla="*/ 2 h 2"/>
                  <a:gd name="T22" fmla="*/ 2 w 2"/>
                  <a:gd name="T23" fmla="*/ 1 h 2"/>
                  <a:gd name="T24" fmla="*/ 1 w 2"/>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
                    <a:moveTo>
                      <a:pt x="1" y="1"/>
                    </a:moveTo>
                    <a:cubicBezTo>
                      <a:pt x="1" y="1"/>
                      <a:pt x="1" y="1"/>
                      <a:pt x="1" y="2"/>
                    </a:cubicBezTo>
                    <a:cubicBezTo>
                      <a:pt x="1" y="2"/>
                      <a:pt x="1" y="2"/>
                      <a:pt x="1" y="2"/>
                    </a:cubicBezTo>
                    <a:cubicBezTo>
                      <a:pt x="1" y="1"/>
                      <a:pt x="1" y="1"/>
                      <a:pt x="1" y="0"/>
                    </a:cubicBezTo>
                    <a:cubicBezTo>
                      <a:pt x="0" y="0"/>
                      <a:pt x="0" y="0"/>
                      <a:pt x="0" y="0"/>
                    </a:cubicBezTo>
                    <a:cubicBezTo>
                      <a:pt x="1" y="0"/>
                      <a:pt x="1" y="0"/>
                      <a:pt x="1" y="0"/>
                    </a:cubicBezTo>
                    <a:cubicBezTo>
                      <a:pt x="1" y="0"/>
                      <a:pt x="1" y="0"/>
                      <a:pt x="1" y="0"/>
                    </a:cubicBezTo>
                    <a:cubicBezTo>
                      <a:pt x="1" y="0"/>
                      <a:pt x="0" y="0"/>
                      <a:pt x="0" y="0"/>
                    </a:cubicBezTo>
                    <a:cubicBezTo>
                      <a:pt x="0" y="0"/>
                      <a:pt x="0" y="0"/>
                      <a:pt x="0" y="0"/>
                    </a:cubicBezTo>
                    <a:cubicBezTo>
                      <a:pt x="0" y="1"/>
                      <a:pt x="1" y="1"/>
                      <a:pt x="1" y="2"/>
                    </a:cubicBezTo>
                    <a:cubicBezTo>
                      <a:pt x="1" y="2"/>
                      <a:pt x="1" y="2"/>
                      <a:pt x="1" y="2"/>
                    </a:cubicBezTo>
                    <a:cubicBezTo>
                      <a:pt x="1" y="2"/>
                      <a:pt x="1" y="1"/>
                      <a:pt x="2" y="1"/>
                    </a:cubicBezTo>
                    <a:cubicBezTo>
                      <a:pt x="2"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74" name="Freeform 725"/>
              <p:cNvSpPr>
                <a:spLocks/>
              </p:cNvSpPr>
              <p:nvPr/>
            </p:nvSpPr>
            <p:spPr bwMode="auto">
              <a:xfrm>
                <a:off x="3719513" y="6456363"/>
                <a:ext cx="4763" cy="4763"/>
              </a:xfrm>
              <a:custGeom>
                <a:avLst/>
                <a:gdLst>
                  <a:gd name="T0" fmla="*/ 1 w 1"/>
                  <a:gd name="T1" fmla="*/ 1 h 1"/>
                  <a:gd name="T2" fmla="*/ 1 w 1"/>
                  <a:gd name="T3" fmla="*/ 1 h 1"/>
                  <a:gd name="T4" fmla="*/ 1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1"/>
                    </a:cubicBezTo>
                    <a:cubicBezTo>
                      <a:pt x="1" y="1"/>
                      <a:pt x="1" y="0"/>
                      <a:pt x="1" y="0"/>
                    </a:cubicBezTo>
                    <a:cubicBezTo>
                      <a:pt x="1" y="1"/>
                      <a:pt x="1" y="1"/>
                      <a:pt x="1" y="1"/>
                    </a:cubicBezTo>
                    <a:cubicBezTo>
                      <a:pt x="0"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75" name="Freeform 726"/>
              <p:cNvSpPr>
                <a:spLocks/>
              </p:cNvSpPr>
              <p:nvPr/>
            </p:nvSpPr>
            <p:spPr bwMode="auto">
              <a:xfrm>
                <a:off x="3687763" y="6484938"/>
                <a:ext cx="9525" cy="14288"/>
              </a:xfrm>
              <a:custGeom>
                <a:avLst/>
                <a:gdLst>
                  <a:gd name="T0" fmla="*/ 2 w 2"/>
                  <a:gd name="T1" fmla="*/ 2 h 3"/>
                  <a:gd name="T2" fmla="*/ 1 w 2"/>
                  <a:gd name="T3" fmla="*/ 2 h 3"/>
                  <a:gd name="T4" fmla="*/ 1 w 2"/>
                  <a:gd name="T5" fmla="*/ 3 h 3"/>
                  <a:gd name="T6" fmla="*/ 1 w 2"/>
                  <a:gd name="T7" fmla="*/ 1 h 3"/>
                  <a:gd name="T8" fmla="*/ 1 w 2"/>
                  <a:gd name="T9" fmla="*/ 1 h 3"/>
                  <a:gd name="T10" fmla="*/ 1 w 2"/>
                  <a:gd name="T11" fmla="*/ 1 h 3"/>
                  <a:gd name="T12" fmla="*/ 1 w 2"/>
                  <a:gd name="T13" fmla="*/ 1 h 3"/>
                  <a:gd name="T14" fmla="*/ 0 w 2"/>
                  <a:gd name="T15" fmla="*/ 1 h 3"/>
                  <a:gd name="T16" fmla="*/ 0 w 2"/>
                  <a:gd name="T17" fmla="*/ 1 h 3"/>
                  <a:gd name="T18" fmla="*/ 1 w 2"/>
                  <a:gd name="T19" fmla="*/ 3 h 3"/>
                  <a:gd name="T20" fmla="*/ 1 w 2"/>
                  <a:gd name="T21" fmla="*/ 3 h 3"/>
                  <a:gd name="T22" fmla="*/ 2 w 2"/>
                  <a:gd name="T23" fmla="*/ 2 h 3"/>
                  <a:gd name="T24" fmla="*/ 2 w 2"/>
                  <a:gd name="T2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
                    <a:moveTo>
                      <a:pt x="2" y="2"/>
                    </a:moveTo>
                    <a:cubicBezTo>
                      <a:pt x="1" y="2"/>
                      <a:pt x="1" y="2"/>
                      <a:pt x="1" y="2"/>
                    </a:cubicBezTo>
                    <a:cubicBezTo>
                      <a:pt x="1" y="2"/>
                      <a:pt x="1" y="2"/>
                      <a:pt x="1" y="3"/>
                    </a:cubicBezTo>
                    <a:cubicBezTo>
                      <a:pt x="1" y="2"/>
                      <a:pt x="1" y="1"/>
                      <a:pt x="1" y="1"/>
                    </a:cubicBezTo>
                    <a:cubicBezTo>
                      <a:pt x="1" y="1"/>
                      <a:pt x="1" y="1"/>
                      <a:pt x="1" y="1"/>
                    </a:cubicBezTo>
                    <a:cubicBezTo>
                      <a:pt x="1" y="1"/>
                      <a:pt x="1" y="1"/>
                      <a:pt x="1" y="1"/>
                    </a:cubicBezTo>
                    <a:cubicBezTo>
                      <a:pt x="1" y="1"/>
                      <a:pt x="1" y="0"/>
                      <a:pt x="1" y="1"/>
                    </a:cubicBezTo>
                    <a:cubicBezTo>
                      <a:pt x="1" y="1"/>
                      <a:pt x="1" y="1"/>
                      <a:pt x="0" y="1"/>
                    </a:cubicBezTo>
                    <a:cubicBezTo>
                      <a:pt x="0" y="1"/>
                      <a:pt x="0" y="1"/>
                      <a:pt x="0" y="1"/>
                    </a:cubicBezTo>
                    <a:cubicBezTo>
                      <a:pt x="1" y="2"/>
                      <a:pt x="1" y="2"/>
                      <a:pt x="1" y="3"/>
                    </a:cubicBezTo>
                    <a:cubicBezTo>
                      <a:pt x="1" y="3"/>
                      <a:pt x="1" y="3"/>
                      <a:pt x="1" y="3"/>
                    </a:cubicBezTo>
                    <a:cubicBezTo>
                      <a:pt x="1" y="2"/>
                      <a:pt x="2" y="2"/>
                      <a:pt x="2" y="2"/>
                    </a:cubicBezTo>
                    <a:cubicBezTo>
                      <a:pt x="2" y="2"/>
                      <a:pt x="2" y="2"/>
                      <a:pt x="2"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76" name="Oval 727"/>
              <p:cNvSpPr>
                <a:spLocks noChangeArrowheads="1"/>
              </p:cNvSpPr>
              <p:nvPr/>
            </p:nvSpPr>
            <p:spPr bwMode="auto">
              <a:xfrm>
                <a:off x="3692525" y="6489700"/>
                <a:ext cx="1588" cy="47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77" name="Freeform 728"/>
              <p:cNvSpPr>
                <a:spLocks/>
              </p:cNvSpPr>
              <p:nvPr/>
            </p:nvSpPr>
            <p:spPr bwMode="auto">
              <a:xfrm>
                <a:off x="3697288" y="6480175"/>
                <a:ext cx="3175" cy="9525"/>
              </a:xfrm>
              <a:custGeom>
                <a:avLst/>
                <a:gdLst>
                  <a:gd name="T0" fmla="*/ 0 w 1"/>
                  <a:gd name="T1" fmla="*/ 2 h 2"/>
                  <a:gd name="T2" fmla="*/ 0 w 1"/>
                  <a:gd name="T3" fmla="*/ 1 h 2"/>
                  <a:gd name="T4" fmla="*/ 0 w 1"/>
                  <a:gd name="T5" fmla="*/ 1 h 2"/>
                  <a:gd name="T6" fmla="*/ 1 w 1"/>
                  <a:gd name="T7" fmla="*/ 2 h 2"/>
                  <a:gd name="T8" fmla="*/ 1 w 1"/>
                  <a:gd name="T9" fmla="*/ 1 h 2"/>
                  <a:gd name="T10" fmla="*/ 1 w 1"/>
                  <a:gd name="T11" fmla="*/ 0 h 2"/>
                  <a:gd name="T12" fmla="*/ 1 w 1"/>
                  <a:gd name="T13" fmla="*/ 0 h 2"/>
                  <a:gd name="T14" fmla="*/ 1 w 1"/>
                  <a:gd name="T15" fmla="*/ 1 h 2"/>
                  <a:gd name="T16" fmla="*/ 1 w 1"/>
                  <a:gd name="T17" fmla="*/ 1 h 2"/>
                  <a:gd name="T18" fmla="*/ 0 w 1"/>
                  <a:gd name="T19" fmla="*/ 1 h 2"/>
                  <a:gd name="T20" fmla="*/ 0 w 1"/>
                  <a:gd name="T21" fmla="*/ 1 h 2"/>
                  <a:gd name="T22" fmla="*/ 0 w 1"/>
                  <a:gd name="T23" fmla="*/ 2 h 2"/>
                  <a:gd name="T24" fmla="*/ 0 w 1"/>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2">
                    <a:moveTo>
                      <a:pt x="0" y="2"/>
                    </a:moveTo>
                    <a:cubicBezTo>
                      <a:pt x="0" y="1"/>
                      <a:pt x="0" y="1"/>
                      <a:pt x="0" y="1"/>
                    </a:cubicBezTo>
                    <a:cubicBezTo>
                      <a:pt x="0" y="1"/>
                      <a:pt x="0" y="1"/>
                      <a:pt x="0" y="1"/>
                    </a:cubicBezTo>
                    <a:cubicBezTo>
                      <a:pt x="0" y="1"/>
                      <a:pt x="1" y="1"/>
                      <a:pt x="1" y="2"/>
                    </a:cubicBezTo>
                    <a:cubicBezTo>
                      <a:pt x="1" y="2"/>
                      <a:pt x="1" y="2"/>
                      <a:pt x="1" y="1"/>
                    </a:cubicBezTo>
                    <a:cubicBezTo>
                      <a:pt x="1" y="1"/>
                      <a:pt x="1" y="0"/>
                      <a:pt x="1" y="0"/>
                    </a:cubicBezTo>
                    <a:cubicBezTo>
                      <a:pt x="1" y="0"/>
                      <a:pt x="1" y="0"/>
                      <a:pt x="1" y="0"/>
                    </a:cubicBezTo>
                    <a:cubicBezTo>
                      <a:pt x="1" y="0"/>
                      <a:pt x="1" y="1"/>
                      <a:pt x="1" y="1"/>
                    </a:cubicBezTo>
                    <a:cubicBezTo>
                      <a:pt x="1" y="1"/>
                      <a:pt x="1" y="1"/>
                      <a:pt x="1" y="1"/>
                    </a:cubicBezTo>
                    <a:cubicBezTo>
                      <a:pt x="1" y="1"/>
                      <a:pt x="1" y="1"/>
                      <a:pt x="0" y="1"/>
                    </a:cubicBezTo>
                    <a:cubicBezTo>
                      <a:pt x="0" y="1"/>
                      <a:pt x="0" y="1"/>
                      <a:pt x="0" y="1"/>
                    </a:cubicBezTo>
                    <a:cubicBezTo>
                      <a:pt x="0" y="2"/>
                      <a:pt x="0" y="2"/>
                      <a:pt x="0" y="2"/>
                    </a:cubicBezTo>
                    <a:cubicBezTo>
                      <a:pt x="0" y="2"/>
                      <a:pt x="0" y="2"/>
                      <a:pt x="0"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78" name="Freeform 729"/>
              <p:cNvSpPr>
                <a:spLocks/>
              </p:cNvSpPr>
              <p:nvPr/>
            </p:nvSpPr>
            <p:spPr bwMode="auto">
              <a:xfrm>
                <a:off x="3748088" y="6429375"/>
                <a:ext cx="9525" cy="14288"/>
              </a:xfrm>
              <a:custGeom>
                <a:avLst/>
                <a:gdLst>
                  <a:gd name="T0" fmla="*/ 1 w 2"/>
                  <a:gd name="T1" fmla="*/ 2 h 3"/>
                  <a:gd name="T2" fmla="*/ 0 w 2"/>
                  <a:gd name="T3" fmla="*/ 1 h 3"/>
                  <a:gd name="T4" fmla="*/ 0 w 2"/>
                  <a:gd name="T5" fmla="*/ 1 h 3"/>
                  <a:gd name="T6" fmla="*/ 1 w 2"/>
                  <a:gd name="T7" fmla="*/ 1 h 3"/>
                  <a:gd name="T8" fmla="*/ 1 w 2"/>
                  <a:gd name="T9" fmla="*/ 1 h 3"/>
                  <a:gd name="T10" fmla="*/ 1 w 2"/>
                  <a:gd name="T11" fmla="*/ 0 h 3"/>
                  <a:gd name="T12" fmla="*/ 1 w 2"/>
                  <a:gd name="T13" fmla="*/ 0 h 3"/>
                  <a:gd name="T14" fmla="*/ 1 w 2"/>
                  <a:gd name="T15" fmla="*/ 1 h 3"/>
                  <a:gd name="T16" fmla="*/ 2 w 2"/>
                  <a:gd name="T17" fmla="*/ 1 h 3"/>
                  <a:gd name="T18" fmla="*/ 1 w 2"/>
                  <a:gd name="T19" fmla="*/ 0 h 3"/>
                  <a:gd name="T20" fmla="*/ 1 w 2"/>
                  <a:gd name="T21" fmla="*/ 0 h 3"/>
                  <a:gd name="T22" fmla="*/ 1 w 2"/>
                  <a:gd name="T23" fmla="*/ 1 h 3"/>
                  <a:gd name="T24" fmla="*/ 1 w 2"/>
                  <a:gd name="T25" fmla="*/ 1 h 3"/>
                  <a:gd name="T26" fmla="*/ 0 w 2"/>
                  <a:gd name="T27" fmla="*/ 1 h 3"/>
                  <a:gd name="T28" fmla="*/ 0 w 2"/>
                  <a:gd name="T29" fmla="*/ 1 h 3"/>
                  <a:gd name="T30" fmla="*/ 0 w 2"/>
                  <a:gd name="T31" fmla="*/ 2 h 3"/>
                  <a:gd name="T32" fmla="*/ 1 w 2"/>
                  <a:gd name="T3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 h="3">
                    <a:moveTo>
                      <a:pt x="1" y="2"/>
                    </a:moveTo>
                    <a:cubicBezTo>
                      <a:pt x="0" y="2"/>
                      <a:pt x="0" y="1"/>
                      <a:pt x="0" y="1"/>
                    </a:cubicBezTo>
                    <a:cubicBezTo>
                      <a:pt x="0" y="1"/>
                      <a:pt x="0" y="1"/>
                      <a:pt x="0" y="1"/>
                    </a:cubicBezTo>
                    <a:cubicBezTo>
                      <a:pt x="0" y="1"/>
                      <a:pt x="1" y="1"/>
                      <a:pt x="1" y="1"/>
                    </a:cubicBezTo>
                    <a:cubicBezTo>
                      <a:pt x="1" y="1"/>
                      <a:pt x="1" y="1"/>
                      <a:pt x="1" y="1"/>
                    </a:cubicBezTo>
                    <a:cubicBezTo>
                      <a:pt x="1" y="1"/>
                      <a:pt x="1" y="1"/>
                      <a:pt x="1" y="0"/>
                    </a:cubicBezTo>
                    <a:cubicBezTo>
                      <a:pt x="1" y="0"/>
                      <a:pt x="1" y="0"/>
                      <a:pt x="1" y="0"/>
                    </a:cubicBezTo>
                    <a:cubicBezTo>
                      <a:pt x="1" y="1"/>
                      <a:pt x="1" y="1"/>
                      <a:pt x="1" y="1"/>
                    </a:cubicBezTo>
                    <a:cubicBezTo>
                      <a:pt x="1" y="2"/>
                      <a:pt x="2" y="1"/>
                      <a:pt x="2" y="1"/>
                    </a:cubicBezTo>
                    <a:cubicBezTo>
                      <a:pt x="1" y="1"/>
                      <a:pt x="1" y="0"/>
                      <a:pt x="1" y="0"/>
                    </a:cubicBezTo>
                    <a:cubicBezTo>
                      <a:pt x="1" y="0"/>
                      <a:pt x="1" y="0"/>
                      <a:pt x="1" y="0"/>
                    </a:cubicBezTo>
                    <a:cubicBezTo>
                      <a:pt x="1" y="1"/>
                      <a:pt x="1" y="1"/>
                      <a:pt x="1" y="1"/>
                    </a:cubicBezTo>
                    <a:cubicBezTo>
                      <a:pt x="1" y="1"/>
                      <a:pt x="1" y="1"/>
                      <a:pt x="1" y="1"/>
                    </a:cubicBezTo>
                    <a:cubicBezTo>
                      <a:pt x="1" y="1"/>
                      <a:pt x="0" y="1"/>
                      <a:pt x="0" y="1"/>
                    </a:cubicBezTo>
                    <a:cubicBezTo>
                      <a:pt x="0" y="1"/>
                      <a:pt x="0" y="1"/>
                      <a:pt x="0" y="1"/>
                    </a:cubicBezTo>
                    <a:cubicBezTo>
                      <a:pt x="0" y="1"/>
                      <a:pt x="0" y="2"/>
                      <a:pt x="0" y="2"/>
                    </a:cubicBezTo>
                    <a:cubicBezTo>
                      <a:pt x="0" y="3"/>
                      <a:pt x="1" y="3"/>
                      <a:pt x="1"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79" name="Freeform 730"/>
              <p:cNvSpPr>
                <a:spLocks/>
              </p:cNvSpPr>
              <p:nvPr/>
            </p:nvSpPr>
            <p:spPr bwMode="auto">
              <a:xfrm>
                <a:off x="3738563" y="6438900"/>
                <a:ext cx="9525" cy="9525"/>
              </a:xfrm>
              <a:custGeom>
                <a:avLst/>
                <a:gdLst>
                  <a:gd name="T0" fmla="*/ 0 w 2"/>
                  <a:gd name="T1" fmla="*/ 1 h 2"/>
                  <a:gd name="T2" fmla="*/ 1 w 2"/>
                  <a:gd name="T3" fmla="*/ 1 h 2"/>
                  <a:gd name="T4" fmla="*/ 1 w 2"/>
                  <a:gd name="T5" fmla="*/ 0 h 2"/>
                  <a:gd name="T6" fmla="*/ 1 w 2"/>
                  <a:gd name="T7" fmla="*/ 0 h 2"/>
                  <a:gd name="T8" fmla="*/ 1 w 2"/>
                  <a:gd name="T9" fmla="*/ 1 h 2"/>
                  <a:gd name="T10" fmla="*/ 1 w 2"/>
                  <a:gd name="T11" fmla="*/ 1 h 2"/>
                  <a:gd name="T12" fmla="*/ 0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1"/>
                    </a:moveTo>
                    <a:cubicBezTo>
                      <a:pt x="1" y="1"/>
                      <a:pt x="1" y="2"/>
                      <a:pt x="1" y="1"/>
                    </a:cubicBezTo>
                    <a:cubicBezTo>
                      <a:pt x="2" y="1"/>
                      <a:pt x="2" y="0"/>
                      <a:pt x="1" y="0"/>
                    </a:cubicBezTo>
                    <a:cubicBezTo>
                      <a:pt x="1" y="0"/>
                      <a:pt x="1" y="0"/>
                      <a:pt x="1" y="0"/>
                    </a:cubicBezTo>
                    <a:cubicBezTo>
                      <a:pt x="1" y="0"/>
                      <a:pt x="2" y="1"/>
                      <a:pt x="1" y="1"/>
                    </a:cubicBezTo>
                    <a:cubicBezTo>
                      <a:pt x="1" y="1"/>
                      <a:pt x="1" y="1"/>
                      <a:pt x="1" y="1"/>
                    </a:cubicBezTo>
                    <a:cubicBezTo>
                      <a:pt x="0" y="1"/>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80" name="Freeform 731"/>
              <p:cNvSpPr>
                <a:spLocks/>
              </p:cNvSpPr>
              <p:nvPr/>
            </p:nvSpPr>
            <p:spPr bwMode="auto">
              <a:xfrm>
                <a:off x="3673475" y="6465888"/>
                <a:ext cx="106363" cy="117475"/>
              </a:xfrm>
              <a:custGeom>
                <a:avLst/>
                <a:gdLst>
                  <a:gd name="T0" fmla="*/ 12 w 23"/>
                  <a:gd name="T1" fmla="*/ 23 h 25"/>
                  <a:gd name="T2" fmla="*/ 11 w 23"/>
                  <a:gd name="T3" fmla="*/ 20 h 25"/>
                  <a:gd name="T4" fmla="*/ 14 w 23"/>
                  <a:gd name="T5" fmla="*/ 20 h 25"/>
                  <a:gd name="T6" fmla="*/ 13 w 23"/>
                  <a:gd name="T7" fmla="*/ 22 h 25"/>
                  <a:gd name="T8" fmla="*/ 15 w 23"/>
                  <a:gd name="T9" fmla="*/ 19 h 25"/>
                  <a:gd name="T10" fmla="*/ 14 w 23"/>
                  <a:gd name="T11" fmla="*/ 18 h 25"/>
                  <a:gd name="T12" fmla="*/ 16 w 23"/>
                  <a:gd name="T13" fmla="*/ 15 h 25"/>
                  <a:gd name="T14" fmla="*/ 17 w 23"/>
                  <a:gd name="T15" fmla="*/ 14 h 25"/>
                  <a:gd name="T16" fmla="*/ 18 w 23"/>
                  <a:gd name="T17" fmla="*/ 15 h 25"/>
                  <a:gd name="T18" fmla="*/ 17 w 23"/>
                  <a:gd name="T19" fmla="*/ 18 h 25"/>
                  <a:gd name="T20" fmla="*/ 18 w 23"/>
                  <a:gd name="T21" fmla="*/ 15 h 25"/>
                  <a:gd name="T22" fmla="*/ 19 w 23"/>
                  <a:gd name="T23" fmla="*/ 12 h 25"/>
                  <a:gd name="T24" fmla="*/ 22 w 23"/>
                  <a:gd name="T25" fmla="*/ 12 h 25"/>
                  <a:gd name="T26" fmla="*/ 23 w 23"/>
                  <a:gd name="T27" fmla="*/ 12 h 25"/>
                  <a:gd name="T28" fmla="*/ 21 w 23"/>
                  <a:gd name="T29" fmla="*/ 11 h 25"/>
                  <a:gd name="T30" fmla="*/ 18 w 23"/>
                  <a:gd name="T31" fmla="*/ 8 h 25"/>
                  <a:gd name="T32" fmla="*/ 16 w 23"/>
                  <a:gd name="T33" fmla="*/ 5 h 25"/>
                  <a:gd name="T34" fmla="*/ 16 w 23"/>
                  <a:gd name="T35" fmla="*/ 3 h 25"/>
                  <a:gd name="T36" fmla="*/ 14 w 23"/>
                  <a:gd name="T37" fmla="*/ 4 h 25"/>
                  <a:gd name="T38" fmla="*/ 16 w 23"/>
                  <a:gd name="T39" fmla="*/ 6 h 25"/>
                  <a:gd name="T40" fmla="*/ 16 w 23"/>
                  <a:gd name="T41" fmla="*/ 8 h 25"/>
                  <a:gd name="T42" fmla="*/ 11 w 23"/>
                  <a:gd name="T43" fmla="*/ 12 h 25"/>
                  <a:gd name="T44" fmla="*/ 8 w 23"/>
                  <a:gd name="T45" fmla="*/ 12 h 25"/>
                  <a:gd name="T46" fmla="*/ 7 w 23"/>
                  <a:gd name="T47" fmla="*/ 11 h 25"/>
                  <a:gd name="T48" fmla="*/ 4 w 23"/>
                  <a:gd name="T49" fmla="*/ 12 h 25"/>
                  <a:gd name="T50" fmla="*/ 3 w 23"/>
                  <a:gd name="T51" fmla="*/ 13 h 25"/>
                  <a:gd name="T52" fmla="*/ 2 w 23"/>
                  <a:gd name="T53" fmla="*/ 16 h 25"/>
                  <a:gd name="T54" fmla="*/ 0 w 23"/>
                  <a:gd name="T55" fmla="*/ 17 h 25"/>
                  <a:gd name="T56" fmla="*/ 1 w 23"/>
                  <a:gd name="T57" fmla="*/ 17 h 25"/>
                  <a:gd name="T58" fmla="*/ 2 w 23"/>
                  <a:gd name="T59" fmla="*/ 18 h 25"/>
                  <a:gd name="T60" fmla="*/ 2 w 23"/>
                  <a:gd name="T61" fmla="*/ 20 h 25"/>
                  <a:gd name="T62" fmla="*/ 3 w 23"/>
                  <a:gd name="T63" fmla="*/ 21 h 25"/>
                  <a:gd name="T64" fmla="*/ 5 w 23"/>
                  <a:gd name="T65" fmla="*/ 20 h 25"/>
                  <a:gd name="T66" fmla="*/ 7 w 23"/>
                  <a:gd name="T67" fmla="*/ 19 h 25"/>
                  <a:gd name="T68" fmla="*/ 8 w 23"/>
                  <a:gd name="T69" fmla="*/ 21 h 25"/>
                  <a:gd name="T70" fmla="*/ 11 w 23"/>
                  <a:gd name="T71"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5">
                    <a:moveTo>
                      <a:pt x="11" y="25"/>
                    </a:moveTo>
                    <a:cubicBezTo>
                      <a:pt x="12" y="23"/>
                      <a:pt x="12" y="23"/>
                      <a:pt x="12" y="23"/>
                    </a:cubicBezTo>
                    <a:cubicBezTo>
                      <a:pt x="12" y="23"/>
                      <a:pt x="12" y="22"/>
                      <a:pt x="12" y="22"/>
                    </a:cubicBezTo>
                    <a:cubicBezTo>
                      <a:pt x="11" y="21"/>
                      <a:pt x="11" y="20"/>
                      <a:pt x="11" y="20"/>
                    </a:cubicBezTo>
                    <a:cubicBezTo>
                      <a:pt x="12" y="19"/>
                      <a:pt x="12" y="19"/>
                      <a:pt x="12" y="19"/>
                    </a:cubicBezTo>
                    <a:cubicBezTo>
                      <a:pt x="14" y="20"/>
                      <a:pt x="14" y="20"/>
                      <a:pt x="14" y="20"/>
                    </a:cubicBezTo>
                    <a:cubicBezTo>
                      <a:pt x="14" y="20"/>
                      <a:pt x="14" y="20"/>
                      <a:pt x="13" y="21"/>
                    </a:cubicBezTo>
                    <a:cubicBezTo>
                      <a:pt x="13" y="21"/>
                      <a:pt x="13" y="22"/>
                      <a:pt x="13" y="22"/>
                    </a:cubicBezTo>
                    <a:cubicBezTo>
                      <a:pt x="16" y="19"/>
                      <a:pt x="16" y="19"/>
                      <a:pt x="16" y="19"/>
                    </a:cubicBezTo>
                    <a:cubicBezTo>
                      <a:pt x="15" y="19"/>
                      <a:pt x="15" y="19"/>
                      <a:pt x="15" y="19"/>
                    </a:cubicBezTo>
                    <a:cubicBezTo>
                      <a:pt x="15" y="19"/>
                      <a:pt x="15" y="19"/>
                      <a:pt x="15" y="19"/>
                    </a:cubicBezTo>
                    <a:cubicBezTo>
                      <a:pt x="14" y="18"/>
                      <a:pt x="14" y="18"/>
                      <a:pt x="14" y="18"/>
                    </a:cubicBezTo>
                    <a:cubicBezTo>
                      <a:pt x="14" y="16"/>
                      <a:pt x="14" y="16"/>
                      <a:pt x="14" y="16"/>
                    </a:cubicBezTo>
                    <a:cubicBezTo>
                      <a:pt x="14" y="16"/>
                      <a:pt x="14" y="16"/>
                      <a:pt x="16" y="15"/>
                    </a:cubicBezTo>
                    <a:cubicBezTo>
                      <a:pt x="17" y="13"/>
                      <a:pt x="16" y="13"/>
                      <a:pt x="16" y="13"/>
                    </a:cubicBezTo>
                    <a:cubicBezTo>
                      <a:pt x="17" y="14"/>
                      <a:pt x="17" y="14"/>
                      <a:pt x="17" y="14"/>
                    </a:cubicBezTo>
                    <a:cubicBezTo>
                      <a:pt x="17" y="15"/>
                      <a:pt x="17" y="15"/>
                      <a:pt x="17" y="15"/>
                    </a:cubicBezTo>
                    <a:cubicBezTo>
                      <a:pt x="18" y="15"/>
                      <a:pt x="18" y="15"/>
                      <a:pt x="18" y="15"/>
                    </a:cubicBezTo>
                    <a:cubicBezTo>
                      <a:pt x="17" y="17"/>
                      <a:pt x="17" y="17"/>
                      <a:pt x="17" y="17"/>
                    </a:cubicBezTo>
                    <a:cubicBezTo>
                      <a:pt x="17" y="17"/>
                      <a:pt x="17" y="17"/>
                      <a:pt x="17" y="18"/>
                    </a:cubicBezTo>
                    <a:cubicBezTo>
                      <a:pt x="17" y="19"/>
                      <a:pt x="19" y="16"/>
                      <a:pt x="19" y="16"/>
                    </a:cubicBezTo>
                    <a:cubicBezTo>
                      <a:pt x="19" y="16"/>
                      <a:pt x="19" y="16"/>
                      <a:pt x="18" y="15"/>
                    </a:cubicBezTo>
                    <a:cubicBezTo>
                      <a:pt x="18" y="14"/>
                      <a:pt x="19" y="14"/>
                      <a:pt x="19" y="14"/>
                    </a:cubicBezTo>
                    <a:cubicBezTo>
                      <a:pt x="19" y="12"/>
                      <a:pt x="19" y="12"/>
                      <a:pt x="19" y="12"/>
                    </a:cubicBezTo>
                    <a:cubicBezTo>
                      <a:pt x="19" y="12"/>
                      <a:pt x="20" y="12"/>
                      <a:pt x="20" y="12"/>
                    </a:cubicBezTo>
                    <a:cubicBezTo>
                      <a:pt x="21" y="12"/>
                      <a:pt x="22" y="12"/>
                      <a:pt x="22" y="12"/>
                    </a:cubicBezTo>
                    <a:cubicBezTo>
                      <a:pt x="22" y="12"/>
                      <a:pt x="21" y="13"/>
                      <a:pt x="21" y="14"/>
                    </a:cubicBezTo>
                    <a:cubicBezTo>
                      <a:pt x="21" y="14"/>
                      <a:pt x="23" y="12"/>
                      <a:pt x="23" y="12"/>
                    </a:cubicBezTo>
                    <a:cubicBezTo>
                      <a:pt x="23" y="12"/>
                      <a:pt x="22" y="11"/>
                      <a:pt x="22" y="10"/>
                    </a:cubicBezTo>
                    <a:cubicBezTo>
                      <a:pt x="22" y="10"/>
                      <a:pt x="21" y="11"/>
                      <a:pt x="21" y="11"/>
                    </a:cubicBezTo>
                    <a:cubicBezTo>
                      <a:pt x="21" y="11"/>
                      <a:pt x="21" y="9"/>
                      <a:pt x="20" y="10"/>
                    </a:cubicBezTo>
                    <a:cubicBezTo>
                      <a:pt x="20" y="10"/>
                      <a:pt x="18" y="8"/>
                      <a:pt x="18" y="8"/>
                    </a:cubicBezTo>
                    <a:cubicBezTo>
                      <a:pt x="18" y="8"/>
                      <a:pt x="18" y="5"/>
                      <a:pt x="17" y="5"/>
                    </a:cubicBezTo>
                    <a:cubicBezTo>
                      <a:pt x="17" y="5"/>
                      <a:pt x="16" y="5"/>
                      <a:pt x="16" y="5"/>
                    </a:cubicBezTo>
                    <a:cubicBezTo>
                      <a:pt x="16" y="4"/>
                      <a:pt x="16" y="4"/>
                      <a:pt x="16" y="4"/>
                    </a:cubicBezTo>
                    <a:cubicBezTo>
                      <a:pt x="16" y="3"/>
                      <a:pt x="16" y="3"/>
                      <a:pt x="16" y="3"/>
                    </a:cubicBezTo>
                    <a:cubicBezTo>
                      <a:pt x="16" y="3"/>
                      <a:pt x="16" y="1"/>
                      <a:pt x="16" y="1"/>
                    </a:cubicBezTo>
                    <a:cubicBezTo>
                      <a:pt x="16" y="0"/>
                      <a:pt x="14" y="3"/>
                      <a:pt x="14" y="4"/>
                    </a:cubicBezTo>
                    <a:cubicBezTo>
                      <a:pt x="13" y="5"/>
                      <a:pt x="13" y="6"/>
                      <a:pt x="14" y="6"/>
                    </a:cubicBezTo>
                    <a:cubicBezTo>
                      <a:pt x="14" y="7"/>
                      <a:pt x="16" y="6"/>
                      <a:pt x="16" y="6"/>
                    </a:cubicBezTo>
                    <a:cubicBezTo>
                      <a:pt x="16" y="6"/>
                      <a:pt x="17" y="7"/>
                      <a:pt x="17" y="8"/>
                    </a:cubicBezTo>
                    <a:cubicBezTo>
                      <a:pt x="16" y="9"/>
                      <a:pt x="16" y="8"/>
                      <a:pt x="16" y="8"/>
                    </a:cubicBezTo>
                    <a:cubicBezTo>
                      <a:pt x="16" y="8"/>
                      <a:pt x="14" y="7"/>
                      <a:pt x="13" y="8"/>
                    </a:cubicBezTo>
                    <a:cubicBezTo>
                      <a:pt x="13" y="9"/>
                      <a:pt x="12" y="10"/>
                      <a:pt x="11" y="12"/>
                    </a:cubicBezTo>
                    <a:cubicBezTo>
                      <a:pt x="10" y="13"/>
                      <a:pt x="9" y="13"/>
                      <a:pt x="9" y="13"/>
                    </a:cubicBezTo>
                    <a:cubicBezTo>
                      <a:pt x="8" y="12"/>
                      <a:pt x="8" y="12"/>
                      <a:pt x="8" y="12"/>
                    </a:cubicBezTo>
                    <a:cubicBezTo>
                      <a:pt x="8" y="12"/>
                      <a:pt x="8" y="12"/>
                      <a:pt x="8" y="12"/>
                    </a:cubicBezTo>
                    <a:cubicBezTo>
                      <a:pt x="7" y="11"/>
                      <a:pt x="7" y="11"/>
                      <a:pt x="7" y="11"/>
                    </a:cubicBezTo>
                    <a:cubicBezTo>
                      <a:pt x="6" y="12"/>
                      <a:pt x="6" y="12"/>
                      <a:pt x="6" y="12"/>
                    </a:cubicBezTo>
                    <a:cubicBezTo>
                      <a:pt x="4" y="12"/>
                      <a:pt x="4" y="12"/>
                      <a:pt x="4" y="12"/>
                    </a:cubicBezTo>
                    <a:cubicBezTo>
                      <a:pt x="4" y="12"/>
                      <a:pt x="4" y="12"/>
                      <a:pt x="4" y="12"/>
                    </a:cubicBezTo>
                    <a:cubicBezTo>
                      <a:pt x="3" y="13"/>
                      <a:pt x="3" y="13"/>
                      <a:pt x="3" y="13"/>
                    </a:cubicBezTo>
                    <a:cubicBezTo>
                      <a:pt x="2" y="14"/>
                      <a:pt x="2" y="14"/>
                      <a:pt x="2" y="14"/>
                    </a:cubicBezTo>
                    <a:cubicBezTo>
                      <a:pt x="2" y="16"/>
                      <a:pt x="2" y="16"/>
                      <a:pt x="2" y="16"/>
                    </a:cubicBezTo>
                    <a:cubicBezTo>
                      <a:pt x="0" y="16"/>
                      <a:pt x="0" y="16"/>
                      <a:pt x="0" y="16"/>
                    </a:cubicBezTo>
                    <a:cubicBezTo>
                      <a:pt x="0" y="17"/>
                      <a:pt x="0" y="17"/>
                      <a:pt x="0" y="17"/>
                    </a:cubicBezTo>
                    <a:cubicBezTo>
                      <a:pt x="0" y="17"/>
                      <a:pt x="0" y="17"/>
                      <a:pt x="0" y="17"/>
                    </a:cubicBezTo>
                    <a:cubicBezTo>
                      <a:pt x="1" y="17"/>
                      <a:pt x="1" y="17"/>
                      <a:pt x="1" y="17"/>
                    </a:cubicBezTo>
                    <a:cubicBezTo>
                      <a:pt x="1" y="18"/>
                      <a:pt x="1" y="18"/>
                      <a:pt x="1" y="18"/>
                    </a:cubicBezTo>
                    <a:cubicBezTo>
                      <a:pt x="2" y="18"/>
                      <a:pt x="2" y="18"/>
                      <a:pt x="2" y="18"/>
                    </a:cubicBezTo>
                    <a:cubicBezTo>
                      <a:pt x="2" y="20"/>
                      <a:pt x="2" y="20"/>
                      <a:pt x="2" y="20"/>
                    </a:cubicBezTo>
                    <a:cubicBezTo>
                      <a:pt x="2" y="20"/>
                      <a:pt x="2" y="20"/>
                      <a:pt x="2" y="20"/>
                    </a:cubicBezTo>
                    <a:cubicBezTo>
                      <a:pt x="3" y="19"/>
                      <a:pt x="3" y="19"/>
                      <a:pt x="3" y="19"/>
                    </a:cubicBezTo>
                    <a:cubicBezTo>
                      <a:pt x="3" y="21"/>
                      <a:pt x="3" y="21"/>
                      <a:pt x="3" y="21"/>
                    </a:cubicBezTo>
                    <a:cubicBezTo>
                      <a:pt x="3" y="21"/>
                      <a:pt x="5" y="20"/>
                      <a:pt x="5" y="19"/>
                    </a:cubicBezTo>
                    <a:cubicBezTo>
                      <a:pt x="5" y="18"/>
                      <a:pt x="5" y="19"/>
                      <a:pt x="5" y="20"/>
                    </a:cubicBezTo>
                    <a:cubicBezTo>
                      <a:pt x="6" y="20"/>
                      <a:pt x="6" y="20"/>
                      <a:pt x="6" y="20"/>
                    </a:cubicBezTo>
                    <a:cubicBezTo>
                      <a:pt x="7" y="19"/>
                      <a:pt x="7" y="19"/>
                      <a:pt x="7" y="19"/>
                    </a:cubicBezTo>
                    <a:cubicBezTo>
                      <a:pt x="7" y="19"/>
                      <a:pt x="7" y="20"/>
                      <a:pt x="7" y="20"/>
                    </a:cubicBezTo>
                    <a:cubicBezTo>
                      <a:pt x="7" y="20"/>
                      <a:pt x="8" y="21"/>
                      <a:pt x="8" y="21"/>
                    </a:cubicBezTo>
                    <a:cubicBezTo>
                      <a:pt x="9" y="20"/>
                      <a:pt x="9" y="20"/>
                      <a:pt x="9" y="20"/>
                    </a:cubicBezTo>
                    <a:cubicBezTo>
                      <a:pt x="11" y="22"/>
                      <a:pt x="11" y="22"/>
                      <a:pt x="11" y="22"/>
                    </a:cubicBezTo>
                    <a:cubicBezTo>
                      <a:pt x="11" y="25"/>
                      <a:pt x="11" y="25"/>
                      <a:pt x="11" y="25"/>
                    </a:cubicBezTo>
                  </a:path>
                </a:pathLst>
              </a:custGeom>
              <a:solidFill>
                <a:srgbClr val="F398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81" name="Freeform 732"/>
              <p:cNvSpPr>
                <a:spLocks noEditPoints="1"/>
              </p:cNvSpPr>
              <p:nvPr/>
            </p:nvSpPr>
            <p:spPr bwMode="auto">
              <a:xfrm>
                <a:off x="3673475" y="6465888"/>
                <a:ext cx="106363" cy="117475"/>
              </a:xfrm>
              <a:custGeom>
                <a:avLst/>
                <a:gdLst>
                  <a:gd name="T0" fmla="*/ 13 w 23"/>
                  <a:gd name="T1" fmla="*/ 15 h 25"/>
                  <a:gd name="T2" fmla="*/ 14 w 23"/>
                  <a:gd name="T3" fmla="*/ 14 h 25"/>
                  <a:gd name="T4" fmla="*/ 16 w 23"/>
                  <a:gd name="T5" fmla="*/ 12 h 25"/>
                  <a:gd name="T6" fmla="*/ 19 w 23"/>
                  <a:gd name="T7" fmla="*/ 12 h 25"/>
                  <a:gd name="T8" fmla="*/ 10 w 23"/>
                  <a:gd name="T9" fmla="*/ 19 h 25"/>
                  <a:gd name="T10" fmla="*/ 9 w 23"/>
                  <a:gd name="T11" fmla="*/ 13 h 25"/>
                  <a:gd name="T12" fmla="*/ 8 w 23"/>
                  <a:gd name="T13" fmla="*/ 15 h 25"/>
                  <a:gd name="T14" fmla="*/ 6 w 23"/>
                  <a:gd name="T15" fmla="*/ 15 h 25"/>
                  <a:gd name="T16" fmla="*/ 7 w 23"/>
                  <a:gd name="T17" fmla="*/ 18 h 25"/>
                  <a:gd name="T18" fmla="*/ 4 w 23"/>
                  <a:gd name="T19" fmla="*/ 17 h 25"/>
                  <a:gd name="T20" fmla="*/ 5 w 23"/>
                  <a:gd name="T21" fmla="*/ 15 h 25"/>
                  <a:gd name="T22" fmla="*/ 5 w 23"/>
                  <a:gd name="T23" fmla="*/ 13 h 25"/>
                  <a:gd name="T24" fmla="*/ 4 w 23"/>
                  <a:gd name="T25" fmla="*/ 13 h 25"/>
                  <a:gd name="T26" fmla="*/ 2 w 23"/>
                  <a:gd name="T27" fmla="*/ 16 h 25"/>
                  <a:gd name="T28" fmla="*/ 4 w 23"/>
                  <a:gd name="T29" fmla="*/ 16 h 25"/>
                  <a:gd name="T30" fmla="*/ 12 w 23"/>
                  <a:gd name="T31" fmla="*/ 23 h 25"/>
                  <a:gd name="T32" fmla="*/ 11 w 23"/>
                  <a:gd name="T33" fmla="*/ 20 h 25"/>
                  <a:gd name="T34" fmla="*/ 14 w 23"/>
                  <a:gd name="T35" fmla="*/ 20 h 25"/>
                  <a:gd name="T36" fmla="*/ 13 w 23"/>
                  <a:gd name="T37" fmla="*/ 22 h 25"/>
                  <a:gd name="T38" fmla="*/ 15 w 23"/>
                  <a:gd name="T39" fmla="*/ 19 h 25"/>
                  <a:gd name="T40" fmla="*/ 14 w 23"/>
                  <a:gd name="T41" fmla="*/ 18 h 25"/>
                  <a:gd name="T42" fmla="*/ 16 w 23"/>
                  <a:gd name="T43" fmla="*/ 15 h 25"/>
                  <a:gd name="T44" fmla="*/ 17 w 23"/>
                  <a:gd name="T45" fmla="*/ 14 h 25"/>
                  <a:gd name="T46" fmla="*/ 18 w 23"/>
                  <a:gd name="T47" fmla="*/ 15 h 25"/>
                  <a:gd name="T48" fmla="*/ 17 w 23"/>
                  <a:gd name="T49" fmla="*/ 18 h 25"/>
                  <a:gd name="T50" fmla="*/ 18 w 23"/>
                  <a:gd name="T51" fmla="*/ 15 h 25"/>
                  <a:gd name="T52" fmla="*/ 19 w 23"/>
                  <a:gd name="T53" fmla="*/ 12 h 25"/>
                  <a:gd name="T54" fmla="*/ 22 w 23"/>
                  <a:gd name="T55" fmla="*/ 12 h 25"/>
                  <a:gd name="T56" fmla="*/ 23 w 23"/>
                  <a:gd name="T57" fmla="*/ 12 h 25"/>
                  <a:gd name="T58" fmla="*/ 21 w 23"/>
                  <a:gd name="T59" fmla="*/ 11 h 25"/>
                  <a:gd name="T60" fmla="*/ 18 w 23"/>
                  <a:gd name="T61" fmla="*/ 8 h 25"/>
                  <a:gd name="T62" fmla="*/ 16 w 23"/>
                  <a:gd name="T63" fmla="*/ 5 h 25"/>
                  <a:gd name="T64" fmla="*/ 16 w 23"/>
                  <a:gd name="T65" fmla="*/ 3 h 25"/>
                  <a:gd name="T66" fmla="*/ 14 w 23"/>
                  <a:gd name="T67" fmla="*/ 4 h 25"/>
                  <a:gd name="T68" fmla="*/ 16 w 23"/>
                  <a:gd name="T69" fmla="*/ 6 h 25"/>
                  <a:gd name="T70" fmla="*/ 16 w 23"/>
                  <a:gd name="T71" fmla="*/ 8 h 25"/>
                  <a:gd name="T72" fmla="*/ 11 w 23"/>
                  <a:gd name="T73" fmla="*/ 12 h 25"/>
                  <a:gd name="T74" fmla="*/ 8 w 23"/>
                  <a:gd name="T75" fmla="*/ 12 h 25"/>
                  <a:gd name="T76" fmla="*/ 7 w 23"/>
                  <a:gd name="T77" fmla="*/ 11 h 25"/>
                  <a:gd name="T78" fmla="*/ 4 w 23"/>
                  <a:gd name="T79" fmla="*/ 12 h 25"/>
                  <a:gd name="T80" fmla="*/ 3 w 23"/>
                  <a:gd name="T81" fmla="*/ 13 h 25"/>
                  <a:gd name="T82" fmla="*/ 2 w 23"/>
                  <a:gd name="T83" fmla="*/ 16 h 25"/>
                  <a:gd name="T84" fmla="*/ 0 w 23"/>
                  <a:gd name="T85" fmla="*/ 17 h 25"/>
                  <a:gd name="T86" fmla="*/ 1 w 23"/>
                  <a:gd name="T87" fmla="*/ 17 h 25"/>
                  <a:gd name="T88" fmla="*/ 2 w 23"/>
                  <a:gd name="T89" fmla="*/ 18 h 25"/>
                  <a:gd name="T90" fmla="*/ 2 w 23"/>
                  <a:gd name="T91" fmla="*/ 20 h 25"/>
                  <a:gd name="T92" fmla="*/ 3 w 23"/>
                  <a:gd name="T93" fmla="*/ 21 h 25"/>
                  <a:gd name="T94" fmla="*/ 5 w 23"/>
                  <a:gd name="T95" fmla="*/ 20 h 25"/>
                  <a:gd name="T96" fmla="*/ 7 w 23"/>
                  <a:gd name="T97" fmla="*/ 19 h 25"/>
                  <a:gd name="T98" fmla="*/ 8 w 23"/>
                  <a:gd name="T99" fmla="*/ 21 h 25"/>
                  <a:gd name="T100" fmla="*/ 11 w 23"/>
                  <a:gd name="T101"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 h="25">
                    <a:moveTo>
                      <a:pt x="11" y="15"/>
                    </a:moveTo>
                    <a:cubicBezTo>
                      <a:pt x="11" y="15"/>
                      <a:pt x="12" y="16"/>
                      <a:pt x="13" y="15"/>
                    </a:cubicBezTo>
                    <a:cubicBezTo>
                      <a:pt x="13" y="14"/>
                      <a:pt x="13" y="13"/>
                      <a:pt x="13" y="13"/>
                    </a:cubicBezTo>
                    <a:cubicBezTo>
                      <a:pt x="14" y="14"/>
                      <a:pt x="14" y="14"/>
                      <a:pt x="14" y="14"/>
                    </a:cubicBezTo>
                    <a:cubicBezTo>
                      <a:pt x="14" y="12"/>
                      <a:pt x="14" y="12"/>
                      <a:pt x="14" y="12"/>
                    </a:cubicBezTo>
                    <a:cubicBezTo>
                      <a:pt x="14" y="12"/>
                      <a:pt x="15" y="13"/>
                      <a:pt x="16" y="12"/>
                    </a:cubicBezTo>
                    <a:cubicBezTo>
                      <a:pt x="17" y="11"/>
                      <a:pt x="17" y="11"/>
                      <a:pt x="17" y="11"/>
                    </a:cubicBezTo>
                    <a:cubicBezTo>
                      <a:pt x="17" y="11"/>
                      <a:pt x="17" y="13"/>
                      <a:pt x="19" y="12"/>
                    </a:cubicBezTo>
                    <a:moveTo>
                      <a:pt x="9" y="19"/>
                    </a:moveTo>
                    <a:cubicBezTo>
                      <a:pt x="9" y="19"/>
                      <a:pt x="10" y="18"/>
                      <a:pt x="10" y="19"/>
                    </a:cubicBezTo>
                    <a:cubicBezTo>
                      <a:pt x="10" y="19"/>
                      <a:pt x="10" y="21"/>
                      <a:pt x="11" y="20"/>
                    </a:cubicBezTo>
                    <a:moveTo>
                      <a:pt x="9" y="13"/>
                    </a:moveTo>
                    <a:cubicBezTo>
                      <a:pt x="9" y="13"/>
                      <a:pt x="8" y="14"/>
                      <a:pt x="8" y="14"/>
                    </a:cubicBezTo>
                    <a:cubicBezTo>
                      <a:pt x="8" y="15"/>
                      <a:pt x="8" y="15"/>
                      <a:pt x="8" y="15"/>
                    </a:cubicBezTo>
                    <a:cubicBezTo>
                      <a:pt x="8" y="15"/>
                      <a:pt x="8" y="16"/>
                      <a:pt x="8" y="17"/>
                    </a:cubicBezTo>
                    <a:moveTo>
                      <a:pt x="6" y="15"/>
                    </a:moveTo>
                    <a:cubicBezTo>
                      <a:pt x="7" y="16"/>
                      <a:pt x="7" y="16"/>
                      <a:pt x="7" y="16"/>
                    </a:cubicBezTo>
                    <a:cubicBezTo>
                      <a:pt x="7" y="16"/>
                      <a:pt x="7" y="18"/>
                      <a:pt x="7" y="18"/>
                    </a:cubicBezTo>
                    <a:cubicBezTo>
                      <a:pt x="6" y="18"/>
                      <a:pt x="5" y="18"/>
                      <a:pt x="5" y="18"/>
                    </a:cubicBezTo>
                    <a:cubicBezTo>
                      <a:pt x="5" y="18"/>
                      <a:pt x="4" y="17"/>
                      <a:pt x="4" y="17"/>
                    </a:cubicBezTo>
                    <a:cubicBezTo>
                      <a:pt x="4" y="17"/>
                      <a:pt x="3" y="17"/>
                      <a:pt x="3" y="17"/>
                    </a:cubicBezTo>
                    <a:moveTo>
                      <a:pt x="5" y="15"/>
                    </a:moveTo>
                    <a:cubicBezTo>
                      <a:pt x="6" y="14"/>
                      <a:pt x="6" y="14"/>
                      <a:pt x="6" y="14"/>
                    </a:cubicBezTo>
                    <a:cubicBezTo>
                      <a:pt x="5" y="13"/>
                      <a:pt x="5" y="13"/>
                      <a:pt x="5" y="13"/>
                    </a:cubicBezTo>
                    <a:cubicBezTo>
                      <a:pt x="4" y="13"/>
                      <a:pt x="4" y="13"/>
                      <a:pt x="4" y="13"/>
                    </a:cubicBezTo>
                    <a:cubicBezTo>
                      <a:pt x="4" y="13"/>
                      <a:pt x="4" y="13"/>
                      <a:pt x="4" y="13"/>
                    </a:cubicBezTo>
                    <a:moveTo>
                      <a:pt x="1" y="17"/>
                    </a:moveTo>
                    <a:cubicBezTo>
                      <a:pt x="2" y="16"/>
                      <a:pt x="2" y="16"/>
                      <a:pt x="2" y="16"/>
                    </a:cubicBezTo>
                    <a:cubicBezTo>
                      <a:pt x="2" y="16"/>
                      <a:pt x="2" y="17"/>
                      <a:pt x="2" y="17"/>
                    </a:cubicBezTo>
                    <a:cubicBezTo>
                      <a:pt x="2" y="18"/>
                      <a:pt x="4" y="16"/>
                      <a:pt x="4" y="16"/>
                    </a:cubicBezTo>
                    <a:moveTo>
                      <a:pt x="11" y="25"/>
                    </a:moveTo>
                    <a:cubicBezTo>
                      <a:pt x="12" y="23"/>
                      <a:pt x="12" y="23"/>
                      <a:pt x="12" y="23"/>
                    </a:cubicBezTo>
                    <a:cubicBezTo>
                      <a:pt x="12" y="23"/>
                      <a:pt x="12" y="22"/>
                      <a:pt x="12" y="22"/>
                    </a:cubicBezTo>
                    <a:cubicBezTo>
                      <a:pt x="11" y="21"/>
                      <a:pt x="11" y="20"/>
                      <a:pt x="11" y="20"/>
                    </a:cubicBezTo>
                    <a:cubicBezTo>
                      <a:pt x="12" y="19"/>
                      <a:pt x="12" y="19"/>
                      <a:pt x="12" y="19"/>
                    </a:cubicBezTo>
                    <a:cubicBezTo>
                      <a:pt x="14" y="20"/>
                      <a:pt x="14" y="20"/>
                      <a:pt x="14" y="20"/>
                    </a:cubicBezTo>
                    <a:cubicBezTo>
                      <a:pt x="14" y="20"/>
                      <a:pt x="14" y="20"/>
                      <a:pt x="13" y="21"/>
                    </a:cubicBezTo>
                    <a:cubicBezTo>
                      <a:pt x="13" y="21"/>
                      <a:pt x="13" y="22"/>
                      <a:pt x="13" y="22"/>
                    </a:cubicBezTo>
                    <a:cubicBezTo>
                      <a:pt x="16" y="19"/>
                      <a:pt x="16" y="19"/>
                      <a:pt x="16" y="19"/>
                    </a:cubicBezTo>
                    <a:cubicBezTo>
                      <a:pt x="15" y="19"/>
                      <a:pt x="15" y="19"/>
                      <a:pt x="15" y="19"/>
                    </a:cubicBezTo>
                    <a:cubicBezTo>
                      <a:pt x="15" y="19"/>
                      <a:pt x="15" y="19"/>
                      <a:pt x="15" y="19"/>
                    </a:cubicBezTo>
                    <a:cubicBezTo>
                      <a:pt x="14" y="18"/>
                      <a:pt x="14" y="18"/>
                      <a:pt x="14" y="18"/>
                    </a:cubicBezTo>
                    <a:cubicBezTo>
                      <a:pt x="14" y="16"/>
                      <a:pt x="14" y="16"/>
                      <a:pt x="14" y="16"/>
                    </a:cubicBezTo>
                    <a:cubicBezTo>
                      <a:pt x="14" y="16"/>
                      <a:pt x="14" y="16"/>
                      <a:pt x="16" y="15"/>
                    </a:cubicBezTo>
                    <a:cubicBezTo>
                      <a:pt x="17" y="13"/>
                      <a:pt x="16" y="13"/>
                      <a:pt x="16" y="13"/>
                    </a:cubicBezTo>
                    <a:cubicBezTo>
                      <a:pt x="17" y="14"/>
                      <a:pt x="17" y="14"/>
                      <a:pt x="17" y="14"/>
                    </a:cubicBezTo>
                    <a:cubicBezTo>
                      <a:pt x="17" y="15"/>
                      <a:pt x="17" y="15"/>
                      <a:pt x="17" y="15"/>
                    </a:cubicBezTo>
                    <a:cubicBezTo>
                      <a:pt x="18" y="15"/>
                      <a:pt x="18" y="15"/>
                      <a:pt x="18" y="15"/>
                    </a:cubicBezTo>
                    <a:cubicBezTo>
                      <a:pt x="17" y="17"/>
                      <a:pt x="17" y="17"/>
                      <a:pt x="17" y="17"/>
                    </a:cubicBezTo>
                    <a:cubicBezTo>
                      <a:pt x="17" y="17"/>
                      <a:pt x="17" y="17"/>
                      <a:pt x="17" y="18"/>
                    </a:cubicBezTo>
                    <a:cubicBezTo>
                      <a:pt x="17" y="19"/>
                      <a:pt x="19" y="16"/>
                      <a:pt x="19" y="16"/>
                    </a:cubicBezTo>
                    <a:cubicBezTo>
                      <a:pt x="19" y="16"/>
                      <a:pt x="19" y="16"/>
                      <a:pt x="18" y="15"/>
                    </a:cubicBezTo>
                    <a:cubicBezTo>
                      <a:pt x="18" y="14"/>
                      <a:pt x="19" y="14"/>
                      <a:pt x="19" y="14"/>
                    </a:cubicBezTo>
                    <a:cubicBezTo>
                      <a:pt x="19" y="12"/>
                      <a:pt x="19" y="12"/>
                      <a:pt x="19" y="12"/>
                    </a:cubicBezTo>
                    <a:cubicBezTo>
                      <a:pt x="19" y="12"/>
                      <a:pt x="20" y="12"/>
                      <a:pt x="20" y="12"/>
                    </a:cubicBezTo>
                    <a:cubicBezTo>
                      <a:pt x="21" y="12"/>
                      <a:pt x="22" y="12"/>
                      <a:pt x="22" y="12"/>
                    </a:cubicBezTo>
                    <a:cubicBezTo>
                      <a:pt x="22" y="12"/>
                      <a:pt x="21" y="13"/>
                      <a:pt x="21" y="14"/>
                    </a:cubicBezTo>
                    <a:cubicBezTo>
                      <a:pt x="21" y="14"/>
                      <a:pt x="23" y="12"/>
                      <a:pt x="23" y="12"/>
                    </a:cubicBezTo>
                    <a:cubicBezTo>
                      <a:pt x="23" y="12"/>
                      <a:pt x="22" y="11"/>
                      <a:pt x="22" y="10"/>
                    </a:cubicBezTo>
                    <a:cubicBezTo>
                      <a:pt x="22" y="10"/>
                      <a:pt x="21" y="11"/>
                      <a:pt x="21" y="11"/>
                    </a:cubicBezTo>
                    <a:cubicBezTo>
                      <a:pt x="21" y="11"/>
                      <a:pt x="21" y="9"/>
                      <a:pt x="20" y="10"/>
                    </a:cubicBezTo>
                    <a:cubicBezTo>
                      <a:pt x="20" y="10"/>
                      <a:pt x="18" y="8"/>
                      <a:pt x="18" y="8"/>
                    </a:cubicBezTo>
                    <a:cubicBezTo>
                      <a:pt x="18" y="8"/>
                      <a:pt x="18" y="5"/>
                      <a:pt x="17" y="5"/>
                    </a:cubicBezTo>
                    <a:cubicBezTo>
                      <a:pt x="17" y="5"/>
                      <a:pt x="16" y="5"/>
                      <a:pt x="16" y="5"/>
                    </a:cubicBezTo>
                    <a:cubicBezTo>
                      <a:pt x="16" y="4"/>
                      <a:pt x="16" y="4"/>
                      <a:pt x="16" y="4"/>
                    </a:cubicBezTo>
                    <a:cubicBezTo>
                      <a:pt x="16" y="3"/>
                      <a:pt x="16" y="3"/>
                      <a:pt x="16" y="3"/>
                    </a:cubicBezTo>
                    <a:cubicBezTo>
                      <a:pt x="16" y="3"/>
                      <a:pt x="16" y="1"/>
                      <a:pt x="16" y="1"/>
                    </a:cubicBezTo>
                    <a:cubicBezTo>
                      <a:pt x="16" y="0"/>
                      <a:pt x="14" y="3"/>
                      <a:pt x="14" y="4"/>
                    </a:cubicBezTo>
                    <a:cubicBezTo>
                      <a:pt x="13" y="5"/>
                      <a:pt x="13" y="6"/>
                      <a:pt x="14" y="6"/>
                    </a:cubicBezTo>
                    <a:cubicBezTo>
                      <a:pt x="14" y="7"/>
                      <a:pt x="16" y="6"/>
                      <a:pt x="16" y="6"/>
                    </a:cubicBezTo>
                    <a:cubicBezTo>
                      <a:pt x="16" y="6"/>
                      <a:pt x="17" y="7"/>
                      <a:pt x="17" y="8"/>
                    </a:cubicBezTo>
                    <a:cubicBezTo>
                      <a:pt x="16" y="9"/>
                      <a:pt x="16" y="8"/>
                      <a:pt x="16" y="8"/>
                    </a:cubicBezTo>
                    <a:cubicBezTo>
                      <a:pt x="16" y="8"/>
                      <a:pt x="14" y="7"/>
                      <a:pt x="13" y="8"/>
                    </a:cubicBezTo>
                    <a:cubicBezTo>
                      <a:pt x="13" y="9"/>
                      <a:pt x="12" y="10"/>
                      <a:pt x="11" y="12"/>
                    </a:cubicBezTo>
                    <a:cubicBezTo>
                      <a:pt x="10" y="13"/>
                      <a:pt x="9" y="13"/>
                      <a:pt x="9" y="13"/>
                    </a:cubicBezTo>
                    <a:cubicBezTo>
                      <a:pt x="8" y="12"/>
                      <a:pt x="8" y="12"/>
                      <a:pt x="8" y="12"/>
                    </a:cubicBezTo>
                    <a:cubicBezTo>
                      <a:pt x="8" y="12"/>
                      <a:pt x="8" y="12"/>
                      <a:pt x="8" y="12"/>
                    </a:cubicBezTo>
                    <a:cubicBezTo>
                      <a:pt x="7" y="11"/>
                      <a:pt x="7" y="11"/>
                      <a:pt x="7" y="11"/>
                    </a:cubicBezTo>
                    <a:cubicBezTo>
                      <a:pt x="6" y="12"/>
                      <a:pt x="6" y="12"/>
                      <a:pt x="6" y="12"/>
                    </a:cubicBezTo>
                    <a:cubicBezTo>
                      <a:pt x="4" y="12"/>
                      <a:pt x="4" y="12"/>
                      <a:pt x="4" y="12"/>
                    </a:cubicBezTo>
                    <a:cubicBezTo>
                      <a:pt x="4" y="12"/>
                      <a:pt x="4" y="12"/>
                      <a:pt x="4" y="12"/>
                    </a:cubicBezTo>
                    <a:cubicBezTo>
                      <a:pt x="3" y="13"/>
                      <a:pt x="3" y="13"/>
                      <a:pt x="3" y="13"/>
                    </a:cubicBezTo>
                    <a:cubicBezTo>
                      <a:pt x="2" y="14"/>
                      <a:pt x="2" y="14"/>
                      <a:pt x="2" y="14"/>
                    </a:cubicBezTo>
                    <a:cubicBezTo>
                      <a:pt x="2" y="16"/>
                      <a:pt x="2" y="16"/>
                      <a:pt x="2" y="16"/>
                    </a:cubicBezTo>
                    <a:cubicBezTo>
                      <a:pt x="0" y="16"/>
                      <a:pt x="0" y="16"/>
                      <a:pt x="0" y="16"/>
                    </a:cubicBezTo>
                    <a:cubicBezTo>
                      <a:pt x="0" y="17"/>
                      <a:pt x="0" y="17"/>
                      <a:pt x="0" y="17"/>
                    </a:cubicBezTo>
                    <a:cubicBezTo>
                      <a:pt x="0" y="17"/>
                      <a:pt x="0" y="17"/>
                      <a:pt x="0" y="17"/>
                    </a:cubicBezTo>
                    <a:cubicBezTo>
                      <a:pt x="1" y="17"/>
                      <a:pt x="1" y="17"/>
                      <a:pt x="1" y="17"/>
                    </a:cubicBezTo>
                    <a:cubicBezTo>
                      <a:pt x="1" y="18"/>
                      <a:pt x="1" y="18"/>
                      <a:pt x="1" y="18"/>
                    </a:cubicBezTo>
                    <a:cubicBezTo>
                      <a:pt x="2" y="18"/>
                      <a:pt x="2" y="18"/>
                      <a:pt x="2" y="18"/>
                    </a:cubicBezTo>
                    <a:cubicBezTo>
                      <a:pt x="2" y="20"/>
                      <a:pt x="2" y="20"/>
                      <a:pt x="2" y="20"/>
                    </a:cubicBezTo>
                    <a:cubicBezTo>
                      <a:pt x="2" y="20"/>
                      <a:pt x="2" y="20"/>
                      <a:pt x="2" y="20"/>
                    </a:cubicBezTo>
                    <a:cubicBezTo>
                      <a:pt x="3" y="19"/>
                      <a:pt x="3" y="19"/>
                      <a:pt x="3" y="19"/>
                    </a:cubicBezTo>
                    <a:cubicBezTo>
                      <a:pt x="3" y="21"/>
                      <a:pt x="3" y="21"/>
                      <a:pt x="3" y="21"/>
                    </a:cubicBezTo>
                    <a:cubicBezTo>
                      <a:pt x="3" y="21"/>
                      <a:pt x="5" y="20"/>
                      <a:pt x="5" y="19"/>
                    </a:cubicBezTo>
                    <a:cubicBezTo>
                      <a:pt x="5" y="18"/>
                      <a:pt x="5" y="19"/>
                      <a:pt x="5" y="20"/>
                    </a:cubicBezTo>
                    <a:cubicBezTo>
                      <a:pt x="6" y="20"/>
                      <a:pt x="6" y="20"/>
                      <a:pt x="6" y="20"/>
                    </a:cubicBezTo>
                    <a:cubicBezTo>
                      <a:pt x="7" y="19"/>
                      <a:pt x="7" y="19"/>
                      <a:pt x="7" y="19"/>
                    </a:cubicBezTo>
                    <a:cubicBezTo>
                      <a:pt x="7" y="19"/>
                      <a:pt x="7" y="20"/>
                      <a:pt x="7" y="20"/>
                    </a:cubicBezTo>
                    <a:cubicBezTo>
                      <a:pt x="7" y="20"/>
                      <a:pt x="8" y="21"/>
                      <a:pt x="8" y="21"/>
                    </a:cubicBezTo>
                    <a:cubicBezTo>
                      <a:pt x="9" y="20"/>
                      <a:pt x="9" y="20"/>
                      <a:pt x="9" y="20"/>
                    </a:cubicBezTo>
                    <a:cubicBezTo>
                      <a:pt x="11" y="22"/>
                      <a:pt x="11" y="22"/>
                      <a:pt x="11" y="22"/>
                    </a:cubicBezTo>
                    <a:lnTo>
                      <a:pt x="11" y="25"/>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82" name="Freeform 733"/>
              <p:cNvSpPr>
                <a:spLocks noEditPoints="1"/>
              </p:cNvSpPr>
              <p:nvPr/>
            </p:nvSpPr>
            <p:spPr bwMode="auto">
              <a:xfrm>
                <a:off x="3700463" y="6475413"/>
                <a:ext cx="47625" cy="74613"/>
              </a:xfrm>
              <a:custGeom>
                <a:avLst/>
                <a:gdLst>
                  <a:gd name="T0" fmla="*/ 9 w 10"/>
                  <a:gd name="T1" fmla="*/ 4 h 16"/>
                  <a:gd name="T2" fmla="*/ 10 w 10"/>
                  <a:gd name="T3" fmla="*/ 3 h 16"/>
                  <a:gd name="T4" fmla="*/ 9 w 10"/>
                  <a:gd name="T5" fmla="*/ 1 h 16"/>
                  <a:gd name="T6" fmla="*/ 10 w 10"/>
                  <a:gd name="T7" fmla="*/ 0 h 16"/>
                  <a:gd name="T8" fmla="*/ 9 w 10"/>
                  <a:gd name="T9" fmla="*/ 3 h 16"/>
                  <a:gd name="T10" fmla="*/ 10 w 10"/>
                  <a:gd name="T11" fmla="*/ 2 h 16"/>
                  <a:gd name="T12" fmla="*/ 0 w 10"/>
                  <a:gd name="T13" fmla="*/ 16 h 16"/>
                  <a:gd name="T14" fmla="*/ 0 w 10"/>
                  <a:gd name="T15" fmla="*/ 16 h 16"/>
                  <a:gd name="T16" fmla="*/ 0 w 10"/>
                  <a:gd name="T17" fmla="*/ 16 h 16"/>
                  <a:gd name="T18" fmla="*/ 0 w 10"/>
                  <a:gd name="T19" fmla="*/ 16 h 16"/>
                  <a:gd name="T20" fmla="*/ 0 w 10"/>
                  <a:gd name="T21" fmla="*/ 16 h 16"/>
                  <a:gd name="T22" fmla="*/ 1 w 10"/>
                  <a:gd name="T23" fmla="*/ 15 h 16"/>
                  <a:gd name="T24" fmla="*/ 1 w 10"/>
                  <a:gd name="T25" fmla="*/ 15 h 16"/>
                  <a:gd name="T26" fmla="*/ 0 w 10"/>
                  <a:gd name="T27" fmla="*/ 15 h 16"/>
                  <a:gd name="T28" fmla="*/ 1 w 10"/>
                  <a:gd name="T29" fmla="*/ 15 h 16"/>
                  <a:gd name="T30" fmla="*/ 1 w 10"/>
                  <a:gd name="T3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6">
                    <a:moveTo>
                      <a:pt x="9" y="4"/>
                    </a:moveTo>
                    <a:cubicBezTo>
                      <a:pt x="10" y="3"/>
                      <a:pt x="10" y="3"/>
                      <a:pt x="10" y="3"/>
                    </a:cubicBezTo>
                    <a:moveTo>
                      <a:pt x="9" y="1"/>
                    </a:moveTo>
                    <a:cubicBezTo>
                      <a:pt x="10" y="0"/>
                      <a:pt x="10" y="0"/>
                      <a:pt x="10" y="0"/>
                    </a:cubicBezTo>
                    <a:moveTo>
                      <a:pt x="9" y="3"/>
                    </a:moveTo>
                    <a:cubicBezTo>
                      <a:pt x="10" y="2"/>
                      <a:pt x="10" y="2"/>
                      <a:pt x="10" y="2"/>
                    </a:cubicBezTo>
                    <a:moveTo>
                      <a:pt x="0" y="16"/>
                    </a:moveTo>
                    <a:cubicBezTo>
                      <a:pt x="0" y="16"/>
                      <a:pt x="0" y="16"/>
                      <a:pt x="0" y="16"/>
                    </a:cubicBezTo>
                    <a:cubicBezTo>
                      <a:pt x="0" y="16"/>
                      <a:pt x="0" y="16"/>
                      <a:pt x="0" y="16"/>
                    </a:cubicBezTo>
                    <a:cubicBezTo>
                      <a:pt x="0" y="16"/>
                      <a:pt x="0" y="16"/>
                      <a:pt x="0" y="16"/>
                    </a:cubicBezTo>
                    <a:cubicBezTo>
                      <a:pt x="0" y="16"/>
                      <a:pt x="0" y="16"/>
                      <a:pt x="0" y="16"/>
                    </a:cubicBezTo>
                    <a:close/>
                    <a:moveTo>
                      <a:pt x="1" y="15"/>
                    </a:moveTo>
                    <a:cubicBezTo>
                      <a:pt x="1" y="15"/>
                      <a:pt x="1" y="15"/>
                      <a:pt x="1" y="15"/>
                    </a:cubicBezTo>
                    <a:cubicBezTo>
                      <a:pt x="1" y="15"/>
                      <a:pt x="0" y="15"/>
                      <a:pt x="0" y="15"/>
                    </a:cubicBezTo>
                    <a:cubicBezTo>
                      <a:pt x="0" y="15"/>
                      <a:pt x="1" y="15"/>
                      <a:pt x="1" y="15"/>
                    </a:cubicBezTo>
                    <a:cubicBezTo>
                      <a:pt x="1" y="15"/>
                      <a:pt x="1" y="15"/>
                      <a:pt x="1" y="15"/>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83" name="Freeform 734"/>
              <p:cNvSpPr>
                <a:spLocks/>
              </p:cNvSpPr>
              <p:nvPr/>
            </p:nvSpPr>
            <p:spPr bwMode="auto">
              <a:xfrm>
                <a:off x="3752850" y="6503988"/>
                <a:ext cx="12700" cy="14288"/>
              </a:xfrm>
              <a:custGeom>
                <a:avLst/>
                <a:gdLst>
                  <a:gd name="T0" fmla="*/ 1 w 3"/>
                  <a:gd name="T1" fmla="*/ 0 h 3"/>
                  <a:gd name="T2" fmla="*/ 0 w 3"/>
                  <a:gd name="T3" fmla="*/ 1 h 3"/>
                  <a:gd name="T4" fmla="*/ 2 w 3"/>
                  <a:gd name="T5" fmla="*/ 3 h 3"/>
                  <a:gd name="T6" fmla="*/ 3 w 3"/>
                  <a:gd name="T7" fmla="*/ 2 h 3"/>
                </a:gdLst>
                <a:ahLst/>
                <a:cxnLst>
                  <a:cxn ang="0">
                    <a:pos x="T0" y="T1"/>
                  </a:cxn>
                  <a:cxn ang="0">
                    <a:pos x="T2" y="T3"/>
                  </a:cxn>
                  <a:cxn ang="0">
                    <a:pos x="T4" y="T5"/>
                  </a:cxn>
                  <a:cxn ang="0">
                    <a:pos x="T6" y="T7"/>
                  </a:cxn>
                </a:cxnLst>
                <a:rect l="0" t="0" r="r" b="b"/>
                <a:pathLst>
                  <a:path w="3" h="3">
                    <a:moveTo>
                      <a:pt x="1" y="0"/>
                    </a:moveTo>
                    <a:cubicBezTo>
                      <a:pt x="0" y="1"/>
                      <a:pt x="0" y="1"/>
                      <a:pt x="0" y="1"/>
                    </a:cubicBezTo>
                    <a:cubicBezTo>
                      <a:pt x="2" y="3"/>
                      <a:pt x="2" y="3"/>
                      <a:pt x="2" y="3"/>
                    </a:cubicBezTo>
                    <a:cubicBezTo>
                      <a:pt x="2" y="3"/>
                      <a:pt x="3" y="2"/>
                      <a:pt x="3" y="2"/>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84" name="Freeform 735"/>
              <p:cNvSpPr>
                <a:spLocks/>
              </p:cNvSpPr>
              <p:nvPr/>
            </p:nvSpPr>
            <p:spPr bwMode="auto">
              <a:xfrm>
                <a:off x="3389313" y="6205538"/>
                <a:ext cx="19050" cy="19050"/>
              </a:xfrm>
              <a:custGeom>
                <a:avLst/>
                <a:gdLst>
                  <a:gd name="T0" fmla="*/ 0 w 12"/>
                  <a:gd name="T1" fmla="*/ 9 h 12"/>
                  <a:gd name="T2" fmla="*/ 3 w 12"/>
                  <a:gd name="T3" fmla="*/ 12 h 12"/>
                  <a:gd name="T4" fmla="*/ 12 w 12"/>
                  <a:gd name="T5" fmla="*/ 0 h 12"/>
                  <a:gd name="T6" fmla="*/ 12 w 12"/>
                  <a:gd name="T7" fmla="*/ 0 h 12"/>
                  <a:gd name="T8" fmla="*/ 9 w 12"/>
                  <a:gd name="T9" fmla="*/ 0 h 12"/>
                  <a:gd name="T10" fmla="*/ 9 w 12"/>
                  <a:gd name="T11" fmla="*/ 0 h 12"/>
                  <a:gd name="T12" fmla="*/ 0 w 12"/>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9"/>
                    </a:moveTo>
                    <a:lnTo>
                      <a:pt x="3" y="12"/>
                    </a:lnTo>
                    <a:lnTo>
                      <a:pt x="12" y="0"/>
                    </a:lnTo>
                    <a:lnTo>
                      <a:pt x="12" y="0"/>
                    </a:lnTo>
                    <a:lnTo>
                      <a:pt x="9" y="0"/>
                    </a:lnTo>
                    <a:lnTo>
                      <a:pt x="9" y="0"/>
                    </a:lnTo>
                    <a:lnTo>
                      <a:pt x="0" y="9"/>
                    </a:lnTo>
                    <a:close/>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85" name="Freeform 736"/>
              <p:cNvSpPr>
                <a:spLocks/>
              </p:cNvSpPr>
              <p:nvPr/>
            </p:nvSpPr>
            <p:spPr bwMode="auto">
              <a:xfrm>
                <a:off x="3389313" y="6205538"/>
                <a:ext cx="19050" cy="19050"/>
              </a:xfrm>
              <a:custGeom>
                <a:avLst/>
                <a:gdLst>
                  <a:gd name="T0" fmla="*/ 0 w 12"/>
                  <a:gd name="T1" fmla="*/ 9 h 12"/>
                  <a:gd name="T2" fmla="*/ 3 w 12"/>
                  <a:gd name="T3" fmla="*/ 12 h 12"/>
                  <a:gd name="T4" fmla="*/ 12 w 12"/>
                  <a:gd name="T5" fmla="*/ 0 h 12"/>
                  <a:gd name="T6" fmla="*/ 12 w 12"/>
                  <a:gd name="T7" fmla="*/ 0 h 12"/>
                  <a:gd name="T8" fmla="*/ 9 w 12"/>
                  <a:gd name="T9" fmla="*/ 0 h 12"/>
                  <a:gd name="T10" fmla="*/ 9 w 12"/>
                  <a:gd name="T11" fmla="*/ 0 h 12"/>
                  <a:gd name="T12" fmla="*/ 0 w 12"/>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9"/>
                    </a:moveTo>
                    <a:lnTo>
                      <a:pt x="3" y="12"/>
                    </a:lnTo>
                    <a:lnTo>
                      <a:pt x="12" y="0"/>
                    </a:lnTo>
                    <a:lnTo>
                      <a:pt x="12" y="0"/>
                    </a:lnTo>
                    <a:lnTo>
                      <a:pt x="9" y="0"/>
                    </a:lnTo>
                    <a:lnTo>
                      <a:pt x="9" y="0"/>
                    </a:lnTo>
                    <a:lnTo>
                      <a:pt x="0" y="9"/>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86" name="Freeform 737"/>
              <p:cNvSpPr>
                <a:spLocks/>
              </p:cNvSpPr>
              <p:nvPr/>
            </p:nvSpPr>
            <p:spPr bwMode="auto">
              <a:xfrm>
                <a:off x="3408363" y="6191250"/>
                <a:ext cx="19050" cy="14288"/>
              </a:xfrm>
              <a:custGeom>
                <a:avLst/>
                <a:gdLst>
                  <a:gd name="T0" fmla="*/ 0 w 4"/>
                  <a:gd name="T1" fmla="*/ 2 h 3"/>
                  <a:gd name="T2" fmla="*/ 0 w 4"/>
                  <a:gd name="T3" fmla="*/ 2 h 3"/>
                  <a:gd name="T4" fmla="*/ 1 w 4"/>
                  <a:gd name="T5" fmla="*/ 3 h 3"/>
                  <a:gd name="T6" fmla="*/ 4 w 4"/>
                  <a:gd name="T7" fmla="*/ 1 h 3"/>
                  <a:gd name="T8" fmla="*/ 4 w 4"/>
                  <a:gd name="T9" fmla="*/ 0 h 3"/>
                  <a:gd name="T10" fmla="*/ 3 w 4"/>
                  <a:gd name="T11" fmla="*/ 0 h 3"/>
                  <a:gd name="T12" fmla="*/ 0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0" y="2"/>
                    </a:moveTo>
                    <a:cubicBezTo>
                      <a:pt x="0" y="2"/>
                      <a:pt x="0" y="2"/>
                      <a:pt x="0" y="2"/>
                    </a:cubicBezTo>
                    <a:cubicBezTo>
                      <a:pt x="1" y="2"/>
                      <a:pt x="1" y="3"/>
                      <a:pt x="1" y="3"/>
                    </a:cubicBezTo>
                    <a:cubicBezTo>
                      <a:pt x="4" y="1"/>
                      <a:pt x="4" y="1"/>
                      <a:pt x="4" y="1"/>
                    </a:cubicBezTo>
                    <a:cubicBezTo>
                      <a:pt x="4" y="1"/>
                      <a:pt x="4" y="0"/>
                      <a:pt x="4" y="0"/>
                    </a:cubicBezTo>
                    <a:cubicBezTo>
                      <a:pt x="3" y="0"/>
                      <a:pt x="3" y="0"/>
                      <a:pt x="3" y="0"/>
                    </a:cubicBezTo>
                    <a:cubicBezTo>
                      <a:pt x="0" y="2"/>
                      <a:pt x="0" y="2"/>
                      <a:pt x="0" y="2"/>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87" name="Freeform 738"/>
              <p:cNvSpPr>
                <a:spLocks/>
              </p:cNvSpPr>
              <p:nvPr/>
            </p:nvSpPr>
            <p:spPr bwMode="auto">
              <a:xfrm>
                <a:off x="3408363" y="6191250"/>
                <a:ext cx="19050" cy="14288"/>
              </a:xfrm>
              <a:custGeom>
                <a:avLst/>
                <a:gdLst>
                  <a:gd name="T0" fmla="*/ 0 w 4"/>
                  <a:gd name="T1" fmla="*/ 2 h 3"/>
                  <a:gd name="T2" fmla="*/ 0 w 4"/>
                  <a:gd name="T3" fmla="*/ 2 h 3"/>
                  <a:gd name="T4" fmla="*/ 1 w 4"/>
                  <a:gd name="T5" fmla="*/ 3 h 3"/>
                  <a:gd name="T6" fmla="*/ 4 w 4"/>
                  <a:gd name="T7" fmla="*/ 1 h 3"/>
                  <a:gd name="T8" fmla="*/ 4 w 4"/>
                  <a:gd name="T9" fmla="*/ 0 h 3"/>
                  <a:gd name="T10" fmla="*/ 3 w 4"/>
                  <a:gd name="T11" fmla="*/ 0 h 3"/>
                  <a:gd name="T12" fmla="*/ 0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0" y="2"/>
                    </a:moveTo>
                    <a:cubicBezTo>
                      <a:pt x="0" y="2"/>
                      <a:pt x="0" y="2"/>
                      <a:pt x="0" y="2"/>
                    </a:cubicBezTo>
                    <a:cubicBezTo>
                      <a:pt x="1" y="2"/>
                      <a:pt x="1" y="3"/>
                      <a:pt x="1" y="3"/>
                    </a:cubicBezTo>
                    <a:cubicBezTo>
                      <a:pt x="4" y="1"/>
                      <a:pt x="4" y="1"/>
                      <a:pt x="4" y="1"/>
                    </a:cubicBezTo>
                    <a:cubicBezTo>
                      <a:pt x="4" y="1"/>
                      <a:pt x="4" y="0"/>
                      <a:pt x="4" y="0"/>
                    </a:cubicBezTo>
                    <a:cubicBezTo>
                      <a:pt x="3" y="0"/>
                      <a:pt x="3" y="0"/>
                      <a:pt x="3" y="0"/>
                    </a:cubicBezTo>
                    <a:lnTo>
                      <a:pt x="0" y="2"/>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88" name="Freeform 739"/>
              <p:cNvSpPr>
                <a:spLocks/>
              </p:cNvSpPr>
              <p:nvPr/>
            </p:nvSpPr>
            <p:spPr bwMode="auto">
              <a:xfrm>
                <a:off x="3403600" y="6205538"/>
                <a:ext cx="14288" cy="9525"/>
              </a:xfrm>
              <a:custGeom>
                <a:avLst/>
                <a:gdLst>
                  <a:gd name="T0" fmla="*/ 0 w 3"/>
                  <a:gd name="T1" fmla="*/ 1 h 2"/>
                  <a:gd name="T2" fmla="*/ 1 w 3"/>
                  <a:gd name="T3" fmla="*/ 2 h 2"/>
                  <a:gd name="T4" fmla="*/ 1 w 3"/>
                  <a:gd name="T5" fmla="*/ 2 h 2"/>
                  <a:gd name="T6" fmla="*/ 2 w 3"/>
                  <a:gd name="T7" fmla="*/ 2 h 2"/>
                  <a:gd name="T8" fmla="*/ 3 w 3"/>
                  <a:gd name="T9" fmla="*/ 1 h 2"/>
                  <a:gd name="T10" fmla="*/ 1 w 3"/>
                  <a:gd name="T11" fmla="*/ 0 h 2"/>
                  <a:gd name="T12" fmla="*/ 0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0" y="1"/>
                    </a:moveTo>
                    <a:cubicBezTo>
                      <a:pt x="0" y="1"/>
                      <a:pt x="0" y="2"/>
                      <a:pt x="1" y="2"/>
                    </a:cubicBezTo>
                    <a:cubicBezTo>
                      <a:pt x="1" y="2"/>
                      <a:pt x="1" y="2"/>
                      <a:pt x="1" y="2"/>
                    </a:cubicBezTo>
                    <a:cubicBezTo>
                      <a:pt x="1" y="2"/>
                      <a:pt x="2" y="2"/>
                      <a:pt x="2" y="2"/>
                    </a:cubicBezTo>
                    <a:cubicBezTo>
                      <a:pt x="2" y="2"/>
                      <a:pt x="3" y="1"/>
                      <a:pt x="3" y="1"/>
                    </a:cubicBezTo>
                    <a:cubicBezTo>
                      <a:pt x="1" y="0"/>
                      <a:pt x="1" y="0"/>
                      <a:pt x="1" y="0"/>
                    </a:cubicBezTo>
                    <a:cubicBezTo>
                      <a:pt x="0" y="1"/>
                      <a:pt x="0" y="1"/>
                      <a:pt x="0" y="1"/>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89" name="Freeform 740"/>
              <p:cNvSpPr>
                <a:spLocks/>
              </p:cNvSpPr>
              <p:nvPr/>
            </p:nvSpPr>
            <p:spPr bwMode="auto">
              <a:xfrm>
                <a:off x="3403600" y="6205538"/>
                <a:ext cx="14288" cy="9525"/>
              </a:xfrm>
              <a:custGeom>
                <a:avLst/>
                <a:gdLst>
                  <a:gd name="T0" fmla="*/ 0 w 3"/>
                  <a:gd name="T1" fmla="*/ 1 h 2"/>
                  <a:gd name="T2" fmla="*/ 1 w 3"/>
                  <a:gd name="T3" fmla="*/ 2 h 2"/>
                  <a:gd name="T4" fmla="*/ 1 w 3"/>
                  <a:gd name="T5" fmla="*/ 2 h 2"/>
                  <a:gd name="T6" fmla="*/ 2 w 3"/>
                  <a:gd name="T7" fmla="*/ 2 h 2"/>
                  <a:gd name="T8" fmla="*/ 3 w 3"/>
                  <a:gd name="T9" fmla="*/ 1 h 2"/>
                  <a:gd name="T10" fmla="*/ 1 w 3"/>
                  <a:gd name="T11" fmla="*/ 0 h 2"/>
                  <a:gd name="T12" fmla="*/ 0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0" y="1"/>
                    </a:moveTo>
                    <a:cubicBezTo>
                      <a:pt x="0" y="1"/>
                      <a:pt x="0" y="2"/>
                      <a:pt x="1" y="2"/>
                    </a:cubicBezTo>
                    <a:cubicBezTo>
                      <a:pt x="1" y="2"/>
                      <a:pt x="1" y="2"/>
                      <a:pt x="1" y="2"/>
                    </a:cubicBezTo>
                    <a:cubicBezTo>
                      <a:pt x="1" y="2"/>
                      <a:pt x="2" y="2"/>
                      <a:pt x="2" y="2"/>
                    </a:cubicBezTo>
                    <a:cubicBezTo>
                      <a:pt x="2" y="2"/>
                      <a:pt x="3" y="1"/>
                      <a:pt x="3" y="1"/>
                    </a:cubicBezTo>
                    <a:cubicBezTo>
                      <a:pt x="1" y="0"/>
                      <a:pt x="1" y="0"/>
                      <a:pt x="1" y="0"/>
                    </a:cubicBezTo>
                    <a:lnTo>
                      <a:pt x="0" y="1"/>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90" name="Freeform 741"/>
              <p:cNvSpPr>
                <a:spLocks/>
              </p:cNvSpPr>
              <p:nvPr/>
            </p:nvSpPr>
            <p:spPr bwMode="auto">
              <a:xfrm>
                <a:off x="3422650" y="6196013"/>
                <a:ext cx="4763" cy="4763"/>
              </a:xfrm>
              <a:custGeom>
                <a:avLst/>
                <a:gdLst>
                  <a:gd name="T0" fmla="*/ 3 w 3"/>
                  <a:gd name="T1" fmla="*/ 0 h 3"/>
                  <a:gd name="T2" fmla="*/ 3 w 3"/>
                  <a:gd name="T3" fmla="*/ 0 h 3"/>
                  <a:gd name="T4" fmla="*/ 0 w 3"/>
                  <a:gd name="T5" fmla="*/ 3 h 3"/>
                  <a:gd name="T6" fmla="*/ 0 w 3"/>
                  <a:gd name="T7" fmla="*/ 3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lnTo>
                      <a:pt x="3" y="0"/>
                    </a:lnTo>
                    <a:lnTo>
                      <a:pt x="0" y="3"/>
                    </a:lnTo>
                    <a:lnTo>
                      <a:pt x="0" y="3"/>
                    </a:lnTo>
                    <a:lnTo>
                      <a:pt x="3" y="0"/>
                    </a:lnTo>
                    <a:close/>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91" name="Freeform 742"/>
              <p:cNvSpPr>
                <a:spLocks/>
              </p:cNvSpPr>
              <p:nvPr/>
            </p:nvSpPr>
            <p:spPr bwMode="auto">
              <a:xfrm>
                <a:off x="3422650" y="6196013"/>
                <a:ext cx="4763" cy="4763"/>
              </a:xfrm>
              <a:custGeom>
                <a:avLst/>
                <a:gdLst>
                  <a:gd name="T0" fmla="*/ 3 w 3"/>
                  <a:gd name="T1" fmla="*/ 0 h 3"/>
                  <a:gd name="T2" fmla="*/ 3 w 3"/>
                  <a:gd name="T3" fmla="*/ 0 h 3"/>
                  <a:gd name="T4" fmla="*/ 0 w 3"/>
                  <a:gd name="T5" fmla="*/ 3 h 3"/>
                  <a:gd name="T6" fmla="*/ 0 w 3"/>
                  <a:gd name="T7" fmla="*/ 3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lnTo>
                      <a:pt x="3" y="0"/>
                    </a:lnTo>
                    <a:lnTo>
                      <a:pt x="0" y="3"/>
                    </a:lnTo>
                    <a:lnTo>
                      <a:pt x="0" y="3"/>
                    </a:lnTo>
                    <a:lnTo>
                      <a:pt x="3" y="0"/>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92" name="Freeform 743"/>
              <p:cNvSpPr>
                <a:spLocks/>
              </p:cNvSpPr>
              <p:nvPr/>
            </p:nvSpPr>
            <p:spPr bwMode="auto">
              <a:xfrm>
                <a:off x="3413125" y="6200775"/>
                <a:ext cx="9525" cy="4763"/>
              </a:xfrm>
              <a:custGeom>
                <a:avLst/>
                <a:gdLst>
                  <a:gd name="T0" fmla="*/ 0 w 6"/>
                  <a:gd name="T1" fmla="*/ 3 h 3"/>
                  <a:gd name="T2" fmla="*/ 3 w 6"/>
                  <a:gd name="T3" fmla="*/ 3 h 3"/>
                  <a:gd name="T4" fmla="*/ 6 w 6"/>
                  <a:gd name="T5" fmla="*/ 3 h 3"/>
                  <a:gd name="T6" fmla="*/ 0 w 6"/>
                  <a:gd name="T7" fmla="*/ 0 h 3"/>
                  <a:gd name="T8" fmla="*/ 0 w 6"/>
                  <a:gd name="T9" fmla="*/ 3 h 3"/>
                </a:gdLst>
                <a:ahLst/>
                <a:cxnLst>
                  <a:cxn ang="0">
                    <a:pos x="T0" y="T1"/>
                  </a:cxn>
                  <a:cxn ang="0">
                    <a:pos x="T2" y="T3"/>
                  </a:cxn>
                  <a:cxn ang="0">
                    <a:pos x="T4" y="T5"/>
                  </a:cxn>
                  <a:cxn ang="0">
                    <a:pos x="T6" y="T7"/>
                  </a:cxn>
                  <a:cxn ang="0">
                    <a:pos x="T8" y="T9"/>
                  </a:cxn>
                </a:cxnLst>
                <a:rect l="0" t="0" r="r" b="b"/>
                <a:pathLst>
                  <a:path w="6" h="3">
                    <a:moveTo>
                      <a:pt x="0" y="3"/>
                    </a:moveTo>
                    <a:lnTo>
                      <a:pt x="3" y="3"/>
                    </a:lnTo>
                    <a:lnTo>
                      <a:pt x="6" y="3"/>
                    </a:lnTo>
                    <a:lnTo>
                      <a:pt x="0" y="0"/>
                    </a:lnTo>
                    <a:lnTo>
                      <a:pt x="0" y="3"/>
                    </a:lnTo>
                    <a:close/>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93" name="Freeform 744"/>
              <p:cNvSpPr>
                <a:spLocks/>
              </p:cNvSpPr>
              <p:nvPr/>
            </p:nvSpPr>
            <p:spPr bwMode="auto">
              <a:xfrm>
                <a:off x="3413125" y="6200775"/>
                <a:ext cx="9525" cy="4763"/>
              </a:xfrm>
              <a:custGeom>
                <a:avLst/>
                <a:gdLst>
                  <a:gd name="T0" fmla="*/ 0 w 6"/>
                  <a:gd name="T1" fmla="*/ 3 h 3"/>
                  <a:gd name="T2" fmla="*/ 3 w 6"/>
                  <a:gd name="T3" fmla="*/ 3 h 3"/>
                  <a:gd name="T4" fmla="*/ 6 w 6"/>
                  <a:gd name="T5" fmla="*/ 3 h 3"/>
                  <a:gd name="T6" fmla="*/ 0 w 6"/>
                  <a:gd name="T7" fmla="*/ 0 h 3"/>
                  <a:gd name="T8" fmla="*/ 0 w 6"/>
                  <a:gd name="T9" fmla="*/ 3 h 3"/>
                </a:gdLst>
                <a:ahLst/>
                <a:cxnLst>
                  <a:cxn ang="0">
                    <a:pos x="T0" y="T1"/>
                  </a:cxn>
                  <a:cxn ang="0">
                    <a:pos x="T2" y="T3"/>
                  </a:cxn>
                  <a:cxn ang="0">
                    <a:pos x="T4" y="T5"/>
                  </a:cxn>
                  <a:cxn ang="0">
                    <a:pos x="T6" y="T7"/>
                  </a:cxn>
                  <a:cxn ang="0">
                    <a:pos x="T8" y="T9"/>
                  </a:cxn>
                </a:cxnLst>
                <a:rect l="0" t="0" r="r" b="b"/>
                <a:pathLst>
                  <a:path w="6" h="3">
                    <a:moveTo>
                      <a:pt x="0" y="3"/>
                    </a:moveTo>
                    <a:lnTo>
                      <a:pt x="3" y="3"/>
                    </a:lnTo>
                    <a:lnTo>
                      <a:pt x="6"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94" name="Freeform 745"/>
              <p:cNvSpPr>
                <a:spLocks/>
              </p:cNvSpPr>
              <p:nvPr/>
            </p:nvSpPr>
            <p:spPr bwMode="auto">
              <a:xfrm>
                <a:off x="3413125" y="6200775"/>
                <a:ext cx="9525" cy="4763"/>
              </a:xfrm>
              <a:custGeom>
                <a:avLst/>
                <a:gdLst>
                  <a:gd name="T0" fmla="*/ 0 w 6"/>
                  <a:gd name="T1" fmla="*/ 3 h 3"/>
                  <a:gd name="T2" fmla="*/ 3 w 6"/>
                  <a:gd name="T3" fmla="*/ 3 h 3"/>
                  <a:gd name="T4" fmla="*/ 6 w 6"/>
                  <a:gd name="T5" fmla="*/ 3 h 3"/>
                  <a:gd name="T6" fmla="*/ 0 w 6"/>
                  <a:gd name="T7" fmla="*/ 0 h 3"/>
                  <a:gd name="T8" fmla="*/ 0 w 6"/>
                  <a:gd name="T9" fmla="*/ 3 h 3"/>
                </a:gdLst>
                <a:ahLst/>
                <a:cxnLst>
                  <a:cxn ang="0">
                    <a:pos x="T0" y="T1"/>
                  </a:cxn>
                  <a:cxn ang="0">
                    <a:pos x="T2" y="T3"/>
                  </a:cxn>
                  <a:cxn ang="0">
                    <a:pos x="T4" y="T5"/>
                  </a:cxn>
                  <a:cxn ang="0">
                    <a:pos x="T6" y="T7"/>
                  </a:cxn>
                  <a:cxn ang="0">
                    <a:pos x="T8" y="T9"/>
                  </a:cxn>
                </a:cxnLst>
                <a:rect l="0" t="0" r="r" b="b"/>
                <a:pathLst>
                  <a:path w="6" h="3">
                    <a:moveTo>
                      <a:pt x="0" y="3"/>
                    </a:moveTo>
                    <a:lnTo>
                      <a:pt x="3" y="3"/>
                    </a:lnTo>
                    <a:lnTo>
                      <a:pt x="6" y="3"/>
                    </a:lnTo>
                    <a:lnTo>
                      <a:pt x="0" y="0"/>
                    </a:lnTo>
                    <a:lnTo>
                      <a:pt x="0" y="3"/>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95" name="Freeform 746"/>
              <p:cNvSpPr>
                <a:spLocks/>
              </p:cNvSpPr>
              <p:nvPr/>
            </p:nvSpPr>
            <p:spPr bwMode="auto">
              <a:xfrm>
                <a:off x="3403600" y="6215063"/>
                <a:ext cx="0" cy="4763"/>
              </a:xfrm>
              <a:custGeom>
                <a:avLst/>
                <a:gdLst>
                  <a:gd name="T0" fmla="*/ 3 h 3"/>
                  <a:gd name="T1" fmla="*/ 3 h 3"/>
                  <a:gd name="T2" fmla="*/ 0 h 3"/>
                  <a:gd name="T3" fmla="*/ 3 h 3"/>
                </a:gdLst>
                <a:ahLst/>
                <a:cxnLst>
                  <a:cxn ang="0">
                    <a:pos x="0" y="T0"/>
                  </a:cxn>
                  <a:cxn ang="0">
                    <a:pos x="0" y="T1"/>
                  </a:cxn>
                  <a:cxn ang="0">
                    <a:pos x="0" y="T2"/>
                  </a:cxn>
                  <a:cxn ang="0">
                    <a:pos x="0" y="T3"/>
                  </a:cxn>
                </a:cxnLst>
                <a:rect l="0" t="0" r="r" b="b"/>
                <a:pathLst>
                  <a:path h="3">
                    <a:moveTo>
                      <a:pt x="0" y="3"/>
                    </a:moveTo>
                    <a:lnTo>
                      <a:pt x="0" y="3"/>
                    </a:lnTo>
                    <a:lnTo>
                      <a:pt x="0" y="0"/>
                    </a:lnTo>
                    <a:lnTo>
                      <a:pt x="0" y="3"/>
                    </a:lnTo>
                    <a:close/>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96" name="Freeform 747"/>
              <p:cNvSpPr>
                <a:spLocks/>
              </p:cNvSpPr>
              <p:nvPr/>
            </p:nvSpPr>
            <p:spPr bwMode="auto">
              <a:xfrm>
                <a:off x="3403600" y="6215063"/>
                <a:ext cx="0" cy="4763"/>
              </a:xfrm>
              <a:custGeom>
                <a:avLst/>
                <a:gdLst>
                  <a:gd name="T0" fmla="*/ 3 h 3"/>
                  <a:gd name="T1" fmla="*/ 3 h 3"/>
                  <a:gd name="T2" fmla="*/ 0 h 3"/>
                  <a:gd name="T3" fmla="*/ 3 h 3"/>
                </a:gdLst>
                <a:ahLst/>
                <a:cxnLst>
                  <a:cxn ang="0">
                    <a:pos x="0" y="T0"/>
                  </a:cxn>
                  <a:cxn ang="0">
                    <a:pos x="0" y="T1"/>
                  </a:cxn>
                  <a:cxn ang="0">
                    <a:pos x="0" y="T2"/>
                  </a:cxn>
                  <a:cxn ang="0">
                    <a:pos x="0" y="T3"/>
                  </a:cxn>
                </a:cxnLst>
                <a:rect l="0" t="0" r="r" b="b"/>
                <a:pathLst>
                  <a:path h="3">
                    <a:moveTo>
                      <a:pt x="0" y="3"/>
                    </a:moveTo>
                    <a:lnTo>
                      <a:pt x="0" y="3"/>
                    </a:lnTo>
                    <a:lnTo>
                      <a:pt x="0" y="0"/>
                    </a:lnTo>
                    <a:lnTo>
                      <a:pt x="0" y="3"/>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97" name="Freeform 748"/>
              <p:cNvSpPr>
                <a:spLocks/>
              </p:cNvSpPr>
              <p:nvPr/>
            </p:nvSpPr>
            <p:spPr bwMode="auto">
              <a:xfrm>
                <a:off x="352425" y="6270625"/>
                <a:ext cx="446088" cy="447675"/>
              </a:xfrm>
              <a:custGeom>
                <a:avLst/>
                <a:gdLst>
                  <a:gd name="T0" fmla="*/ 141 w 281"/>
                  <a:gd name="T1" fmla="*/ 282 h 282"/>
                  <a:gd name="T2" fmla="*/ 281 w 281"/>
                  <a:gd name="T3" fmla="*/ 282 h 282"/>
                  <a:gd name="T4" fmla="*/ 281 w 281"/>
                  <a:gd name="T5" fmla="*/ 0 h 282"/>
                  <a:gd name="T6" fmla="*/ 0 w 281"/>
                  <a:gd name="T7" fmla="*/ 0 h 282"/>
                  <a:gd name="T8" fmla="*/ 0 w 281"/>
                  <a:gd name="T9" fmla="*/ 141 h 282"/>
                  <a:gd name="T10" fmla="*/ 141 w 281"/>
                  <a:gd name="T11" fmla="*/ 141 h 282"/>
                  <a:gd name="T12" fmla="*/ 141 w 281"/>
                  <a:gd name="T13" fmla="*/ 282 h 282"/>
                </a:gdLst>
                <a:ahLst/>
                <a:cxnLst>
                  <a:cxn ang="0">
                    <a:pos x="T0" y="T1"/>
                  </a:cxn>
                  <a:cxn ang="0">
                    <a:pos x="T2" y="T3"/>
                  </a:cxn>
                  <a:cxn ang="0">
                    <a:pos x="T4" y="T5"/>
                  </a:cxn>
                  <a:cxn ang="0">
                    <a:pos x="T6" y="T7"/>
                  </a:cxn>
                  <a:cxn ang="0">
                    <a:pos x="T8" y="T9"/>
                  </a:cxn>
                  <a:cxn ang="0">
                    <a:pos x="T10" y="T11"/>
                  </a:cxn>
                  <a:cxn ang="0">
                    <a:pos x="T12" y="T13"/>
                  </a:cxn>
                </a:cxnLst>
                <a:rect l="0" t="0" r="r" b="b"/>
                <a:pathLst>
                  <a:path w="281" h="282">
                    <a:moveTo>
                      <a:pt x="141" y="282"/>
                    </a:moveTo>
                    <a:lnTo>
                      <a:pt x="281" y="282"/>
                    </a:lnTo>
                    <a:lnTo>
                      <a:pt x="281" y="0"/>
                    </a:lnTo>
                    <a:lnTo>
                      <a:pt x="0" y="0"/>
                    </a:lnTo>
                    <a:lnTo>
                      <a:pt x="0" y="141"/>
                    </a:lnTo>
                    <a:lnTo>
                      <a:pt x="141" y="141"/>
                    </a:lnTo>
                    <a:lnTo>
                      <a:pt x="141" y="282"/>
                    </a:lnTo>
                    <a:close/>
                  </a:path>
                </a:pathLst>
              </a:custGeom>
              <a:solidFill>
                <a:srgbClr val="E20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98" name="Freeform 749"/>
              <p:cNvSpPr>
                <a:spLocks/>
              </p:cNvSpPr>
              <p:nvPr/>
            </p:nvSpPr>
            <p:spPr bwMode="auto">
              <a:xfrm>
                <a:off x="576263" y="6046788"/>
                <a:ext cx="446088" cy="447675"/>
              </a:xfrm>
              <a:custGeom>
                <a:avLst/>
                <a:gdLst>
                  <a:gd name="T0" fmla="*/ 140 w 281"/>
                  <a:gd name="T1" fmla="*/ 0 h 282"/>
                  <a:gd name="T2" fmla="*/ 0 w 281"/>
                  <a:gd name="T3" fmla="*/ 0 h 282"/>
                  <a:gd name="T4" fmla="*/ 0 w 281"/>
                  <a:gd name="T5" fmla="*/ 282 h 282"/>
                  <a:gd name="T6" fmla="*/ 281 w 281"/>
                  <a:gd name="T7" fmla="*/ 282 h 282"/>
                  <a:gd name="T8" fmla="*/ 281 w 281"/>
                  <a:gd name="T9" fmla="*/ 141 h 282"/>
                  <a:gd name="T10" fmla="*/ 140 w 281"/>
                  <a:gd name="T11" fmla="*/ 141 h 282"/>
                  <a:gd name="T12" fmla="*/ 140 w 281"/>
                  <a:gd name="T13" fmla="*/ 0 h 282"/>
                </a:gdLst>
                <a:ahLst/>
                <a:cxnLst>
                  <a:cxn ang="0">
                    <a:pos x="T0" y="T1"/>
                  </a:cxn>
                  <a:cxn ang="0">
                    <a:pos x="T2" y="T3"/>
                  </a:cxn>
                  <a:cxn ang="0">
                    <a:pos x="T4" y="T5"/>
                  </a:cxn>
                  <a:cxn ang="0">
                    <a:pos x="T6" y="T7"/>
                  </a:cxn>
                  <a:cxn ang="0">
                    <a:pos x="T8" y="T9"/>
                  </a:cxn>
                  <a:cxn ang="0">
                    <a:pos x="T10" y="T11"/>
                  </a:cxn>
                  <a:cxn ang="0">
                    <a:pos x="T12" y="T13"/>
                  </a:cxn>
                </a:cxnLst>
                <a:rect l="0" t="0" r="r" b="b"/>
                <a:pathLst>
                  <a:path w="281" h="282">
                    <a:moveTo>
                      <a:pt x="140" y="0"/>
                    </a:moveTo>
                    <a:lnTo>
                      <a:pt x="0" y="0"/>
                    </a:lnTo>
                    <a:lnTo>
                      <a:pt x="0" y="282"/>
                    </a:lnTo>
                    <a:lnTo>
                      <a:pt x="281" y="282"/>
                    </a:lnTo>
                    <a:lnTo>
                      <a:pt x="281" y="141"/>
                    </a:lnTo>
                    <a:lnTo>
                      <a:pt x="140" y="141"/>
                    </a:lnTo>
                    <a:lnTo>
                      <a:pt x="140" y="0"/>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99" name="Freeform 750"/>
              <p:cNvSpPr>
                <a:spLocks/>
              </p:cNvSpPr>
              <p:nvPr/>
            </p:nvSpPr>
            <p:spPr bwMode="auto">
              <a:xfrm>
                <a:off x="1208088" y="6169025"/>
                <a:ext cx="103188" cy="180975"/>
              </a:xfrm>
              <a:custGeom>
                <a:avLst/>
                <a:gdLst>
                  <a:gd name="T0" fmla="*/ 20 w 22"/>
                  <a:gd name="T1" fmla="*/ 9 h 39"/>
                  <a:gd name="T2" fmla="*/ 11 w 22"/>
                  <a:gd name="T3" fmla="*/ 5 h 39"/>
                  <a:gd name="T4" fmla="*/ 5 w 22"/>
                  <a:gd name="T5" fmla="*/ 10 h 39"/>
                  <a:gd name="T6" fmla="*/ 15 w 22"/>
                  <a:gd name="T7" fmla="*/ 18 h 39"/>
                  <a:gd name="T8" fmla="*/ 20 w 22"/>
                  <a:gd name="T9" fmla="*/ 23 h 39"/>
                  <a:gd name="T10" fmla="*/ 22 w 22"/>
                  <a:gd name="T11" fmla="*/ 29 h 39"/>
                  <a:gd name="T12" fmla="*/ 11 w 22"/>
                  <a:gd name="T13" fmla="*/ 39 h 39"/>
                  <a:gd name="T14" fmla="*/ 1 w 22"/>
                  <a:gd name="T15" fmla="*/ 36 h 39"/>
                  <a:gd name="T16" fmla="*/ 1 w 22"/>
                  <a:gd name="T17" fmla="*/ 29 h 39"/>
                  <a:gd name="T18" fmla="*/ 11 w 22"/>
                  <a:gd name="T19" fmla="*/ 34 h 39"/>
                  <a:gd name="T20" fmla="*/ 17 w 22"/>
                  <a:gd name="T21" fmla="*/ 29 h 39"/>
                  <a:gd name="T22" fmla="*/ 12 w 22"/>
                  <a:gd name="T23" fmla="*/ 23 h 39"/>
                  <a:gd name="T24" fmla="*/ 2 w 22"/>
                  <a:gd name="T25" fmla="*/ 16 h 39"/>
                  <a:gd name="T26" fmla="*/ 0 w 22"/>
                  <a:gd name="T27" fmla="*/ 10 h 39"/>
                  <a:gd name="T28" fmla="*/ 12 w 22"/>
                  <a:gd name="T29" fmla="*/ 0 h 39"/>
                  <a:gd name="T30" fmla="*/ 20 w 22"/>
                  <a:gd name="T31" fmla="*/ 3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17" y="6"/>
                      <a:pt x="14" y="5"/>
                      <a:pt x="11" y="5"/>
                    </a:cubicBezTo>
                    <a:cubicBezTo>
                      <a:pt x="8" y="5"/>
                      <a:pt x="5" y="7"/>
                      <a:pt x="5" y="10"/>
                    </a:cubicBezTo>
                    <a:cubicBezTo>
                      <a:pt x="5" y="13"/>
                      <a:pt x="8" y="14"/>
                      <a:pt x="15" y="18"/>
                    </a:cubicBezTo>
                    <a:cubicBezTo>
                      <a:pt x="16" y="19"/>
                      <a:pt x="18" y="21"/>
                      <a:pt x="20" y="23"/>
                    </a:cubicBezTo>
                    <a:cubicBezTo>
                      <a:pt x="21" y="24"/>
                      <a:pt x="22" y="26"/>
                      <a:pt x="22" y="29"/>
                    </a:cubicBezTo>
                    <a:cubicBezTo>
                      <a:pt x="22" y="35"/>
                      <a:pt x="18" y="39"/>
                      <a:pt x="11" y="39"/>
                    </a:cubicBezTo>
                    <a:cubicBezTo>
                      <a:pt x="7" y="39"/>
                      <a:pt x="3" y="38"/>
                      <a:pt x="1" y="36"/>
                    </a:cubicBezTo>
                    <a:cubicBezTo>
                      <a:pt x="1" y="29"/>
                      <a:pt x="1" y="29"/>
                      <a:pt x="1" y="29"/>
                    </a:cubicBezTo>
                    <a:cubicBezTo>
                      <a:pt x="2" y="30"/>
                      <a:pt x="5" y="34"/>
                      <a:pt x="11" y="34"/>
                    </a:cubicBezTo>
                    <a:cubicBezTo>
                      <a:pt x="14" y="34"/>
                      <a:pt x="17" y="33"/>
                      <a:pt x="17" y="29"/>
                    </a:cubicBezTo>
                    <a:cubicBezTo>
                      <a:pt x="17" y="26"/>
                      <a:pt x="13" y="24"/>
                      <a:pt x="12" y="23"/>
                    </a:cubicBezTo>
                    <a:cubicBezTo>
                      <a:pt x="6" y="19"/>
                      <a:pt x="4" y="18"/>
                      <a:pt x="2" y="16"/>
                    </a:cubicBezTo>
                    <a:cubicBezTo>
                      <a:pt x="1" y="15"/>
                      <a:pt x="0" y="13"/>
                      <a:pt x="0" y="10"/>
                    </a:cubicBezTo>
                    <a:cubicBezTo>
                      <a:pt x="0" y="5"/>
                      <a:pt x="5" y="0"/>
                      <a:pt x="12" y="0"/>
                    </a:cubicBezTo>
                    <a:cubicBezTo>
                      <a:pt x="15" y="0"/>
                      <a:pt x="18" y="1"/>
                      <a:pt x="20" y="3"/>
                    </a:cubicBezTo>
                    <a:lnTo>
                      <a:pt x="20" y="9"/>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00" name="Freeform 751"/>
              <p:cNvSpPr>
                <a:spLocks noEditPoints="1"/>
              </p:cNvSpPr>
              <p:nvPr/>
            </p:nvSpPr>
            <p:spPr bwMode="auto">
              <a:xfrm>
                <a:off x="1319213" y="6173788"/>
                <a:ext cx="173038" cy="176213"/>
              </a:xfrm>
              <a:custGeom>
                <a:avLst/>
                <a:gdLst>
                  <a:gd name="T0" fmla="*/ 109 w 109"/>
                  <a:gd name="T1" fmla="*/ 111 h 111"/>
                  <a:gd name="T2" fmla="*/ 91 w 109"/>
                  <a:gd name="T3" fmla="*/ 111 h 111"/>
                  <a:gd name="T4" fmla="*/ 77 w 109"/>
                  <a:gd name="T5" fmla="*/ 79 h 111"/>
                  <a:gd name="T6" fmla="*/ 30 w 109"/>
                  <a:gd name="T7" fmla="*/ 79 h 111"/>
                  <a:gd name="T8" fmla="*/ 15 w 109"/>
                  <a:gd name="T9" fmla="*/ 111 h 111"/>
                  <a:gd name="T10" fmla="*/ 0 w 109"/>
                  <a:gd name="T11" fmla="*/ 111 h 111"/>
                  <a:gd name="T12" fmla="*/ 47 w 109"/>
                  <a:gd name="T13" fmla="*/ 0 h 111"/>
                  <a:gd name="T14" fmla="*/ 59 w 109"/>
                  <a:gd name="T15" fmla="*/ 0 h 111"/>
                  <a:gd name="T16" fmla="*/ 109 w 109"/>
                  <a:gd name="T17" fmla="*/ 111 h 111"/>
                  <a:gd name="T18" fmla="*/ 71 w 109"/>
                  <a:gd name="T19" fmla="*/ 64 h 111"/>
                  <a:gd name="T20" fmla="*/ 53 w 109"/>
                  <a:gd name="T21" fmla="*/ 23 h 111"/>
                  <a:gd name="T22" fmla="*/ 36 w 109"/>
                  <a:gd name="T23" fmla="*/ 64 h 111"/>
                  <a:gd name="T24" fmla="*/ 71 w 109"/>
                  <a:gd name="T25" fmla="*/ 6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11">
                    <a:moveTo>
                      <a:pt x="109" y="111"/>
                    </a:moveTo>
                    <a:lnTo>
                      <a:pt x="91" y="111"/>
                    </a:lnTo>
                    <a:lnTo>
                      <a:pt x="77" y="79"/>
                    </a:lnTo>
                    <a:lnTo>
                      <a:pt x="30" y="79"/>
                    </a:lnTo>
                    <a:lnTo>
                      <a:pt x="15" y="111"/>
                    </a:lnTo>
                    <a:lnTo>
                      <a:pt x="0" y="111"/>
                    </a:lnTo>
                    <a:lnTo>
                      <a:pt x="47" y="0"/>
                    </a:lnTo>
                    <a:lnTo>
                      <a:pt x="59" y="0"/>
                    </a:lnTo>
                    <a:lnTo>
                      <a:pt x="109" y="111"/>
                    </a:lnTo>
                    <a:close/>
                    <a:moveTo>
                      <a:pt x="71" y="64"/>
                    </a:moveTo>
                    <a:lnTo>
                      <a:pt x="53" y="23"/>
                    </a:lnTo>
                    <a:lnTo>
                      <a:pt x="36" y="64"/>
                    </a:lnTo>
                    <a:lnTo>
                      <a:pt x="71" y="64"/>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01" name="Freeform 752"/>
              <p:cNvSpPr>
                <a:spLocks/>
              </p:cNvSpPr>
              <p:nvPr/>
            </p:nvSpPr>
            <p:spPr bwMode="auto">
              <a:xfrm>
                <a:off x="1511300" y="6173788"/>
                <a:ext cx="106363" cy="176213"/>
              </a:xfrm>
              <a:custGeom>
                <a:avLst/>
                <a:gdLst>
                  <a:gd name="T0" fmla="*/ 14 w 67"/>
                  <a:gd name="T1" fmla="*/ 96 h 111"/>
                  <a:gd name="T2" fmla="*/ 67 w 67"/>
                  <a:gd name="T3" fmla="*/ 96 h 111"/>
                  <a:gd name="T4" fmla="*/ 67 w 67"/>
                  <a:gd name="T5" fmla="*/ 111 h 111"/>
                  <a:gd name="T6" fmla="*/ 0 w 67"/>
                  <a:gd name="T7" fmla="*/ 111 h 111"/>
                  <a:gd name="T8" fmla="*/ 0 w 67"/>
                  <a:gd name="T9" fmla="*/ 0 h 111"/>
                  <a:gd name="T10" fmla="*/ 14 w 67"/>
                  <a:gd name="T11" fmla="*/ 0 h 111"/>
                  <a:gd name="T12" fmla="*/ 14 w 67"/>
                  <a:gd name="T13" fmla="*/ 96 h 111"/>
                </a:gdLst>
                <a:ahLst/>
                <a:cxnLst>
                  <a:cxn ang="0">
                    <a:pos x="T0" y="T1"/>
                  </a:cxn>
                  <a:cxn ang="0">
                    <a:pos x="T2" y="T3"/>
                  </a:cxn>
                  <a:cxn ang="0">
                    <a:pos x="T4" y="T5"/>
                  </a:cxn>
                  <a:cxn ang="0">
                    <a:pos x="T6" y="T7"/>
                  </a:cxn>
                  <a:cxn ang="0">
                    <a:pos x="T8" y="T9"/>
                  </a:cxn>
                  <a:cxn ang="0">
                    <a:pos x="T10" y="T11"/>
                  </a:cxn>
                  <a:cxn ang="0">
                    <a:pos x="T12" y="T13"/>
                  </a:cxn>
                </a:cxnLst>
                <a:rect l="0" t="0" r="r" b="b"/>
                <a:pathLst>
                  <a:path w="67" h="111">
                    <a:moveTo>
                      <a:pt x="14" y="96"/>
                    </a:moveTo>
                    <a:lnTo>
                      <a:pt x="67" y="96"/>
                    </a:lnTo>
                    <a:lnTo>
                      <a:pt x="67" y="111"/>
                    </a:lnTo>
                    <a:lnTo>
                      <a:pt x="0" y="111"/>
                    </a:lnTo>
                    <a:lnTo>
                      <a:pt x="0" y="0"/>
                    </a:lnTo>
                    <a:lnTo>
                      <a:pt x="14" y="0"/>
                    </a:lnTo>
                    <a:lnTo>
                      <a:pt x="14" y="96"/>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02" name="Freeform 753"/>
              <p:cNvSpPr>
                <a:spLocks/>
              </p:cNvSpPr>
              <p:nvPr/>
            </p:nvSpPr>
            <p:spPr bwMode="auto">
              <a:xfrm>
                <a:off x="1631950" y="6173788"/>
                <a:ext cx="152400" cy="176213"/>
              </a:xfrm>
              <a:custGeom>
                <a:avLst/>
                <a:gdLst>
                  <a:gd name="T0" fmla="*/ 33 w 33"/>
                  <a:gd name="T1" fmla="*/ 21 h 38"/>
                  <a:gd name="T2" fmla="*/ 29 w 33"/>
                  <a:gd name="T3" fmla="*/ 34 h 38"/>
                  <a:gd name="T4" fmla="*/ 17 w 33"/>
                  <a:gd name="T5" fmla="*/ 38 h 38"/>
                  <a:gd name="T6" fmla="*/ 3 w 33"/>
                  <a:gd name="T7" fmla="*/ 32 h 38"/>
                  <a:gd name="T8" fmla="*/ 0 w 33"/>
                  <a:gd name="T9" fmla="*/ 21 h 38"/>
                  <a:gd name="T10" fmla="*/ 0 w 33"/>
                  <a:gd name="T11" fmla="*/ 0 h 38"/>
                  <a:gd name="T12" fmla="*/ 6 w 33"/>
                  <a:gd name="T13" fmla="*/ 0 h 38"/>
                  <a:gd name="T14" fmla="*/ 6 w 33"/>
                  <a:gd name="T15" fmla="*/ 21 h 38"/>
                  <a:gd name="T16" fmla="*/ 8 w 33"/>
                  <a:gd name="T17" fmla="*/ 30 h 38"/>
                  <a:gd name="T18" fmla="*/ 17 w 33"/>
                  <a:gd name="T19" fmla="*/ 33 h 38"/>
                  <a:gd name="T20" fmla="*/ 27 w 33"/>
                  <a:gd name="T21" fmla="*/ 28 h 38"/>
                  <a:gd name="T22" fmla="*/ 28 w 33"/>
                  <a:gd name="T23" fmla="*/ 21 h 38"/>
                  <a:gd name="T24" fmla="*/ 28 w 33"/>
                  <a:gd name="T25" fmla="*/ 0 h 38"/>
                  <a:gd name="T26" fmla="*/ 33 w 33"/>
                  <a:gd name="T27" fmla="*/ 0 h 38"/>
                  <a:gd name="T28" fmla="*/ 33 w 33"/>
                  <a:gd name="T29"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8">
                    <a:moveTo>
                      <a:pt x="33" y="21"/>
                    </a:moveTo>
                    <a:cubicBezTo>
                      <a:pt x="33" y="25"/>
                      <a:pt x="33" y="30"/>
                      <a:pt x="29" y="34"/>
                    </a:cubicBezTo>
                    <a:cubicBezTo>
                      <a:pt x="25" y="37"/>
                      <a:pt x="21" y="38"/>
                      <a:pt x="17" y="38"/>
                    </a:cubicBezTo>
                    <a:cubicBezTo>
                      <a:pt x="12" y="38"/>
                      <a:pt x="6" y="36"/>
                      <a:pt x="3" y="32"/>
                    </a:cubicBezTo>
                    <a:cubicBezTo>
                      <a:pt x="0" y="28"/>
                      <a:pt x="0" y="24"/>
                      <a:pt x="0" y="21"/>
                    </a:cubicBezTo>
                    <a:cubicBezTo>
                      <a:pt x="0" y="0"/>
                      <a:pt x="0" y="0"/>
                      <a:pt x="0" y="0"/>
                    </a:cubicBezTo>
                    <a:cubicBezTo>
                      <a:pt x="6" y="0"/>
                      <a:pt x="6" y="0"/>
                      <a:pt x="6" y="0"/>
                    </a:cubicBezTo>
                    <a:cubicBezTo>
                      <a:pt x="6" y="21"/>
                      <a:pt x="6" y="21"/>
                      <a:pt x="6" y="21"/>
                    </a:cubicBezTo>
                    <a:cubicBezTo>
                      <a:pt x="6" y="26"/>
                      <a:pt x="6" y="28"/>
                      <a:pt x="8" y="30"/>
                    </a:cubicBezTo>
                    <a:cubicBezTo>
                      <a:pt x="10" y="32"/>
                      <a:pt x="12" y="33"/>
                      <a:pt x="17" y="33"/>
                    </a:cubicBezTo>
                    <a:cubicBezTo>
                      <a:pt x="23" y="33"/>
                      <a:pt x="26" y="30"/>
                      <a:pt x="27" y="28"/>
                    </a:cubicBezTo>
                    <a:cubicBezTo>
                      <a:pt x="27" y="27"/>
                      <a:pt x="28" y="25"/>
                      <a:pt x="28" y="21"/>
                    </a:cubicBezTo>
                    <a:cubicBezTo>
                      <a:pt x="28" y="0"/>
                      <a:pt x="28" y="0"/>
                      <a:pt x="28" y="0"/>
                    </a:cubicBezTo>
                    <a:cubicBezTo>
                      <a:pt x="33" y="0"/>
                      <a:pt x="33" y="0"/>
                      <a:pt x="33" y="0"/>
                    </a:cubicBezTo>
                    <a:lnTo>
                      <a:pt x="33" y="21"/>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03" name="Freeform 754"/>
              <p:cNvSpPr>
                <a:spLocks/>
              </p:cNvSpPr>
              <p:nvPr/>
            </p:nvSpPr>
            <p:spPr bwMode="auto">
              <a:xfrm>
                <a:off x="1808163" y="6173788"/>
                <a:ext cx="144463" cy="176213"/>
              </a:xfrm>
              <a:custGeom>
                <a:avLst/>
                <a:gdLst>
                  <a:gd name="T0" fmla="*/ 91 w 91"/>
                  <a:gd name="T1" fmla="*/ 14 h 111"/>
                  <a:gd name="T2" fmla="*/ 53 w 91"/>
                  <a:gd name="T3" fmla="*/ 14 h 111"/>
                  <a:gd name="T4" fmla="*/ 53 w 91"/>
                  <a:gd name="T5" fmla="*/ 111 h 111"/>
                  <a:gd name="T6" fmla="*/ 38 w 91"/>
                  <a:gd name="T7" fmla="*/ 111 h 111"/>
                  <a:gd name="T8" fmla="*/ 38 w 91"/>
                  <a:gd name="T9" fmla="*/ 14 h 111"/>
                  <a:gd name="T10" fmla="*/ 0 w 91"/>
                  <a:gd name="T11" fmla="*/ 14 h 111"/>
                  <a:gd name="T12" fmla="*/ 0 w 91"/>
                  <a:gd name="T13" fmla="*/ 0 h 111"/>
                  <a:gd name="T14" fmla="*/ 91 w 91"/>
                  <a:gd name="T15" fmla="*/ 0 h 111"/>
                  <a:gd name="T16" fmla="*/ 91 w 91"/>
                  <a:gd name="T17" fmla="*/ 1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111">
                    <a:moveTo>
                      <a:pt x="91" y="14"/>
                    </a:moveTo>
                    <a:lnTo>
                      <a:pt x="53" y="14"/>
                    </a:lnTo>
                    <a:lnTo>
                      <a:pt x="53" y="111"/>
                    </a:lnTo>
                    <a:lnTo>
                      <a:pt x="38" y="111"/>
                    </a:lnTo>
                    <a:lnTo>
                      <a:pt x="38" y="14"/>
                    </a:lnTo>
                    <a:lnTo>
                      <a:pt x="0" y="14"/>
                    </a:lnTo>
                    <a:lnTo>
                      <a:pt x="0" y="0"/>
                    </a:lnTo>
                    <a:lnTo>
                      <a:pt x="91" y="0"/>
                    </a:lnTo>
                    <a:lnTo>
                      <a:pt x="91" y="14"/>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04" name="Freeform 755"/>
              <p:cNvSpPr>
                <a:spLocks/>
              </p:cNvSpPr>
              <p:nvPr/>
            </p:nvSpPr>
            <p:spPr bwMode="auto">
              <a:xfrm>
                <a:off x="1976438" y="6173788"/>
                <a:ext cx="101600" cy="176213"/>
              </a:xfrm>
              <a:custGeom>
                <a:avLst/>
                <a:gdLst>
                  <a:gd name="T0" fmla="*/ 64 w 64"/>
                  <a:gd name="T1" fmla="*/ 14 h 111"/>
                  <a:gd name="T2" fmla="*/ 17 w 64"/>
                  <a:gd name="T3" fmla="*/ 14 h 111"/>
                  <a:gd name="T4" fmla="*/ 17 w 64"/>
                  <a:gd name="T5" fmla="*/ 46 h 111"/>
                  <a:gd name="T6" fmla="*/ 61 w 64"/>
                  <a:gd name="T7" fmla="*/ 46 h 111"/>
                  <a:gd name="T8" fmla="*/ 61 w 64"/>
                  <a:gd name="T9" fmla="*/ 61 h 111"/>
                  <a:gd name="T10" fmla="*/ 17 w 64"/>
                  <a:gd name="T11" fmla="*/ 61 h 111"/>
                  <a:gd name="T12" fmla="*/ 17 w 64"/>
                  <a:gd name="T13" fmla="*/ 96 h 111"/>
                  <a:gd name="T14" fmla="*/ 64 w 64"/>
                  <a:gd name="T15" fmla="*/ 96 h 111"/>
                  <a:gd name="T16" fmla="*/ 64 w 64"/>
                  <a:gd name="T17" fmla="*/ 111 h 111"/>
                  <a:gd name="T18" fmla="*/ 0 w 64"/>
                  <a:gd name="T19" fmla="*/ 111 h 111"/>
                  <a:gd name="T20" fmla="*/ 0 w 64"/>
                  <a:gd name="T21" fmla="*/ 0 h 111"/>
                  <a:gd name="T22" fmla="*/ 64 w 64"/>
                  <a:gd name="T23" fmla="*/ 0 h 111"/>
                  <a:gd name="T24" fmla="*/ 64 w 64"/>
                  <a:gd name="T25" fmla="*/ 1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11">
                    <a:moveTo>
                      <a:pt x="64" y="14"/>
                    </a:moveTo>
                    <a:lnTo>
                      <a:pt x="17" y="14"/>
                    </a:lnTo>
                    <a:lnTo>
                      <a:pt x="17" y="46"/>
                    </a:lnTo>
                    <a:lnTo>
                      <a:pt x="61" y="46"/>
                    </a:lnTo>
                    <a:lnTo>
                      <a:pt x="61" y="61"/>
                    </a:lnTo>
                    <a:lnTo>
                      <a:pt x="17" y="61"/>
                    </a:lnTo>
                    <a:lnTo>
                      <a:pt x="17" y="96"/>
                    </a:lnTo>
                    <a:lnTo>
                      <a:pt x="64" y="96"/>
                    </a:lnTo>
                    <a:lnTo>
                      <a:pt x="64" y="111"/>
                    </a:lnTo>
                    <a:lnTo>
                      <a:pt x="0" y="111"/>
                    </a:lnTo>
                    <a:lnTo>
                      <a:pt x="0" y="0"/>
                    </a:lnTo>
                    <a:lnTo>
                      <a:pt x="64" y="0"/>
                    </a:lnTo>
                    <a:lnTo>
                      <a:pt x="64" y="14"/>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05" name="Freeform 756"/>
              <p:cNvSpPr>
                <a:spLocks/>
              </p:cNvSpPr>
              <p:nvPr/>
            </p:nvSpPr>
            <p:spPr bwMode="auto">
              <a:xfrm>
                <a:off x="2184400" y="6173788"/>
                <a:ext cx="107950" cy="176213"/>
              </a:xfrm>
              <a:custGeom>
                <a:avLst/>
                <a:gdLst>
                  <a:gd name="T0" fmla="*/ 15 w 68"/>
                  <a:gd name="T1" fmla="*/ 96 h 111"/>
                  <a:gd name="T2" fmla="*/ 68 w 68"/>
                  <a:gd name="T3" fmla="*/ 96 h 111"/>
                  <a:gd name="T4" fmla="*/ 68 w 68"/>
                  <a:gd name="T5" fmla="*/ 111 h 111"/>
                  <a:gd name="T6" fmla="*/ 0 w 68"/>
                  <a:gd name="T7" fmla="*/ 111 h 111"/>
                  <a:gd name="T8" fmla="*/ 0 w 68"/>
                  <a:gd name="T9" fmla="*/ 0 h 111"/>
                  <a:gd name="T10" fmla="*/ 15 w 68"/>
                  <a:gd name="T11" fmla="*/ 0 h 111"/>
                  <a:gd name="T12" fmla="*/ 15 w 68"/>
                  <a:gd name="T13" fmla="*/ 96 h 111"/>
                </a:gdLst>
                <a:ahLst/>
                <a:cxnLst>
                  <a:cxn ang="0">
                    <a:pos x="T0" y="T1"/>
                  </a:cxn>
                  <a:cxn ang="0">
                    <a:pos x="T2" y="T3"/>
                  </a:cxn>
                  <a:cxn ang="0">
                    <a:pos x="T4" y="T5"/>
                  </a:cxn>
                  <a:cxn ang="0">
                    <a:pos x="T6" y="T7"/>
                  </a:cxn>
                  <a:cxn ang="0">
                    <a:pos x="T8" y="T9"/>
                  </a:cxn>
                  <a:cxn ang="0">
                    <a:pos x="T10" y="T11"/>
                  </a:cxn>
                  <a:cxn ang="0">
                    <a:pos x="T12" y="T13"/>
                  </a:cxn>
                </a:cxnLst>
                <a:rect l="0" t="0" r="r" b="b"/>
                <a:pathLst>
                  <a:path w="68" h="111">
                    <a:moveTo>
                      <a:pt x="15" y="96"/>
                    </a:moveTo>
                    <a:lnTo>
                      <a:pt x="68" y="96"/>
                    </a:lnTo>
                    <a:lnTo>
                      <a:pt x="68" y="111"/>
                    </a:lnTo>
                    <a:lnTo>
                      <a:pt x="0" y="111"/>
                    </a:lnTo>
                    <a:lnTo>
                      <a:pt x="0" y="0"/>
                    </a:lnTo>
                    <a:lnTo>
                      <a:pt x="15" y="0"/>
                    </a:lnTo>
                    <a:lnTo>
                      <a:pt x="15" y="96"/>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06" name="Freeform 757"/>
              <p:cNvSpPr>
                <a:spLocks noEditPoints="1"/>
              </p:cNvSpPr>
              <p:nvPr/>
            </p:nvSpPr>
            <p:spPr bwMode="auto">
              <a:xfrm>
                <a:off x="2292350" y="6173788"/>
                <a:ext cx="171450" cy="176213"/>
              </a:xfrm>
              <a:custGeom>
                <a:avLst/>
                <a:gdLst>
                  <a:gd name="T0" fmla="*/ 108 w 108"/>
                  <a:gd name="T1" fmla="*/ 111 h 111"/>
                  <a:gd name="T2" fmla="*/ 93 w 108"/>
                  <a:gd name="T3" fmla="*/ 111 h 111"/>
                  <a:gd name="T4" fmla="*/ 79 w 108"/>
                  <a:gd name="T5" fmla="*/ 79 h 111"/>
                  <a:gd name="T6" fmla="*/ 29 w 108"/>
                  <a:gd name="T7" fmla="*/ 79 h 111"/>
                  <a:gd name="T8" fmla="*/ 17 w 108"/>
                  <a:gd name="T9" fmla="*/ 111 h 111"/>
                  <a:gd name="T10" fmla="*/ 0 w 108"/>
                  <a:gd name="T11" fmla="*/ 111 h 111"/>
                  <a:gd name="T12" fmla="*/ 47 w 108"/>
                  <a:gd name="T13" fmla="*/ 0 h 111"/>
                  <a:gd name="T14" fmla="*/ 58 w 108"/>
                  <a:gd name="T15" fmla="*/ 0 h 111"/>
                  <a:gd name="T16" fmla="*/ 108 w 108"/>
                  <a:gd name="T17" fmla="*/ 111 h 111"/>
                  <a:gd name="T18" fmla="*/ 70 w 108"/>
                  <a:gd name="T19" fmla="*/ 64 h 111"/>
                  <a:gd name="T20" fmla="*/ 52 w 108"/>
                  <a:gd name="T21" fmla="*/ 23 h 111"/>
                  <a:gd name="T22" fmla="*/ 38 w 108"/>
                  <a:gd name="T23" fmla="*/ 64 h 111"/>
                  <a:gd name="T24" fmla="*/ 70 w 108"/>
                  <a:gd name="T25" fmla="*/ 6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11">
                    <a:moveTo>
                      <a:pt x="108" y="111"/>
                    </a:moveTo>
                    <a:lnTo>
                      <a:pt x="93" y="111"/>
                    </a:lnTo>
                    <a:lnTo>
                      <a:pt x="79" y="79"/>
                    </a:lnTo>
                    <a:lnTo>
                      <a:pt x="29" y="79"/>
                    </a:lnTo>
                    <a:lnTo>
                      <a:pt x="17" y="111"/>
                    </a:lnTo>
                    <a:lnTo>
                      <a:pt x="0" y="111"/>
                    </a:lnTo>
                    <a:lnTo>
                      <a:pt x="47" y="0"/>
                    </a:lnTo>
                    <a:lnTo>
                      <a:pt x="58" y="0"/>
                    </a:lnTo>
                    <a:lnTo>
                      <a:pt x="108" y="111"/>
                    </a:lnTo>
                    <a:close/>
                    <a:moveTo>
                      <a:pt x="70" y="64"/>
                    </a:moveTo>
                    <a:lnTo>
                      <a:pt x="52" y="23"/>
                    </a:lnTo>
                    <a:lnTo>
                      <a:pt x="38" y="64"/>
                    </a:lnTo>
                    <a:lnTo>
                      <a:pt x="70" y="64"/>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07" name="Freeform 758"/>
              <p:cNvSpPr>
                <a:spLocks/>
              </p:cNvSpPr>
              <p:nvPr/>
            </p:nvSpPr>
            <p:spPr bwMode="auto">
              <a:xfrm>
                <a:off x="2468563" y="6173788"/>
                <a:ext cx="158750" cy="176213"/>
              </a:xfrm>
              <a:custGeom>
                <a:avLst/>
                <a:gdLst>
                  <a:gd name="T0" fmla="*/ 29 w 100"/>
                  <a:gd name="T1" fmla="*/ 96 h 111"/>
                  <a:gd name="T2" fmla="*/ 100 w 100"/>
                  <a:gd name="T3" fmla="*/ 96 h 111"/>
                  <a:gd name="T4" fmla="*/ 100 w 100"/>
                  <a:gd name="T5" fmla="*/ 111 h 111"/>
                  <a:gd name="T6" fmla="*/ 0 w 100"/>
                  <a:gd name="T7" fmla="*/ 111 h 111"/>
                  <a:gd name="T8" fmla="*/ 70 w 100"/>
                  <a:gd name="T9" fmla="*/ 14 h 111"/>
                  <a:gd name="T10" fmla="*/ 6 w 100"/>
                  <a:gd name="T11" fmla="*/ 14 h 111"/>
                  <a:gd name="T12" fmla="*/ 6 w 100"/>
                  <a:gd name="T13" fmla="*/ 0 h 111"/>
                  <a:gd name="T14" fmla="*/ 100 w 100"/>
                  <a:gd name="T15" fmla="*/ 0 h 111"/>
                  <a:gd name="T16" fmla="*/ 29 w 100"/>
                  <a:gd name="T17" fmla="*/ 9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11">
                    <a:moveTo>
                      <a:pt x="29" y="96"/>
                    </a:moveTo>
                    <a:lnTo>
                      <a:pt x="100" y="96"/>
                    </a:lnTo>
                    <a:lnTo>
                      <a:pt x="100" y="111"/>
                    </a:lnTo>
                    <a:lnTo>
                      <a:pt x="0" y="111"/>
                    </a:lnTo>
                    <a:lnTo>
                      <a:pt x="70" y="14"/>
                    </a:lnTo>
                    <a:lnTo>
                      <a:pt x="6" y="14"/>
                    </a:lnTo>
                    <a:lnTo>
                      <a:pt x="6" y="0"/>
                    </a:lnTo>
                    <a:lnTo>
                      <a:pt x="100" y="0"/>
                    </a:lnTo>
                    <a:lnTo>
                      <a:pt x="29" y="96"/>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08" name="Rectangle 759"/>
              <p:cNvSpPr>
                <a:spLocks noChangeArrowheads="1"/>
              </p:cNvSpPr>
              <p:nvPr/>
            </p:nvSpPr>
            <p:spPr bwMode="auto">
              <a:xfrm>
                <a:off x="2654300" y="6173788"/>
                <a:ext cx="23813" cy="176213"/>
              </a:xfrm>
              <a:prstGeom prst="rect">
                <a:avLst/>
              </a:prstGeom>
              <a:solidFill>
                <a:srgbClr val="0050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09" name="Freeform 760"/>
              <p:cNvSpPr>
                <a:spLocks noEditPoints="1"/>
              </p:cNvSpPr>
              <p:nvPr/>
            </p:nvSpPr>
            <p:spPr bwMode="auto">
              <a:xfrm>
                <a:off x="2709863" y="6169025"/>
                <a:ext cx="192088" cy="180975"/>
              </a:xfrm>
              <a:custGeom>
                <a:avLst/>
                <a:gdLst>
                  <a:gd name="T0" fmla="*/ 41 w 41"/>
                  <a:gd name="T1" fmla="*/ 20 h 39"/>
                  <a:gd name="T2" fmla="*/ 20 w 41"/>
                  <a:gd name="T3" fmla="*/ 39 h 39"/>
                  <a:gd name="T4" fmla="*/ 0 w 41"/>
                  <a:gd name="T5" fmla="*/ 20 h 39"/>
                  <a:gd name="T6" fmla="*/ 20 w 41"/>
                  <a:gd name="T7" fmla="*/ 0 h 39"/>
                  <a:gd name="T8" fmla="*/ 41 w 41"/>
                  <a:gd name="T9" fmla="*/ 20 h 39"/>
                  <a:gd name="T10" fmla="*/ 5 w 41"/>
                  <a:gd name="T11" fmla="*/ 20 h 39"/>
                  <a:gd name="T12" fmla="*/ 20 w 41"/>
                  <a:gd name="T13" fmla="*/ 34 h 39"/>
                  <a:gd name="T14" fmla="*/ 31 w 41"/>
                  <a:gd name="T15" fmla="*/ 30 h 39"/>
                  <a:gd name="T16" fmla="*/ 35 w 41"/>
                  <a:gd name="T17" fmla="*/ 20 h 39"/>
                  <a:gd name="T18" fmla="*/ 20 w 41"/>
                  <a:gd name="T19" fmla="*/ 5 h 39"/>
                  <a:gd name="T20" fmla="*/ 5 w 41"/>
                  <a:gd name="T21"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9">
                    <a:moveTo>
                      <a:pt x="41" y="20"/>
                    </a:moveTo>
                    <a:cubicBezTo>
                      <a:pt x="41" y="31"/>
                      <a:pt x="32" y="39"/>
                      <a:pt x="20" y="39"/>
                    </a:cubicBezTo>
                    <a:cubicBezTo>
                      <a:pt x="8" y="39"/>
                      <a:pt x="0" y="30"/>
                      <a:pt x="0" y="20"/>
                    </a:cubicBezTo>
                    <a:cubicBezTo>
                      <a:pt x="0" y="10"/>
                      <a:pt x="7" y="0"/>
                      <a:pt x="20" y="0"/>
                    </a:cubicBezTo>
                    <a:cubicBezTo>
                      <a:pt x="33" y="0"/>
                      <a:pt x="41" y="10"/>
                      <a:pt x="41" y="20"/>
                    </a:cubicBezTo>
                    <a:close/>
                    <a:moveTo>
                      <a:pt x="5" y="20"/>
                    </a:moveTo>
                    <a:cubicBezTo>
                      <a:pt x="5" y="29"/>
                      <a:pt x="12" y="34"/>
                      <a:pt x="20" y="34"/>
                    </a:cubicBezTo>
                    <a:cubicBezTo>
                      <a:pt x="24" y="34"/>
                      <a:pt x="29" y="33"/>
                      <a:pt x="31" y="30"/>
                    </a:cubicBezTo>
                    <a:cubicBezTo>
                      <a:pt x="34" y="27"/>
                      <a:pt x="35" y="23"/>
                      <a:pt x="35" y="20"/>
                    </a:cubicBezTo>
                    <a:cubicBezTo>
                      <a:pt x="35" y="13"/>
                      <a:pt x="30" y="5"/>
                      <a:pt x="20" y="5"/>
                    </a:cubicBezTo>
                    <a:cubicBezTo>
                      <a:pt x="10" y="5"/>
                      <a:pt x="5" y="14"/>
                      <a:pt x="5" y="20"/>
                    </a:cubicBez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10" name="Freeform 761"/>
              <p:cNvSpPr>
                <a:spLocks/>
              </p:cNvSpPr>
              <p:nvPr/>
            </p:nvSpPr>
            <p:spPr bwMode="auto">
              <a:xfrm>
                <a:off x="1217613" y="6508750"/>
                <a:ext cx="41275" cy="82550"/>
              </a:xfrm>
              <a:custGeom>
                <a:avLst/>
                <a:gdLst>
                  <a:gd name="T0" fmla="*/ 8 w 9"/>
                  <a:gd name="T1" fmla="*/ 4 h 18"/>
                  <a:gd name="T2" fmla="*/ 5 w 9"/>
                  <a:gd name="T3" fmla="*/ 3 h 18"/>
                  <a:gd name="T4" fmla="*/ 2 w 9"/>
                  <a:gd name="T5" fmla="*/ 4 h 18"/>
                  <a:gd name="T6" fmla="*/ 6 w 9"/>
                  <a:gd name="T7" fmla="*/ 8 h 18"/>
                  <a:gd name="T8" fmla="*/ 8 w 9"/>
                  <a:gd name="T9" fmla="*/ 10 h 18"/>
                  <a:gd name="T10" fmla="*/ 9 w 9"/>
                  <a:gd name="T11" fmla="*/ 13 h 18"/>
                  <a:gd name="T12" fmla="*/ 4 w 9"/>
                  <a:gd name="T13" fmla="*/ 18 h 18"/>
                  <a:gd name="T14" fmla="*/ 0 w 9"/>
                  <a:gd name="T15" fmla="*/ 16 h 18"/>
                  <a:gd name="T16" fmla="*/ 0 w 9"/>
                  <a:gd name="T17" fmla="*/ 13 h 18"/>
                  <a:gd name="T18" fmla="*/ 4 w 9"/>
                  <a:gd name="T19" fmla="*/ 16 h 18"/>
                  <a:gd name="T20" fmla="*/ 7 w 9"/>
                  <a:gd name="T21" fmla="*/ 13 h 18"/>
                  <a:gd name="T22" fmla="*/ 5 w 9"/>
                  <a:gd name="T23" fmla="*/ 10 h 18"/>
                  <a:gd name="T24" fmla="*/ 0 w 9"/>
                  <a:gd name="T25" fmla="*/ 7 h 18"/>
                  <a:gd name="T26" fmla="*/ 0 w 9"/>
                  <a:gd name="T27" fmla="*/ 5 h 18"/>
                  <a:gd name="T28" fmla="*/ 5 w 9"/>
                  <a:gd name="T29" fmla="*/ 0 h 18"/>
                  <a:gd name="T30" fmla="*/ 8 w 9"/>
                  <a:gd name="T31" fmla="*/ 2 h 18"/>
                  <a:gd name="T32" fmla="*/ 8 w 9"/>
                  <a:gd name="T3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8">
                    <a:moveTo>
                      <a:pt x="8" y="4"/>
                    </a:moveTo>
                    <a:cubicBezTo>
                      <a:pt x="7" y="3"/>
                      <a:pt x="6" y="3"/>
                      <a:pt x="5" y="3"/>
                    </a:cubicBezTo>
                    <a:cubicBezTo>
                      <a:pt x="3" y="3"/>
                      <a:pt x="2" y="3"/>
                      <a:pt x="2" y="4"/>
                    </a:cubicBezTo>
                    <a:cubicBezTo>
                      <a:pt x="2" y="6"/>
                      <a:pt x="3" y="7"/>
                      <a:pt x="6" y="8"/>
                    </a:cubicBezTo>
                    <a:cubicBezTo>
                      <a:pt x="7" y="9"/>
                      <a:pt x="8" y="9"/>
                      <a:pt x="8" y="10"/>
                    </a:cubicBezTo>
                    <a:cubicBezTo>
                      <a:pt x="9" y="11"/>
                      <a:pt x="9" y="12"/>
                      <a:pt x="9" y="13"/>
                    </a:cubicBezTo>
                    <a:cubicBezTo>
                      <a:pt x="9" y="16"/>
                      <a:pt x="7" y="18"/>
                      <a:pt x="4" y="18"/>
                    </a:cubicBezTo>
                    <a:cubicBezTo>
                      <a:pt x="3" y="18"/>
                      <a:pt x="1" y="17"/>
                      <a:pt x="0" y="16"/>
                    </a:cubicBezTo>
                    <a:cubicBezTo>
                      <a:pt x="0" y="13"/>
                      <a:pt x="0" y="13"/>
                      <a:pt x="0" y="13"/>
                    </a:cubicBezTo>
                    <a:cubicBezTo>
                      <a:pt x="0" y="14"/>
                      <a:pt x="2" y="16"/>
                      <a:pt x="4" y="16"/>
                    </a:cubicBezTo>
                    <a:cubicBezTo>
                      <a:pt x="6" y="16"/>
                      <a:pt x="7" y="15"/>
                      <a:pt x="7" y="13"/>
                    </a:cubicBezTo>
                    <a:cubicBezTo>
                      <a:pt x="7" y="12"/>
                      <a:pt x="5" y="11"/>
                      <a:pt x="5" y="10"/>
                    </a:cubicBezTo>
                    <a:cubicBezTo>
                      <a:pt x="2" y="9"/>
                      <a:pt x="1" y="8"/>
                      <a:pt x="0" y="7"/>
                    </a:cubicBezTo>
                    <a:cubicBezTo>
                      <a:pt x="0" y="7"/>
                      <a:pt x="0" y="6"/>
                      <a:pt x="0" y="5"/>
                    </a:cubicBezTo>
                    <a:cubicBezTo>
                      <a:pt x="0" y="2"/>
                      <a:pt x="2" y="0"/>
                      <a:pt x="5" y="0"/>
                    </a:cubicBezTo>
                    <a:cubicBezTo>
                      <a:pt x="6" y="0"/>
                      <a:pt x="7" y="1"/>
                      <a:pt x="8" y="2"/>
                    </a:cubicBezTo>
                    <a:lnTo>
                      <a:pt x="8" y="4"/>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11" name="Rectangle 762"/>
              <p:cNvSpPr>
                <a:spLocks noChangeArrowheads="1"/>
              </p:cNvSpPr>
              <p:nvPr/>
            </p:nvSpPr>
            <p:spPr bwMode="auto">
              <a:xfrm>
                <a:off x="1273175" y="6513513"/>
                <a:ext cx="9525" cy="74613"/>
              </a:xfrm>
              <a:prstGeom prst="rect">
                <a:avLst/>
              </a:prstGeom>
              <a:solidFill>
                <a:srgbClr val="0050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12" name="Freeform 763"/>
              <p:cNvSpPr>
                <a:spLocks/>
              </p:cNvSpPr>
              <p:nvPr/>
            </p:nvSpPr>
            <p:spPr bwMode="auto">
              <a:xfrm>
                <a:off x="1296988" y="6508750"/>
                <a:ext cx="46038" cy="82550"/>
              </a:xfrm>
              <a:custGeom>
                <a:avLst/>
                <a:gdLst>
                  <a:gd name="T0" fmla="*/ 9 w 10"/>
                  <a:gd name="T1" fmla="*/ 4 h 18"/>
                  <a:gd name="T2" fmla="*/ 5 w 10"/>
                  <a:gd name="T3" fmla="*/ 3 h 18"/>
                  <a:gd name="T4" fmla="*/ 2 w 10"/>
                  <a:gd name="T5" fmla="*/ 4 h 18"/>
                  <a:gd name="T6" fmla="*/ 7 w 10"/>
                  <a:gd name="T7" fmla="*/ 8 h 18"/>
                  <a:gd name="T8" fmla="*/ 9 w 10"/>
                  <a:gd name="T9" fmla="*/ 10 h 18"/>
                  <a:gd name="T10" fmla="*/ 10 w 10"/>
                  <a:gd name="T11" fmla="*/ 13 h 18"/>
                  <a:gd name="T12" fmla="*/ 5 w 10"/>
                  <a:gd name="T13" fmla="*/ 18 h 18"/>
                  <a:gd name="T14" fmla="*/ 0 w 10"/>
                  <a:gd name="T15" fmla="*/ 16 h 18"/>
                  <a:gd name="T16" fmla="*/ 0 w 10"/>
                  <a:gd name="T17" fmla="*/ 13 h 18"/>
                  <a:gd name="T18" fmla="*/ 5 w 10"/>
                  <a:gd name="T19" fmla="*/ 16 h 18"/>
                  <a:gd name="T20" fmla="*/ 7 w 10"/>
                  <a:gd name="T21" fmla="*/ 13 h 18"/>
                  <a:gd name="T22" fmla="*/ 5 w 10"/>
                  <a:gd name="T23" fmla="*/ 10 h 18"/>
                  <a:gd name="T24" fmla="*/ 1 w 10"/>
                  <a:gd name="T25" fmla="*/ 7 h 18"/>
                  <a:gd name="T26" fmla="*/ 0 w 10"/>
                  <a:gd name="T27" fmla="*/ 5 h 18"/>
                  <a:gd name="T28" fmla="*/ 5 w 10"/>
                  <a:gd name="T29" fmla="*/ 0 h 18"/>
                  <a:gd name="T30" fmla="*/ 9 w 10"/>
                  <a:gd name="T31" fmla="*/ 2 h 18"/>
                  <a:gd name="T32" fmla="*/ 9 w 10"/>
                  <a:gd name="T3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18">
                    <a:moveTo>
                      <a:pt x="9" y="4"/>
                    </a:moveTo>
                    <a:cubicBezTo>
                      <a:pt x="8" y="3"/>
                      <a:pt x="6" y="3"/>
                      <a:pt x="5" y="3"/>
                    </a:cubicBezTo>
                    <a:cubicBezTo>
                      <a:pt x="3" y="3"/>
                      <a:pt x="2" y="3"/>
                      <a:pt x="2" y="4"/>
                    </a:cubicBezTo>
                    <a:cubicBezTo>
                      <a:pt x="2" y="6"/>
                      <a:pt x="3" y="7"/>
                      <a:pt x="7" y="8"/>
                    </a:cubicBezTo>
                    <a:cubicBezTo>
                      <a:pt x="7" y="9"/>
                      <a:pt x="8" y="9"/>
                      <a:pt x="9" y="10"/>
                    </a:cubicBezTo>
                    <a:cubicBezTo>
                      <a:pt x="9" y="11"/>
                      <a:pt x="10" y="12"/>
                      <a:pt x="10" y="13"/>
                    </a:cubicBezTo>
                    <a:cubicBezTo>
                      <a:pt x="10" y="16"/>
                      <a:pt x="8" y="18"/>
                      <a:pt x="5" y="18"/>
                    </a:cubicBezTo>
                    <a:cubicBezTo>
                      <a:pt x="3" y="18"/>
                      <a:pt x="2" y="17"/>
                      <a:pt x="0" y="16"/>
                    </a:cubicBezTo>
                    <a:cubicBezTo>
                      <a:pt x="0" y="13"/>
                      <a:pt x="0" y="13"/>
                      <a:pt x="0" y="13"/>
                    </a:cubicBezTo>
                    <a:cubicBezTo>
                      <a:pt x="1" y="14"/>
                      <a:pt x="2" y="16"/>
                      <a:pt x="5" y="16"/>
                    </a:cubicBezTo>
                    <a:cubicBezTo>
                      <a:pt x="6" y="16"/>
                      <a:pt x="7" y="15"/>
                      <a:pt x="7" y="13"/>
                    </a:cubicBezTo>
                    <a:cubicBezTo>
                      <a:pt x="7" y="12"/>
                      <a:pt x="6" y="11"/>
                      <a:pt x="5" y="10"/>
                    </a:cubicBezTo>
                    <a:cubicBezTo>
                      <a:pt x="2" y="9"/>
                      <a:pt x="2" y="8"/>
                      <a:pt x="1" y="7"/>
                    </a:cubicBezTo>
                    <a:cubicBezTo>
                      <a:pt x="0" y="7"/>
                      <a:pt x="0" y="6"/>
                      <a:pt x="0" y="5"/>
                    </a:cubicBezTo>
                    <a:cubicBezTo>
                      <a:pt x="0" y="2"/>
                      <a:pt x="2" y="0"/>
                      <a:pt x="5" y="0"/>
                    </a:cubicBezTo>
                    <a:cubicBezTo>
                      <a:pt x="7" y="0"/>
                      <a:pt x="8" y="1"/>
                      <a:pt x="9" y="2"/>
                    </a:cubicBezTo>
                    <a:lnTo>
                      <a:pt x="9" y="4"/>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13" name="Freeform 764"/>
              <p:cNvSpPr>
                <a:spLocks/>
              </p:cNvSpPr>
              <p:nvPr/>
            </p:nvSpPr>
            <p:spPr bwMode="auto">
              <a:xfrm>
                <a:off x="1347788" y="6513513"/>
                <a:ext cx="65088" cy="74613"/>
              </a:xfrm>
              <a:custGeom>
                <a:avLst/>
                <a:gdLst>
                  <a:gd name="T0" fmla="*/ 41 w 41"/>
                  <a:gd name="T1" fmla="*/ 5 h 47"/>
                  <a:gd name="T2" fmla="*/ 23 w 41"/>
                  <a:gd name="T3" fmla="*/ 5 h 47"/>
                  <a:gd name="T4" fmla="*/ 23 w 41"/>
                  <a:gd name="T5" fmla="*/ 47 h 47"/>
                  <a:gd name="T6" fmla="*/ 18 w 41"/>
                  <a:gd name="T7" fmla="*/ 47 h 47"/>
                  <a:gd name="T8" fmla="*/ 18 w 41"/>
                  <a:gd name="T9" fmla="*/ 5 h 47"/>
                  <a:gd name="T10" fmla="*/ 0 w 41"/>
                  <a:gd name="T11" fmla="*/ 5 h 47"/>
                  <a:gd name="T12" fmla="*/ 0 w 41"/>
                  <a:gd name="T13" fmla="*/ 0 h 47"/>
                  <a:gd name="T14" fmla="*/ 41 w 41"/>
                  <a:gd name="T15" fmla="*/ 0 h 47"/>
                  <a:gd name="T16" fmla="*/ 41 w 41"/>
                  <a:gd name="T17"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7">
                    <a:moveTo>
                      <a:pt x="41" y="5"/>
                    </a:moveTo>
                    <a:lnTo>
                      <a:pt x="23" y="5"/>
                    </a:lnTo>
                    <a:lnTo>
                      <a:pt x="23" y="47"/>
                    </a:lnTo>
                    <a:lnTo>
                      <a:pt x="18" y="47"/>
                    </a:lnTo>
                    <a:lnTo>
                      <a:pt x="18" y="5"/>
                    </a:lnTo>
                    <a:lnTo>
                      <a:pt x="0" y="5"/>
                    </a:lnTo>
                    <a:lnTo>
                      <a:pt x="0" y="0"/>
                    </a:lnTo>
                    <a:lnTo>
                      <a:pt x="41" y="0"/>
                    </a:lnTo>
                    <a:lnTo>
                      <a:pt x="41" y="5"/>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14" name="Freeform 765"/>
              <p:cNvSpPr>
                <a:spLocks/>
              </p:cNvSpPr>
              <p:nvPr/>
            </p:nvSpPr>
            <p:spPr bwMode="auto">
              <a:xfrm>
                <a:off x="1422400" y="6513513"/>
                <a:ext cx="46038" cy="74613"/>
              </a:xfrm>
              <a:custGeom>
                <a:avLst/>
                <a:gdLst>
                  <a:gd name="T0" fmla="*/ 29 w 29"/>
                  <a:gd name="T1" fmla="*/ 5 h 47"/>
                  <a:gd name="T2" fmla="*/ 9 w 29"/>
                  <a:gd name="T3" fmla="*/ 5 h 47"/>
                  <a:gd name="T4" fmla="*/ 9 w 29"/>
                  <a:gd name="T5" fmla="*/ 20 h 47"/>
                  <a:gd name="T6" fmla="*/ 29 w 29"/>
                  <a:gd name="T7" fmla="*/ 20 h 47"/>
                  <a:gd name="T8" fmla="*/ 29 w 29"/>
                  <a:gd name="T9" fmla="*/ 26 h 47"/>
                  <a:gd name="T10" fmla="*/ 9 w 29"/>
                  <a:gd name="T11" fmla="*/ 26 h 47"/>
                  <a:gd name="T12" fmla="*/ 9 w 29"/>
                  <a:gd name="T13" fmla="*/ 41 h 47"/>
                  <a:gd name="T14" fmla="*/ 29 w 29"/>
                  <a:gd name="T15" fmla="*/ 41 h 47"/>
                  <a:gd name="T16" fmla="*/ 29 w 29"/>
                  <a:gd name="T17" fmla="*/ 47 h 47"/>
                  <a:gd name="T18" fmla="*/ 0 w 29"/>
                  <a:gd name="T19" fmla="*/ 47 h 47"/>
                  <a:gd name="T20" fmla="*/ 0 w 29"/>
                  <a:gd name="T21" fmla="*/ 0 h 47"/>
                  <a:gd name="T22" fmla="*/ 29 w 29"/>
                  <a:gd name="T23" fmla="*/ 0 h 47"/>
                  <a:gd name="T24" fmla="*/ 29 w 29"/>
                  <a:gd name="T25"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7">
                    <a:moveTo>
                      <a:pt x="29" y="5"/>
                    </a:moveTo>
                    <a:lnTo>
                      <a:pt x="9" y="5"/>
                    </a:lnTo>
                    <a:lnTo>
                      <a:pt x="9" y="20"/>
                    </a:lnTo>
                    <a:lnTo>
                      <a:pt x="29" y="20"/>
                    </a:lnTo>
                    <a:lnTo>
                      <a:pt x="29" y="26"/>
                    </a:lnTo>
                    <a:lnTo>
                      <a:pt x="9" y="26"/>
                    </a:lnTo>
                    <a:lnTo>
                      <a:pt x="9" y="41"/>
                    </a:lnTo>
                    <a:lnTo>
                      <a:pt x="29" y="41"/>
                    </a:lnTo>
                    <a:lnTo>
                      <a:pt x="29" y="47"/>
                    </a:lnTo>
                    <a:lnTo>
                      <a:pt x="0" y="47"/>
                    </a:lnTo>
                    <a:lnTo>
                      <a:pt x="0" y="0"/>
                    </a:lnTo>
                    <a:lnTo>
                      <a:pt x="29" y="0"/>
                    </a:lnTo>
                    <a:lnTo>
                      <a:pt x="29" y="5"/>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15" name="Freeform 766"/>
              <p:cNvSpPr>
                <a:spLocks/>
              </p:cNvSpPr>
              <p:nvPr/>
            </p:nvSpPr>
            <p:spPr bwMode="auto">
              <a:xfrm>
                <a:off x="1482725" y="6513513"/>
                <a:ext cx="74613" cy="74613"/>
              </a:xfrm>
              <a:custGeom>
                <a:avLst/>
                <a:gdLst>
                  <a:gd name="T0" fmla="*/ 47 w 47"/>
                  <a:gd name="T1" fmla="*/ 47 h 47"/>
                  <a:gd name="T2" fmla="*/ 38 w 47"/>
                  <a:gd name="T3" fmla="*/ 47 h 47"/>
                  <a:gd name="T4" fmla="*/ 38 w 47"/>
                  <a:gd name="T5" fmla="*/ 8 h 47"/>
                  <a:gd name="T6" fmla="*/ 23 w 47"/>
                  <a:gd name="T7" fmla="*/ 29 h 47"/>
                  <a:gd name="T8" fmla="*/ 23 w 47"/>
                  <a:gd name="T9" fmla="*/ 29 h 47"/>
                  <a:gd name="T10" fmla="*/ 9 w 47"/>
                  <a:gd name="T11" fmla="*/ 8 h 47"/>
                  <a:gd name="T12" fmla="*/ 9 w 47"/>
                  <a:gd name="T13" fmla="*/ 47 h 47"/>
                  <a:gd name="T14" fmla="*/ 0 w 47"/>
                  <a:gd name="T15" fmla="*/ 47 h 47"/>
                  <a:gd name="T16" fmla="*/ 0 w 47"/>
                  <a:gd name="T17" fmla="*/ 0 h 47"/>
                  <a:gd name="T18" fmla="*/ 6 w 47"/>
                  <a:gd name="T19" fmla="*/ 0 h 47"/>
                  <a:gd name="T20" fmla="*/ 23 w 47"/>
                  <a:gd name="T21" fmla="*/ 20 h 47"/>
                  <a:gd name="T22" fmla="*/ 41 w 47"/>
                  <a:gd name="T23" fmla="*/ 0 h 47"/>
                  <a:gd name="T24" fmla="*/ 47 w 47"/>
                  <a:gd name="T25" fmla="*/ 0 h 47"/>
                  <a:gd name="T26" fmla="*/ 47 w 47"/>
                  <a:gd name="T2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47" y="47"/>
                    </a:moveTo>
                    <a:lnTo>
                      <a:pt x="38" y="47"/>
                    </a:lnTo>
                    <a:lnTo>
                      <a:pt x="38" y="8"/>
                    </a:lnTo>
                    <a:lnTo>
                      <a:pt x="23" y="29"/>
                    </a:lnTo>
                    <a:lnTo>
                      <a:pt x="23" y="29"/>
                    </a:lnTo>
                    <a:lnTo>
                      <a:pt x="9" y="8"/>
                    </a:lnTo>
                    <a:lnTo>
                      <a:pt x="9" y="47"/>
                    </a:lnTo>
                    <a:lnTo>
                      <a:pt x="0" y="47"/>
                    </a:lnTo>
                    <a:lnTo>
                      <a:pt x="0" y="0"/>
                    </a:lnTo>
                    <a:lnTo>
                      <a:pt x="6" y="0"/>
                    </a:lnTo>
                    <a:lnTo>
                      <a:pt x="23" y="20"/>
                    </a:lnTo>
                    <a:lnTo>
                      <a:pt x="41" y="0"/>
                    </a:lnTo>
                    <a:lnTo>
                      <a:pt x="47" y="0"/>
                    </a:lnTo>
                    <a:lnTo>
                      <a:pt x="47" y="47"/>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16" name="Freeform 767"/>
              <p:cNvSpPr>
                <a:spLocks noEditPoints="1"/>
              </p:cNvSpPr>
              <p:nvPr/>
            </p:nvSpPr>
            <p:spPr bwMode="auto">
              <a:xfrm>
                <a:off x="1566863" y="6508750"/>
                <a:ext cx="74613" cy="79375"/>
              </a:xfrm>
              <a:custGeom>
                <a:avLst/>
                <a:gdLst>
                  <a:gd name="T0" fmla="*/ 47 w 47"/>
                  <a:gd name="T1" fmla="*/ 50 h 50"/>
                  <a:gd name="T2" fmla="*/ 41 w 47"/>
                  <a:gd name="T3" fmla="*/ 50 h 50"/>
                  <a:gd name="T4" fmla="*/ 32 w 47"/>
                  <a:gd name="T5" fmla="*/ 35 h 50"/>
                  <a:gd name="T6" fmla="*/ 11 w 47"/>
                  <a:gd name="T7" fmla="*/ 35 h 50"/>
                  <a:gd name="T8" fmla="*/ 6 w 47"/>
                  <a:gd name="T9" fmla="*/ 50 h 50"/>
                  <a:gd name="T10" fmla="*/ 0 w 47"/>
                  <a:gd name="T11" fmla="*/ 50 h 50"/>
                  <a:gd name="T12" fmla="*/ 20 w 47"/>
                  <a:gd name="T13" fmla="*/ 0 h 50"/>
                  <a:gd name="T14" fmla="*/ 26 w 47"/>
                  <a:gd name="T15" fmla="*/ 0 h 50"/>
                  <a:gd name="T16" fmla="*/ 47 w 47"/>
                  <a:gd name="T17" fmla="*/ 50 h 50"/>
                  <a:gd name="T18" fmla="*/ 29 w 47"/>
                  <a:gd name="T19" fmla="*/ 29 h 50"/>
                  <a:gd name="T20" fmla="*/ 23 w 47"/>
                  <a:gd name="T21" fmla="*/ 11 h 50"/>
                  <a:gd name="T22" fmla="*/ 14 w 47"/>
                  <a:gd name="T23" fmla="*/ 29 h 50"/>
                  <a:gd name="T24" fmla="*/ 29 w 47"/>
                  <a:gd name="T25"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0">
                    <a:moveTo>
                      <a:pt x="47" y="50"/>
                    </a:moveTo>
                    <a:lnTo>
                      <a:pt x="41" y="50"/>
                    </a:lnTo>
                    <a:lnTo>
                      <a:pt x="32" y="35"/>
                    </a:lnTo>
                    <a:lnTo>
                      <a:pt x="11" y="35"/>
                    </a:lnTo>
                    <a:lnTo>
                      <a:pt x="6" y="50"/>
                    </a:lnTo>
                    <a:lnTo>
                      <a:pt x="0" y="50"/>
                    </a:lnTo>
                    <a:lnTo>
                      <a:pt x="20" y="0"/>
                    </a:lnTo>
                    <a:lnTo>
                      <a:pt x="26" y="0"/>
                    </a:lnTo>
                    <a:lnTo>
                      <a:pt x="47" y="50"/>
                    </a:lnTo>
                    <a:close/>
                    <a:moveTo>
                      <a:pt x="29" y="29"/>
                    </a:moveTo>
                    <a:lnTo>
                      <a:pt x="23" y="11"/>
                    </a:lnTo>
                    <a:lnTo>
                      <a:pt x="14" y="29"/>
                    </a:lnTo>
                    <a:lnTo>
                      <a:pt x="29" y="29"/>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17" name="Freeform 768"/>
              <p:cNvSpPr>
                <a:spLocks/>
              </p:cNvSpPr>
              <p:nvPr/>
            </p:nvSpPr>
            <p:spPr bwMode="auto">
              <a:xfrm>
                <a:off x="1677988" y="6508750"/>
                <a:ext cx="46038" cy="82550"/>
              </a:xfrm>
              <a:custGeom>
                <a:avLst/>
                <a:gdLst>
                  <a:gd name="T0" fmla="*/ 9 w 10"/>
                  <a:gd name="T1" fmla="*/ 4 h 18"/>
                  <a:gd name="T2" fmla="*/ 5 w 10"/>
                  <a:gd name="T3" fmla="*/ 3 h 18"/>
                  <a:gd name="T4" fmla="*/ 2 w 10"/>
                  <a:gd name="T5" fmla="*/ 4 h 18"/>
                  <a:gd name="T6" fmla="*/ 7 w 10"/>
                  <a:gd name="T7" fmla="*/ 8 h 18"/>
                  <a:gd name="T8" fmla="*/ 9 w 10"/>
                  <a:gd name="T9" fmla="*/ 10 h 18"/>
                  <a:gd name="T10" fmla="*/ 10 w 10"/>
                  <a:gd name="T11" fmla="*/ 13 h 18"/>
                  <a:gd name="T12" fmla="*/ 5 w 10"/>
                  <a:gd name="T13" fmla="*/ 18 h 18"/>
                  <a:gd name="T14" fmla="*/ 0 w 10"/>
                  <a:gd name="T15" fmla="*/ 16 h 18"/>
                  <a:gd name="T16" fmla="*/ 0 w 10"/>
                  <a:gd name="T17" fmla="*/ 13 h 18"/>
                  <a:gd name="T18" fmla="*/ 5 w 10"/>
                  <a:gd name="T19" fmla="*/ 16 h 18"/>
                  <a:gd name="T20" fmla="*/ 7 w 10"/>
                  <a:gd name="T21" fmla="*/ 13 h 18"/>
                  <a:gd name="T22" fmla="*/ 5 w 10"/>
                  <a:gd name="T23" fmla="*/ 10 h 18"/>
                  <a:gd name="T24" fmla="*/ 1 w 10"/>
                  <a:gd name="T25" fmla="*/ 7 h 18"/>
                  <a:gd name="T26" fmla="*/ 0 w 10"/>
                  <a:gd name="T27" fmla="*/ 5 h 18"/>
                  <a:gd name="T28" fmla="*/ 5 w 10"/>
                  <a:gd name="T29" fmla="*/ 0 h 18"/>
                  <a:gd name="T30" fmla="*/ 9 w 10"/>
                  <a:gd name="T31" fmla="*/ 2 h 18"/>
                  <a:gd name="T32" fmla="*/ 9 w 10"/>
                  <a:gd name="T3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18">
                    <a:moveTo>
                      <a:pt x="9" y="4"/>
                    </a:moveTo>
                    <a:cubicBezTo>
                      <a:pt x="8" y="3"/>
                      <a:pt x="6" y="3"/>
                      <a:pt x="5" y="3"/>
                    </a:cubicBezTo>
                    <a:cubicBezTo>
                      <a:pt x="3" y="3"/>
                      <a:pt x="2" y="3"/>
                      <a:pt x="2" y="4"/>
                    </a:cubicBezTo>
                    <a:cubicBezTo>
                      <a:pt x="2" y="6"/>
                      <a:pt x="3" y="7"/>
                      <a:pt x="7" y="8"/>
                    </a:cubicBezTo>
                    <a:cubicBezTo>
                      <a:pt x="7" y="9"/>
                      <a:pt x="8" y="9"/>
                      <a:pt x="9" y="10"/>
                    </a:cubicBezTo>
                    <a:cubicBezTo>
                      <a:pt x="9" y="11"/>
                      <a:pt x="10" y="12"/>
                      <a:pt x="10" y="13"/>
                    </a:cubicBezTo>
                    <a:cubicBezTo>
                      <a:pt x="10" y="16"/>
                      <a:pt x="8" y="18"/>
                      <a:pt x="5" y="18"/>
                    </a:cubicBezTo>
                    <a:cubicBezTo>
                      <a:pt x="3" y="18"/>
                      <a:pt x="1" y="17"/>
                      <a:pt x="0" y="16"/>
                    </a:cubicBezTo>
                    <a:cubicBezTo>
                      <a:pt x="0" y="13"/>
                      <a:pt x="0" y="13"/>
                      <a:pt x="0" y="13"/>
                    </a:cubicBezTo>
                    <a:cubicBezTo>
                      <a:pt x="1" y="14"/>
                      <a:pt x="2" y="16"/>
                      <a:pt x="5" y="16"/>
                    </a:cubicBezTo>
                    <a:cubicBezTo>
                      <a:pt x="6" y="16"/>
                      <a:pt x="7" y="15"/>
                      <a:pt x="7" y="13"/>
                    </a:cubicBezTo>
                    <a:cubicBezTo>
                      <a:pt x="7" y="12"/>
                      <a:pt x="6" y="11"/>
                      <a:pt x="5" y="10"/>
                    </a:cubicBezTo>
                    <a:cubicBezTo>
                      <a:pt x="2" y="9"/>
                      <a:pt x="2" y="8"/>
                      <a:pt x="1" y="7"/>
                    </a:cubicBezTo>
                    <a:cubicBezTo>
                      <a:pt x="0" y="7"/>
                      <a:pt x="0" y="6"/>
                      <a:pt x="0" y="5"/>
                    </a:cubicBezTo>
                    <a:cubicBezTo>
                      <a:pt x="0" y="2"/>
                      <a:pt x="2" y="0"/>
                      <a:pt x="5" y="0"/>
                    </a:cubicBezTo>
                    <a:cubicBezTo>
                      <a:pt x="6" y="0"/>
                      <a:pt x="8" y="1"/>
                      <a:pt x="9" y="2"/>
                    </a:cubicBezTo>
                    <a:lnTo>
                      <a:pt x="9" y="4"/>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18" name="Freeform 769"/>
              <p:cNvSpPr>
                <a:spLocks noEditPoints="1"/>
              </p:cNvSpPr>
              <p:nvPr/>
            </p:nvSpPr>
            <p:spPr bwMode="auto">
              <a:xfrm>
                <a:off x="1724025" y="6508750"/>
                <a:ext cx="79375" cy="79375"/>
              </a:xfrm>
              <a:custGeom>
                <a:avLst/>
                <a:gdLst>
                  <a:gd name="T0" fmla="*/ 50 w 50"/>
                  <a:gd name="T1" fmla="*/ 50 h 50"/>
                  <a:gd name="T2" fmla="*/ 41 w 50"/>
                  <a:gd name="T3" fmla="*/ 50 h 50"/>
                  <a:gd name="T4" fmla="*/ 35 w 50"/>
                  <a:gd name="T5" fmla="*/ 35 h 50"/>
                  <a:gd name="T6" fmla="*/ 15 w 50"/>
                  <a:gd name="T7" fmla="*/ 35 h 50"/>
                  <a:gd name="T8" fmla="*/ 9 w 50"/>
                  <a:gd name="T9" fmla="*/ 50 h 50"/>
                  <a:gd name="T10" fmla="*/ 0 w 50"/>
                  <a:gd name="T11" fmla="*/ 50 h 50"/>
                  <a:gd name="T12" fmla="*/ 24 w 50"/>
                  <a:gd name="T13" fmla="*/ 0 h 50"/>
                  <a:gd name="T14" fmla="*/ 27 w 50"/>
                  <a:gd name="T15" fmla="*/ 0 h 50"/>
                  <a:gd name="T16" fmla="*/ 50 w 50"/>
                  <a:gd name="T17" fmla="*/ 50 h 50"/>
                  <a:gd name="T18" fmla="*/ 33 w 50"/>
                  <a:gd name="T19" fmla="*/ 29 h 50"/>
                  <a:gd name="T20" fmla="*/ 24 w 50"/>
                  <a:gd name="T21" fmla="*/ 11 h 50"/>
                  <a:gd name="T22" fmla="*/ 18 w 50"/>
                  <a:gd name="T23" fmla="*/ 29 h 50"/>
                  <a:gd name="T24" fmla="*/ 33 w 50"/>
                  <a:gd name="T25"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50" y="50"/>
                    </a:moveTo>
                    <a:lnTo>
                      <a:pt x="41" y="50"/>
                    </a:lnTo>
                    <a:lnTo>
                      <a:pt x="35" y="35"/>
                    </a:lnTo>
                    <a:lnTo>
                      <a:pt x="15" y="35"/>
                    </a:lnTo>
                    <a:lnTo>
                      <a:pt x="9" y="50"/>
                    </a:lnTo>
                    <a:lnTo>
                      <a:pt x="0" y="50"/>
                    </a:lnTo>
                    <a:lnTo>
                      <a:pt x="24" y="0"/>
                    </a:lnTo>
                    <a:lnTo>
                      <a:pt x="27" y="0"/>
                    </a:lnTo>
                    <a:lnTo>
                      <a:pt x="50" y="50"/>
                    </a:lnTo>
                    <a:close/>
                    <a:moveTo>
                      <a:pt x="33" y="29"/>
                    </a:moveTo>
                    <a:lnTo>
                      <a:pt x="24" y="11"/>
                    </a:lnTo>
                    <a:lnTo>
                      <a:pt x="18" y="29"/>
                    </a:lnTo>
                    <a:lnTo>
                      <a:pt x="33" y="29"/>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19" name="Freeform 770"/>
              <p:cNvSpPr>
                <a:spLocks/>
              </p:cNvSpPr>
              <p:nvPr/>
            </p:nvSpPr>
            <p:spPr bwMode="auto">
              <a:xfrm>
                <a:off x="1812925" y="6513513"/>
                <a:ext cx="69850" cy="74613"/>
              </a:xfrm>
              <a:custGeom>
                <a:avLst/>
                <a:gdLst>
                  <a:gd name="T0" fmla="*/ 44 w 44"/>
                  <a:gd name="T1" fmla="*/ 47 h 47"/>
                  <a:gd name="T2" fmla="*/ 38 w 44"/>
                  <a:gd name="T3" fmla="*/ 47 h 47"/>
                  <a:gd name="T4" fmla="*/ 6 w 44"/>
                  <a:gd name="T5" fmla="*/ 8 h 47"/>
                  <a:gd name="T6" fmla="*/ 6 w 44"/>
                  <a:gd name="T7" fmla="*/ 47 h 47"/>
                  <a:gd name="T8" fmla="*/ 0 w 44"/>
                  <a:gd name="T9" fmla="*/ 47 h 47"/>
                  <a:gd name="T10" fmla="*/ 0 w 44"/>
                  <a:gd name="T11" fmla="*/ 0 h 47"/>
                  <a:gd name="T12" fmla="*/ 6 w 44"/>
                  <a:gd name="T13" fmla="*/ 0 h 47"/>
                  <a:gd name="T14" fmla="*/ 38 w 44"/>
                  <a:gd name="T15" fmla="*/ 38 h 47"/>
                  <a:gd name="T16" fmla="*/ 38 w 44"/>
                  <a:gd name="T17" fmla="*/ 0 h 47"/>
                  <a:gd name="T18" fmla="*/ 44 w 44"/>
                  <a:gd name="T19" fmla="*/ 0 h 47"/>
                  <a:gd name="T20" fmla="*/ 44 w 44"/>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7">
                    <a:moveTo>
                      <a:pt x="44" y="47"/>
                    </a:moveTo>
                    <a:lnTo>
                      <a:pt x="38" y="47"/>
                    </a:lnTo>
                    <a:lnTo>
                      <a:pt x="6" y="8"/>
                    </a:lnTo>
                    <a:lnTo>
                      <a:pt x="6" y="47"/>
                    </a:lnTo>
                    <a:lnTo>
                      <a:pt x="0" y="47"/>
                    </a:lnTo>
                    <a:lnTo>
                      <a:pt x="0" y="0"/>
                    </a:lnTo>
                    <a:lnTo>
                      <a:pt x="6" y="0"/>
                    </a:lnTo>
                    <a:lnTo>
                      <a:pt x="38" y="38"/>
                    </a:lnTo>
                    <a:lnTo>
                      <a:pt x="38" y="0"/>
                    </a:lnTo>
                    <a:lnTo>
                      <a:pt x="44" y="0"/>
                    </a:lnTo>
                    <a:lnTo>
                      <a:pt x="44" y="47"/>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20" name="Rectangle 771"/>
              <p:cNvSpPr>
                <a:spLocks noChangeArrowheads="1"/>
              </p:cNvSpPr>
              <p:nvPr/>
            </p:nvSpPr>
            <p:spPr bwMode="auto">
              <a:xfrm>
                <a:off x="1901825" y="6513513"/>
                <a:ext cx="12700" cy="74613"/>
              </a:xfrm>
              <a:prstGeom prst="rect">
                <a:avLst/>
              </a:prstGeom>
              <a:solidFill>
                <a:srgbClr val="0050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21" name="Freeform 772"/>
              <p:cNvSpPr>
                <a:spLocks/>
              </p:cNvSpPr>
              <p:nvPr/>
            </p:nvSpPr>
            <p:spPr bwMode="auto">
              <a:xfrm>
                <a:off x="1924050" y="6513513"/>
                <a:ext cx="65088" cy="74613"/>
              </a:xfrm>
              <a:custGeom>
                <a:avLst/>
                <a:gdLst>
                  <a:gd name="T0" fmla="*/ 41 w 41"/>
                  <a:gd name="T1" fmla="*/ 5 h 47"/>
                  <a:gd name="T2" fmla="*/ 24 w 41"/>
                  <a:gd name="T3" fmla="*/ 5 h 47"/>
                  <a:gd name="T4" fmla="*/ 24 w 41"/>
                  <a:gd name="T5" fmla="*/ 47 h 47"/>
                  <a:gd name="T6" fmla="*/ 18 w 41"/>
                  <a:gd name="T7" fmla="*/ 47 h 47"/>
                  <a:gd name="T8" fmla="*/ 18 w 41"/>
                  <a:gd name="T9" fmla="*/ 5 h 47"/>
                  <a:gd name="T10" fmla="*/ 0 w 41"/>
                  <a:gd name="T11" fmla="*/ 5 h 47"/>
                  <a:gd name="T12" fmla="*/ 0 w 41"/>
                  <a:gd name="T13" fmla="*/ 0 h 47"/>
                  <a:gd name="T14" fmla="*/ 41 w 41"/>
                  <a:gd name="T15" fmla="*/ 0 h 47"/>
                  <a:gd name="T16" fmla="*/ 41 w 41"/>
                  <a:gd name="T17"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7">
                    <a:moveTo>
                      <a:pt x="41" y="5"/>
                    </a:moveTo>
                    <a:lnTo>
                      <a:pt x="24" y="5"/>
                    </a:lnTo>
                    <a:lnTo>
                      <a:pt x="24" y="47"/>
                    </a:lnTo>
                    <a:lnTo>
                      <a:pt x="18" y="47"/>
                    </a:lnTo>
                    <a:lnTo>
                      <a:pt x="18" y="5"/>
                    </a:lnTo>
                    <a:lnTo>
                      <a:pt x="0" y="5"/>
                    </a:lnTo>
                    <a:lnTo>
                      <a:pt x="0" y="0"/>
                    </a:lnTo>
                    <a:lnTo>
                      <a:pt x="41" y="0"/>
                    </a:lnTo>
                    <a:lnTo>
                      <a:pt x="41" y="5"/>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22" name="Freeform 773"/>
              <p:cNvSpPr>
                <a:spLocks noEditPoints="1"/>
              </p:cNvSpPr>
              <p:nvPr/>
            </p:nvSpPr>
            <p:spPr bwMode="auto">
              <a:xfrm>
                <a:off x="1979613" y="6508750"/>
                <a:ext cx="74613" cy="79375"/>
              </a:xfrm>
              <a:custGeom>
                <a:avLst/>
                <a:gdLst>
                  <a:gd name="T0" fmla="*/ 47 w 47"/>
                  <a:gd name="T1" fmla="*/ 50 h 50"/>
                  <a:gd name="T2" fmla="*/ 41 w 47"/>
                  <a:gd name="T3" fmla="*/ 50 h 50"/>
                  <a:gd name="T4" fmla="*/ 36 w 47"/>
                  <a:gd name="T5" fmla="*/ 35 h 50"/>
                  <a:gd name="T6" fmla="*/ 15 w 47"/>
                  <a:gd name="T7" fmla="*/ 35 h 50"/>
                  <a:gd name="T8" fmla="*/ 6 w 47"/>
                  <a:gd name="T9" fmla="*/ 50 h 50"/>
                  <a:gd name="T10" fmla="*/ 0 w 47"/>
                  <a:gd name="T11" fmla="*/ 50 h 50"/>
                  <a:gd name="T12" fmla="*/ 21 w 47"/>
                  <a:gd name="T13" fmla="*/ 0 h 50"/>
                  <a:gd name="T14" fmla="*/ 27 w 47"/>
                  <a:gd name="T15" fmla="*/ 0 h 50"/>
                  <a:gd name="T16" fmla="*/ 47 w 47"/>
                  <a:gd name="T17" fmla="*/ 50 h 50"/>
                  <a:gd name="T18" fmla="*/ 33 w 47"/>
                  <a:gd name="T19" fmla="*/ 29 h 50"/>
                  <a:gd name="T20" fmla="*/ 24 w 47"/>
                  <a:gd name="T21" fmla="*/ 11 h 50"/>
                  <a:gd name="T22" fmla="*/ 15 w 47"/>
                  <a:gd name="T23" fmla="*/ 29 h 50"/>
                  <a:gd name="T24" fmla="*/ 33 w 47"/>
                  <a:gd name="T25"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0">
                    <a:moveTo>
                      <a:pt x="47" y="50"/>
                    </a:moveTo>
                    <a:lnTo>
                      <a:pt x="41" y="50"/>
                    </a:lnTo>
                    <a:lnTo>
                      <a:pt x="36" y="35"/>
                    </a:lnTo>
                    <a:lnTo>
                      <a:pt x="15" y="35"/>
                    </a:lnTo>
                    <a:lnTo>
                      <a:pt x="6" y="50"/>
                    </a:lnTo>
                    <a:lnTo>
                      <a:pt x="0" y="50"/>
                    </a:lnTo>
                    <a:lnTo>
                      <a:pt x="21" y="0"/>
                    </a:lnTo>
                    <a:lnTo>
                      <a:pt x="27" y="0"/>
                    </a:lnTo>
                    <a:lnTo>
                      <a:pt x="47" y="50"/>
                    </a:lnTo>
                    <a:close/>
                    <a:moveTo>
                      <a:pt x="33" y="29"/>
                    </a:moveTo>
                    <a:lnTo>
                      <a:pt x="24" y="11"/>
                    </a:lnTo>
                    <a:lnTo>
                      <a:pt x="15" y="29"/>
                    </a:lnTo>
                    <a:lnTo>
                      <a:pt x="33" y="29"/>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23" name="Freeform 774"/>
              <p:cNvSpPr>
                <a:spLocks noEditPoints="1"/>
              </p:cNvSpPr>
              <p:nvPr/>
            </p:nvSpPr>
            <p:spPr bwMode="auto">
              <a:xfrm>
                <a:off x="2063750" y="6513513"/>
                <a:ext cx="60325" cy="74613"/>
              </a:xfrm>
              <a:custGeom>
                <a:avLst/>
                <a:gdLst>
                  <a:gd name="T0" fmla="*/ 5 w 13"/>
                  <a:gd name="T1" fmla="*/ 0 h 16"/>
                  <a:gd name="T2" fmla="*/ 7 w 13"/>
                  <a:gd name="T3" fmla="*/ 0 h 16"/>
                  <a:gd name="T4" fmla="*/ 10 w 13"/>
                  <a:gd name="T5" fmla="*/ 4 h 16"/>
                  <a:gd name="T6" fmla="*/ 7 w 13"/>
                  <a:gd name="T7" fmla="*/ 8 h 16"/>
                  <a:gd name="T8" fmla="*/ 11 w 13"/>
                  <a:gd name="T9" fmla="*/ 13 h 16"/>
                  <a:gd name="T10" fmla="*/ 13 w 13"/>
                  <a:gd name="T11" fmla="*/ 16 h 16"/>
                  <a:gd name="T12" fmla="*/ 11 w 13"/>
                  <a:gd name="T13" fmla="*/ 16 h 16"/>
                  <a:gd name="T14" fmla="*/ 7 w 13"/>
                  <a:gd name="T15" fmla="*/ 11 h 16"/>
                  <a:gd name="T16" fmla="*/ 3 w 13"/>
                  <a:gd name="T17" fmla="*/ 9 h 16"/>
                  <a:gd name="T18" fmla="*/ 3 w 13"/>
                  <a:gd name="T19" fmla="*/ 9 h 16"/>
                  <a:gd name="T20" fmla="*/ 3 w 13"/>
                  <a:gd name="T21" fmla="*/ 16 h 16"/>
                  <a:gd name="T22" fmla="*/ 0 w 13"/>
                  <a:gd name="T23" fmla="*/ 16 h 16"/>
                  <a:gd name="T24" fmla="*/ 0 w 13"/>
                  <a:gd name="T25" fmla="*/ 0 h 16"/>
                  <a:gd name="T26" fmla="*/ 5 w 13"/>
                  <a:gd name="T27" fmla="*/ 0 h 16"/>
                  <a:gd name="T28" fmla="*/ 3 w 13"/>
                  <a:gd name="T29" fmla="*/ 2 h 16"/>
                  <a:gd name="T30" fmla="*/ 3 w 13"/>
                  <a:gd name="T31" fmla="*/ 7 h 16"/>
                  <a:gd name="T32" fmla="*/ 4 w 13"/>
                  <a:gd name="T33" fmla="*/ 7 h 16"/>
                  <a:gd name="T34" fmla="*/ 6 w 13"/>
                  <a:gd name="T35" fmla="*/ 7 h 16"/>
                  <a:gd name="T36" fmla="*/ 8 w 13"/>
                  <a:gd name="T37" fmla="*/ 4 h 16"/>
                  <a:gd name="T38" fmla="*/ 6 w 13"/>
                  <a:gd name="T39" fmla="*/ 2 h 16"/>
                  <a:gd name="T40" fmla="*/ 4 w 13"/>
                  <a:gd name="T41" fmla="*/ 2 h 16"/>
                  <a:gd name="T42" fmla="*/ 3 w 13"/>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6">
                    <a:moveTo>
                      <a:pt x="5" y="0"/>
                    </a:moveTo>
                    <a:cubicBezTo>
                      <a:pt x="5" y="0"/>
                      <a:pt x="6" y="0"/>
                      <a:pt x="7" y="0"/>
                    </a:cubicBezTo>
                    <a:cubicBezTo>
                      <a:pt x="9" y="1"/>
                      <a:pt x="10" y="3"/>
                      <a:pt x="10" y="4"/>
                    </a:cubicBezTo>
                    <a:cubicBezTo>
                      <a:pt x="10" y="6"/>
                      <a:pt x="9" y="8"/>
                      <a:pt x="7" y="8"/>
                    </a:cubicBezTo>
                    <a:cubicBezTo>
                      <a:pt x="9" y="9"/>
                      <a:pt x="10" y="11"/>
                      <a:pt x="11" y="13"/>
                    </a:cubicBezTo>
                    <a:cubicBezTo>
                      <a:pt x="12" y="14"/>
                      <a:pt x="12" y="15"/>
                      <a:pt x="13" y="16"/>
                    </a:cubicBezTo>
                    <a:cubicBezTo>
                      <a:pt x="11" y="16"/>
                      <a:pt x="11" y="16"/>
                      <a:pt x="11" y="16"/>
                    </a:cubicBezTo>
                    <a:cubicBezTo>
                      <a:pt x="10" y="16"/>
                      <a:pt x="8" y="12"/>
                      <a:pt x="7" y="11"/>
                    </a:cubicBezTo>
                    <a:cubicBezTo>
                      <a:pt x="5" y="9"/>
                      <a:pt x="5" y="9"/>
                      <a:pt x="3" y="9"/>
                    </a:cubicBezTo>
                    <a:cubicBezTo>
                      <a:pt x="3" y="9"/>
                      <a:pt x="3" y="9"/>
                      <a:pt x="3" y="9"/>
                    </a:cubicBezTo>
                    <a:cubicBezTo>
                      <a:pt x="3" y="16"/>
                      <a:pt x="3" y="16"/>
                      <a:pt x="3" y="16"/>
                    </a:cubicBezTo>
                    <a:cubicBezTo>
                      <a:pt x="0" y="16"/>
                      <a:pt x="0" y="16"/>
                      <a:pt x="0" y="16"/>
                    </a:cubicBezTo>
                    <a:cubicBezTo>
                      <a:pt x="0" y="0"/>
                      <a:pt x="0" y="0"/>
                      <a:pt x="0" y="0"/>
                    </a:cubicBezTo>
                    <a:lnTo>
                      <a:pt x="5" y="0"/>
                    </a:lnTo>
                    <a:close/>
                    <a:moveTo>
                      <a:pt x="3" y="2"/>
                    </a:moveTo>
                    <a:cubicBezTo>
                      <a:pt x="3" y="7"/>
                      <a:pt x="3" y="7"/>
                      <a:pt x="3" y="7"/>
                    </a:cubicBezTo>
                    <a:cubicBezTo>
                      <a:pt x="4" y="7"/>
                      <a:pt x="4" y="7"/>
                      <a:pt x="4" y="7"/>
                    </a:cubicBezTo>
                    <a:cubicBezTo>
                      <a:pt x="4" y="7"/>
                      <a:pt x="5" y="7"/>
                      <a:pt x="6" y="7"/>
                    </a:cubicBezTo>
                    <a:cubicBezTo>
                      <a:pt x="7" y="6"/>
                      <a:pt x="8" y="5"/>
                      <a:pt x="8" y="4"/>
                    </a:cubicBezTo>
                    <a:cubicBezTo>
                      <a:pt x="8" y="3"/>
                      <a:pt x="7" y="2"/>
                      <a:pt x="6" y="2"/>
                    </a:cubicBezTo>
                    <a:cubicBezTo>
                      <a:pt x="6" y="2"/>
                      <a:pt x="5" y="2"/>
                      <a:pt x="4" y="2"/>
                    </a:cubicBezTo>
                    <a:lnTo>
                      <a:pt x="3" y="2"/>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24" name="Rectangle 775"/>
              <p:cNvSpPr>
                <a:spLocks noChangeArrowheads="1"/>
              </p:cNvSpPr>
              <p:nvPr/>
            </p:nvSpPr>
            <p:spPr bwMode="auto">
              <a:xfrm>
                <a:off x="2133600" y="6513513"/>
                <a:ext cx="14288" cy="74613"/>
              </a:xfrm>
              <a:prstGeom prst="rect">
                <a:avLst/>
              </a:prstGeom>
              <a:solidFill>
                <a:srgbClr val="0050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25" name="Freeform 776"/>
              <p:cNvSpPr>
                <a:spLocks noEditPoints="1"/>
              </p:cNvSpPr>
              <p:nvPr/>
            </p:nvSpPr>
            <p:spPr bwMode="auto">
              <a:xfrm>
                <a:off x="2162175" y="6508750"/>
                <a:ext cx="82550" cy="82550"/>
              </a:xfrm>
              <a:custGeom>
                <a:avLst/>
                <a:gdLst>
                  <a:gd name="T0" fmla="*/ 18 w 18"/>
                  <a:gd name="T1" fmla="*/ 9 h 18"/>
                  <a:gd name="T2" fmla="*/ 9 w 18"/>
                  <a:gd name="T3" fmla="*/ 18 h 18"/>
                  <a:gd name="T4" fmla="*/ 0 w 18"/>
                  <a:gd name="T5" fmla="*/ 9 h 18"/>
                  <a:gd name="T6" fmla="*/ 9 w 18"/>
                  <a:gd name="T7" fmla="*/ 0 h 18"/>
                  <a:gd name="T8" fmla="*/ 18 w 18"/>
                  <a:gd name="T9" fmla="*/ 9 h 18"/>
                  <a:gd name="T10" fmla="*/ 2 w 18"/>
                  <a:gd name="T11" fmla="*/ 9 h 18"/>
                  <a:gd name="T12" fmla="*/ 9 w 18"/>
                  <a:gd name="T13" fmla="*/ 15 h 18"/>
                  <a:gd name="T14" fmla="*/ 14 w 18"/>
                  <a:gd name="T15" fmla="*/ 13 h 18"/>
                  <a:gd name="T16" fmla="*/ 15 w 18"/>
                  <a:gd name="T17" fmla="*/ 9 h 18"/>
                  <a:gd name="T18" fmla="*/ 9 w 18"/>
                  <a:gd name="T19" fmla="*/ 3 h 18"/>
                  <a:gd name="T20" fmla="*/ 2 w 18"/>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18" y="9"/>
                    </a:moveTo>
                    <a:cubicBezTo>
                      <a:pt x="18" y="14"/>
                      <a:pt x="14" y="18"/>
                      <a:pt x="9" y="18"/>
                    </a:cubicBezTo>
                    <a:cubicBezTo>
                      <a:pt x="3" y="18"/>
                      <a:pt x="0" y="14"/>
                      <a:pt x="0" y="9"/>
                    </a:cubicBezTo>
                    <a:cubicBezTo>
                      <a:pt x="0" y="5"/>
                      <a:pt x="3" y="0"/>
                      <a:pt x="9" y="0"/>
                    </a:cubicBezTo>
                    <a:cubicBezTo>
                      <a:pt x="14" y="0"/>
                      <a:pt x="18" y="4"/>
                      <a:pt x="18" y="9"/>
                    </a:cubicBezTo>
                    <a:close/>
                    <a:moveTo>
                      <a:pt x="2" y="9"/>
                    </a:moveTo>
                    <a:cubicBezTo>
                      <a:pt x="2" y="13"/>
                      <a:pt x="5" y="15"/>
                      <a:pt x="9" y="15"/>
                    </a:cubicBezTo>
                    <a:cubicBezTo>
                      <a:pt x="11" y="15"/>
                      <a:pt x="13" y="15"/>
                      <a:pt x="14" y="13"/>
                    </a:cubicBezTo>
                    <a:cubicBezTo>
                      <a:pt x="15" y="12"/>
                      <a:pt x="15" y="10"/>
                      <a:pt x="15" y="9"/>
                    </a:cubicBezTo>
                    <a:cubicBezTo>
                      <a:pt x="15" y="6"/>
                      <a:pt x="13" y="3"/>
                      <a:pt x="9" y="3"/>
                    </a:cubicBezTo>
                    <a:cubicBezTo>
                      <a:pt x="4" y="3"/>
                      <a:pt x="2" y="6"/>
                      <a:pt x="2" y="9"/>
                    </a:cubicBez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26" name="Freeform 777"/>
              <p:cNvSpPr>
                <a:spLocks noEditPoints="1"/>
              </p:cNvSpPr>
              <p:nvPr/>
            </p:nvSpPr>
            <p:spPr bwMode="auto">
              <a:xfrm>
                <a:off x="2292350" y="6513513"/>
                <a:ext cx="60325" cy="74613"/>
              </a:xfrm>
              <a:custGeom>
                <a:avLst/>
                <a:gdLst>
                  <a:gd name="T0" fmla="*/ 4 w 13"/>
                  <a:gd name="T1" fmla="*/ 0 h 16"/>
                  <a:gd name="T2" fmla="*/ 7 w 13"/>
                  <a:gd name="T3" fmla="*/ 0 h 16"/>
                  <a:gd name="T4" fmla="*/ 10 w 13"/>
                  <a:gd name="T5" fmla="*/ 4 h 16"/>
                  <a:gd name="T6" fmla="*/ 7 w 13"/>
                  <a:gd name="T7" fmla="*/ 8 h 16"/>
                  <a:gd name="T8" fmla="*/ 10 w 13"/>
                  <a:gd name="T9" fmla="*/ 13 h 16"/>
                  <a:gd name="T10" fmla="*/ 13 w 13"/>
                  <a:gd name="T11" fmla="*/ 16 h 16"/>
                  <a:gd name="T12" fmla="*/ 10 w 13"/>
                  <a:gd name="T13" fmla="*/ 16 h 16"/>
                  <a:gd name="T14" fmla="*/ 6 w 13"/>
                  <a:gd name="T15" fmla="*/ 11 h 16"/>
                  <a:gd name="T16" fmla="*/ 3 w 13"/>
                  <a:gd name="T17" fmla="*/ 9 h 16"/>
                  <a:gd name="T18" fmla="*/ 2 w 13"/>
                  <a:gd name="T19" fmla="*/ 9 h 16"/>
                  <a:gd name="T20" fmla="*/ 2 w 13"/>
                  <a:gd name="T21" fmla="*/ 16 h 16"/>
                  <a:gd name="T22" fmla="*/ 0 w 13"/>
                  <a:gd name="T23" fmla="*/ 16 h 16"/>
                  <a:gd name="T24" fmla="*/ 0 w 13"/>
                  <a:gd name="T25" fmla="*/ 0 h 16"/>
                  <a:gd name="T26" fmla="*/ 4 w 13"/>
                  <a:gd name="T27" fmla="*/ 0 h 16"/>
                  <a:gd name="T28" fmla="*/ 2 w 13"/>
                  <a:gd name="T29" fmla="*/ 2 h 16"/>
                  <a:gd name="T30" fmla="*/ 2 w 13"/>
                  <a:gd name="T31" fmla="*/ 7 h 16"/>
                  <a:gd name="T32" fmla="*/ 3 w 13"/>
                  <a:gd name="T33" fmla="*/ 7 h 16"/>
                  <a:gd name="T34" fmla="*/ 5 w 13"/>
                  <a:gd name="T35" fmla="*/ 7 h 16"/>
                  <a:gd name="T36" fmla="*/ 7 w 13"/>
                  <a:gd name="T37" fmla="*/ 4 h 16"/>
                  <a:gd name="T38" fmla="*/ 6 w 13"/>
                  <a:gd name="T39" fmla="*/ 2 h 16"/>
                  <a:gd name="T40" fmla="*/ 3 w 13"/>
                  <a:gd name="T41" fmla="*/ 2 h 16"/>
                  <a:gd name="T42" fmla="*/ 2 w 13"/>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6">
                    <a:moveTo>
                      <a:pt x="4" y="0"/>
                    </a:moveTo>
                    <a:cubicBezTo>
                      <a:pt x="5" y="0"/>
                      <a:pt x="6" y="0"/>
                      <a:pt x="7" y="0"/>
                    </a:cubicBezTo>
                    <a:cubicBezTo>
                      <a:pt x="9" y="1"/>
                      <a:pt x="10" y="3"/>
                      <a:pt x="10" y="4"/>
                    </a:cubicBezTo>
                    <a:cubicBezTo>
                      <a:pt x="10" y="6"/>
                      <a:pt x="9" y="8"/>
                      <a:pt x="7" y="8"/>
                    </a:cubicBezTo>
                    <a:cubicBezTo>
                      <a:pt x="8" y="9"/>
                      <a:pt x="9" y="11"/>
                      <a:pt x="10" y="13"/>
                    </a:cubicBezTo>
                    <a:cubicBezTo>
                      <a:pt x="11" y="14"/>
                      <a:pt x="12" y="15"/>
                      <a:pt x="13" y="16"/>
                    </a:cubicBezTo>
                    <a:cubicBezTo>
                      <a:pt x="10" y="16"/>
                      <a:pt x="10" y="16"/>
                      <a:pt x="10" y="16"/>
                    </a:cubicBezTo>
                    <a:cubicBezTo>
                      <a:pt x="9" y="16"/>
                      <a:pt x="7" y="12"/>
                      <a:pt x="6" y="11"/>
                    </a:cubicBezTo>
                    <a:cubicBezTo>
                      <a:pt x="5" y="9"/>
                      <a:pt x="4" y="9"/>
                      <a:pt x="3" y="9"/>
                    </a:cubicBezTo>
                    <a:cubicBezTo>
                      <a:pt x="2" y="9"/>
                      <a:pt x="2" y="9"/>
                      <a:pt x="2" y="9"/>
                    </a:cubicBezTo>
                    <a:cubicBezTo>
                      <a:pt x="2" y="16"/>
                      <a:pt x="2" y="16"/>
                      <a:pt x="2" y="16"/>
                    </a:cubicBezTo>
                    <a:cubicBezTo>
                      <a:pt x="0" y="16"/>
                      <a:pt x="0" y="16"/>
                      <a:pt x="0" y="16"/>
                    </a:cubicBezTo>
                    <a:cubicBezTo>
                      <a:pt x="0" y="0"/>
                      <a:pt x="0" y="0"/>
                      <a:pt x="0" y="0"/>
                    </a:cubicBezTo>
                    <a:lnTo>
                      <a:pt x="4" y="0"/>
                    </a:lnTo>
                    <a:close/>
                    <a:moveTo>
                      <a:pt x="2" y="2"/>
                    </a:moveTo>
                    <a:cubicBezTo>
                      <a:pt x="2" y="7"/>
                      <a:pt x="2" y="7"/>
                      <a:pt x="2" y="7"/>
                    </a:cubicBezTo>
                    <a:cubicBezTo>
                      <a:pt x="3" y="7"/>
                      <a:pt x="3" y="7"/>
                      <a:pt x="3" y="7"/>
                    </a:cubicBezTo>
                    <a:cubicBezTo>
                      <a:pt x="3" y="7"/>
                      <a:pt x="5" y="7"/>
                      <a:pt x="5" y="7"/>
                    </a:cubicBezTo>
                    <a:cubicBezTo>
                      <a:pt x="7" y="6"/>
                      <a:pt x="7" y="5"/>
                      <a:pt x="7" y="4"/>
                    </a:cubicBezTo>
                    <a:cubicBezTo>
                      <a:pt x="7" y="3"/>
                      <a:pt x="7" y="2"/>
                      <a:pt x="6" y="2"/>
                    </a:cubicBezTo>
                    <a:cubicBezTo>
                      <a:pt x="5" y="2"/>
                      <a:pt x="4" y="2"/>
                      <a:pt x="3" y="2"/>
                    </a:cubicBezTo>
                    <a:lnTo>
                      <a:pt x="2" y="2"/>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27" name="Freeform 778"/>
              <p:cNvSpPr>
                <a:spLocks/>
              </p:cNvSpPr>
              <p:nvPr/>
            </p:nvSpPr>
            <p:spPr bwMode="auto">
              <a:xfrm>
                <a:off x="2362200" y="6513513"/>
                <a:ext cx="41275" cy="74613"/>
              </a:xfrm>
              <a:custGeom>
                <a:avLst/>
                <a:gdLst>
                  <a:gd name="T0" fmla="*/ 26 w 26"/>
                  <a:gd name="T1" fmla="*/ 5 h 47"/>
                  <a:gd name="T2" fmla="*/ 6 w 26"/>
                  <a:gd name="T3" fmla="*/ 5 h 47"/>
                  <a:gd name="T4" fmla="*/ 6 w 26"/>
                  <a:gd name="T5" fmla="*/ 20 h 47"/>
                  <a:gd name="T6" fmla="*/ 26 w 26"/>
                  <a:gd name="T7" fmla="*/ 20 h 47"/>
                  <a:gd name="T8" fmla="*/ 26 w 26"/>
                  <a:gd name="T9" fmla="*/ 26 h 47"/>
                  <a:gd name="T10" fmla="*/ 6 w 26"/>
                  <a:gd name="T11" fmla="*/ 26 h 47"/>
                  <a:gd name="T12" fmla="*/ 6 w 26"/>
                  <a:gd name="T13" fmla="*/ 41 h 47"/>
                  <a:gd name="T14" fmla="*/ 26 w 26"/>
                  <a:gd name="T15" fmla="*/ 41 h 47"/>
                  <a:gd name="T16" fmla="*/ 26 w 26"/>
                  <a:gd name="T17" fmla="*/ 47 h 47"/>
                  <a:gd name="T18" fmla="*/ 0 w 26"/>
                  <a:gd name="T19" fmla="*/ 47 h 47"/>
                  <a:gd name="T20" fmla="*/ 0 w 26"/>
                  <a:gd name="T21" fmla="*/ 0 h 47"/>
                  <a:gd name="T22" fmla="*/ 26 w 26"/>
                  <a:gd name="T23" fmla="*/ 0 h 47"/>
                  <a:gd name="T24" fmla="*/ 26 w 26"/>
                  <a:gd name="T25"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7">
                    <a:moveTo>
                      <a:pt x="26" y="5"/>
                    </a:moveTo>
                    <a:lnTo>
                      <a:pt x="6" y="5"/>
                    </a:lnTo>
                    <a:lnTo>
                      <a:pt x="6" y="20"/>
                    </a:lnTo>
                    <a:lnTo>
                      <a:pt x="26" y="20"/>
                    </a:lnTo>
                    <a:lnTo>
                      <a:pt x="26" y="26"/>
                    </a:lnTo>
                    <a:lnTo>
                      <a:pt x="6" y="26"/>
                    </a:lnTo>
                    <a:lnTo>
                      <a:pt x="6" y="41"/>
                    </a:lnTo>
                    <a:lnTo>
                      <a:pt x="26" y="41"/>
                    </a:lnTo>
                    <a:lnTo>
                      <a:pt x="26" y="47"/>
                    </a:lnTo>
                    <a:lnTo>
                      <a:pt x="0" y="47"/>
                    </a:lnTo>
                    <a:lnTo>
                      <a:pt x="0" y="0"/>
                    </a:lnTo>
                    <a:lnTo>
                      <a:pt x="26" y="0"/>
                    </a:lnTo>
                    <a:lnTo>
                      <a:pt x="26" y="5"/>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28" name="Freeform 779"/>
              <p:cNvSpPr>
                <a:spLocks/>
              </p:cNvSpPr>
              <p:nvPr/>
            </p:nvSpPr>
            <p:spPr bwMode="auto">
              <a:xfrm>
                <a:off x="2417763" y="6508750"/>
                <a:ext cx="69850" cy="82550"/>
              </a:xfrm>
              <a:custGeom>
                <a:avLst/>
                <a:gdLst>
                  <a:gd name="T0" fmla="*/ 15 w 15"/>
                  <a:gd name="T1" fmla="*/ 16 h 18"/>
                  <a:gd name="T2" fmla="*/ 9 w 15"/>
                  <a:gd name="T3" fmla="*/ 18 h 18"/>
                  <a:gd name="T4" fmla="*/ 0 w 15"/>
                  <a:gd name="T5" fmla="*/ 9 h 18"/>
                  <a:gd name="T6" fmla="*/ 9 w 15"/>
                  <a:gd name="T7" fmla="*/ 0 h 18"/>
                  <a:gd name="T8" fmla="*/ 15 w 15"/>
                  <a:gd name="T9" fmla="*/ 2 h 18"/>
                  <a:gd name="T10" fmla="*/ 15 w 15"/>
                  <a:gd name="T11" fmla="*/ 4 h 18"/>
                  <a:gd name="T12" fmla="*/ 9 w 15"/>
                  <a:gd name="T13" fmla="*/ 3 h 18"/>
                  <a:gd name="T14" fmla="*/ 2 w 15"/>
                  <a:gd name="T15" fmla="*/ 9 h 18"/>
                  <a:gd name="T16" fmla="*/ 9 w 15"/>
                  <a:gd name="T17" fmla="*/ 16 h 18"/>
                  <a:gd name="T18" fmla="*/ 13 w 15"/>
                  <a:gd name="T19" fmla="*/ 15 h 18"/>
                  <a:gd name="T20" fmla="*/ 13 w 15"/>
                  <a:gd name="T21" fmla="*/ 11 h 18"/>
                  <a:gd name="T22" fmla="*/ 10 w 15"/>
                  <a:gd name="T23" fmla="*/ 11 h 18"/>
                  <a:gd name="T24" fmla="*/ 10 w 15"/>
                  <a:gd name="T25" fmla="*/ 9 h 18"/>
                  <a:gd name="T26" fmla="*/ 15 w 15"/>
                  <a:gd name="T27" fmla="*/ 9 h 18"/>
                  <a:gd name="T28" fmla="*/ 15 w 15"/>
                  <a:gd name="T2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8">
                    <a:moveTo>
                      <a:pt x="15" y="16"/>
                    </a:moveTo>
                    <a:cubicBezTo>
                      <a:pt x="14" y="17"/>
                      <a:pt x="12" y="18"/>
                      <a:pt x="9" y="18"/>
                    </a:cubicBezTo>
                    <a:cubicBezTo>
                      <a:pt x="3" y="18"/>
                      <a:pt x="0" y="13"/>
                      <a:pt x="0" y="9"/>
                    </a:cubicBezTo>
                    <a:cubicBezTo>
                      <a:pt x="0" y="5"/>
                      <a:pt x="3" y="0"/>
                      <a:pt x="9" y="0"/>
                    </a:cubicBezTo>
                    <a:cubicBezTo>
                      <a:pt x="11" y="0"/>
                      <a:pt x="13" y="1"/>
                      <a:pt x="15" y="2"/>
                    </a:cubicBezTo>
                    <a:cubicBezTo>
                      <a:pt x="15" y="4"/>
                      <a:pt x="15" y="4"/>
                      <a:pt x="15" y="4"/>
                    </a:cubicBezTo>
                    <a:cubicBezTo>
                      <a:pt x="12" y="3"/>
                      <a:pt x="10" y="3"/>
                      <a:pt x="9" y="3"/>
                    </a:cubicBezTo>
                    <a:cubicBezTo>
                      <a:pt x="6" y="3"/>
                      <a:pt x="2" y="5"/>
                      <a:pt x="2" y="9"/>
                    </a:cubicBezTo>
                    <a:cubicBezTo>
                      <a:pt x="2" y="13"/>
                      <a:pt x="5" y="16"/>
                      <a:pt x="9" y="16"/>
                    </a:cubicBezTo>
                    <a:cubicBezTo>
                      <a:pt x="10" y="16"/>
                      <a:pt x="11" y="15"/>
                      <a:pt x="13" y="15"/>
                    </a:cubicBezTo>
                    <a:cubicBezTo>
                      <a:pt x="13" y="11"/>
                      <a:pt x="13" y="11"/>
                      <a:pt x="13" y="11"/>
                    </a:cubicBezTo>
                    <a:cubicBezTo>
                      <a:pt x="10" y="11"/>
                      <a:pt x="10" y="11"/>
                      <a:pt x="10" y="11"/>
                    </a:cubicBezTo>
                    <a:cubicBezTo>
                      <a:pt x="10" y="9"/>
                      <a:pt x="10" y="9"/>
                      <a:pt x="10" y="9"/>
                    </a:cubicBezTo>
                    <a:cubicBezTo>
                      <a:pt x="15" y="9"/>
                      <a:pt x="15" y="9"/>
                      <a:pt x="15" y="9"/>
                    </a:cubicBezTo>
                    <a:lnTo>
                      <a:pt x="15" y="16"/>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29" name="Rectangle 780"/>
              <p:cNvSpPr>
                <a:spLocks noChangeArrowheads="1"/>
              </p:cNvSpPr>
              <p:nvPr/>
            </p:nvSpPr>
            <p:spPr bwMode="auto">
              <a:xfrm>
                <a:off x="2506663" y="6513513"/>
                <a:ext cx="7938" cy="74613"/>
              </a:xfrm>
              <a:prstGeom prst="rect">
                <a:avLst/>
              </a:prstGeom>
              <a:solidFill>
                <a:srgbClr val="0050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30" name="Freeform 781"/>
              <p:cNvSpPr>
                <a:spLocks noEditPoints="1"/>
              </p:cNvSpPr>
              <p:nvPr/>
            </p:nvSpPr>
            <p:spPr bwMode="auto">
              <a:xfrm>
                <a:off x="2528888" y="6508750"/>
                <a:ext cx="84138" cy="82550"/>
              </a:xfrm>
              <a:custGeom>
                <a:avLst/>
                <a:gdLst>
                  <a:gd name="T0" fmla="*/ 18 w 18"/>
                  <a:gd name="T1" fmla="*/ 9 h 18"/>
                  <a:gd name="T2" fmla="*/ 9 w 18"/>
                  <a:gd name="T3" fmla="*/ 18 h 18"/>
                  <a:gd name="T4" fmla="*/ 0 w 18"/>
                  <a:gd name="T5" fmla="*/ 9 h 18"/>
                  <a:gd name="T6" fmla="*/ 9 w 18"/>
                  <a:gd name="T7" fmla="*/ 0 h 18"/>
                  <a:gd name="T8" fmla="*/ 18 w 18"/>
                  <a:gd name="T9" fmla="*/ 9 h 18"/>
                  <a:gd name="T10" fmla="*/ 3 w 18"/>
                  <a:gd name="T11" fmla="*/ 9 h 18"/>
                  <a:gd name="T12" fmla="*/ 9 w 18"/>
                  <a:gd name="T13" fmla="*/ 15 h 18"/>
                  <a:gd name="T14" fmla="*/ 14 w 18"/>
                  <a:gd name="T15" fmla="*/ 13 h 18"/>
                  <a:gd name="T16" fmla="*/ 16 w 18"/>
                  <a:gd name="T17" fmla="*/ 9 h 18"/>
                  <a:gd name="T18" fmla="*/ 9 w 18"/>
                  <a:gd name="T19" fmla="*/ 3 h 18"/>
                  <a:gd name="T20" fmla="*/ 3 w 18"/>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18" y="9"/>
                    </a:moveTo>
                    <a:cubicBezTo>
                      <a:pt x="18" y="14"/>
                      <a:pt x="15" y="18"/>
                      <a:pt x="9" y="18"/>
                    </a:cubicBezTo>
                    <a:cubicBezTo>
                      <a:pt x="4" y="18"/>
                      <a:pt x="0" y="14"/>
                      <a:pt x="0" y="9"/>
                    </a:cubicBezTo>
                    <a:cubicBezTo>
                      <a:pt x="0" y="5"/>
                      <a:pt x="4" y="0"/>
                      <a:pt x="9" y="0"/>
                    </a:cubicBezTo>
                    <a:cubicBezTo>
                      <a:pt x="15" y="0"/>
                      <a:pt x="18" y="4"/>
                      <a:pt x="18" y="9"/>
                    </a:cubicBezTo>
                    <a:close/>
                    <a:moveTo>
                      <a:pt x="3" y="9"/>
                    </a:moveTo>
                    <a:cubicBezTo>
                      <a:pt x="3" y="13"/>
                      <a:pt x="6" y="15"/>
                      <a:pt x="9" y="15"/>
                    </a:cubicBezTo>
                    <a:cubicBezTo>
                      <a:pt x="11" y="15"/>
                      <a:pt x="13" y="15"/>
                      <a:pt x="14" y="13"/>
                    </a:cubicBezTo>
                    <a:cubicBezTo>
                      <a:pt x="15" y="12"/>
                      <a:pt x="16" y="10"/>
                      <a:pt x="16" y="9"/>
                    </a:cubicBezTo>
                    <a:cubicBezTo>
                      <a:pt x="16" y="6"/>
                      <a:pt x="14" y="3"/>
                      <a:pt x="9" y="3"/>
                    </a:cubicBezTo>
                    <a:cubicBezTo>
                      <a:pt x="5" y="3"/>
                      <a:pt x="3" y="6"/>
                      <a:pt x="3" y="9"/>
                    </a:cubicBez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31" name="Freeform 782"/>
              <p:cNvSpPr>
                <a:spLocks/>
              </p:cNvSpPr>
              <p:nvPr/>
            </p:nvSpPr>
            <p:spPr bwMode="auto">
              <a:xfrm>
                <a:off x="2627313" y="6513513"/>
                <a:ext cx="74613" cy="74613"/>
              </a:xfrm>
              <a:custGeom>
                <a:avLst/>
                <a:gdLst>
                  <a:gd name="T0" fmla="*/ 47 w 47"/>
                  <a:gd name="T1" fmla="*/ 47 h 47"/>
                  <a:gd name="T2" fmla="*/ 41 w 47"/>
                  <a:gd name="T3" fmla="*/ 47 h 47"/>
                  <a:gd name="T4" fmla="*/ 8 w 47"/>
                  <a:gd name="T5" fmla="*/ 8 h 47"/>
                  <a:gd name="T6" fmla="*/ 8 w 47"/>
                  <a:gd name="T7" fmla="*/ 47 h 47"/>
                  <a:gd name="T8" fmla="*/ 0 w 47"/>
                  <a:gd name="T9" fmla="*/ 47 h 47"/>
                  <a:gd name="T10" fmla="*/ 0 w 47"/>
                  <a:gd name="T11" fmla="*/ 0 h 47"/>
                  <a:gd name="T12" fmla="*/ 6 w 47"/>
                  <a:gd name="T13" fmla="*/ 0 h 47"/>
                  <a:gd name="T14" fmla="*/ 41 w 47"/>
                  <a:gd name="T15" fmla="*/ 38 h 47"/>
                  <a:gd name="T16" fmla="*/ 41 w 47"/>
                  <a:gd name="T17" fmla="*/ 0 h 47"/>
                  <a:gd name="T18" fmla="*/ 47 w 47"/>
                  <a:gd name="T19" fmla="*/ 0 h 47"/>
                  <a:gd name="T20" fmla="*/ 47 w 47"/>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47" y="47"/>
                    </a:moveTo>
                    <a:lnTo>
                      <a:pt x="41" y="47"/>
                    </a:lnTo>
                    <a:lnTo>
                      <a:pt x="8" y="8"/>
                    </a:lnTo>
                    <a:lnTo>
                      <a:pt x="8" y="47"/>
                    </a:lnTo>
                    <a:lnTo>
                      <a:pt x="0" y="47"/>
                    </a:lnTo>
                    <a:lnTo>
                      <a:pt x="0" y="0"/>
                    </a:lnTo>
                    <a:lnTo>
                      <a:pt x="6" y="0"/>
                    </a:lnTo>
                    <a:lnTo>
                      <a:pt x="41" y="38"/>
                    </a:lnTo>
                    <a:lnTo>
                      <a:pt x="41" y="0"/>
                    </a:lnTo>
                    <a:lnTo>
                      <a:pt x="47" y="0"/>
                    </a:lnTo>
                    <a:lnTo>
                      <a:pt x="47" y="47"/>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32" name="Freeform 783"/>
              <p:cNvSpPr>
                <a:spLocks noEditPoints="1"/>
              </p:cNvSpPr>
              <p:nvPr/>
            </p:nvSpPr>
            <p:spPr bwMode="auto">
              <a:xfrm>
                <a:off x="2709863" y="6508750"/>
                <a:ext cx="74613" cy="79375"/>
              </a:xfrm>
              <a:custGeom>
                <a:avLst/>
                <a:gdLst>
                  <a:gd name="T0" fmla="*/ 47 w 47"/>
                  <a:gd name="T1" fmla="*/ 50 h 50"/>
                  <a:gd name="T2" fmla="*/ 41 w 47"/>
                  <a:gd name="T3" fmla="*/ 50 h 50"/>
                  <a:gd name="T4" fmla="*/ 36 w 47"/>
                  <a:gd name="T5" fmla="*/ 35 h 50"/>
                  <a:gd name="T6" fmla="*/ 15 w 47"/>
                  <a:gd name="T7" fmla="*/ 35 h 50"/>
                  <a:gd name="T8" fmla="*/ 6 w 47"/>
                  <a:gd name="T9" fmla="*/ 50 h 50"/>
                  <a:gd name="T10" fmla="*/ 0 w 47"/>
                  <a:gd name="T11" fmla="*/ 50 h 50"/>
                  <a:gd name="T12" fmla="*/ 21 w 47"/>
                  <a:gd name="T13" fmla="*/ 0 h 50"/>
                  <a:gd name="T14" fmla="*/ 27 w 47"/>
                  <a:gd name="T15" fmla="*/ 0 h 50"/>
                  <a:gd name="T16" fmla="*/ 47 w 47"/>
                  <a:gd name="T17" fmla="*/ 50 h 50"/>
                  <a:gd name="T18" fmla="*/ 33 w 47"/>
                  <a:gd name="T19" fmla="*/ 29 h 50"/>
                  <a:gd name="T20" fmla="*/ 24 w 47"/>
                  <a:gd name="T21" fmla="*/ 11 h 50"/>
                  <a:gd name="T22" fmla="*/ 15 w 47"/>
                  <a:gd name="T23" fmla="*/ 29 h 50"/>
                  <a:gd name="T24" fmla="*/ 33 w 47"/>
                  <a:gd name="T25"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0">
                    <a:moveTo>
                      <a:pt x="47" y="50"/>
                    </a:moveTo>
                    <a:lnTo>
                      <a:pt x="41" y="50"/>
                    </a:lnTo>
                    <a:lnTo>
                      <a:pt x="36" y="35"/>
                    </a:lnTo>
                    <a:lnTo>
                      <a:pt x="15" y="35"/>
                    </a:lnTo>
                    <a:lnTo>
                      <a:pt x="6" y="50"/>
                    </a:lnTo>
                    <a:lnTo>
                      <a:pt x="0" y="50"/>
                    </a:lnTo>
                    <a:lnTo>
                      <a:pt x="21" y="0"/>
                    </a:lnTo>
                    <a:lnTo>
                      <a:pt x="27" y="0"/>
                    </a:lnTo>
                    <a:lnTo>
                      <a:pt x="47" y="50"/>
                    </a:lnTo>
                    <a:close/>
                    <a:moveTo>
                      <a:pt x="33" y="29"/>
                    </a:moveTo>
                    <a:lnTo>
                      <a:pt x="24" y="11"/>
                    </a:lnTo>
                    <a:lnTo>
                      <a:pt x="15" y="29"/>
                    </a:lnTo>
                    <a:lnTo>
                      <a:pt x="33" y="29"/>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33" name="Freeform 784"/>
              <p:cNvSpPr>
                <a:spLocks/>
              </p:cNvSpPr>
              <p:nvPr/>
            </p:nvSpPr>
            <p:spPr bwMode="auto">
              <a:xfrm>
                <a:off x="2794000" y="6513513"/>
                <a:ext cx="46038" cy="74613"/>
              </a:xfrm>
              <a:custGeom>
                <a:avLst/>
                <a:gdLst>
                  <a:gd name="T0" fmla="*/ 9 w 29"/>
                  <a:gd name="T1" fmla="*/ 41 h 47"/>
                  <a:gd name="T2" fmla="*/ 29 w 29"/>
                  <a:gd name="T3" fmla="*/ 41 h 47"/>
                  <a:gd name="T4" fmla="*/ 29 w 29"/>
                  <a:gd name="T5" fmla="*/ 47 h 47"/>
                  <a:gd name="T6" fmla="*/ 0 w 29"/>
                  <a:gd name="T7" fmla="*/ 47 h 47"/>
                  <a:gd name="T8" fmla="*/ 0 w 29"/>
                  <a:gd name="T9" fmla="*/ 0 h 47"/>
                  <a:gd name="T10" fmla="*/ 9 w 29"/>
                  <a:gd name="T11" fmla="*/ 0 h 47"/>
                  <a:gd name="T12" fmla="*/ 9 w 29"/>
                  <a:gd name="T13" fmla="*/ 41 h 47"/>
                </a:gdLst>
                <a:ahLst/>
                <a:cxnLst>
                  <a:cxn ang="0">
                    <a:pos x="T0" y="T1"/>
                  </a:cxn>
                  <a:cxn ang="0">
                    <a:pos x="T2" y="T3"/>
                  </a:cxn>
                  <a:cxn ang="0">
                    <a:pos x="T4" y="T5"/>
                  </a:cxn>
                  <a:cxn ang="0">
                    <a:pos x="T6" y="T7"/>
                  </a:cxn>
                  <a:cxn ang="0">
                    <a:pos x="T8" y="T9"/>
                  </a:cxn>
                  <a:cxn ang="0">
                    <a:pos x="T10" y="T11"/>
                  </a:cxn>
                  <a:cxn ang="0">
                    <a:pos x="T12" y="T13"/>
                  </a:cxn>
                </a:cxnLst>
                <a:rect l="0" t="0" r="r" b="b"/>
                <a:pathLst>
                  <a:path w="29" h="47">
                    <a:moveTo>
                      <a:pt x="9" y="41"/>
                    </a:moveTo>
                    <a:lnTo>
                      <a:pt x="29" y="41"/>
                    </a:lnTo>
                    <a:lnTo>
                      <a:pt x="29" y="47"/>
                    </a:lnTo>
                    <a:lnTo>
                      <a:pt x="0" y="47"/>
                    </a:lnTo>
                    <a:lnTo>
                      <a:pt x="0" y="0"/>
                    </a:lnTo>
                    <a:lnTo>
                      <a:pt x="9" y="0"/>
                    </a:lnTo>
                    <a:lnTo>
                      <a:pt x="9" y="41"/>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34" name="Freeform 785"/>
              <p:cNvSpPr>
                <a:spLocks/>
              </p:cNvSpPr>
              <p:nvPr/>
            </p:nvSpPr>
            <p:spPr bwMode="auto">
              <a:xfrm>
                <a:off x="2849563" y="6513513"/>
                <a:ext cx="47625" cy="74613"/>
              </a:xfrm>
              <a:custGeom>
                <a:avLst/>
                <a:gdLst>
                  <a:gd name="T0" fmla="*/ 30 w 30"/>
                  <a:gd name="T1" fmla="*/ 5 h 47"/>
                  <a:gd name="T2" fmla="*/ 9 w 30"/>
                  <a:gd name="T3" fmla="*/ 5 h 47"/>
                  <a:gd name="T4" fmla="*/ 9 w 30"/>
                  <a:gd name="T5" fmla="*/ 20 h 47"/>
                  <a:gd name="T6" fmla="*/ 30 w 30"/>
                  <a:gd name="T7" fmla="*/ 20 h 47"/>
                  <a:gd name="T8" fmla="*/ 30 w 30"/>
                  <a:gd name="T9" fmla="*/ 26 h 47"/>
                  <a:gd name="T10" fmla="*/ 9 w 30"/>
                  <a:gd name="T11" fmla="*/ 26 h 47"/>
                  <a:gd name="T12" fmla="*/ 9 w 30"/>
                  <a:gd name="T13" fmla="*/ 41 h 47"/>
                  <a:gd name="T14" fmla="*/ 30 w 30"/>
                  <a:gd name="T15" fmla="*/ 41 h 47"/>
                  <a:gd name="T16" fmla="*/ 30 w 30"/>
                  <a:gd name="T17" fmla="*/ 47 h 47"/>
                  <a:gd name="T18" fmla="*/ 0 w 30"/>
                  <a:gd name="T19" fmla="*/ 47 h 47"/>
                  <a:gd name="T20" fmla="*/ 0 w 30"/>
                  <a:gd name="T21" fmla="*/ 0 h 47"/>
                  <a:gd name="T22" fmla="*/ 30 w 30"/>
                  <a:gd name="T23" fmla="*/ 0 h 47"/>
                  <a:gd name="T24" fmla="*/ 30 w 30"/>
                  <a:gd name="T25"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7">
                    <a:moveTo>
                      <a:pt x="30" y="5"/>
                    </a:moveTo>
                    <a:lnTo>
                      <a:pt x="9" y="5"/>
                    </a:lnTo>
                    <a:lnTo>
                      <a:pt x="9" y="20"/>
                    </a:lnTo>
                    <a:lnTo>
                      <a:pt x="30" y="20"/>
                    </a:lnTo>
                    <a:lnTo>
                      <a:pt x="30" y="26"/>
                    </a:lnTo>
                    <a:lnTo>
                      <a:pt x="9" y="26"/>
                    </a:lnTo>
                    <a:lnTo>
                      <a:pt x="9" y="41"/>
                    </a:lnTo>
                    <a:lnTo>
                      <a:pt x="30" y="41"/>
                    </a:lnTo>
                    <a:lnTo>
                      <a:pt x="30" y="47"/>
                    </a:lnTo>
                    <a:lnTo>
                      <a:pt x="0" y="47"/>
                    </a:lnTo>
                    <a:lnTo>
                      <a:pt x="0" y="0"/>
                    </a:lnTo>
                    <a:lnTo>
                      <a:pt x="30" y="0"/>
                    </a:lnTo>
                    <a:lnTo>
                      <a:pt x="30" y="5"/>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grpSp>
      </p:grpSp>
    </p:spTree>
    <p:extLst>
      <p:ext uri="{BB962C8B-B14F-4D97-AF65-F5344CB8AC3E}">
        <p14:creationId xmlns:p14="http://schemas.microsoft.com/office/powerpoint/2010/main" val="18981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5 - Singular image">
    <p:spTree>
      <p:nvGrpSpPr>
        <p:cNvPr id="1" name=""/>
        <p:cNvGrpSpPr/>
        <p:nvPr/>
      </p:nvGrpSpPr>
      <p:grpSpPr>
        <a:xfrm>
          <a:off x="0" y="0"/>
          <a:ext cx="0" cy="0"/>
          <a:chOff x="0" y="0"/>
          <a:chExt cx="0" cy="0"/>
        </a:xfrm>
      </p:grpSpPr>
      <p:sp>
        <p:nvSpPr>
          <p:cNvPr id="10" name="Freeform 5"/>
          <p:cNvSpPr>
            <a:spLocks/>
          </p:cNvSpPr>
          <p:nvPr userDrawn="1"/>
        </p:nvSpPr>
        <p:spPr bwMode="auto">
          <a:xfrm>
            <a:off x="-12000" y="0"/>
            <a:ext cx="12204000" cy="6858000"/>
          </a:xfrm>
          <a:custGeom>
            <a:avLst/>
            <a:gdLst>
              <a:gd name="T0" fmla="*/ 0 w 5827"/>
              <a:gd name="T1" fmla="*/ 4387 h 4387"/>
              <a:gd name="T2" fmla="*/ 5827 w 5827"/>
              <a:gd name="T3" fmla="*/ 4387 h 4387"/>
              <a:gd name="T4" fmla="*/ 5827 w 5827"/>
              <a:gd name="T5" fmla="*/ 0 h 4387"/>
              <a:gd name="T6" fmla="*/ 0 w 5827"/>
              <a:gd name="T7" fmla="*/ 0 h 4387"/>
              <a:gd name="T8" fmla="*/ 0 w 5827"/>
              <a:gd name="T9" fmla="*/ 4387 h 4387"/>
              <a:gd name="T10" fmla="*/ 0 w 5827"/>
              <a:gd name="T11" fmla="*/ 4387 h 4387"/>
            </a:gdLst>
            <a:ahLst/>
            <a:cxnLst>
              <a:cxn ang="0">
                <a:pos x="T0" y="T1"/>
              </a:cxn>
              <a:cxn ang="0">
                <a:pos x="T2" y="T3"/>
              </a:cxn>
              <a:cxn ang="0">
                <a:pos x="T4" y="T5"/>
              </a:cxn>
              <a:cxn ang="0">
                <a:pos x="T6" y="T7"/>
              </a:cxn>
              <a:cxn ang="0">
                <a:pos x="T8" y="T9"/>
              </a:cxn>
              <a:cxn ang="0">
                <a:pos x="T10" y="T11"/>
              </a:cxn>
            </a:cxnLst>
            <a:rect l="0" t="0" r="r" b="b"/>
            <a:pathLst>
              <a:path w="5827" h="4387">
                <a:moveTo>
                  <a:pt x="0" y="4387"/>
                </a:moveTo>
                <a:lnTo>
                  <a:pt x="5827" y="4387"/>
                </a:lnTo>
                <a:lnTo>
                  <a:pt x="5827" y="0"/>
                </a:lnTo>
                <a:lnTo>
                  <a:pt x="0" y="0"/>
                </a:lnTo>
                <a:lnTo>
                  <a:pt x="0" y="4387"/>
                </a:lnTo>
                <a:lnTo>
                  <a:pt x="0" y="4387"/>
                </a:lnTo>
                <a:close/>
              </a:path>
            </a:pathLst>
          </a:custGeom>
          <a:solidFill>
            <a:srgbClr val="84D0F0"/>
          </a:solidFill>
          <a:ln w="9525">
            <a:solidFill>
              <a:srgbClr val="84D0F0"/>
            </a:solidFill>
            <a:round/>
            <a:headEnd/>
            <a:tailEnd/>
          </a:ln>
          <a:extLst/>
        </p:spPr>
        <p:txBody>
          <a:bodyPr vert="horz" wrap="square" lIns="91440" tIns="45720" rIns="91440" bIns="45720" numCol="1" anchor="t" anchorCtr="0" compatLnSpc="1">
            <a:prstTxWarp prst="textNoShape">
              <a:avLst/>
            </a:prstTxWarp>
          </a:bodyPr>
          <a:lstStyle/>
          <a:p>
            <a:endParaRPr lang="it-IT"/>
          </a:p>
        </p:txBody>
      </p:sp>
      <p:sp>
        <p:nvSpPr>
          <p:cNvPr id="1406" name="Freeform 7"/>
          <p:cNvSpPr>
            <a:spLocks/>
          </p:cNvSpPr>
          <p:nvPr userDrawn="1"/>
        </p:nvSpPr>
        <p:spPr bwMode="auto">
          <a:xfrm>
            <a:off x="-12000" y="5223246"/>
            <a:ext cx="12204000" cy="720412"/>
          </a:xfrm>
          <a:custGeom>
            <a:avLst/>
            <a:gdLst>
              <a:gd name="T0" fmla="*/ 0 w 5827"/>
              <a:gd name="T1" fmla="*/ 824 h 824"/>
              <a:gd name="T2" fmla="*/ 5827 w 5827"/>
              <a:gd name="T3" fmla="*/ 824 h 824"/>
              <a:gd name="T4" fmla="*/ 5827 w 5827"/>
              <a:gd name="T5" fmla="*/ 0 h 824"/>
              <a:gd name="T6" fmla="*/ 0 w 5827"/>
              <a:gd name="T7" fmla="*/ 0 h 824"/>
              <a:gd name="T8" fmla="*/ 0 w 5827"/>
              <a:gd name="T9" fmla="*/ 824 h 824"/>
              <a:gd name="T10" fmla="*/ 0 w 5827"/>
              <a:gd name="T11" fmla="*/ 824 h 824"/>
            </a:gdLst>
            <a:ahLst/>
            <a:cxnLst>
              <a:cxn ang="0">
                <a:pos x="T0" y="T1"/>
              </a:cxn>
              <a:cxn ang="0">
                <a:pos x="T2" y="T3"/>
              </a:cxn>
              <a:cxn ang="0">
                <a:pos x="T4" y="T5"/>
              </a:cxn>
              <a:cxn ang="0">
                <a:pos x="T6" y="T7"/>
              </a:cxn>
              <a:cxn ang="0">
                <a:pos x="T8" y="T9"/>
              </a:cxn>
              <a:cxn ang="0">
                <a:pos x="T10" y="T11"/>
              </a:cxn>
            </a:cxnLst>
            <a:rect l="0" t="0" r="r" b="b"/>
            <a:pathLst>
              <a:path w="5827" h="824">
                <a:moveTo>
                  <a:pt x="0" y="824"/>
                </a:moveTo>
                <a:lnTo>
                  <a:pt x="5827" y="824"/>
                </a:lnTo>
                <a:lnTo>
                  <a:pt x="5827" y="0"/>
                </a:lnTo>
                <a:lnTo>
                  <a:pt x="0" y="0"/>
                </a:lnTo>
                <a:lnTo>
                  <a:pt x="0" y="824"/>
                </a:lnTo>
                <a:lnTo>
                  <a:pt x="0" y="824"/>
                </a:lnTo>
                <a:close/>
              </a:path>
            </a:pathLst>
          </a:custGeom>
          <a:solidFill>
            <a:srgbClr val="A10D59"/>
          </a:solidFill>
          <a:ln w="9525">
            <a:solidFill>
              <a:srgbClr val="A10D59"/>
            </a:solidFill>
            <a:round/>
            <a:headEnd/>
            <a:tailEnd/>
          </a:ln>
          <a:extLst/>
        </p:spPr>
        <p:txBody>
          <a:bodyPr vert="horz" wrap="square" lIns="91440" tIns="45720" rIns="91440" bIns="45720" numCol="1" anchor="t" anchorCtr="0" compatLnSpc="1">
            <a:prstTxWarp prst="textNoShape">
              <a:avLst/>
            </a:prstTxWarp>
          </a:bodyPr>
          <a:lstStyle/>
          <a:p>
            <a:endParaRPr lang="it-IT"/>
          </a:p>
        </p:txBody>
      </p:sp>
      <p:sp>
        <p:nvSpPr>
          <p:cNvPr id="8" name="Title 1"/>
          <p:cNvSpPr>
            <a:spLocks noGrp="1"/>
          </p:cNvSpPr>
          <p:nvPr>
            <p:ph type="ctrTitle" hasCustomPrompt="1"/>
          </p:nvPr>
        </p:nvSpPr>
        <p:spPr>
          <a:xfrm>
            <a:off x="1019426" y="431800"/>
            <a:ext cx="9425836" cy="3871820"/>
          </a:xfrm>
        </p:spPr>
        <p:txBody>
          <a:bodyPr anchor="t" anchorCtr="0"/>
          <a:lstStyle>
            <a:lvl1pPr algn="l">
              <a:defRPr sz="6600" baseline="0">
                <a:solidFill>
                  <a:schemeClr val="bg1"/>
                </a:solidFill>
                <a:latin typeface="+mn-lt"/>
              </a:defRPr>
            </a:lvl1pPr>
          </a:lstStyle>
          <a:p>
            <a:r>
              <a:rPr lang="en-US" dirty="0" smtClean="0"/>
              <a:t>Title slide 5</a:t>
            </a:r>
            <a:br>
              <a:rPr lang="en-US" dirty="0" smtClean="0"/>
            </a:br>
            <a:r>
              <a:rPr lang="en-US" dirty="0" smtClean="0"/>
              <a:t>singular </a:t>
            </a:r>
            <a:br>
              <a:rPr lang="en-US" dirty="0" smtClean="0"/>
            </a:br>
            <a:r>
              <a:rPr lang="en-US" dirty="0" smtClean="0"/>
              <a:t>image</a:t>
            </a:r>
            <a:endParaRPr lang="en-US" dirty="0"/>
          </a:p>
        </p:txBody>
      </p:sp>
      <p:sp>
        <p:nvSpPr>
          <p:cNvPr id="7" name="Text Placeholder 3"/>
          <p:cNvSpPr>
            <a:spLocks noGrp="1"/>
          </p:cNvSpPr>
          <p:nvPr>
            <p:ph type="body" sz="quarter" idx="11"/>
          </p:nvPr>
        </p:nvSpPr>
        <p:spPr>
          <a:xfrm>
            <a:off x="1051510" y="5339448"/>
            <a:ext cx="8737248" cy="216753"/>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it-IT" dirty="0" smtClean="0"/>
              <a:t>Fare clic per modificare stili del testo dello schema</a:t>
            </a:r>
          </a:p>
        </p:txBody>
      </p:sp>
      <p:sp>
        <p:nvSpPr>
          <p:cNvPr id="11" name="Rectangle 124"/>
          <p:cNvSpPr>
            <a:spLocks noChangeArrowheads="1"/>
          </p:cNvSpPr>
          <p:nvPr userDrawn="1"/>
        </p:nvSpPr>
        <p:spPr bwMode="auto">
          <a:xfrm>
            <a:off x="-12000" y="5947626"/>
            <a:ext cx="3168000" cy="108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 name="Rectangle 125"/>
          <p:cNvSpPr>
            <a:spLocks noChangeArrowheads="1"/>
          </p:cNvSpPr>
          <p:nvPr userDrawn="1"/>
        </p:nvSpPr>
        <p:spPr bwMode="auto">
          <a:xfrm>
            <a:off x="3156000" y="5947626"/>
            <a:ext cx="9036000" cy="1080000"/>
          </a:xfrm>
          <a:prstGeom prst="rect">
            <a:avLst/>
          </a:prstGeom>
          <a:solidFill>
            <a:srgbClr val="002742"/>
          </a:solidFill>
          <a:ln w="9525">
            <a:solidFill>
              <a:srgbClr val="002742"/>
            </a:solidFill>
            <a:miter lim="800000"/>
            <a:headEnd/>
            <a:tailEnd/>
          </a:ln>
          <a:extLst/>
        </p:spPr>
        <p:txBody>
          <a:bodyPr vert="horz" wrap="square" lIns="91440" tIns="45720" rIns="91440" bIns="45720" numCol="1" anchor="t" anchorCtr="0" compatLnSpc="1">
            <a:prstTxWarp prst="textNoShape">
              <a:avLst/>
            </a:prstTxWarp>
          </a:bodyPr>
          <a:lstStyle/>
          <a:p>
            <a:endParaRPr lang="it-IT" b="1"/>
          </a:p>
        </p:txBody>
      </p:sp>
      <p:grpSp>
        <p:nvGrpSpPr>
          <p:cNvPr id="3" name="Gruppo 2"/>
          <p:cNvGrpSpPr/>
          <p:nvPr userDrawn="1"/>
        </p:nvGrpSpPr>
        <p:grpSpPr>
          <a:xfrm>
            <a:off x="4016326" y="6217501"/>
            <a:ext cx="8208000" cy="558800"/>
            <a:chOff x="3951037" y="6094412"/>
            <a:chExt cx="5251450" cy="558800"/>
          </a:xfrm>
        </p:grpSpPr>
        <p:sp>
          <p:nvSpPr>
            <p:cNvPr id="13" name="Freeform 126"/>
            <p:cNvSpPr>
              <a:spLocks/>
            </p:cNvSpPr>
            <p:nvPr userDrawn="1"/>
          </p:nvSpPr>
          <p:spPr bwMode="auto">
            <a:xfrm>
              <a:off x="3951037" y="6094412"/>
              <a:ext cx="1246188" cy="106363"/>
            </a:xfrm>
            <a:custGeom>
              <a:avLst/>
              <a:gdLst>
                <a:gd name="T0" fmla="*/ 785 w 785"/>
                <a:gd name="T1" fmla="*/ 61 h 67"/>
                <a:gd name="T2" fmla="*/ 780 w 785"/>
                <a:gd name="T3" fmla="*/ 67 h 67"/>
                <a:gd name="T4" fmla="*/ 718 w 785"/>
                <a:gd name="T5" fmla="*/ 8 h 67"/>
                <a:gd name="T6" fmla="*/ 0 w 785"/>
                <a:gd name="T7" fmla="*/ 8 h 67"/>
                <a:gd name="T8" fmla="*/ 0 w 785"/>
                <a:gd name="T9" fmla="*/ 0 h 67"/>
                <a:gd name="T10" fmla="*/ 721 w 785"/>
                <a:gd name="T11" fmla="*/ 0 h 67"/>
                <a:gd name="T12" fmla="*/ 785 w 785"/>
                <a:gd name="T13" fmla="*/ 61 h 67"/>
              </a:gdLst>
              <a:ahLst/>
              <a:cxnLst>
                <a:cxn ang="0">
                  <a:pos x="T0" y="T1"/>
                </a:cxn>
                <a:cxn ang="0">
                  <a:pos x="T2" y="T3"/>
                </a:cxn>
                <a:cxn ang="0">
                  <a:pos x="T4" y="T5"/>
                </a:cxn>
                <a:cxn ang="0">
                  <a:pos x="T6" y="T7"/>
                </a:cxn>
                <a:cxn ang="0">
                  <a:pos x="T8" y="T9"/>
                </a:cxn>
                <a:cxn ang="0">
                  <a:pos x="T10" y="T11"/>
                </a:cxn>
                <a:cxn ang="0">
                  <a:pos x="T12" y="T13"/>
                </a:cxn>
              </a:cxnLst>
              <a:rect l="0" t="0" r="r" b="b"/>
              <a:pathLst>
                <a:path w="785" h="67">
                  <a:moveTo>
                    <a:pt x="785" y="61"/>
                  </a:moveTo>
                  <a:lnTo>
                    <a:pt x="780" y="67"/>
                  </a:lnTo>
                  <a:lnTo>
                    <a:pt x="718" y="8"/>
                  </a:lnTo>
                  <a:lnTo>
                    <a:pt x="0" y="8"/>
                  </a:lnTo>
                  <a:lnTo>
                    <a:pt x="0" y="0"/>
                  </a:lnTo>
                  <a:lnTo>
                    <a:pt x="721" y="0"/>
                  </a:lnTo>
                  <a:lnTo>
                    <a:pt x="78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grpSp>
          <p:nvGrpSpPr>
            <p:cNvPr id="2" name="Gruppo 1"/>
            <p:cNvGrpSpPr/>
            <p:nvPr userDrawn="1"/>
          </p:nvGrpSpPr>
          <p:grpSpPr>
            <a:xfrm>
              <a:off x="3951037" y="6094412"/>
              <a:ext cx="5251450" cy="558800"/>
              <a:chOff x="3951037" y="6094412"/>
              <a:chExt cx="5251450" cy="558800"/>
            </a:xfrm>
          </p:grpSpPr>
          <p:sp>
            <p:nvSpPr>
              <p:cNvPr id="14" name="Freeform 127"/>
              <p:cNvSpPr>
                <a:spLocks/>
              </p:cNvSpPr>
              <p:nvPr userDrawn="1"/>
            </p:nvSpPr>
            <p:spPr bwMode="auto">
              <a:xfrm>
                <a:off x="3951037" y="6094412"/>
                <a:ext cx="5251450" cy="287338"/>
              </a:xfrm>
              <a:custGeom>
                <a:avLst/>
                <a:gdLst>
                  <a:gd name="T0" fmla="*/ 844 w 3308"/>
                  <a:gd name="T1" fmla="*/ 0 h 181"/>
                  <a:gd name="T2" fmla="*/ 665 w 3308"/>
                  <a:gd name="T3" fmla="*/ 170 h 181"/>
                  <a:gd name="T4" fmla="*/ 0 w 3308"/>
                  <a:gd name="T5" fmla="*/ 170 h 181"/>
                  <a:gd name="T6" fmla="*/ 0 w 3308"/>
                  <a:gd name="T7" fmla="*/ 181 h 181"/>
                  <a:gd name="T8" fmla="*/ 671 w 3308"/>
                  <a:gd name="T9" fmla="*/ 181 h 181"/>
                  <a:gd name="T10" fmla="*/ 847 w 3308"/>
                  <a:gd name="T11" fmla="*/ 8 h 181"/>
                  <a:gd name="T12" fmla="*/ 3308 w 3308"/>
                  <a:gd name="T13" fmla="*/ 8 h 181"/>
                  <a:gd name="T14" fmla="*/ 3308 w 3308"/>
                  <a:gd name="T15" fmla="*/ 0 h 181"/>
                  <a:gd name="T16" fmla="*/ 844 w 3308"/>
                  <a:gd name="T1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8" h="181">
                    <a:moveTo>
                      <a:pt x="844" y="0"/>
                    </a:moveTo>
                    <a:lnTo>
                      <a:pt x="665" y="170"/>
                    </a:lnTo>
                    <a:lnTo>
                      <a:pt x="0" y="170"/>
                    </a:lnTo>
                    <a:lnTo>
                      <a:pt x="0" y="181"/>
                    </a:lnTo>
                    <a:lnTo>
                      <a:pt x="671" y="181"/>
                    </a:lnTo>
                    <a:lnTo>
                      <a:pt x="847" y="8"/>
                    </a:lnTo>
                    <a:lnTo>
                      <a:pt x="3308" y="8"/>
                    </a:lnTo>
                    <a:lnTo>
                      <a:pt x="3308" y="0"/>
                    </a:lnTo>
                    <a:lnTo>
                      <a:pt x="8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5" name="Freeform 128"/>
              <p:cNvSpPr>
                <a:spLocks/>
              </p:cNvSpPr>
              <p:nvPr userDrawn="1"/>
            </p:nvSpPr>
            <p:spPr bwMode="auto">
              <a:xfrm>
                <a:off x="5197224" y="6545262"/>
                <a:ext cx="4005263" cy="107950"/>
              </a:xfrm>
              <a:custGeom>
                <a:avLst/>
                <a:gdLst>
                  <a:gd name="T0" fmla="*/ 0 w 2523"/>
                  <a:gd name="T1" fmla="*/ 6 h 68"/>
                  <a:gd name="T2" fmla="*/ 62 w 2523"/>
                  <a:gd name="T3" fmla="*/ 68 h 68"/>
                  <a:gd name="T4" fmla="*/ 2523 w 2523"/>
                  <a:gd name="T5" fmla="*/ 68 h 68"/>
                  <a:gd name="T6" fmla="*/ 2523 w 2523"/>
                  <a:gd name="T7" fmla="*/ 59 h 68"/>
                  <a:gd name="T8" fmla="*/ 68 w 2523"/>
                  <a:gd name="T9" fmla="*/ 59 h 68"/>
                  <a:gd name="T10" fmla="*/ 6 w 2523"/>
                  <a:gd name="T11" fmla="*/ 0 h 68"/>
                  <a:gd name="T12" fmla="*/ 0 w 2523"/>
                  <a:gd name="T13" fmla="*/ 6 h 68"/>
                </a:gdLst>
                <a:ahLst/>
                <a:cxnLst>
                  <a:cxn ang="0">
                    <a:pos x="T0" y="T1"/>
                  </a:cxn>
                  <a:cxn ang="0">
                    <a:pos x="T2" y="T3"/>
                  </a:cxn>
                  <a:cxn ang="0">
                    <a:pos x="T4" y="T5"/>
                  </a:cxn>
                  <a:cxn ang="0">
                    <a:pos x="T6" y="T7"/>
                  </a:cxn>
                  <a:cxn ang="0">
                    <a:pos x="T8" y="T9"/>
                  </a:cxn>
                  <a:cxn ang="0">
                    <a:pos x="T10" y="T11"/>
                  </a:cxn>
                  <a:cxn ang="0">
                    <a:pos x="T12" y="T13"/>
                  </a:cxn>
                </a:cxnLst>
                <a:rect l="0" t="0" r="r" b="b"/>
                <a:pathLst>
                  <a:path w="2523" h="68">
                    <a:moveTo>
                      <a:pt x="0" y="6"/>
                    </a:moveTo>
                    <a:lnTo>
                      <a:pt x="62" y="68"/>
                    </a:lnTo>
                    <a:lnTo>
                      <a:pt x="2523" y="68"/>
                    </a:lnTo>
                    <a:lnTo>
                      <a:pt x="2523" y="59"/>
                    </a:lnTo>
                    <a:lnTo>
                      <a:pt x="68" y="59"/>
                    </a:lnTo>
                    <a:lnTo>
                      <a:pt x="6"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8" name="Freeform 129"/>
              <p:cNvSpPr>
                <a:spLocks/>
              </p:cNvSpPr>
              <p:nvPr userDrawn="1"/>
            </p:nvSpPr>
            <p:spPr bwMode="auto">
              <a:xfrm>
                <a:off x="3951037" y="6364287"/>
                <a:ext cx="5251450" cy="288925"/>
              </a:xfrm>
              <a:custGeom>
                <a:avLst/>
                <a:gdLst>
                  <a:gd name="T0" fmla="*/ 903 w 3308"/>
                  <a:gd name="T1" fmla="*/ 0 h 182"/>
                  <a:gd name="T2" fmla="*/ 727 w 3308"/>
                  <a:gd name="T3" fmla="*/ 173 h 182"/>
                  <a:gd name="T4" fmla="*/ 0 w 3308"/>
                  <a:gd name="T5" fmla="*/ 173 h 182"/>
                  <a:gd name="T6" fmla="*/ 0 w 3308"/>
                  <a:gd name="T7" fmla="*/ 182 h 182"/>
                  <a:gd name="T8" fmla="*/ 730 w 3308"/>
                  <a:gd name="T9" fmla="*/ 182 h 182"/>
                  <a:gd name="T10" fmla="*/ 909 w 3308"/>
                  <a:gd name="T11" fmla="*/ 11 h 182"/>
                  <a:gd name="T12" fmla="*/ 3308 w 3308"/>
                  <a:gd name="T13" fmla="*/ 11 h 182"/>
                  <a:gd name="T14" fmla="*/ 3308 w 3308"/>
                  <a:gd name="T15" fmla="*/ 0 h 182"/>
                  <a:gd name="T16" fmla="*/ 903 w 3308"/>
                  <a:gd name="T1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8" h="182">
                    <a:moveTo>
                      <a:pt x="903" y="0"/>
                    </a:moveTo>
                    <a:lnTo>
                      <a:pt x="727" y="173"/>
                    </a:lnTo>
                    <a:lnTo>
                      <a:pt x="0" y="173"/>
                    </a:lnTo>
                    <a:lnTo>
                      <a:pt x="0" y="182"/>
                    </a:lnTo>
                    <a:lnTo>
                      <a:pt x="730" y="182"/>
                    </a:lnTo>
                    <a:lnTo>
                      <a:pt x="909" y="11"/>
                    </a:lnTo>
                    <a:lnTo>
                      <a:pt x="3308" y="11"/>
                    </a:lnTo>
                    <a:lnTo>
                      <a:pt x="3308" y="0"/>
                    </a:lnTo>
                    <a:lnTo>
                      <a:pt x="9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grpSp>
      </p:grpSp>
      <p:sp>
        <p:nvSpPr>
          <p:cNvPr id="19" name="Freeform 130"/>
          <p:cNvSpPr>
            <a:spLocks noEditPoints="1"/>
          </p:cNvSpPr>
          <p:nvPr userDrawn="1"/>
        </p:nvSpPr>
        <p:spPr bwMode="auto">
          <a:xfrm>
            <a:off x="4016326" y="6263538"/>
            <a:ext cx="134938" cy="173038"/>
          </a:xfrm>
          <a:custGeom>
            <a:avLst/>
            <a:gdLst>
              <a:gd name="T0" fmla="*/ 10 w 29"/>
              <a:gd name="T1" fmla="*/ 0 h 37"/>
              <a:gd name="T2" fmla="*/ 22 w 29"/>
              <a:gd name="T3" fmla="*/ 11 h 37"/>
              <a:gd name="T4" fmla="*/ 16 w 29"/>
              <a:gd name="T5" fmla="*/ 20 h 37"/>
              <a:gd name="T6" fmla="*/ 24 w 29"/>
              <a:gd name="T7" fmla="*/ 30 h 37"/>
              <a:gd name="T8" fmla="*/ 29 w 29"/>
              <a:gd name="T9" fmla="*/ 37 h 37"/>
              <a:gd name="T10" fmla="*/ 23 w 29"/>
              <a:gd name="T11" fmla="*/ 37 h 37"/>
              <a:gd name="T12" fmla="*/ 18 w 29"/>
              <a:gd name="T13" fmla="*/ 30 h 37"/>
              <a:gd name="T14" fmla="*/ 8 w 29"/>
              <a:gd name="T15" fmla="*/ 21 h 37"/>
              <a:gd name="T16" fmla="*/ 6 w 29"/>
              <a:gd name="T17" fmla="*/ 21 h 37"/>
              <a:gd name="T18" fmla="*/ 6 w 29"/>
              <a:gd name="T19" fmla="*/ 37 h 37"/>
              <a:gd name="T20" fmla="*/ 0 w 29"/>
              <a:gd name="T21" fmla="*/ 37 h 37"/>
              <a:gd name="T22" fmla="*/ 0 w 29"/>
              <a:gd name="T23" fmla="*/ 0 h 37"/>
              <a:gd name="T24" fmla="*/ 10 w 29"/>
              <a:gd name="T25" fmla="*/ 0 h 37"/>
              <a:gd name="T26" fmla="*/ 6 w 29"/>
              <a:gd name="T27" fmla="*/ 17 h 37"/>
              <a:gd name="T28" fmla="*/ 9 w 29"/>
              <a:gd name="T29" fmla="*/ 17 h 37"/>
              <a:gd name="T30" fmla="*/ 16 w 29"/>
              <a:gd name="T31" fmla="*/ 10 h 37"/>
              <a:gd name="T32" fmla="*/ 9 w 29"/>
              <a:gd name="T33" fmla="*/ 5 h 37"/>
              <a:gd name="T34" fmla="*/ 6 w 29"/>
              <a:gd name="T35" fmla="*/ 5 h 37"/>
              <a:gd name="T36" fmla="*/ 6 w 29"/>
              <a:gd name="T37" fmla="*/ 1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37">
                <a:moveTo>
                  <a:pt x="10" y="0"/>
                </a:moveTo>
                <a:cubicBezTo>
                  <a:pt x="17" y="0"/>
                  <a:pt x="22" y="4"/>
                  <a:pt x="22" y="11"/>
                </a:cubicBezTo>
                <a:cubicBezTo>
                  <a:pt x="22" y="15"/>
                  <a:pt x="20" y="18"/>
                  <a:pt x="16" y="20"/>
                </a:cubicBezTo>
                <a:cubicBezTo>
                  <a:pt x="19" y="22"/>
                  <a:pt x="21" y="25"/>
                  <a:pt x="24" y="30"/>
                </a:cubicBezTo>
                <a:cubicBezTo>
                  <a:pt x="26" y="33"/>
                  <a:pt x="27" y="34"/>
                  <a:pt x="29" y="37"/>
                </a:cubicBezTo>
                <a:cubicBezTo>
                  <a:pt x="23" y="37"/>
                  <a:pt x="23" y="37"/>
                  <a:pt x="23" y="37"/>
                </a:cubicBezTo>
                <a:cubicBezTo>
                  <a:pt x="18" y="30"/>
                  <a:pt x="18" y="30"/>
                  <a:pt x="18" y="30"/>
                </a:cubicBezTo>
                <a:cubicBezTo>
                  <a:pt x="13" y="22"/>
                  <a:pt x="11" y="21"/>
                  <a:pt x="8" y="21"/>
                </a:cubicBezTo>
                <a:cubicBezTo>
                  <a:pt x="6" y="21"/>
                  <a:pt x="6" y="21"/>
                  <a:pt x="6" y="21"/>
                </a:cubicBezTo>
                <a:cubicBezTo>
                  <a:pt x="6" y="37"/>
                  <a:pt x="6" y="37"/>
                  <a:pt x="6" y="37"/>
                </a:cubicBezTo>
                <a:cubicBezTo>
                  <a:pt x="0" y="37"/>
                  <a:pt x="0" y="37"/>
                  <a:pt x="0" y="37"/>
                </a:cubicBezTo>
                <a:cubicBezTo>
                  <a:pt x="0" y="0"/>
                  <a:pt x="0" y="0"/>
                  <a:pt x="0" y="0"/>
                </a:cubicBezTo>
                <a:cubicBezTo>
                  <a:pt x="10" y="0"/>
                  <a:pt x="10" y="0"/>
                  <a:pt x="10" y="0"/>
                </a:cubicBezTo>
                <a:moveTo>
                  <a:pt x="6" y="17"/>
                </a:moveTo>
                <a:cubicBezTo>
                  <a:pt x="9" y="17"/>
                  <a:pt x="9" y="17"/>
                  <a:pt x="9" y="17"/>
                </a:cubicBezTo>
                <a:cubicBezTo>
                  <a:pt x="15" y="17"/>
                  <a:pt x="17" y="14"/>
                  <a:pt x="16" y="10"/>
                </a:cubicBezTo>
                <a:cubicBezTo>
                  <a:pt x="16" y="7"/>
                  <a:pt x="14" y="5"/>
                  <a:pt x="9" y="5"/>
                </a:cubicBezTo>
                <a:cubicBezTo>
                  <a:pt x="6" y="5"/>
                  <a:pt x="6" y="5"/>
                  <a:pt x="6" y="5"/>
                </a:cubicBezTo>
                <a:lnTo>
                  <a:pt x="6"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0" name="Freeform 131"/>
          <p:cNvSpPr>
            <a:spLocks/>
          </p:cNvSpPr>
          <p:nvPr userDrawn="1"/>
        </p:nvSpPr>
        <p:spPr bwMode="auto">
          <a:xfrm>
            <a:off x="4165551" y="6263538"/>
            <a:ext cx="106363" cy="173038"/>
          </a:xfrm>
          <a:custGeom>
            <a:avLst/>
            <a:gdLst>
              <a:gd name="T0" fmla="*/ 64 w 67"/>
              <a:gd name="T1" fmla="*/ 15 h 109"/>
              <a:gd name="T2" fmla="*/ 18 w 67"/>
              <a:gd name="T3" fmla="*/ 15 h 109"/>
              <a:gd name="T4" fmla="*/ 18 w 67"/>
              <a:gd name="T5" fmla="*/ 47 h 109"/>
              <a:gd name="T6" fmla="*/ 64 w 67"/>
              <a:gd name="T7" fmla="*/ 47 h 109"/>
              <a:gd name="T8" fmla="*/ 64 w 67"/>
              <a:gd name="T9" fmla="*/ 62 h 109"/>
              <a:gd name="T10" fmla="*/ 18 w 67"/>
              <a:gd name="T11" fmla="*/ 62 h 109"/>
              <a:gd name="T12" fmla="*/ 18 w 67"/>
              <a:gd name="T13" fmla="*/ 97 h 109"/>
              <a:gd name="T14" fmla="*/ 67 w 67"/>
              <a:gd name="T15" fmla="*/ 97 h 109"/>
              <a:gd name="T16" fmla="*/ 67 w 67"/>
              <a:gd name="T17" fmla="*/ 109 h 109"/>
              <a:gd name="T18" fmla="*/ 0 w 67"/>
              <a:gd name="T19" fmla="*/ 109 h 109"/>
              <a:gd name="T20" fmla="*/ 0 w 67"/>
              <a:gd name="T21" fmla="*/ 0 h 109"/>
              <a:gd name="T22" fmla="*/ 64 w 67"/>
              <a:gd name="T23" fmla="*/ 0 h 109"/>
              <a:gd name="T24" fmla="*/ 64 w 67"/>
              <a:gd name="T25"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9">
                <a:moveTo>
                  <a:pt x="64" y="15"/>
                </a:moveTo>
                <a:lnTo>
                  <a:pt x="18" y="15"/>
                </a:lnTo>
                <a:lnTo>
                  <a:pt x="18" y="47"/>
                </a:lnTo>
                <a:lnTo>
                  <a:pt x="64" y="47"/>
                </a:lnTo>
                <a:lnTo>
                  <a:pt x="64" y="62"/>
                </a:lnTo>
                <a:lnTo>
                  <a:pt x="18" y="62"/>
                </a:lnTo>
                <a:lnTo>
                  <a:pt x="18" y="97"/>
                </a:lnTo>
                <a:lnTo>
                  <a:pt x="67" y="97"/>
                </a:lnTo>
                <a:lnTo>
                  <a:pt x="67" y="109"/>
                </a:lnTo>
                <a:lnTo>
                  <a:pt x="0" y="109"/>
                </a:lnTo>
                <a:lnTo>
                  <a:pt x="0" y="0"/>
                </a:lnTo>
                <a:lnTo>
                  <a:pt x="64" y="0"/>
                </a:lnTo>
                <a:lnTo>
                  <a:pt x="6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1" name="Freeform 132"/>
          <p:cNvSpPr>
            <a:spLocks/>
          </p:cNvSpPr>
          <p:nvPr userDrawn="1"/>
        </p:nvSpPr>
        <p:spPr bwMode="auto">
          <a:xfrm>
            <a:off x="4286201" y="6263538"/>
            <a:ext cx="158750" cy="176213"/>
          </a:xfrm>
          <a:custGeom>
            <a:avLst/>
            <a:gdLst>
              <a:gd name="T0" fmla="*/ 34 w 34"/>
              <a:gd name="T1" fmla="*/ 35 h 38"/>
              <a:gd name="T2" fmla="*/ 20 w 34"/>
              <a:gd name="T3" fmla="*/ 38 h 38"/>
              <a:gd name="T4" fmla="*/ 0 w 34"/>
              <a:gd name="T5" fmla="*/ 19 h 38"/>
              <a:gd name="T6" fmla="*/ 20 w 34"/>
              <a:gd name="T7" fmla="*/ 0 h 38"/>
              <a:gd name="T8" fmla="*/ 33 w 34"/>
              <a:gd name="T9" fmla="*/ 3 h 38"/>
              <a:gd name="T10" fmla="*/ 33 w 34"/>
              <a:gd name="T11" fmla="*/ 8 h 38"/>
              <a:gd name="T12" fmla="*/ 20 w 34"/>
              <a:gd name="T13" fmla="*/ 5 h 38"/>
              <a:gd name="T14" fmla="*/ 6 w 34"/>
              <a:gd name="T15" fmla="*/ 19 h 38"/>
              <a:gd name="T16" fmla="*/ 21 w 34"/>
              <a:gd name="T17" fmla="*/ 33 h 38"/>
              <a:gd name="T18" fmla="*/ 29 w 34"/>
              <a:gd name="T19" fmla="*/ 32 h 38"/>
              <a:gd name="T20" fmla="*/ 29 w 34"/>
              <a:gd name="T21" fmla="*/ 24 h 38"/>
              <a:gd name="T22" fmla="*/ 22 w 34"/>
              <a:gd name="T23" fmla="*/ 24 h 38"/>
              <a:gd name="T24" fmla="*/ 22 w 34"/>
              <a:gd name="T25" fmla="*/ 19 h 38"/>
              <a:gd name="T26" fmla="*/ 34 w 34"/>
              <a:gd name="T27" fmla="*/ 19 h 38"/>
              <a:gd name="T28" fmla="*/ 34 w 34"/>
              <a:gd name="T29"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8">
                <a:moveTo>
                  <a:pt x="34" y="35"/>
                </a:moveTo>
                <a:cubicBezTo>
                  <a:pt x="29" y="37"/>
                  <a:pt x="25" y="38"/>
                  <a:pt x="20" y="38"/>
                </a:cubicBezTo>
                <a:cubicBezTo>
                  <a:pt x="9" y="38"/>
                  <a:pt x="0" y="30"/>
                  <a:pt x="0" y="19"/>
                </a:cubicBezTo>
                <a:cubicBezTo>
                  <a:pt x="0" y="8"/>
                  <a:pt x="9" y="0"/>
                  <a:pt x="20" y="0"/>
                </a:cubicBezTo>
                <a:cubicBezTo>
                  <a:pt x="24" y="0"/>
                  <a:pt x="28" y="0"/>
                  <a:pt x="33" y="3"/>
                </a:cubicBezTo>
                <a:cubicBezTo>
                  <a:pt x="33" y="8"/>
                  <a:pt x="33" y="8"/>
                  <a:pt x="33" y="8"/>
                </a:cubicBezTo>
                <a:cubicBezTo>
                  <a:pt x="29" y="6"/>
                  <a:pt x="24" y="5"/>
                  <a:pt x="20" y="5"/>
                </a:cubicBezTo>
                <a:cubicBezTo>
                  <a:pt x="12" y="5"/>
                  <a:pt x="6" y="11"/>
                  <a:pt x="6" y="19"/>
                </a:cubicBezTo>
                <a:cubicBezTo>
                  <a:pt x="6" y="27"/>
                  <a:pt x="12" y="33"/>
                  <a:pt x="21" y="33"/>
                </a:cubicBezTo>
                <a:cubicBezTo>
                  <a:pt x="24" y="33"/>
                  <a:pt x="26" y="32"/>
                  <a:pt x="29" y="32"/>
                </a:cubicBezTo>
                <a:cubicBezTo>
                  <a:pt x="29" y="24"/>
                  <a:pt x="29" y="24"/>
                  <a:pt x="29" y="24"/>
                </a:cubicBezTo>
                <a:cubicBezTo>
                  <a:pt x="22" y="24"/>
                  <a:pt x="22" y="24"/>
                  <a:pt x="22" y="24"/>
                </a:cubicBezTo>
                <a:cubicBezTo>
                  <a:pt x="22" y="19"/>
                  <a:pt x="22" y="19"/>
                  <a:pt x="22" y="19"/>
                </a:cubicBezTo>
                <a:cubicBezTo>
                  <a:pt x="34" y="19"/>
                  <a:pt x="34" y="19"/>
                  <a:pt x="34" y="19"/>
                </a:cubicBezTo>
                <a:cubicBezTo>
                  <a:pt x="34" y="35"/>
                  <a:pt x="34" y="35"/>
                  <a:pt x="34" y="3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2" name="Rectangle 133"/>
          <p:cNvSpPr>
            <a:spLocks noChangeArrowheads="1"/>
          </p:cNvSpPr>
          <p:nvPr userDrawn="1"/>
        </p:nvSpPr>
        <p:spPr bwMode="auto">
          <a:xfrm>
            <a:off x="4476701" y="6263538"/>
            <a:ext cx="23813" cy="173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3" name="Freeform 134"/>
          <p:cNvSpPr>
            <a:spLocks noEditPoints="1"/>
          </p:cNvSpPr>
          <p:nvPr userDrawn="1"/>
        </p:nvSpPr>
        <p:spPr bwMode="auto">
          <a:xfrm>
            <a:off x="4519563" y="6263538"/>
            <a:ext cx="185738" cy="176213"/>
          </a:xfrm>
          <a:custGeom>
            <a:avLst/>
            <a:gdLst>
              <a:gd name="T0" fmla="*/ 20 w 40"/>
              <a:gd name="T1" fmla="*/ 0 h 38"/>
              <a:gd name="T2" fmla="*/ 40 w 40"/>
              <a:gd name="T3" fmla="*/ 19 h 38"/>
              <a:gd name="T4" fmla="*/ 20 w 40"/>
              <a:gd name="T5" fmla="*/ 38 h 38"/>
              <a:gd name="T6" fmla="*/ 0 w 40"/>
              <a:gd name="T7" fmla="*/ 19 h 38"/>
              <a:gd name="T8" fmla="*/ 20 w 40"/>
              <a:gd name="T9" fmla="*/ 0 h 38"/>
              <a:gd name="T10" fmla="*/ 20 w 40"/>
              <a:gd name="T11" fmla="*/ 33 h 38"/>
              <a:gd name="T12" fmla="*/ 35 w 40"/>
              <a:gd name="T13" fmla="*/ 19 h 38"/>
              <a:gd name="T14" fmla="*/ 20 w 40"/>
              <a:gd name="T15" fmla="*/ 5 h 38"/>
              <a:gd name="T16" fmla="*/ 6 w 40"/>
              <a:gd name="T17" fmla="*/ 19 h 38"/>
              <a:gd name="T18" fmla="*/ 20 w 40"/>
              <a:gd name="T19"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8">
                <a:moveTo>
                  <a:pt x="20" y="0"/>
                </a:moveTo>
                <a:cubicBezTo>
                  <a:pt x="33" y="0"/>
                  <a:pt x="40" y="8"/>
                  <a:pt x="40" y="19"/>
                </a:cubicBezTo>
                <a:cubicBezTo>
                  <a:pt x="40" y="29"/>
                  <a:pt x="33" y="38"/>
                  <a:pt x="20" y="38"/>
                </a:cubicBezTo>
                <a:cubicBezTo>
                  <a:pt x="8" y="38"/>
                  <a:pt x="0" y="29"/>
                  <a:pt x="0" y="19"/>
                </a:cubicBezTo>
                <a:cubicBezTo>
                  <a:pt x="0" y="9"/>
                  <a:pt x="8" y="0"/>
                  <a:pt x="20" y="0"/>
                </a:cubicBezTo>
                <a:moveTo>
                  <a:pt x="20" y="33"/>
                </a:moveTo>
                <a:cubicBezTo>
                  <a:pt x="29" y="33"/>
                  <a:pt x="35" y="27"/>
                  <a:pt x="35" y="19"/>
                </a:cubicBezTo>
                <a:cubicBezTo>
                  <a:pt x="35" y="11"/>
                  <a:pt x="29" y="5"/>
                  <a:pt x="20" y="5"/>
                </a:cubicBezTo>
                <a:cubicBezTo>
                  <a:pt x="12" y="5"/>
                  <a:pt x="6" y="11"/>
                  <a:pt x="6" y="19"/>
                </a:cubicBezTo>
                <a:cubicBezTo>
                  <a:pt x="6" y="27"/>
                  <a:pt x="12" y="33"/>
                  <a:pt x="20" y="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4" name="Freeform 135"/>
          <p:cNvSpPr>
            <a:spLocks/>
          </p:cNvSpPr>
          <p:nvPr userDrawn="1"/>
        </p:nvSpPr>
        <p:spPr bwMode="auto">
          <a:xfrm>
            <a:off x="4729113" y="6263538"/>
            <a:ext cx="157163" cy="173038"/>
          </a:xfrm>
          <a:custGeom>
            <a:avLst/>
            <a:gdLst>
              <a:gd name="T0" fmla="*/ 99 w 99"/>
              <a:gd name="T1" fmla="*/ 109 h 109"/>
              <a:gd name="T2" fmla="*/ 87 w 99"/>
              <a:gd name="T3" fmla="*/ 109 h 109"/>
              <a:gd name="T4" fmla="*/ 14 w 99"/>
              <a:gd name="T5" fmla="*/ 26 h 109"/>
              <a:gd name="T6" fmla="*/ 14 w 99"/>
              <a:gd name="T7" fmla="*/ 109 h 109"/>
              <a:gd name="T8" fmla="*/ 0 w 99"/>
              <a:gd name="T9" fmla="*/ 109 h 109"/>
              <a:gd name="T10" fmla="*/ 0 w 99"/>
              <a:gd name="T11" fmla="*/ 0 h 109"/>
              <a:gd name="T12" fmla="*/ 11 w 99"/>
              <a:gd name="T13" fmla="*/ 0 h 109"/>
              <a:gd name="T14" fmla="*/ 85 w 99"/>
              <a:gd name="T15" fmla="*/ 85 h 109"/>
              <a:gd name="T16" fmla="*/ 85 w 99"/>
              <a:gd name="T17" fmla="*/ 0 h 109"/>
              <a:gd name="T18" fmla="*/ 99 w 99"/>
              <a:gd name="T19" fmla="*/ 0 h 109"/>
              <a:gd name="T20" fmla="*/ 99 w 99"/>
              <a:gd name="T21"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09">
                <a:moveTo>
                  <a:pt x="99" y="109"/>
                </a:moveTo>
                <a:lnTo>
                  <a:pt x="87" y="109"/>
                </a:lnTo>
                <a:lnTo>
                  <a:pt x="14" y="26"/>
                </a:lnTo>
                <a:lnTo>
                  <a:pt x="14" y="109"/>
                </a:lnTo>
                <a:lnTo>
                  <a:pt x="0" y="109"/>
                </a:lnTo>
                <a:lnTo>
                  <a:pt x="0" y="0"/>
                </a:lnTo>
                <a:lnTo>
                  <a:pt x="11" y="0"/>
                </a:lnTo>
                <a:lnTo>
                  <a:pt x="85" y="85"/>
                </a:lnTo>
                <a:lnTo>
                  <a:pt x="85" y="0"/>
                </a:lnTo>
                <a:lnTo>
                  <a:pt x="99" y="0"/>
                </a:lnTo>
                <a:lnTo>
                  <a:pt x="99"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5" name="Freeform 136"/>
          <p:cNvSpPr>
            <a:spLocks/>
          </p:cNvSpPr>
          <p:nvPr userDrawn="1"/>
        </p:nvSpPr>
        <p:spPr bwMode="auto">
          <a:xfrm>
            <a:off x="4919613" y="6263538"/>
            <a:ext cx="106363" cy="173038"/>
          </a:xfrm>
          <a:custGeom>
            <a:avLst/>
            <a:gdLst>
              <a:gd name="T0" fmla="*/ 67 w 67"/>
              <a:gd name="T1" fmla="*/ 15 h 109"/>
              <a:gd name="T2" fmla="*/ 17 w 67"/>
              <a:gd name="T3" fmla="*/ 15 h 109"/>
              <a:gd name="T4" fmla="*/ 17 w 67"/>
              <a:gd name="T5" fmla="*/ 47 h 109"/>
              <a:gd name="T6" fmla="*/ 64 w 67"/>
              <a:gd name="T7" fmla="*/ 47 h 109"/>
              <a:gd name="T8" fmla="*/ 64 w 67"/>
              <a:gd name="T9" fmla="*/ 62 h 109"/>
              <a:gd name="T10" fmla="*/ 17 w 67"/>
              <a:gd name="T11" fmla="*/ 62 h 109"/>
              <a:gd name="T12" fmla="*/ 17 w 67"/>
              <a:gd name="T13" fmla="*/ 97 h 109"/>
              <a:gd name="T14" fmla="*/ 67 w 67"/>
              <a:gd name="T15" fmla="*/ 97 h 109"/>
              <a:gd name="T16" fmla="*/ 67 w 67"/>
              <a:gd name="T17" fmla="*/ 109 h 109"/>
              <a:gd name="T18" fmla="*/ 0 w 67"/>
              <a:gd name="T19" fmla="*/ 109 h 109"/>
              <a:gd name="T20" fmla="*/ 0 w 67"/>
              <a:gd name="T21" fmla="*/ 0 h 109"/>
              <a:gd name="T22" fmla="*/ 67 w 67"/>
              <a:gd name="T23" fmla="*/ 0 h 109"/>
              <a:gd name="T24" fmla="*/ 67 w 67"/>
              <a:gd name="T25" fmla="*/ 1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9">
                <a:moveTo>
                  <a:pt x="67" y="15"/>
                </a:moveTo>
                <a:lnTo>
                  <a:pt x="17" y="15"/>
                </a:lnTo>
                <a:lnTo>
                  <a:pt x="17" y="47"/>
                </a:lnTo>
                <a:lnTo>
                  <a:pt x="64" y="47"/>
                </a:lnTo>
                <a:lnTo>
                  <a:pt x="64" y="62"/>
                </a:lnTo>
                <a:lnTo>
                  <a:pt x="17" y="62"/>
                </a:lnTo>
                <a:lnTo>
                  <a:pt x="17" y="97"/>
                </a:lnTo>
                <a:lnTo>
                  <a:pt x="67" y="97"/>
                </a:lnTo>
                <a:lnTo>
                  <a:pt x="67" y="109"/>
                </a:lnTo>
                <a:lnTo>
                  <a:pt x="0" y="109"/>
                </a:lnTo>
                <a:lnTo>
                  <a:pt x="0" y="0"/>
                </a:lnTo>
                <a:lnTo>
                  <a:pt x="67" y="0"/>
                </a:lnTo>
                <a:lnTo>
                  <a:pt x="67"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6" name="Freeform 137"/>
          <p:cNvSpPr>
            <a:spLocks/>
          </p:cNvSpPr>
          <p:nvPr userDrawn="1"/>
        </p:nvSpPr>
        <p:spPr bwMode="auto">
          <a:xfrm>
            <a:off x="4016326" y="6552463"/>
            <a:ext cx="103188" cy="171450"/>
          </a:xfrm>
          <a:custGeom>
            <a:avLst/>
            <a:gdLst>
              <a:gd name="T0" fmla="*/ 18 w 65"/>
              <a:gd name="T1" fmla="*/ 94 h 108"/>
              <a:gd name="T2" fmla="*/ 65 w 65"/>
              <a:gd name="T3" fmla="*/ 94 h 108"/>
              <a:gd name="T4" fmla="*/ 65 w 65"/>
              <a:gd name="T5" fmla="*/ 108 h 108"/>
              <a:gd name="T6" fmla="*/ 0 w 65"/>
              <a:gd name="T7" fmla="*/ 108 h 108"/>
              <a:gd name="T8" fmla="*/ 0 w 65"/>
              <a:gd name="T9" fmla="*/ 0 h 108"/>
              <a:gd name="T10" fmla="*/ 18 w 65"/>
              <a:gd name="T11" fmla="*/ 0 h 108"/>
              <a:gd name="T12" fmla="*/ 18 w 65"/>
              <a:gd name="T13" fmla="*/ 94 h 108"/>
            </a:gdLst>
            <a:ahLst/>
            <a:cxnLst>
              <a:cxn ang="0">
                <a:pos x="T0" y="T1"/>
              </a:cxn>
              <a:cxn ang="0">
                <a:pos x="T2" y="T3"/>
              </a:cxn>
              <a:cxn ang="0">
                <a:pos x="T4" y="T5"/>
              </a:cxn>
              <a:cxn ang="0">
                <a:pos x="T6" y="T7"/>
              </a:cxn>
              <a:cxn ang="0">
                <a:pos x="T8" y="T9"/>
              </a:cxn>
              <a:cxn ang="0">
                <a:pos x="T10" y="T11"/>
              </a:cxn>
              <a:cxn ang="0">
                <a:pos x="T12" y="T13"/>
              </a:cxn>
            </a:cxnLst>
            <a:rect l="0" t="0" r="r" b="b"/>
            <a:pathLst>
              <a:path w="65" h="108">
                <a:moveTo>
                  <a:pt x="18" y="94"/>
                </a:moveTo>
                <a:lnTo>
                  <a:pt x="65" y="94"/>
                </a:lnTo>
                <a:lnTo>
                  <a:pt x="65" y="108"/>
                </a:lnTo>
                <a:lnTo>
                  <a:pt x="0" y="108"/>
                </a:lnTo>
                <a:lnTo>
                  <a:pt x="0" y="0"/>
                </a:lnTo>
                <a:lnTo>
                  <a:pt x="18" y="0"/>
                </a:lnTo>
                <a:lnTo>
                  <a:pt x="18" y="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7" name="Freeform 138"/>
          <p:cNvSpPr>
            <a:spLocks noEditPoints="1"/>
          </p:cNvSpPr>
          <p:nvPr userDrawn="1"/>
        </p:nvSpPr>
        <p:spPr bwMode="auto">
          <a:xfrm>
            <a:off x="4124276" y="6552463"/>
            <a:ext cx="166688" cy="171450"/>
          </a:xfrm>
          <a:custGeom>
            <a:avLst/>
            <a:gdLst>
              <a:gd name="T0" fmla="*/ 105 w 105"/>
              <a:gd name="T1" fmla="*/ 108 h 108"/>
              <a:gd name="T2" fmla="*/ 90 w 105"/>
              <a:gd name="T3" fmla="*/ 108 h 108"/>
              <a:gd name="T4" fmla="*/ 76 w 105"/>
              <a:gd name="T5" fmla="*/ 76 h 108"/>
              <a:gd name="T6" fmla="*/ 29 w 105"/>
              <a:gd name="T7" fmla="*/ 76 h 108"/>
              <a:gd name="T8" fmla="*/ 14 w 105"/>
              <a:gd name="T9" fmla="*/ 108 h 108"/>
              <a:gd name="T10" fmla="*/ 0 w 105"/>
              <a:gd name="T11" fmla="*/ 108 h 108"/>
              <a:gd name="T12" fmla="*/ 47 w 105"/>
              <a:gd name="T13" fmla="*/ 0 h 108"/>
              <a:gd name="T14" fmla="*/ 58 w 105"/>
              <a:gd name="T15" fmla="*/ 0 h 108"/>
              <a:gd name="T16" fmla="*/ 105 w 105"/>
              <a:gd name="T17" fmla="*/ 108 h 108"/>
              <a:gd name="T18" fmla="*/ 35 w 105"/>
              <a:gd name="T19" fmla="*/ 61 h 108"/>
              <a:gd name="T20" fmla="*/ 70 w 105"/>
              <a:gd name="T21" fmla="*/ 61 h 108"/>
              <a:gd name="T22" fmla="*/ 52 w 105"/>
              <a:gd name="T23" fmla="*/ 23 h 108"/>
              <a:gd name="T24" fmla="*/ 35 w 105"/>
              <a:gd name="T25" fmla="*/ 6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8">
                <a:moveTo>
                  <a:pt x="105" y="108"/>
                </a:moveTo>
                <a:lnTo>
                  <a:pt x="90" y="108"/>
                </a:lnTo>
                <a:lnTo>
                  <a:pt x="76" y="76"/>
                </a:lnTo>
                <a:lnTo>
                  <a:pt x="29" y="76"/>
                </a:lnTo>
                <a:lnTo>
                  <a:pt x="14" y="108"/>
                </a:lnTo>
                <a:lnTo>
                  <a:pt x="0" y="108"/>
                </a:lnTo>
                <a:lnTo>
                  <a:pt x="47" y="0"/>
                </a:lnTo>
                <a:lnTo>
                  <a:pt x="58" y="0"/>
                </a:lnTo>
                <a:lnTo>
                  <a:pt x="105" y="108"/>
                </a:lnTo>
                <a:close/>
                <a:moveTo>
                  <a:pt x="35" y="61"/>
                </a:moveTo>
                <a:lnTo>
                  <a:pt x="70" y="61"/>
                </a:lnTo>
                <a:lnTo>
                  <a:pt x="52" y="23"/>
                </a:lnTo>
                <a:lnTo>
                  <a:pt x="3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8" name="Freeform 139"/>
          <p:cNvSpPr>
            <a:spLocks/>
          </p:cNvSpPr>
          <p:nvPr userDrawn="1"/>
        </p:nvSpPr>
        <p:spPr bwMode="auto">
          <a:xfrm>
            <a:off x="4295726" y="6552463"/>
            <a:ext cx="158750" cy="171450"/>
          </a:xfrm>
          <a:custGeom>
            <a:avLst/>
            <a:gdLst>
              <a:gd name="T0" fmla="*/ 6 w 100"/>
              <a:gd name="T1" fmla="*/ 14 h 108"/>
              <a:gd name="T2" fmla="*/ 6 w 100"/>
              <a:gd name="T3" fmla="*/ 0 h 108"/>
              <a:gd name="T4" fmla="*/ 100 w 100"/>
              <a:gd name="T5" fmla="*/ 0 h 108"/>
              <a:gd name="T6" fmla="*/ 29 w 100"/>
              <a:gd name="T7" fmla="*/ 94 h 108"/>
              <a:gd name="T8" fmla="*/ 100 w 100"/>
              <a:gd name="T9" fmla="*/ 94 h 108"/>
              <a:gd name="T10" fmla="*/ 100 w 100"/>
              <a:gd name="T11" fmla="*/ 108 h 108"/>
              <a:gd name="T12" fmla="*/ 0 w 100"/>
              <a:gd name="T13" fmla="*/ 108 h 108"/>
              <a:gd name="T14" fmla="*/ 70 w 100"/>
              <a:gd name="T15" fmla="*/ 14 h 108"/>
              <a:gd name="T16" fmla="*/ 6 w 100"/>
              <a:gd name="T17" fmla="*/ 1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08">
                <a:moveTo>
                  <a:pt x="6" y="14"/>
                </a:moveTo>
                <a:lnTo>
                  <a:pt x="6" y="0"/>
                </a:lnTo>
                <a:lnTo>
                  <a:pt x="100" y="0"/>
                </a:lnTo>
                <a:lnTo>
                  <a:pt x="29" y="94"/>
                </a:lnTo>
                <a:lnTo>
                  <a:pt x="100" y="94"/>
                </a:lnTo>
                <a:lnTo>
                  <a:pt x="100" y="108"/>
                </a:lnTo>
                <a:lnTo>
                  <a:pt x="0" y="108"/>
                </a:lnTo>
                <a:lnTo>
                  <a:pt x="70" y="14"/>
                </a:lnTo>
                <a:lnTo>
                  <a:pt x="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29" name="Rectangle 140"/>
          <p:cNvSpPr>
            <a:spLocks noChangeArrowheads="1"/>
          </p:cNvSpPr>
          <p:nvPr userDrawn="1"/>
        </p:nvSpPr>
        <p:spPr bwMode="auto">
          <a:xfrm>
            <a:off x="4471938" y="6552463"/>
            <a:ext cx="23813" cy="171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30" name="Freeform 141"/>
          <p:cNvSpPr>
            <a:spLocks noEditPoints="1"/>
          </p:cNvSpPr>
          <p:nvPr userDrawn="1"/>
        </p:nvSpPr>
        <p:spPr bwMode="auto">
          <a:xfrm>
            <a:off x="4514801" y="6547701"/>
            <a:ext cx="185738" cy="180975"/>
          </a:xfrm>
          <a:custGeom>
            <a:avLst/>
            <a:gdLst>
              <a:gd name="T0" fmla="*/ 20 w 40"/>
              <a:gd name="T1" fmla="*/ 0 h 39"/>
              <a:gd name="T2" fmla="*/ 40 w 40"/>
              <a:gd name="T3" fmla="*/ 20 h 39"/>
              <a:gd name="T4" fmla="*/ 20 w 40"/>
              <a:gd name="T5" fmla="*/ 39 h 39"/>
              <a:gd name="T6" fmla="*/ 0 w 40"/>
              <a:gd name="T7" fmla="*/ 20 h 39"/>
              <a:gd name="T8" fmla="*/ 20 w 40"/>
              <a:gd name="T9" fmla="*/ 0 h 39"/>
              <a:gd name="T10" fmla="*/ 20 w 40"/>
              <a:gd name="T11" fmla="*/ 34 h 39"/>
              <a:gd name="T12" fmla="*/ 34 w 40"/>
              <a:gd name="T13" fmla="*/ 20 h 39"/>
              <a:gd name="T14" fmla="*/ 20 w 40"/>
              <a:gd name="T15" fmla="*/ 5 h 39"/>
              <a:gd name="T16" fmla="*/ 5 w 40"/>
              <a:gd name="T17" fmla="*/ 20 h 39"/>
              <a:gd name="T18" fmla="*/ 20 w 40"/>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9">
                <a:moveTo>
                  <a:pt x="20" y="0"/>
                </a:moveTo>
                <a:cubicBezTo>
                  <a:pt x="32" y="0"/>
                  <a:pt x="40" y="9"/>
                  <a:pt x="40" y="20"/>
                </a:cubicBezTo>
                <a:cubicBezTo>
                  <a:pt x="40" y="30"/>
                  <a:pt x="32" y="39"/>
                  <a:pt x="20" y="39"/>
                </a:cubicBezTo>
                <a:cubicBezTo>
                  <a:pt x="8" y="39"/>
                  <a:pt x="0" y="30"/>
                  <a:pt x="0" y="20"/>
                </a:cubicBezTo>
                <a:cubicBezTo>
                  <a:pt x="0" y="9"/>
                  <a:pt x="8" y="0"/>
                  <a:pt x="20" y="0"/>
                </a:cubicBezTo>
                <a:moveTo>
                  <a:pt x="20" y="34"/>
                </a:moveTo>
                <a:cubicBezTo>
                  <a:pt x="28" y="34"/>
                  <a:pt x="34" y="28"/>
                  <a:pt x="34" y="20"/>
                </a:cubicBezTo>
                <a:cubicBezTo>
                  <a:pt x="34" y="11"/>
                  <a:pt x="28" y="5"/>
                  <a:pt x="20" y="5"/>
                </a:cubicBezTo>
                <a:cubicBezTo>
                  <a:pt x="12" y="5"/>
                  <a:pt x="5" y="11"/>
                  <a:pt x="5" y="20"/>
                </a:cubicBezTo>
                <a:cubicBezTo>
                  <a:pt x="5" y="28"/>
                  <a:pt x="12" y="34"/>
                  <a:pt x="20"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grpSp>
        <p:nvGrpSpPr>
          <p:cNvPr id="697" name="Gruppo 696"/>
          <p:cNvGrpSpPr/>
          <p:nvPr userDrawn="1"/>
        </p:nvGrpSpPr>
        <p:grpSpPr>
          <a:xfrm>
            <a:off x="369588" y="6169877"/>
            <a:ext cx="3506787" cy="671512"/>
            <a:chOff x="352425" y="6046788"/>
            <a:chExt cx="3506787" cy="671512"/>
          </a:xfrm>
        </p:grpSpPr>
        <p:sp>
          <p:nvSpPr>
            <p:cNvPr id="698" name="Freeform 142"/>
            <p:cNvSpPr>
              <a:spLocks/>
            </p:cNvSpPr>
            <p:nvPr/>
          </p:nvSpPr>
          <p:spPr bwMode="auto">
            <a:xfrm>
              <a:off x="3300412" y="6094412"/>
              <a:ext cx="558800" cy="558800"/>
            </a:xfrm>
            <a:custGeom>
              <a:avLst/>
              <a:gdLst>
                <a:gd name="T0" fmla="*/ 261 w 352"/>
                <a:gd name="T1" fmla="*/ 0 h 352"/>
                <a:gd name="T2" fmla="*/ 91 w 352"/>
                <a:gd name="T3" fmla="*/ 0 h 352"/>
                <a:gd name="T4" fmla="*/ 0 w 352"/>
                <a:gd name="T5" fmla="*/ 91 h 352"/>
                <a:gd name="T6" fmla="*/ 0 w 352"/>
                <a:gd name="T7" fmla="*/ 261 h 352"/>
                <a:gd name="T8" fmla="*/ 91 w 352"/>
                <a:gd name="T9" fmla="*/ 352 h 352"/>
                <a:gd name="T10" fmla="*/ 261 w 352"/>
                <a:gd name="T11" fmla="*/ 352 h 352"/>
                <a:gd name="T12" fmla="*/ 352 w 352"/>
                <a:gd name="T13" fmla="*/ 261 h 352"/>
                <a:gd name="T14" fmla="*/ 352 w 352"/>
                <a:gd name="T15" fmla="*/ 91 h 352"/>
                <a:gd name="T16" fmla="*/ 261 w 352"/>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2">
                  <a:moveTo>
                    <a:pt x="261" y="0"/>
                  </a:moveTo>
                  <a:lnTo>
                    <a:pt x="91" y="0"/>
                  </a:lnTo>
                  <a:lnTo>
                    <a:pt x="0" y="91"/>
                  </a:lnTo>
                  <a:lnTo>
                    <a:pt x="0" y="261"/>
                  </a:lnTo>
                  <a:lnTo>
                    <a:pt x="91" y="352"/>
                  </a:lnTo>
                  <a:lnTo>
                    <a:pt x="261" y="352"/>
                  </a:lnTo>
                  <a:lnTo>
                    <a:pt x="352" y="261"/>
                  </a:lnTo>
                  <a:lnTo>
                    <a:pt x="352" y="91"/>
                  </a:lnTo>
                  <a:lnTo>
                    <a:pt x="261" y="0"/>
                  </a:lnTo>
                  <a:close/>
                </a:path>
              </a:pathLst>
            </a:custGeom>
            <a:solidFill>
              <a:srgbClr val="F398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699" name="Freeform 143"/>
            <p:cNvSpPr>
              <a:spLocks/>
            </p:cNvSpPr>
            <p:nvPr/>
          </p:nvSpPr>
          <p:spPr bwMode="auto">
            <a:xfrm>
              <a:off x="3319462" y="6381749"/>
              <a:ext cx="250825" cy="252413"/>
            </a:xfrm>
            <a:custGeom>
              <a:avLst/>
              <a:gdLst>
                <a:gd name="T0" fmla="*/ 79 w 158"/>
                <a:gd name="T1" fmla="*/ 0 h 159"/>
                <a:gd name="T2" fmla="*/ 0 w 158"/>
                <a:gd name="T3" fmla="*/ 80 h 159"/>
                <a:gd name="T4" fmla="*/ 79 w 158"/>
                <a:gd name="T5" fmla="*/ 159 h 159"/>
                <a:gd name="T6" fmla="*/ 158 w 158"/>
                <a:gd name="T7" fmla="*/ 80 h 159"/>
                <a:gd name="T8" fmla="*/ 79 w 158"/>
                <a:gd name="T9" fmla="*/ 0 h 159"/>
              </a:gdLst>
              <a:ahLst/>
              <a:cxnLst>
                <a:cxn ang="0">
                  <a:pos x="T0" y="T1"/>
                </a:cxn>
                <a:cxn ang="0">
                  <a:pos x="T2" y="T3"/>
                </a:cxn>
                <a:cxn ang="0">
                  <a:pos x="T4" y="T5"/>
                </a:cxn>
                <a:cxn ang="0">
                  <a:pos x="T6" y="T7"/>
                </a:cxn>
                <a:cxn ang="0">
                  <a:pos x="T8" y="T9"/>
                </a:cxn>
              </a:cxnLst>
              <a:rect l="0" t="0" r="r" b="b"/>
              <a:pathLst>
                <a:path w="158" h="159">
                  <a:moveTo>
                    <a:pt x="79" y="0"/>
                  </a:moveTo>
                  <a:lnTo>
                    <a:pt x="0" y="80"/>
                  </a:lnTo>
                  <a:lnTo>
                    <a:pt x="79" y="159"/>
                  </a:lnTo>
                  <a:lnTo>
                    <a:pt x="158" y="80"/>
                  </a:lnTo>
                  <a:lnTo>
                    <a:pt x="79" y="0"/>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00" name="Freeform 144"/>
            <p:cNvSpPr>
              <a:spLocks/>
            </p:cNvSpPr>
            <p:nvPr/>
          </p:nvSpPr>
          <p:spPr bwMode="auto">
            <a:xfrm>
              <a:off x="3319462" y="6381749"/>
              <a:ext cx="250825" cy="252413"/>
            </a:xfrm>
            <a:custGeom>
              <a:avLst/>
              <a:gdLst>
                <a:gd name="T0" fmla="*/ 79 w 158"/>
                <a:gd name="T1" fmla="*/ 0 h 159"/>
                <a:gd name="T2" fmla="*/ 0 w 158"/>
                <a:gd name="T3" fmla="*/ 80 h 159"/>
                <a:gd name="T4" fmla="*/ 79 w 158"/>
                <a:gd name="T5" fmla="*/ 159 h 159"/>
                <a:gd name="T6" fmla="*/ 158 w 158"/>
                <a:gd name="T7" fmla="*/ 80 h 159"/>
                <a:gd name="T8" fmla="*/ 79 w 158"/>
                <a:gd name="T9" fmla="*/ 0 h 159"/>
              </a:gdLst>
              <a:ahLst/>
              <a:cxnLst>
                <a:cxn ang="0">
                  <a:pos x="T0" y="T1"/>
                </a:cxn>
                <a:cxn ang="0">
                  <a:pos x="T2" y="T3"/>
                </a:cxn>
                <a:cxn ang="0">
                  <a:pos x="T4" y="T5"/>
                </a:cxn>
                <a:cxn ang="0">
                  <a:pos x="T6" y="T7"/>
                </a:cxn>
                <a:cxn ang="0">
                  <a:pos x="T8" y="T9"/>
                </a:cxn>
              </a:cxnLst>
              <a:rect l="0" t="0" r="r" b="b"/>
              <a:pathLst>
                <a:path w="158" h="159">
                  <a:moveTo>
                    <a:pt x="79" y="0"/>
                  </a:moveTo>
                  <a:lnTo>
                    <a:pt x="0" y="80"/>
                  </a:lnTo>
                  <a:lnTo>
                    <a:pt x="79" y="159"/>
                  </a:lnTo>
                  <a:lnTo>
                    <a:pt x="158" y="80"/>
                  </a:lnTo>
                  <a:lnTo>
                    <a:pt x="79" y="0"/>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01" name="Freeform 145"/>
            <p:cNvSpPr>
              <a:spLocks/>
            </p:cNvSpPr>
            <p:nvPr/>
          </p:nvSpPr>
          <p:spPr bwMode="auto">
            <a:xfrm>
              <a:off x="3454400" y="6246812"/>
              <a:ext cx="250825" cy="252413"/>
            </a:xfrm>
            <a:custGeom>
              <a:avLst/>
              <a:gdLst>
                <a:gd name="T0" fmla="*/ 158 w 158"/>
                <a:gd name="T1" fmla="*/ 80 h 159"/>
                <a:gd name="T2" fmla="*/ 79 w 158"/>
                <a:gd name="T3" fmla="*/ 159 h 159"/>
                <a:gd name="T4" fmla="*/ 0 w 158"/>
                <a:gd name="T5" fmla="*/ 80 h 159"/>
                <a:gd name="T6" fmla="*/ 79 w 158"/>
                <a:gd name="T7" fmla="*/ 0 h 159"/>
                <a:gd name="T8" fmla="*/ 158 w 158"/>
                <a:gd name="T9" fmla="*/ 80 h 159"/>
              </a:gdLst>
              <a:ahLst/>
              <a:cxnLst>
                <a:cxn ang="0">
                  <a:pos x="T0" y="T1"/>
                </a:cxn>
                <a:cxn ang="0">
                  <a:pos x="T2" y="T3"/>
                </a:cxn>
                <a:cxn ang="0">
                  <a:pos x="T4" y="T5"/>
                </a:cxn>
                <a:cxn ang="0">
                  <a:pos x="T6" y="T7"/>
                </a:cxn>
                <a:cxn ang="0">
                  <a:pos x="T8" y="T9"/>
                </a:cxn>
              </a:cxnLst>
              <a:rect l="0" t="0" r="r" b="b"/>
              <a:pathLst>
                <a:path w="158" h="159">
                  <a:moveTo>
                    <a:pt x="158" y="80"/>
                  </a:moveTo>
                  <a:lnTo>
                    <a:pt x="79" y="159"/>
                  </a:lnTo>
                  <a:lnTo>
                    <a:pt x="0" y="80"/>
                  </a:lnTo>
                  <a:lnTo>
                    <a:pt x="79" y="0"/>
                  </a:lnTo>
                  <a:lnTo>
                    <a:pt x="158" y="80"/>
                  </a:lnTo>
                  <a:close/>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02" name="Freeform 146"/>
            <p:cNvSpPr>
              <a:spLocks/>
            </p:cNvSpPr>
            <p:nvPr/>
          </p:nvSpPr>
          <p:spPr bwMode="auto">
            <a:xfrm>
              <a:off x="3454400" y="6246812"/>
              <a:ext cx="250825" cy="252413"/>
            </a:xfrm>
            <a:custGeom>
              <a:avLst/>
              <a:gdLst>
                <a:gd name="T0" fmla="*/ 158 w 158"/>
                <a:gd name="T1" fmla="*/ 80 h 159"/>
                <a:gd name="T2" fmla="*/ 79 w 158"/>
                <a:gd name="T3" fmla="*/ 159 h 159"/>
                <a:gd name="T4" fmla="*/ 0 w 158"/>
                <a:gd name="T5" fmla="*/ 80 h 159"/>
                <a:gd name="T6" fmla="*/ 79 w 158"/>
                <a:gd name="T7" fmla="*/ 0 h 159"/>
                <a:gd name="T8" fmla="*/ 158 w 158"/>
                <a:gd name="T9" fmla="*/ 80 h 159"/>
              </a:gdLst>
              <a:ahLst/>
              <a:cxnLst>
                <a:cxn ang="0">
                  <a:pos x="T0" y="T1"/>
                </a:cxn>
                <a:cxn ang="0">
                  <a:pos x="T2" y="T3"/>
                </a:cxn>
                <a:cxn ang="0">
                  <a:pos x="T4" y="T5"/>
                </a:cxn>
                <a:cxn ang="0">
                  <a:pos x="T6" y="T7"/>
                </a:cxn>
                <a:cxn ang="0">
                  <a:pos x="T8" y="T9"/>
                </a:cxn>
              </a:cxnLst>
              <a:rect l="0" t="0" r="r" b="b"/>
              <a:pathLst>
                <a:path w="158" h="159">
                  <a:moveTo>
                    <a:pt x="158" y="80"/>
                  </a:moveTo>
                  <a:lnTo>
                    <a:pt x="79" y="159"/>
                  </a:lnTo>
                  <a:lnTo>
                    <a:pt x="0" y="80"/>
                  </a:lnTo>
                  <a:lnTo>
                    <a:pt x="79" y="0"/>
                  </a:lnTo>
                  <a:lnTo>
                    <a:pt x="158" y="80"/>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03" name="Freeform 147"/>
            <p:cNvSpPr>
              <a:spLocks/>
            </p:cNvSpPr>
            <p:nvPr/>
          </p:nvSpPr>
          <p:spPr bwMode="auto">
            <a:xfrm>
              <a:off x="3589337" y="6381749"/>
              <a:ext cx="168275" cy="168275"/>
            </a:xfrm>
            <a:custGeom>
              <a:avLst/>
              <a:gdLst>
                <a:gd name="T0" fmla="*/ 106 w 106"/>
                <a:gd name="T1" fmla="*/ 27 h 106"/>
                <a:gd name="T2" fmla="*/ 26 w 106"/>
                <a:gd name="T3" fmla="*/ 106 h 106"/>
                <a:gd name="T4" fmla="*/ 0 w 106"/>
                <a:gd name="T5" fmla="*/ 80 h 106"/>
                <a:gd name="T6" fmla="*/ 76 w 106"/>
                <a:gd name="T7" fmla="*/ 0 h 106"/>
                <a:gd name="T8" fmla="*/ 106 w 106"/>
                <a:gd name="T9" fmla="*/ 27 h 106"/>
              </a:gdLst>
              <a:ahLst/>
              <a:cxnLst>
                <a:cxn ang="0">
                  <a:pos x="T0" y="T1"/>
                </a:cxn>
                <a:cxn ang="0">
                  <a:pos x="T2" y="T3"/>
                </a:cxn>
                <a:cxn ang="0">
                  <a:pos x="T4" y="T5"/>
                </a:cxn>
                <a:cxn ang="0">
                  <a:pos x="T6" y="T7"/>
                </a:cxn>
                <a:cxn ang="0">
                  <a:pos x="T8" y="T9"/>
                </a:cxn>
              </a:cxnLst>
              <a:rect l="0" t="0" r="r" b="b"/>
              <a:pathLst>
                <a:path w="106" h="106">
                  <a:moveTo>
                    <a:pt x="106" y="27"/>
                  </a:moveTo>
                  <a:lnTo>
                    <a:pt x="26" y="106"/>
                  </a:lnTo>
                  <a:lnTo>
                    <a:pt x="0" y="80"/>
                  </a:lnTo>
                  <a:lnTo>
                    <a:pt x="76" y="0"/>
                  </a:lnTo>
                  <a:lnTo>
                    <a:pt x="106" y="27"/>
                  </a:lnTo>
                  <a:close/>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04" name="Freeform 148"/>
            <p:cNvSpPr>
              <a:spLocks/>
            </p:cNvSpPr>
            <p:nvPr/>
          </p:nvSpPr>
          <p:spPr bwMode="auto">
            <a:xfrm>
              <a:off x="3589337" y="6381749"/>
              <a:ext cx="168275" cy="168275"/>
            </a:xfrm>
            <a:custGeom>
              <a:avLst/>
              <a:gdLst>
                <a:gd name="T0" fmla="*/ 106 w 106"/>
                <a:gd name="T1" fmla="*/ 27 h 106"/>
                <a:gd name="T2" fmla="*/ 26 w 106"/>
                <a:gd name="T3" fmla="*/ 106 h 106"/>
                <a:gd name="T4" fmla="*/ 0 w 106"/>
                <a:gd name="T5" fmla="*/ 80 h 106"/>
                <a:gd name="T6" fmla="*/ 76 w 106"/>
                <a:gd name="T7" fmla="*/ 0 h 106"/>
                <a:gd name="T8" fmla="*/ 106 w 106"/>
                <a:gd name="T9" fmla="*/ 27 h 106"/>
              </a:gdLst>
              <a:ahLst/>
              <a:cxnLst>
                <a:cxn ang="0">
                  <a:pos x="T0" y="T1"/>
                </a:cxn>
                <a:cxn ang="0">
                  <a:pos x="T2" y="T3"/>
                </a:cxn>
                <a:cxn ang="0">
                  <a:pos x="T4" y="T5"/>
                </a:cxn>
                <a:cxn ang="0">
                  <a:pos x="T6" y="T7"/>
                </a:cxn>
                <a:cxn ang="0">
                  <a:pos x="T8" y="T9"/>
                </a:cxn>
              </a:cxnLst>
              <a:rect l="0" t="0" r="r" b="b"/>
              <a:pathLst>
                <a:path w="106" h="106">
                  <a:moveTo>
                    <a:pt x="106" y="27"/>
                  </a:moveTo>
                  <a:lnTo>
                    <a:pt x="26" y="106"/>
                  </a:lnTo>
                  <a:lnTo>
                    <a:pt x="0" y="80"/>
                  </a:lnTo>
                  <a:lnTo>
                    <a:pt x="76" y="0"/>
                  </a:lnTo>
                  <a:lnTo>
                    <a:pt x="106" y="27"/>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05" name="Freeform 149"/>
            <p:cNvSpPr>
              <a:spLocks/>
            </p:cNvSpPr>
            <p:nvPr/>
          </p:nvSpPr>
          <p:spPr bwMode="auto">
            <a:xfrm>
              <a:off x="3644900" y="6438899"/>
              <a:ext cx="52388" cy="55563"/>
            </a:xfrm>
            <a:custGeom>
              <a:avLst/>
              <a:gdLst>
                <a:gd name="T0" fmla="*/ 33 w 33"/>
                <a:gd name="T1" fmla="*/ 26 h 35"/>
                <a:gd name="T2" fmla="*/ 24 w 33"/>
                <a:gd name="T3" fmla="*/ 35 h 35"/>
                <a:gd name="T4" fmla="*/ 0 w 33"/>
                <a:gd name="T5" fmla="*/ 8 h 35"/>
                <a:gd name="T6" fmla="*/ 9 w 33"/>
                <a:gd name="T7" fmla="*/ 0 h 35"/>
                <a:gd name="T8" fmla="*/ 33 w 33"/>
                <a:gd name="T9" fmla="*/ 26 h 35"/>
              </a:gdLst>
              <a:ahLst/>
              <a:cxnLst>
                <a:cxn ang="0">
                  <a:pos x="T0" y="T1"/>
                </a:cxn>
                <a:cxn ang="0">
                  <a:pos x="T2" y="T3"/>
                </a:cxn>
                <a:cxn ang="0">
                  <a:pos x="T4" y="T5"/>
                </a:cxn>
                <a:cxn ang="0">
                  <a:pos x="T6" y="T7"/>
                </a:cxn>
                <a:cxn ang="0">
                  <a:pos x="T8" y="T9"/>
                </a:cxn>
              </a:cxnLst>
              <a:rect l="0" t="0" r="r" b="b"/>
              <a:pathLst>
                <a:path w="33" h="35">
                  <a:moveTo>
                    <a:pt x="33" y="26"/>
                  </a:moveTo>
                  <a:lnTo>
                    <a:pt x="24" y="35"/>
                  </a:lnTo>
                  <a:lnTo>
                    <a:pt x="0" y="8"/>
                  </a:lnTo>
                  <a:lnTo>
                    <a:pt x="9" y="0"/>
                  </a:lnTo>
                  <a:lnTo>
                    <a:pt x="3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06" name="Freeform 150"/>
            <p:cNvSpPr>
              <a:spLocks/>
            </p:cNvSpPr>
            <p:nvPr/>
          </p:nvSpPr>
          <p:spPr bwMode="auto">
            <a:xfrm>
              <a:off x="3603625" y="6396037"/>
              <a:ext cx="130175" cy="134938"/>
            </a:xfrm>
            <a:custGeom>
              <a:avLst/>
              <a:gdLst>
                <a:gd name="T0" fmla="*/ 82 w 82"/>
                <a:gd name="T1" fmla="*/ 9 h 85"/>
                <a:gd name="T2" fmla="*/ 6 w 82"/>
                <a:gd name="T3" fmla="*/ 85 h 85"/>
                <a:gd name="T4" fmla="*/ 0 w 82"/>
                <a:gd name="T5" fmla="*/ 77 h 85"/>
                <a:gd name="T6" fmla="*/ 73 w 82"/>
                <a:gd name="T7" fmla="*/ 0 h 85"/>
                <a:gd name="T8" fmla="*/ 82 w 82"/>
                <a:gd name="T9" fmla="*/ 9 h 85"/>
              </a:gdLst>
              <a:ahLst/>
              <a:cxnLst>
                <a:cxn ang="0">
                  <a:pos x="T0" y="T1"/>
                </a:cxn>
                <a:cxn ang="0">
                  <a:pos x="T2" y="T3"/>
                </a:cxn>
                <a:cxn ang="0">
                  <a:pos x="T4" y="T5"/>
                </a:cxn>
                <a:cxn ang="0">
                  <a:pos x="T6" y="T7"/>
                </a:cxn>
                <a:cxn ang="0">
                  <a:pos x="T8" y="T9"/>
                </a:cxn>
              </a:cxnLst>
              <a:rect l="0" t="0" r="r" b="b"/>
              <a:pathLst>
                <a:path w="82" h="85">
                  <a:moveTo>
                    <a:pt x="82" y="9"/>
                  </a:moveTo>
                  <a:lnTo>
                    <a:pt x="6" y="85"/>
                  </a:lnTo>
                  <a:lnTo>
                    <a:pt x="0" y="77"/>
                  </a:lnTo>
                  <a:lnTo>
                    <a:pt x="73" y="0"/>
                  </a:lnTo>
                  <a:lnTo>
                    <a:pt x="8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07" name="Freeform 151"/>
            <p:cNvSpPr>
              <a:spLocks/>
            </p:cNvSpPr>
            <p:nvPr/>
          </p:nvSpPr>
          <p:spPr bwMode="auto">
            <a:xfrm>
              <a:off x="3692525" y="6484937"/>
              <a:ext cx="142875" cy="149225"/>
            </a:xfrm>
            <a:custGeom>
              <a:avLst/>
              <a:gdLst>
                <a:gd name="T0" fmla="*/ 90 w 90"/>
                <a:gd name="T1" fmla="*/ 15 h 94"/>
                <a:gd name="T2" fmla="*/ 11 w 90"/>
                <a:gd name="T3" fmla="*/ 94 h 94"/>
                <a:gd name="T4" fmla="*/ 0 w 90"/>
                <a:gd name="T5" fmla="*/ 79 h 94"/>
                <a:gd name="T6" fmla="*/ 79 w 90"/>
                <a:gd name="T7" fmla="*/ 0 h 94"/>
                <a:gd name="T8" fmla="*/ 90 w 90"/>
                <a:gd name="T9" fmla="*/ 15 h 94"/>
              </a:gdLst>
              <a:ahLst/>
              <a:cxnLst>
                <a:cxn ang="0">
                  <a:pos x="T0" y="T1"/>
                </a:cxn>
                <a:cxn ang="0">
                  <a:pos x="T2" y="T3"/>
                </a:cxn>
                <a:cxn ang="0">
                  <a:pos x="T4" y="T5"/>
                </a:cxn>
                <a:cxn ang="0">
                  <a:pos x="T6" y="T7"/>
                </a:cxn>
                <a:cxn ang="0">
                  <a:pos x="T8" y="T9"/>
                </a:cxn>
              </a:cxnLst>
              <a:rect l="0" t="0" r="r" b="b"/>
              <a:pathLst>
                <a:path w="90" h="94">
                  <a:moveTo>
                    <a:pt x="90" y="15"/>
                  </a:moveTo>
                  <a:lnTo>
                    <a:pt x="11" y="94"/>
                  </a:lnTo>
                  <a:lnTo>
                    <a:pt x="0" y="79"/>
                  </a:lnTo>
                  <a:lnTo>
                    <a:pt x="79" y="0"/>
                  </a:lnTo>
                  <a:lnTo>
                    <a:pt x="90" y="15"/>
                  </a:lnTo>
                  <a:close/>
                </a:path>
              </a:pathLst>
            </a:custGeom>
            <a:solidFill>
              <a:srgbClr val="4CAA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08" name="Freeform 152"/>
            <p:cNvSpPr>
              <a:spLocks/>
            </p:cNvSpPr>
            <p:nvPr/>
          </p:nvSpPr>
          <p:spPr bwMode="auto">
            <a:xfrm>
              <a:off x="3692525" y="6484937"/>
              <a:ext cx="142875" cy="149225"/>
            </a:xfrm>
            <a:custGeom>
              <a:avLst/>
              <a:gdLst>
                <a:gd name="T0" fmla="*/ 90 w 90"/>
                <a:gd name="T1" fmla="*/ 15 h 94"/>
                <a:gd name="T2" fmla="*/ 11 w 90"/>
                <a:gd name="T3" fmla="*/ 94 h 94"/>
                <a:gd name="T4" fmla="*/ 0 w 90"/>
                <a:gd name="T5" fmla="*/ 79 h 94"/>
                <a:gd name="T6" fmla="*/ 79 w 90"/>
                <a:gd name="T7" fmla="*/ 0 h 94"/>
                <a:gd name="T8" fmla="*/ 90 w 90"/>
                <a:gd name="T9" fmla="*/ 15 h 94"/>
              </a:gdLst>
              <a:ahLst/>
              <a:cxnLst>
                <a:cxn ang="0">
                  <a:pos x="T0" y="T1"/>
                </a:cxn>
                <a:cxn ang="0">
                  <a:pos x="T2" y="T3"/>
                </a:cxn>
                <a:cxn ang="0">
                  <a:pos x="T4" y="T5"/>
                </a:cxn>
                <a:cxn ang="0">
                  <a:pos x="T6" y="T7"/>
                </a:cxn>
                <a:cxn ang="0">
                  <a:pos x="T8" y="T9"/>
                </a:cxn>
              </a:cxnLst>
              <a:rect l="0" t="0" r="r" b="b"/>
              <a:pathLst>
                <a:path w="90" h="94">
                  <a:moveTo>
                    <a:pt x="90" y="15"/>
                  </a:moveTo>
                  <a:lnTo>
                    <a:pt x="11" y="94"/>
                  </a:lnTo>
                  <a:lnTo>
                    <a:pt x="0" y="79"/>
                  </a:lnTo>
                  <a:lnTo>
                    <a:pt x="79" y="0"/>
                  </a:lnTo>
                  <a:lnTo>
                    <a:pt x="90" y="15"/>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09" name="Freeform 153"/>
            <p:cNvSpPr>
              <a:spLocks/>
            </p:cNvSpPr>
            <p:nvPr/>
          </p:nvSpPr>
          <p:spPr bwMode="auto">
            <a:xfrm>
              <a:off x="3579812" y="6107112"/>
              <a:ext cx="260350" cy="261938"/>
            </a:xfrm>
            <a:custGeom>
              <a:avLst/>
              <a:gdLst>
                <a:gd name="T0" fmla="*/ 82 w 164"/>
                <a:gd name="T1" fmla="*/ 0 h 165"/>
                <a:gd name="T2" fmla="*/ 0 w 164"/>
                <a:gd name="T3" fmla="*/ 83 h 165"/>
                <a:gd name="T4" fmla="*/ 82 w 164"/>
                <a:gd name="T5" fmla="*/ 165 h 165"/>
                <a:gd name="T6" fmla="*/ 164 w 164"/>
                <a:gd name="T7" fmla="*/ 83 h 165"/>
                <a:gd name="T8" fmla="*/ 82 w 164"/>
                <a:gd name="T9" fmla="*/ 0 h 165"/>
              </a:gdLst>
              <a:ahLst/>
              <a:cxnLst>
                <a:cxn ang="0">
                  <a:pos x="T0" y="T1"/>
                </a:cxn>
                <a:cxn ang="0">
                  <a:pos x="T2" y="T3"/>
                </a:cxn>
                <a:cxn ang="0">
                  <a:pos x="T4" y="T5"/>
                </a:cxn>
                <a:cxn ang="0">
                  <a:pos x="T6" y="T7"/>
                </a:cxn>
                <a:cxn ang="0">
                  <a:pos x="T8" y="T9"/>
                </a:cxn>
              </a:cxnLst>
              <a:rect l="0" t="0" r="r" b="b"/>
              <a:pathLst>
                <a:path w="164" h="165">
                  <a:moveTo>
                    <a:pt x="82" y="0"/>
                  </a:moveTo>
                  <a:lnTo>
                    <a:pt x="0" y="83"/>
                  </a:lnTo>
                  <a:lnTo>
                    <a:pt x="82" y="165"/>
                  </a:lnTo>
                  <a:lnTo>
                    <a:pt x="164" y="83"/>
                  </a:lnTo>
                  <a:lnTo>
                    <a:pt x="82" y="0"/>
                  </a:lnTo>
                  <a:close/>
                </a:path>
              </a:pathLst>
            </a:custGeom>
            <a:solidFill>
              <a:srgbClr val="4CAA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10" name="Freeform 154"/>
            <p:cNvSpPr>
              <a:spLocks/>
            </p:cNvSpPr>
            <p:nvPr/>
          </p:nvSpPr>
          <p:spPr bwMode="auto">
            <a:xfrm>
              <a:off x="3579812" y="6107112"/>
              <a:ext cx="260350" cy="261938"/>
            </a:xfrm>
            <a:custGeom>
              <a:avLst/>
              <a:gdLst>
                <a:gd name="T0" fmla="*/ 82 w 164"/>
                <a:gd name="T1" fmla="*/ 0 h 165"/>
                <a:gd name="T2" fmla="*/ 0 w 164"/>
                <a:gd name="T3" fmla="*/ 83 h 165"/>
                <a:gd name="T4" fmla="*/ 82 w 164"/>
                <a:gd name="T5" fmla="*/ 165 h 165"/>
                <a:gd name="T6" fmla="*/ 164 w 164"/>
                <a:gd name="T7" fmla="*/ 83 h 165"/>
                <a:gd name="T8" fmla="*/ 82 w 164"/>
                <a:gd name="T9" fmla="*/ 0 h 165"/>
              </a:gdLst>
              <a:ahLst/>
              <a:cxnLst>
                <a:cxn ang="0">
                  <a:pos x="T0" y="T1"/>
                </a:cxn>
                <a:cxn ang="0">
                  <a:pos x="T2" y="T3"/>
                </a:cxn>
                <a:cxn ang="0">
                  <a:pos x="T4" y="T5"/>
                </a:cxn>
                <a:cxn ang="0">
                  <a:pos x="T6" y="T7"/>
                </a:cxn>
                <a:cxn ang="0">
                  <a:pos x="T8" y="T9"/>
                </a:cxn>
              </a:cxnLst>
              <a:rect l="0" t="0" r="r" b="b"/>
              <a:pathLst>
                <a:path w="164" h="165">
                  <a:moveTo>
                    <a:pt x="82" y="0"/>
                  </a:moveTo>
                  <a:lnTo>
                    <a:pt x="0" y="83"/>
                  </a:lnTo>
                  <a:lnTo>
                    <a:pt x="82" y="165"/>
                  </a:lnTo>
                  <a:lnTo>
                    <a:pt x="164" y="83"/>
                  </a:lnTo>
                  <a:lnTo>
                    <a:pt x="82" y="0"/>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11" name="Freeform 155"/>
            <p:cNvSpPr>
              <a:spLocks/>
            </p:cNvSpPr>
            <p:nvPr/>
          </p:nvSpPr>
          <p:spPr bwMode="auto">
            <a:xfrm>
              <a:off x="3752850" y="6149974"/>
              <a:ext cx="87313" cy="171450"/>
            </a:xfrm>
            <a:custGeom>
              <a:avLst/>
              <a:gdLst>
                <a:gd name="T0" fmla="*/ 55 w 55"/>
                <a:gd name="T1" fmla="*/ 53 h 108"/>
                <a:gd name="T2" fmla="*/ 0 w 55"/>
                <a:gd name="T3" fmla="*/ 0 h 108"/>
                <a:gd name="T4" fmla="*/ 0 w 55"/>
                <a:gd name="T5" fmla="*/ 108 h 108"/>
                <a:gd name="T6" fmla="*/ 55 w 55"/>
                <a:gd name="T7" fmla="*/ 53 h 108"/>
              </a:gdLst>
              <a:ahLst/>
              <a:cxnLst>
                <a:cxn ang="0">
                  <a:pos x="T0" y="T1"/>
                </a:cxn>
                <a:cxn ang="0">
                  <a:pos x="T2" y="T3"/>
                </a:cxn>
                <a:cxn ang="0">
                  <a:pos x="T4" y="T5"/>
                </a:cxn>
                <a:cxn ang="0">
                  <a:pos x="T6" y="T7"/>
                </a:cxn>
              </a:cxnLst>
              <a:rect l="0" t="0" r="r" b="b"/>
              <a:pathLst>
                <a:path w="55" h="108">
                  <a:moveTo>
                    <a:pt x="55" y="53"/>
                  </a:moveTo>
                  <a:lnTo>
                    <a:pt x="0" y="0"/>
                  </a:lnTo>
                  <a:lnTo>
                    <a:pt x="0" y="108"/>
                  </a:lnTo>
                  <a:lnTo>
                    <a:pt x="55" y="53"/>
                  </a:lnTo>
                  <a:close/>
                </a:path>
              </a:pathLst>
            </a:custGeom>
            <a:solidFill>
              <a:srgbClr val="186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12" name="Freeform 156"/>
            <p:cNvSpPr>
              <a:spLocks/>
            </p:cNvSpPr>
            <p:nvPr/>
          </p:nvSpPr>
          <p:spPr bwMode="auto">
            <a:xfrm>
              <a:off x="3752850" y="6149974"/>
              <a:ext cx="87313" cy="171450"/>
            </a:xfrm>
            <a:custGeom>
              <a:avLst/>
              <a:gdLst>
                <a:gd name="T0" fmla="*/ 55 w 55"/>
                <a:gd name="T1" fmla="*/ 53 h 108"/>
                <a:gd name="T2" fmla="*/ 0 w 55"/>
                <a:gd name="T3" fmla="*/ 0 h 108"/>
                <a:gd name="T4" fmla="*/ 0 w 55"/>
                <a:gd name="T5" fmla="*/ 108 h 108"/>
                <a:gd name="T6" fmla="*/ 55 w 55"/>
                <a:gd name="T7" fmla="*/ 53 h 108"/>
              </a:gdLst>
              <a:ahLst/>
              <a:cxnLst>
                <a:cxn ang="0">
                  <a:pos x="T0" y="T1"/>
                </a:cxn>
                <a:cxn ang="0">
                  <a:pos x="T2" y="T3"/>
                </a:cxn>
                <a:cxn ang="0">
                  <a:pos x="T4" y="T5"/>
                </a:cxn>
                <a:cxn ang="0">
                  <a:pos x="T6" y="T7"/>
                </a:cxn>
              </a:cxnLst>
              <a:rect l="0" t="0" r="r" b="b"/>
              <a:pathLst>
                <a:path w="55" h="108">
                  <a:moveTo>
                    <a:pt x="55" y="53"/>
                  </a:moveTo>
                  <a:lnTo>
                    <a:pt x="0" y="0"/>
                  </a:lnTo>
                  <a:lnTo>
                    <a:pt x="0" y="108"/>
                  </a:lnTo>
                  <a:lnTo>
                    <a:pt x="55" y="53"/>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13" name="Freeform 157"/>
            <p:cNvSpPr>
              <a:spLocks/>
            </p:cNvSpPr>
            <p:nvPr/>
          </p:nvSpPr>
          <p:spPr bwMode="auto">
            <a:xfrm>
              <a:off x="3459162" y="6111874"/>
              <a:ext cx="238125" cy="117475"/>
            </a:xfrm>
            <a:custGeom>
              <a:avLst/>
              <a:gdLst>
                <a:gd name="T0" fmla="*/ 76 w 150"/>
                <a:gd name="T1" fmla="*/ 74 h 74"/>
                <a:gd name="T2" fmla="*/ 150 w 150"/>
                <a:gd name="T3" fmla="*/ 0 h 74"/>
                <a:gd name="T4" fmla="*/ 0 w 150"/>
                <a:gd name="T5" fmla="*/ 0 h 74"/>
                <a:gd name="T6" fmla="*/ 76 w 150"/>
                <a:gd name="T7" fmla="*/ 74 h 74"/>
              </a:gdLst>
              <a:ahLst/>
              <a:cxnLst>
                <a:cxn ang="0">
                  <a:pos x="T0" y="T1"/>
                </a:cxn>
                <a:cxn ang="0">
                  <a:pos x="T2" y="T3"/>
                </a:cxn>
                <a:cxn ang="0">
                  <a:pos x="T4" y="T5"/>
                </a:cxn>
                <a:cxn ang="0">
                  <a:pos x="T6" y="T7"/>
                </a:cxn>
              </a:cxnLst>
              <a:rect l="0" t="0" r="r" b="b"/>
              <a:pathLst>
                <a:path w="150" h="74">
                  <a:moveTo>
                    <a:pt x="76" y="74"/>
                  </a:moveTo>
                  <a:lnTo>
                    <a:pt x="150" y="0"/>
                  </a:lnTo>
                  <a:lnTo>
                    <a:pt x="0" y="0"/>
                  </a:lnTo>
                  <a:lnTo>
                    <a:pt x="76" y="74"/>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14" name="Freeform 158"/>
            <p:cNvSpPr>
              <a:spLocks/>
            </p:cNvSpPr>
            <p:nvPr/>
          </p:nvSpPr>
          <p:spPr bwMode="auto">
            <a:xfrm>
              <a:off x="3459162" y="6111874"/>
              <a:ext cx="238125" cy="117475"/>
            </a:xfrm>
            <a:custGeom>
              <a:avLst/>
              <a:gdLst>
                <a:gd name="T0" fmla="*/ 76 w 150"/>
                <a:gd name="T1" fmla="*/ 74 h 74"/>
                <a:gd name="T2" fmla="*/ 150 w 150"/>
                <a:gd name="T3" fmla="*/ 0 h 74"/>
                <a:gd name="T4" fmla="*/ 0 w 150"/>
                <a:gd name="T5" fmla="*/ 0 h 74"/>
                <a:gd name="T6" fmla="*/ 76 w 150"/>
                <a:gd name="T7" fmla="*/ 74 h 74"/>
              </a:gdLst>
              <a:ahLst/>
              <a:cxnLst>
                <a:cxn ang="0">
                  <a:pos x="T0" y="T1"/>
                </a:cxn>
                <a:cxn ang="0">
                  <a:pos x="T2" y="T3"/>
                </a:cxn>
                <a:cxn ang="0">
                  <a:pos x="T4" y="T5"/>
                </a:cxn>
                <a:cxn ang="0">
                  <a:pos x="T6" y="T7"/>
                </a:cxn>
              </a:cxnLst>
              <a:rect l="0" t="0" r="r" b="b"/>
              <a:pathLst>
                <a:path w="150" h="74">
                  <a:moveTo>
                    <a:pt x="76" y="74"/>
                  </a:moveTo>
                  <a:lnTo>
                    <a:pt x="150" y="0"/>
                  </a:lnTo>
                  <a:lnTo>
                    <a:pt x="0" y="0"/>
                  </a:lnTo>
                  <a:lnTo>
                    <a:pt x="76" y="74"/>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15" name="Freeform 159"/>
            <p:cNvSpPr>
              <a:spLocks/>
            </p:cNvSpPr>
            <p:nvPr/>
          </p:nvSpPr>
          <p:spPr bwMode="auto">
            <a:xfrm>
              <a:off x="3314700" y="6251574"/>
              <a:ext cx="120650" cy="242888"/>
            </a:xfrm>
            <a:custGeom>
              <a:avLst/>
              <a:gdLst>
                <a:gd name="T0" fmla="*/ 76 w 76"/>
                <a:gd name="T1" fmla="*/ 77 h 153"/>
                <a:gd name="T2" fmla="*/ 0 w 76"/>
                <a:gd name="T3" fmla="*/ 0 h 153"/>
                <a:gd name="T4" fmla="*/ 0 w 76"/>
                <a:gd name="T5" fmla="*/ 153 h 153"/>
                <a:gd name="T6" fmla="*/ 76 w 76"/>
                <a:gd name="T7" fmla="*/ 77 h 153"/>
              </a:gdLst>
              <a:ahLst/>
              <a:cxnLst>
                <a:cxn ang="0">
                  <a:pos x="T0" y="T1"/>
                </a:cxn>
                <a:cxn ang="0">
                  <a:pos x="T2" y="T3"/>
                </a:cxn>
                <a:cxn ang="0">
                  <a:pos x="T4" y="T5"/>
                </a:cxn>
                <a:cxn ang="0">
                  <a:pos x="T6" y="T7"/>
                </a:cxn>
              </a:cxnLst>
              <a:rect l="0" t="0" r="r" b="b"/>
              <a:pathLst>
                <a:path w="76" h="153">
                  <a:moveTo>
                    <a:pt x="76" y="77"/>
                  </a:moveTo>
                  <a:lnTo>
                    <a:pt x="0" y="0"/>
                  </a:lnTo>
                  <a:lnTo>
                    <a:pt x="0" y="153"/>
                  </a:lnTo>
                  <a:lnTo>
                    <a:pt x="76" y="77"/>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16" name="Freeform 160"/>
            <p:cNvSpPr>
              <a:spLocks/>
            </p:cNvSpPr>
            <p:nvPr/>
          </p:nvSpPr>
          <p:spPr bwMode="auto">
            <a:xfrm>
              <a:off x="3314700" y="6251574"/>
              <a:ext cx="120650" cy="242888"/>
            </a:xfrm>
            <a:custGeom>
              <a:avLst/>
              <a:gdLst>
                <a:gd name="T0" fmla="*/ 76 w 76"/>
                <a:gd name="T1" fmla="*/ 77 h 153"/>
                <a:gd name="T2" fmla="*/ 0 w 76"/>
                <a:gd name="T3" fmla="*/ 0 h 153"/>
                <a:gd name="T4" fmla="*/ 0 w 76"/>
                <a:gd name="T5" fmla="*/ 153 h 153"/>
                <a:gd name="T6" fmla="*/ 76 w 76"/>
                <a:gd name="T7" fmla="*/ 77 h 153"/>
              </a:gdLst>
              <a:ahLst/>
              <a:cxnLst>
                <a:cxn ang="0">
                  <a:pos x="T0" y="T1"/>
                </a:cxn>
                <a:cxn ang="0">
                  <a:pos x="T2" y="T3"/>
                </a:cxn>
                <a:cxn ang="0">
                  <a:pos x="T4" y="T5"/>
                </a:cxn>
                <a:cxn ang="0">
                  <a:pos x="T6" y="T7"/>
                </a:cxn>
              </a:cxnLst>
              <a:rect l="0" t="0" r="r" b="b"/>
              <a:pathLst>
                <a:path w="76" h="153">
                  <a:moveTo>
                    <a:pt x="76" y="77"/>
                  </a:moveTo>
                  <a:lnTo>
                    <a:pt x="0" y="0"/>
                  </a:lnTo>
                  <a:lnTo>
                    <a:pt x="0" y="153"/>
                  </a:lnTo>
                  <a:lnTo>
                    <a:pt x="76" y="77"/>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17" name="Freeform 161"/>
            <p:cNvSpPr>
              <a:spLocks/>
            </p:cNvSpPr>
            <p:nvPr/>
          </p:nvSpPr>
          <p:spPr bwMode="auto">
            <a:xfrm>
              <a:off x="3459162" y="6518274"/>
              <a:ext cx="238125" cy="115888"/>
            </a:xfrm>
            <a:custGeom>
              <a:avLst/>
              <a:gdLst>
                <a:gd name="T0" fmla="*/ 76 w 150"/>
                <a:gd name="T1" fmla="*/ 0 h 73"/>
                <a:gd name="T2" fmla="*/ 0 w 150"/>
                <a:gd name="T3" fmla="*/ 73 h 73"/>
                <a:gd name="T4" fmla="*/ 150 w 150"/>
                <a:gd name="T5" fmla="*/ 73 h 73"/>
                <a:gd name="T6" fmla="*/ 76 w 150"/>
                <a:gd name="T7" fmla="*/ 0 h 73"/>
              </a:gdLst>
              <a:ahLst/>
              <a:cxnLst>
                <a:cxn ang="0">
                  <a:pos x="T0" y="T1"/>
                </a:cxn>
                <a:cxn ang="0">
                  <a:pos x="T2" y="T3"/>
                </a:cxn>
                <a:cxn ang="0">
                  <a:pos x="T4" y="T5"/>
                </a:cxn>
                <a:cxn ang="0">
                  <a:pos x="T6" y="T7"/>
                </a:cxn>
              </a:cxnLst>
              <a:rect l="0" t="0" r="r" b="b"/>
              <a:pathLst>
                <a:path w="150" h="73">
                  <a:moveTo>
                    <a:pt x="76" y="0"/>
                  </a:moveTo>
                  <a:lnTo>
                    <a:pt x="0" y="73"/>
                  </a:lnTo>
                  <a:lnTo>
                    <a:pt x="150" y="73"/>
                  </a:lnTo>
                  <a:lnTo>
                    <a:pt x="76" y="0"/>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18" name="Freeform 162"/>
            <p:cNvSpPr>
              <a:spLocks/>
            </p:cNvSpPr>
            <p:nvPr/>
          </p:nvSpPr>
          <p:spPr bwMode="auto">
            <a:xfrm>
              <a:off x="3459162" y="6518274"/>
              <a:ext cx="238125" cy="115888"/>
            </a:xfrm>
            <a:custGeom>
              <a:avLst/>
              <a:gdLst>
                <a:gd name="T0" fmla="*/ 76 w 150"/>
                <a:gd name="T1" fmla="*/ 0 h 73"/>
                <a:gd name="T2" fmla="*/ 0 w 150"/>
                <a:gd name="T3" fmla="*/ 73 h 73"/>
                <a:gd name="T4" fmla="*/ 150 w 150"/>
                <a:gd name="T5" fmla="*/ 73 h 73"/>
                <a:gd name="T6" fmla="*/ 76 w 150"/>
                <a:gd name="T7" fmla="*/ 0 h 73"/>
              </a:gdLst>
              <a:ahLst/>
              <a:cxnLst>
                <a:cxn ang="0">
                  <a:pos x="T0" y="T1"/>
                </a:cxn>
                <a:cxn ang="0">
                  <a:pos x="T2" y="T3"/>
                </a:cxn>
                <a:cxn ang="0">
                  <a:pos x="T4" y="T5"/>
                </a:cxn>
                <a:cxn ang="0">
                  <a:pos x="T6" y="T7"/>
                </a:cxn>
              </a:cxnLst>
              <a:rect l="0" t="0" r="r" b="b"/>
              <a:pathLst>
                <a:path w="150" h="73">
                  <a:moveTo>
                    <a:pt x="76" y="0"/>
                  </a:moveTo>
                  <a:lnTo>
                    <a:pt x="0" y="73"/>
                  </a:lnTo>
                  <a:lnTo>
                    <a:pt x="150" y="73"/>
                  </a:lnTo>
                  <a:lnTo>
                    <a:pt x="76" y="0"/>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19" name="Freeform 163"/>
            <p:cNvSpPr>
              <a:spLocks/>
            </p:cNvSpPr>
            <p:nvPr/>
          </p:nvSpPr>
          <p:spPr bwMode="auto">
            <a:xfrm>
              <a:off x="3319462" y="6116637"/>
              <a:ext cx="250825" cy="247650"/>
            </a:xfrm>
            <a:custGeom>
              <a:avLst/>
              <a:gdLst>
                <a:gd name="T0" fmla="*/ 79 w 158"/>
                <a:gd name="T1" fmla="*/ 0 h 156"/>
                <a:gd name="T2" fmla="*/ 0 w 158"/>
                <a:gd name="T3" fmla="*/ 77 h 156"/>
                <a:gd name="T4" fmla="*/ 79 w 158"/>
                <a:gd name="T5" fmla="*/ 156 h 156"/>
                <a:gd name="T6" fmla="*/ 158 w 158"/>
                <a:gd name="T7" fmla="*/ 77 h 156"/>
                <a:gd name="T8" fmla="*/ 79 w 158"/>
                <a:gd name="T9" fmla="*/ 0 h 156"/>
              </a:gdLst>
              <a:ahLst/>
              <a:cxnLst>
                <a:cxn ang="0">
                  <a:pos x="T0" y="T1"/>
                </a:cxn>
                <a:cxn ang="0">
                  <a:pos x="T2" y="T3"/>
                </a:cxn>
                <a:cxn ang="0">
                  <a:pos x="T4" y="T5"/>
                </a:cxn>
                <a:cxn ang="0">
                  <a:pos x="T6" y="T7"/>
                </a:cxn>
                <a:cxn ang="0">
                  <a:pos x="T8" y="T9"/>
                </a:cxn>
              </a:cxnLst>
              <a:rect l="0" t="0" r="r" b="b"/>
              <a:pathLst>
                <a:path w="158" h="156">
                  <a:moveTo>
                    <a:pt x="79" y="0"/>
                  </a:moveTo>
                  <a:lnTo>
                    <a:pt x="0" y="77"/>
                  </a:lnTo>
                  <a:lnTo>
                    <a:pt x="79" y="156"/>
                  </a:lnTo>
                  <a:lnTo>
                    <a:pt x="158" y="77"/>
                  </a:lnTo>
                  <a:lnTo>
                    <a:pt x="79" y="0"/>
                  </a:lnTo>
                  <a:close/>
                </a:path>
              </a:pathLst>
            </a:custGeom>
            <a:solidFill>
              <a:srgbClr val="0F6D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20" name="Freeform 164"/>
            <p:cNvSpPr>
              <a:spLocks/>
            </p:cNvSpPr>
            <p:nvPr/>
          </p:nvSpPr>
          <p:spPr bwMode="auto">
            <a:xfrm>
              <a:off x="3314700" y="6251574"/>
              <a:ext cx="117475" cy="242888"/>
            </a:xfrm>
            <a:custGeom>
              <a:avLst/>
              <a:gdLst>
                <a:gd name="T0" fmla="*/ 74 w 74"/>
                <a:gd name="T1" fmla="*/ 77 h 153"/>
                <a:gd name="T2" fmla="*/ 0 w 74"/>
                <a:gd name="T3" fmla="*/ 0 h 153"/>
                <a:gd name="T4" fmla="*/ 0 w 74"/>
                <a:gd name="T5" fmla="*/ 153 h 153"/>
                <a:gd name="T6" fmla="*/ 74 w 74"/>
                <a:gd name="T7" fmla="*/ 77 h 153"/>
              </a:gdLst>
              <a:ahLst/>
              <a:cxnLst>
                <a:cxn ang="0">
                  <a:pos x="T0" y="T1"/>
                </a:cxn>
                <a:cxn ang="0">
                  <a:pos x="T2" y="T3"/>
                </a:cxn>
                <a:cxn ang="0">
                  <a:pos x="T4" y="T5"/>
                </a:cxn>
                <a:cxn ang="0">
                  <a:pos x="T6" y="T7"/>
                </a:cxn>
              </a:cxnLst>
              <a:rect l="0" t="0" r="r" b="b"/>
              <a:pathLst>
                <a:path w="74" h="153">
                  <a:moveTo>
                    <a:pt x="74" y="77"/>
                  </a:moveTo>
                  <a:lnTo>
                    <a:pt x="0" y="0"/>
                  </a:lnTo>
                  <a:lnTo>
                    <a:pt x="0" y="153"/>
                  </a:lnTo>
                  <a:lnTo>
                    <a:pt x="74" y="77"/>
                  </a:lnTo>
                  <a:close/>
                </a:path>
              </a:pathLst>
            </a:custGeom>
            <a:solidFill>
              <a:srgbClr val="248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21" name="Freeform 165"/>
            <p:cNvSpPr>
              <a:spLocks/>
            </p:cNvSpPr>
            <p:nvPr/>
          </p:nvSpPr>
          <p:spPr bwMode="auto">
            <a:xfrm>
              <a:off x="3352800" y="6294437"/>
              <a:ext cx="79375" cy="157163"/>
            </a:xfrm>
            <a:custGeom>
              <a:avLst/>
              <a:gdLst>
                <a:gd name="T0" fmla="*/ 50 w 50"/>
                <a:gd name="T1" fmla="*/ 50 h 99"/>
                <a:gd name="T2" fmla="*/ 0 w 50"/>
                <a:gd name="T3" fmla="*/ 0 h 99"/>
                <a:gd name="T4" fmla="*/ 0 w 50"/>
                <a:gd name="T5" fmla="*/ 99 h 99"/>
                <a:gd name="T6" fmla="*/ 50 w 50"/>
                <a:gd name="T7" fmla="*/ 50 h 99"/>
              </a:gdLst>
              <a:ahLst/>
              <a:cxnLst>
                <a:cxn ang="0">
                  <a:pos x="T0" y="T1"/>
                </a:cxn>
                <a:cxn ang="0">
                  <a:pos x="T2" y="T3"/>
                </a:cxn>
                <a:cxn ang="0">
                  <a:pos x="T4" y="T5"/>
                </a:cxn>
                <a:cxn ang="0">
                  <a:pos x="T6" y="T7"/>
                </a:cxn>
              </a:cxnLst>
              <a:rect l="0" t="0" r="r" b="b"/>
              <a:pathLst>
                <a:path w="50" h="99">
                  <a:moveTo>
                    <a:pt x="50" y="50"/>
                  </a:moveTo>
                  <a:lnTo>
                    <a:pt x="0" y="0"/>
                  </a:lnTo>
                  <a:lnTo>
                    <a:pt x="0" y="99"/>
                  </a:lnTo>
                  <a:lnTo>
                    <a:pt x="5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22" name="Freeform 166"/>
            <p:cNvSpPr>
              <a:spLocks/>
            </p:cNvSpPr>
            <p:nvPr/>
          </p:nvSpPr>
          <p:spPr bwMode="auto">
            <a:xfrm>
              <a:off x="3394075" y="6330949"/>
              <a:ext cx="38100" cy="84138"/>
            </a:xfrm>
            <a:custGeom>
              <a:avLst/>
              <a:gdLst>
                <a:gd name="T0" fmla="*/ 24 w 24"/>
                <a:gd name="T1" fmla="*/ 27 h 53"/>
                <a:gd name="T2" fmla="*/ 0 w 24"/>
                <a:gd name="T3" fmla="*/ 0 h 53"/>
                <a:gd name="T4" fmla="*/ 0 w 24"/>
                <a:gd name="T5" fmla="*/ 53 h 53"/>
                <a:gd name="T6" fmla="*/ 24 w 24"/>
                <a:gd name="T7" fmla="*/ 27 h 53"/>
              </a:gdLst>
              <a:ahLst/>
              <a:cxnLst>
                <a:cxn ang="0">
                  <a:pos x="T0" y="T1"/>
                </a:cxn>
                <a:cxn ang="0">
                  <a:pos x="T2" y="T3"/>
                </a:cxn>
                <a:cxn ang="0">
                  <a:pos x="T4" y="T5"/>
                </a:cxn>
                <a:cxn ang="0">
                  <a:pos x="T6" y="T7"/>
                </a:cxn>
              </a:cxnLst>
              <a:rect l="0" t="0" r="r" b="b"/>
              <a:pathLst>
                <a:path w="24" h="53">
                  <a:moveTo>
                    <a:pt x="24" y="27"/>
                  </a:moveTo>
                  <a:lnTo>
                    <a:pt x="0" y="0"/>
                  </a:lnTo>
                  <a:lnTo>
                    <a:pt x="0" y="53"/>
                  </a:lnTo>
                  <a:lnTo>
                    <a:pt x="24" y="27"/>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23" name="Freeform 167"/>
            <p:cNvSpPr>
              <a:spLocks/>
            </p:cNvSpPr>
            <p:nvPr/>
          </p:nvSpPr>
          <p:spPr bwMode="auto">
            <a:xfrm>
              <a:off x="3459162" y="6107112"/>
              <a:ext cx="238125" cy="117475"/>
            </a:xfrm>
            <a:custGeom>
              <a:avLst/>
              <a:gdLst>
                <a:gd name="T0" fmla="*/ 76 w 150"/>
                <a:gd name="T1" fmla="*/ 74 h 74"/>
                <a:gd name="T2" fmla="*/ 150 w 150"/>
                <a:gd name="T3" fmla="*/ 0 h 74"/>
                <a:gd name="T4" fmla="*/ 0 w 150"/>
                <a:gd name="T5" fmla="*/ 0 h 74"/>
                <a:gd name="T6" fmla="*/ 76 w 150"/>
                <a:gd name="T7" fmla="*/ 74 h 74"/>
              </a:gdLst>
              <a:ahLst/>
              <a:cxnLst>
                <a:cxn ang="0">
                  <a:pos x="T0" y="T1"/>
                </a:cxn>
                <a:cxn ang="0">
                  <a:pos x="T2" y="T3"/>
                </a:cxn>
                <a:cxn ang="0">
                  <a:pos x="T4" y="T5"/>
                </a:cxn>
                <a:cxn ang="0">
                  <a:pos x="T6" y="T7"/>
                </a:cxn>
              </a:cxnLst>
              <a:rect l="0" t="0" r="r" b="b"/>
              <a:pathLst>
                <a:path w="150" h="74">
                  <a:moveTo>
                    <a:pt x="76" y="74"/>
                  </a:moveTo>
                  <a:lnTo>
                    <a:pt x="150" y="0"/>
                  </a:lnTo>
                  <a:lnTo>
                    <a:pt x="0" y="0"/>
                  </a:lnTo>
                  <a:lnTo>
                    <a:pt x="76" y="74"/>
                  </a:lnTo>
                  <a:close/>
                </a:path>
              </a:pathLst>
            </a:custGeom>
            <a:solidFill>
              <a:srgbClr val="248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24" name="Freeform 168"/>
            <p:cNvSpPr>
              <a:spLocks/>
            </p:cNvSpPr>
            <p:nvPr/>
          </p:nvSpPr>
          <p:spPr bwMode="auto">
            <a:xfrm>
              <a:off x="3497262" y="6145212"/>
              <a:ext cx="161925" cy="84138"/>
            </a:xfrm>
            <a:custGeom>
              <a:avLst/>
              <a:gdLst>
                <a:gd name="T0" fmla="*/ 52 w 102"/>
                <a:gd name="T1" fmla="*/ 53 h 53"/>
                <a:gd name="T2" fmla="*/ 102 w 102"/>
                <a:gd name="T3" fmla="*/ 0 h 53"/>
                <a:gd name="T4" fmla="*/ 0 w 102"/>
                <a:gd name="T5" fmla="*/ 0 h 53"/>
                <a:gd name="T6" fmla="*/ 52 w 102"/>
                <a:gd name="T7" fmla="*/ 53 h 53"/>
              </a:gdLst>
              <a:ahLst/>
              <a:cxnLst>
                <a:cxn ang="0">
                  <a:pos x="T0" y="T1"/>
                </a:cxn>
                <a:cxn ang="0">
                  <a:pos x="T2" y="T3"/>
                </a:cxn>
                <a:cxn ang="0">
                  <a:pos x="T4" y="T5"/>
                </a:cxn>
                <a:cxn ang="0">
                  <a:pos x="T6" y="T7"/>
                </a:cxn>
              </a:cxnLst>
              <a:rect l="0" t="0" r="r" b="b"/>
              <a:pathLst>
                <a:path w="102" h="53">
                  <a:moveTo>
                    <a:pt x="52" y="53"/>
                  </a:moveTo>
                  <a:lnTo>
                    <a:pt x="102" y="0"/>
                  </a:lnTo>
                  <a:lnTo>
                    <a:pt x="0" y="0"/>
                  </a:lnTo>
                  <a:lnTo>
                    <a:pt x="52"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25" name="Freeform 169"/>
            <p:cNvSpPr>
              <a:spLocks/>
            </p:cNvSpPr>
            <p:nvPr/>
          </p:nvSpPr>
          <p:spPr bwMode="auto">
            <a:xfrm>
              <a:off x="3538537" y="6186487"/>
              <a:ext cx="79375" cy="42863"/>
            </a:xfrm>
            <a:custGeom>
              <a:avLst/>
              <a:gdLst>
                <a:gd name="T0" fmla="*/ 26 w 50"/>
                <a:gd name="T1" fmla="*/ 27 h 27"/>
                <a:gd name="T2" fmla="*/ 50 w 50"/>
                <a:gd name="T3" fmla="*/ 0 h 27"/>
                <a:gd name="T4" fmla="*/ 0 w 50"/>
                <a:gd name="T5" fmla="*/ 0 h 27"/>
                <a:gd name="T6" fmla="*/ 26 w 50"/>
                <a:gd name="T7" fmla="*/ 27 h 27"/>
              </a:gdLst>
              <a:ahLst/>
              <a:cxnLst>
                <a:cxn ang="0">
                  <a:pos x="T0" y="T1"/>
                </a:cxn>
                <a:cxn ang="0">
                  <a:pos x="T2" y="T3"/>
                </a:cxn>
                <a:cxn ang="0">
                  <a:pos x="T4" y="T5"/>
                </a:cxn>
                <a:cxn ang="0">
                  <a:pos x="T6" y="T7"/>
                </a:cxn>
              </a:cxnLst>
              <a:rect l="0" t="0" r="r" b="b"/>
              <a:pathLst>
                <a:path w="50" h="27">
                  <a:moveTo>
                    <a:pt x="26" y="27"/>
                  </a:moveTo>
                  <a:lnTo>
                    <a:pt x="50" y="0"/>
                  </a:lnTo>
                  <a:lnTo>
                    <a:pt x="0" y="0"/>
                  </a:lnTo>
                  <a:lnTo>
                    <a:pt x="26" y="27"/>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26" name="Freeform 170"/>
            <p:cNvSpPr>
              <a:spLocks/>
            </p:cNvSpPr>
            <p:nvPr/>
          </p:nvSpPr>
          <p:spPr bwMode="auto">
            <a:xfrm>
              <a:off x="3459162" y="6518274"/>
              <a:ext cx="241300" cy="120650"/>
            </a:xfrm>
            <a:custGeom>
              <a:avLst/>
              <a:gdLst>
                <a:gd name="T0" fmla="*/ 76 w 152"/>
                <a:gd name="T1" fmla="*/ 0 h 76"/>
                <a:gd name="T2" fmla="*/ 0 w 152"/>
                <a:gd name="T3" fmla="*/ 76 h 76"/>
                <a:gd name="T4" fmla="*/ 152 w 152"/>
                <a:gd name="T5" fmla="*/ 76 h 76"/>
                <a:gd name="T6" fmla="*/ 76 w 152"/>
                <a:gd name="T7" fmla="*/ 0 h 76"/>
              </a:gdLst>
              <a:ahLst/>
              <a:cxnLst>
                <a:cxn ang="0">
                  <a:pos x="T0" y="T1"/>
                </a:cxn>
                <a:cxn ang="0">
                  <a:pos x="T2" y="T3"/>
                </a:cxn>
                <a:cxn ang="0">
                  <a:pos x="T4" y="T5"/>
                </a:cxn>
                <a:cxn ang="0">
                  <a:pos x="T6" y="T7"/>
                </a:cxn>
              </a:cxnLst>
              <a:rect l="0" t="0" r="r" b="b"/>
              <a:pathLst>
                <a:path w="152" h="76">
                  <a:moveTo>
                    <a:pt x="76" y="0"/>
                  </a:moveTo>
                  <a:lnTo>
                    <a:pt x="0" y="76"/>
                  </a:lnTo>
                  <a:lnTo>
                    <a:pt x="152" y="76"/>
                  </a:lnTo>
                  <a:lnTo>
                    <a:pt x="76" y="0"/>
                  </a:lnTo>
                  <a:close/>
                </a:path>
              </a:pathLst>
            </a:custGeom>
            <a:solidFill>
              <a:srgbClr val="248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27" name="Freeform 171"/>
            <p:cNvSpPr>
              <a:spLocks/>
            </p:cNvSpPr>
            <p:nvPr/>
          </p:nvSpPr>
          <p:spPr bwMode="auto">
            <a:xfrm>
              <a:off x="3500437" y="6518274"/>
              <a:ext cx="158750" cy="82550"/>
            </a:xfrm>
            <a:custGeom>
              <a:avLst/>
              <a:gdLst>
                <a:gd name="T0" fmla="*/ 50 w 100"/>
                <a:gd name="T1" fmla="*/ 0 h 52"/>
                <a:gd name="T2" fmla="*/ 0 w 100"/>
                <a:gd name="T3" fmla="*/ 52 h 52"/>
                <a:gd name="T4" fmla="*/ 100 w 100"/>
                <a:gd name="T5" fmla="*/ 52 h 52"/>
                <a:gd name="T6" fmla="*/ 50 w 100"/>
                <a:gd name="T7" fmla="*/ 0 h 52"/>
              </a:gdLst>
              <a:ahLst/>
              <a:cxnLst>
                <a:cxn ang="0">
                  <a:pos x="T0" y="T1"/>
                </a:cxn>
                <a:cxn ang="0">
                  <a:pos x="T2" y="T3"/>
                </a:cxn>
                <a:cxn ang="0">
                  <a:pos x="T4" y="T5"/>
                </a:cxn>
                <a:cxn ang="0">
                  <a:pos x="T6" y="T7"/>
                </a:cxn>
              </a:cxnLst>
              <a:rect l="0" t="0" r="r" b="b"/>
              <a:pathLst>
                <a:path w="100" h="52">
                  <a:moveTo>
                    <a:pt x="50" y="0"/>
                  </a:moveTo>
                  <a:lnTo>
                    <a:pt x="0" y="52"/>
                  </a:lnTo>
                  <a:lnTo>
                    <a:pt x="100" y="52"/>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28" name="Freeform 172"/>
            <p:cNvSpPr>
              <a:spLocks/>
            </p:cNvSpPr>
            <p:nvPr/>
          </p:nvSpPr>
          <p:spPr bwMode="auto">
            <a:xfrm>
              <a:off x="3538537" y="6518274"/>
              <a:ext cx="79375" cy="41275"/>
            </a:xfrm>
            <a:custGeom>
              <a:avLst/>
              <a:gdLst>
                <a:gd name="T0" fmla="*/ 26 w 50"/>
                <a:gd name="T1" fmla="*/ 0 h 26"/>
                <a:gd name="T2" fmla="*/ 0 w 50"/>
                <a:gd name="T3" fmla="*/ 26 h 26"/>
                <a:gd name="T4" fmla="*/ 50 w 50"/>
                <a:gd name="T5" fmla="*/ 26 h 26"/>
                <a:gd name="T6" fmla="*/ 26 w 50"/>
                <a:gd name="T7" fmla="*/ 0 h 26"/>
              </a:gdLst>
              <a:ahLst/>
              <a:cxnLst>
                <a:cxn ang="0">
                  <a:pos x="T0" y="T1"/>
                </a:cxn>
                <a:cxn ang="0">
                  <a:pos x="T2" y="T3"/>
                </a:cxn>
                <a:cxn ang="0">
                  <a:pos x="T4" y="T5"/>
                </a:cxn>
                <a:cxn ang="0">
                  <a:pos x="T6" y="T7"/>
                </a:cxn>
              </a:cxnLst>
              <a:rect l="0" t="0" r="r" b="b"/>
              <a:pathLst>
                <a:path w="50" h="26">
                  <a:moveTo>
                    <a:pt x="26" y="0"/>
                  </a:moveTo>
                  <a:lnTo>
                    <a:pt x="0" y="26"/>
                  </a:lnTo>
                  <a:lnTo>
                    <a:pt x="50" y="26"/>
                  </a:lnTo>
                  <a:lnTo>
                    <a:pt x="26" y="0"/>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29" name="Freeform 173"/>
            <p:cNvSpPr>
              <a:spLocks/>
            </p:cNvSpPr>
            <p:nvPr/>
          </p:nvSpPr>
          <p:spPr bwMode="auto">
            <a:xfrm>
              <a:off x="3724275" y="6251574"/>
              <a:ext cx="120650" cy="242888"/>
            </a:xfrm>
            <a:custGeom>
              <a:avLst/>
              <a:gdLst>
                <a:gd name="T0" fmla="*/ 0 w 76"/>
                <a:gd name="T1" fmla="*/ 77 h 153"/>
                <a:gd name="T2" fmla="*/ 76 w 76"/>
                <a:gd name="T3" fmla="*/ 153 h 153"/>
                <a:gd name="T4" fmla="*/ 76 w 76"/>
                <a:gd name="T5" fmla="*/ 0 h 153"/>
                <a:gd name="T6" fmla="*/ 0 w 76"/>
                <a:gd name="T7" fmla="*/ 77 h 153"/>
              </a:gdLst>
              <a:ahLst/>
              <a:cxnLst>
                <a:cxn ang="0">
                  <a:pos x="T0" y="T1"/>
                </a:cxn>
                <a:cxn ang="0">
                  <a:pos x="T2" y="T3"/>
                </a:cxn>
                <a:cxn ang="0">
                  <a:pos x="T4" y="T5"/>
                </a:cxn>
                <a:cxn ang="0">
                  <a:pos x="T6" y="T7"/>
                </a:cxn>
              </a:cxnLst>
              <a:rect l="0" t="0" r="r" b="b"/>
              <a:pathLst>
                <a:path w="76" h="153">
                  <a:moveTo>
                    <a:pt x="0" y="77"/>
                  </a:moveTo>
                  <a:lnTo>
                    <a:pt x="76" y="153"/>
                  </a:lnTo>
                  <a:lnTo>
                    <a:pt x="76" y="0"/>
                  </a:lnTo>
                  <a:lnTo>
                    <a:pt x="0" y="77"/>
                  </a:lnTo>
                  <a:close/>
                </a:path>
              </a:pathLst>
            </a:custGeom>
            <a:solidFill>
              <a:srgbClr val="248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30" name="Freeform 174"/>
            <p:cNvSpPr>
              <a:spLocks/>
            </p:cNvSpPr>
            <p:nvPr/>
          </p:nvSpPr>
          <p:spPr bwMode="auto">
            <a:xfrm>
              <a:off x="3724275" y="6294437"/>
              <a:ext cx="84138" cy="157163"/>
            </a:xfrm>
            <a:custGeom>
              <a:avLst/>
              <a:gdLst>
                <a:gd name="T0" fmla="*/ 0 w 53"/>
                <a:gd name="T1" fmla="*/ 50 h 99"/>
                <a:gd name="T2" fmla="*/ 53 w 53"/>
                <a:gd name="T3" fmla="*/ 99 h 99"/>
                <a:gd name="T4" fmla="*/ 53 w 53"/>
                <a:gd name="T5" fmla="*/ 0 h 99"/>
                <a:gd name="T6" fmla="*/ 0 w 53"/>
                <a:gd name="T7" fmla="*/ 50 h 99"/>
              </a:gdLst>
              <a:ahLst/>
              <a:cxnLst>
                <a:cxn ang="0">
                  <a:pos x="T0" y="T1"/>
                </a:cxn>
                <a:cxn ang="0">
                  <a:pos x="T2" y="T3"/>
                </a:cxn>
                <a:cxn ang="0">
                  <a:pos x="T4" y="T5"/>
                </a:cxn>
                <a:cxn ang="0">
                  <a:pos x="T6" y="T7"/>
                </a:cxn>
              </a:cxnLst>
              <a:rect l="0" t="0" r="r" b="b"/>
              <a:pathLst>
                <a:path w="53" h="99">
                  <a:moveTo>
                    <a:pt x="0" y="50"/>
                  </a:moveTo>
                  <a:lnTo>
                    <a:pt x="53" y="99"/>
                  </a:lnTo>
                  <a:lnTo>
                    <a:pt x="53" y="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31" name="Freeform 175"/>
            <p:cNvSpPr>
              <a:spLocks/>
            </p:cNvSpPr>
            <p:nvPr/>
          </p:nvSpPr>
          <p:spPr bwMode="auto">
            <a:xfrm>
              <a:off x="3724275" y="6330949"/>
              <a:ext cx="41275" cy="84138"/>
            </a:xfrm>
            <a:custGeom>
              <a:avLst/>
              <a:gdLst>
                <a:gd name="T0" fmla="*/ 0 w 26"/>
                <a:gd name="T1" fmla="*/ 27 h 53"/>
                <a:gd name="T2" fmla="*/ 26 w 26"/>
                <a:gd name="T3" fmla="*/ 53 h 53"/>
                <a:gd name="T4" fmla="*/ 26 w 26"/>
                <a:gd name="T5" fmla="*/ 0 h 53"/>
                <a:gd name="T6" fmla="*/ 0 w 26"/>
                <a:gd name="T7" fmla="*/ 27 h 53"/>
              </a:gdLst>
              <a:ahLst/>
              <a:cxnLst>
                <a:cxn ang="0">
                  <a:pos x="T0" y="T1"/>
                </a:cxn>
                <a:cxn ang="0">
                  <a:pos x="T2" y="T3"/>
                </a:cxn>
                <a:cxn ang="0">
                  <a:pos x="T4" y="T5"/>
                </a:cxn>
                <a:cxn ang="0">
                  <a:pos x="T6" y="T7"/>
                </a:cxn>
              </a:cxnLst>
              <a:rect l="0" t="0" r="r" b="b"/>
              <a:pathLst>
                <a:path w="26" h="53">
                  <a:moveTo>
                    <a:pt x="0" y="27"/>
                  </a:moveTo>
                  <a:lnTo>
                    <a:pt x="26" y="53"/>
                  </a:lnTo>
                  <a:lnTo>
                    <a:pt x="26" y="0"/>
                  </a:lnTo>
                  <a:lnTo>
                    <a:pt x="0" y="27"/>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32" name="Freeform 176"/>
            <p:cNvSpPr>
              <a:spLocks/>
            </p:cNvSpPr>
            <p:nvPr/>
          </p:nvSpPr>
          <p:spPr bwMode="auto">
            <a:xfrm>
              <a:off x="3579812" y="6251574"/>
              <a:ext cx="120650" cy="242888"/>
            </a:xfrm>
            <a:custGeom>
              <a:avLst/>
              <a:gdLst>
                <a:gd name="T0" fmla="*/ 0 w 76"/>
                <a:gd name="T1" fmla="*/ 0 h 153"/>
                <a:gd name="T2" fmla="*/ 76 w 76"/>
                <a:gd name="T3" fmla="*/ 77 h 153"/>
                <a:gd name="T4" fmla="*/ 0 w 76"/>
                <a:gd name="T5" fmla="*/ 153 h 153"/>
                <a:gd name="T6" fmla="*/ 0 w 76"/>
                <a:gd name="T7" fmla="*/ 0 h 153"/>
              </a:gdLst>
              <a:ahLst/>
              <a:cxnLst>
                <a:cxn ang="0">
                  <a:pos x="T0" y="T1"/>
                </a:cxn>
                <a:cxn ang="0">
                  <a:pos x="T2" y="T3"/>
                </a:cxn>
                <a:cxn ang="0">
                  <a:pos x="T4" y="T5"/>
                </a:cxn>
                <a:cxn ang="0">
                  <a:pos x="T6" y="T7"/>
                </a:cxn>
              </a:cxnLst>
              <a:rect l="0" t="0" r="r" b="b"/>
              <a:pathLst>
                <a:path w="76" h="153">
                  <a:moveTo>
                    <a:pt x="0" y="0"/>
                  </a:moveTo>
                  <a:lnTo>
                    <a:pt x="76" y="77"/>
                  </a:lnTo>
                  <a:lnTo>
                    <a:pt x="0" y="153"/>
                  </a:lnTo>
                  <a:lnTo>
                    <a:pt x="0" y="0"/>
                  </a:lnTo>
                  <a:close/>
                </a:path>
              </a:pathLst>
            </a:custGeom>
            <a:solidFill>
              <a:srgbClr val="0F6D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33" name="Freeform 177"/>
            <p:cNvSpPr>
              <a:spLocks/>
            </p:cNvSpPr>
            <p:nvPr/>
          </p:nvSpPr>
          <p:spPr bwMode="auto">
            <a:xfrm>
              <a:off x="3487737" y="6321424"/>
              <a:ext cx="171450" cy="158750"/>
            </a:xfrm>
            <a:custGeom>
              <a:avLst/>
              <a:gdLst>
                <a:gd name="T0" fmla="*/ 16 w 37"/>
                <a:gd name="T1" fmla="*/ 2 h 34"/>
                <a:gd name="T2" fmla="*/ 16 w 37"/>
                <a:gd name="T3" fmla="*/ 3 h 34"/>
                <a:gd name="T4" fmla="*/ 18 w 37"/>
                <a:gd name="T5" fmla="*/ 5 h 34"/>
                <a:gd name="T6" fmla="*/ 15 w 37"/>
                <a:gd name="T7" fmla="*/ 9 h 34"/>
                <a:gd name="T8" fmla="*/ 14 w 37"/>
                <a:gd name="T9" fmla="*/ 3 h 34"/>
                <a:gd name="T10" fmla="*/ 2 w 37"/>
                <a:gd name="T11" fmla="*/ 13 h 34"/>
                <a:gd name="T12" fmla="*/ 6 w 37"/>
                <a:gd name="T13" fmla="*/ 15 h 34"/>
                <a:gd name="T14" fmla="*/ 10 w 37"/>
                <a:gd name="T15" fmla="*/ 12 h 34"/>
                <a:gd name="T16" fmla="*/ 10 w 37"/>
                <a:gd name="T17" fmla="*/ 15 h 34"/>
                <a:gd name="T18" fmla="*/ 9 w 37"/>
                <a:gd name="T19" fmla="*/ 17 h 34"/>
                <a:gd name="T20" fmla="*/ 15 w 37"/>
                <a:gd name="T21" fmla="*/ 13 h 34"/>
                <a:gd name="T22" fmla="*/ 13 w 37"/>
                <a:gd name="T23" fmla="*/ 18 h 34"/>
                <a:gd name="T24" fmla="*/ 13 w 37"/>
                <a:gd name="T25" fmla="*/ 22 h 34"/>
                <a:gd name="T26" fmla="*/ 11 w 37"/>
                <a:gd name="T27" fmla="*/ 21 h 34"/>
                <a:gd name="T28" fmla="*/ 12 w 37"/>
                <a:gd name="T29" fmla="*/ 21 h 34"/>
                <a:gd name="T30" fmla="*/ 10 w 37"/>
                <a:gd name="T31" fmla="*/ 23 h 34"/>
                <a:gd name="T32" fmla="*/ 12 w 37"/>
                <a:gd name="T33" fmla="*/ 24 h 34"/>
                <a:gd name="T34" fmla="*/ 13 w 37"/>
                <a:gd name="T35" fmla="*/ 26 h 34"/>
                <a:gd name="T36" fmla="*/ 16 w 37"/>
                <a:gd name="T37" fmla="*/ 26 h 34"/>
                <a:gd name="T38" fmla="*/ 16 w 37"/>
                <a:gd name="T39" fmla="*/ 22 h 34"/>
                <a:gd name="T40" fmla="*/ 17 w 37"/>
                <a:gd name="T41" fmla="*/ 21 h 34"/>
                <a:gd name="T42" fmla="*/ 17 w 37"/>
                <a:gd name="T43" fmla="*/ 25 h 34"/>
                <a:gd name="T44" fmla="*/ 18 w 37"/>
                <a:gd name="T45" fmla="*/ 27 h 34"/>
                <a:gd name="T46" fmla="*/ 17 w 37"/>
                <a:gd name="T47" fmla="*/ 30 h 34"/>
                <a:gd name="T48" fmla="*/ 19 w 37"/>
                <a:gd name="T49" fmla="*/ 27 h 34"/>
                <a:gd name="T50" fmla="*/ 21 w 37"/>
                <a:gd name="T51" fmla="*/ 33 h 34"/>
                <a:gd name="T52" fmla="*/ 22 w 37"/>
                <a:gd name="T53" fmla="*/ 31 h 34"/>
                <a:gd name="T54" fmla="*/ 22 w 37"/>
                <a:gd name="T55" fmla="*/ 28 h 34"/>
                <a:gd name="T56" fmla="*/ 21 w 37"/>
                <a:gd name="T57" fmla="*/ 23 h 34"/>
                <a:gd name="T58" fmla="*/ 23 w 37"/>
                <a:gd name="T59" fmla="*/ 19 h 34"/>
                <a:gd name="T60" fmla="*/ 23 w 37"/>
                <a:gd name="T61" fmla="*/ 23 h 34"/>
                <a:gd name="T62" fmla="*/ 24 w 37"/>
                <a:gd name="T63" fmla="*/ 24 h 34"/>
                <a:gd name="T64" fmla="*/ 26 w 37"/>
                <a:gd name="T65" fmla="*/ 26 h 34"/>
                <a:gd name="T66" fmla="*/ 26 w 37"/>
                <a:gd name="T67" fmla="*/ 23 h 34"/>
                <a:gd name="T68" fmla="*/ 26 w 37"/>
                <a:gd name="T69" fmla="*/ 21 h 34"/>
                <a:gd name="T70" fmla="*/ 29 w 37"/>
                <a:gd name="T71" fmla="*/ 21 h 34"/>
                <a:gd name="T72" fmla="*/ 25 w 37"/>
                <a:gd name="T73" fmla="*/ 19 h 34"/>
                <a:gd name="T74" fmla="*/ 24 w 37"/>
                <a:gd name="T75" fmla="*/ 11 h 34"/>
                <a:gd name="T76" fmla="*/ 26 w 37"/>
                <a:gd name="T77" fmla="*/ 11 h 34"/>
                <a:gd name="T78" fmla="*/ 29 w 37"/>
                <a:gd name="T79" fmla="*/ 14 h 34"/>
                <a:gd name="T80" fmla="*/ 32 w 37"/>
                <a:gd name="T81" fmla="*/ 18 h 34"/>
                <a:gd name="T82" fmla="*/ 32 w 37"/>
                <a:gd name="T83" fmla="*/ 15 h 34"/>
                <a:gd name="T84" fmla="*/ 33 w 37"/>
                <a:gd name="T85" fmla="*/ 11 h 34"/>
                <a:gd name="T86" fmla="*/ 35 w 37"/>
                <a:gd name="T87" fmla="*/ 11 h 34"/>
                <a:gd name="T88" fmla="*/ 28 w 37"/>
                <a:gd name="T89" fmla="*/ 2 h 34"/>
                <a:gd name="T90" fmla="*/ 22 w 37"/>
                <a:gd name="T91" fmla="*/ 3 h 34"/>
                <a:gd name="T92" fmla="*/ 22 w 37"/>
                <a:gd name="T93" fmla="*/ 2 h 34"/>
                <a:gd name="T94" fmla="*/ 18 w 37"/>
                <a:gd name="T9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 h="34">
                  <a:moveTo>
                    <a:pt x="18" y="1"/>
                  </a:moveTo>
                  <a:cubicBezTo>
                    <a:pt x="18" y="1"/>
                    <a:pt x="17" y="1"/>
                    <a:pt x="17" y="1"/>
                  </a:cubicBezTo>
                  <a:cubicBezTo>
                    <a:pt x="17" y="1"/>
                    <a:pt x="16" y="1"/>
                    <a:pt x="16" y="2"/>
                  </a:cubicBezTo>
                  <a:cubicBezTo>
                    <a:pt x="15" y="2"/>
                    <a:pt x="15" y="3"/>
                    <a:pt x="15" y="3"/>
                  </a:cubicBezTo>
                  <a:cubicBezTo>
                    <a:pt x="15" y="3"/>
                    <a:pt x="17" y="2"/>
                    <a:pt x="17" y="3"/>
                  </a:cubicBezTo>
                  <a:cubicBezTo>
                    <a:pt x="17" y="3"/>
                    <a:pt x="16" y="3"/>
                    <a:pt x="16" y="3"/>
                  </a:cubicBezTo>
                  <a:cubicBezTo>
                    <a:pt x="16" y="3"/>
                    <a:pt x="16" y="4"/>
                    <a:pt x="16" y="4"/>
                  </a:cubicBezTo>
                  <a:cubicBezTo>
                    <a:pt x="17" y="4"/>
                    <a:pt x="18" y="4"/>
                    <a:pt x="18" y="4"/>
                  </a:cubicBezTo>
                  <a:cubicBezTo>
                    <a:pt x="18" y="4"/>
                    <a:pt x="17" y="5"/>
                    <a:pt x="18" y="5"/>
                  </a:cubicBezTo>
                  <a:cubicBezTo>
                    <a:pt x="18" y="6"/>
                    <a:pt x="19" y="6"/>
                    <a:pt x="19" y="6"/>
                  </a:cubicBezTo>
                  <a:cubicBezTo>
                    <a:pt x="19" y="6"/>
                    <a:pt x="18" y="6"/>
                    <a:pt x="18" y="6"/>
                  </a:cubicBezTo>
                  <a:cubicBezTo>
                    <a:pt x="17" y="7"/>
                    <a:pt x="15" y="9"/>
                    <a:pt x="15" y="9"/>
                  </a:cubicBezTo>
                  <a:cubicBezTo>
                    <a:pt x="15" y="9"/>
                    <a:pt x="15" y="9"/>
                    <a:pt x="15" y="9"/>
                  </a:cubicBezTo>
                  <a:cubicBezTo>
                    <a:pt x="15" y="9"/>
                    <a:pt x="15" y="9"/>
                    <a:pt x="15" y="8"/>
                  </a:cubicBezTo>
                  <a:cubicBezTo>
                    <a:pt x="15" y="8"/>
                    <a:pt x="15" y="4"/>
                    <a:pt x="14" y="3"/>
                  </a:cubicBezTo>
                  <a:cubicBezTo>
                    <a:pt x="14" y="2"/>
                    <a:pt x="13" y="1"/>
                    <a:pt x="11" y="2"/>
                  </a:cubicBezTo>
                  <a:cubicBezTo>
                    <a:pt x="10" y="2"/>
                    <a:pt x="8" y="3"/>
                    <a:pt x="6" y="6"/>
                  </a:cubicBezTo>
                  <a:cubicBezTo>
                    <a:pt x="4" y="10"/>
                    <a:pt x="4" y="11"/>
                    <a:pt x="2" y="13"/>
                  </a:cubicBezTo>
                  <a:cubicBezTo>
                    <a:pt x="0" y="14"/>
                    <a:pt x="6" y="11"/>
                    <a:pt x="6" y="11"/>
                  </a:cubicBezTo>
                  <a:cubicBezTo>
                    <a:pt x="6" y="11"/>
                    <a:pt x="7" y="11"/>
                    <a:pt x="8" y="11"/>
                  </a:cubicBezTo>
                  <a:cubicBezTo>
                    <a:pt x="9" y="10"/>
                    <a:pt x="7" y="13"/>
                    <a:pt x="6" y="15"/>
                  </a:cubicBezTo>
                  <a:cubicBezTo>
                    <a:pt x="5" y="17"/>
                    <a:pt x="3" y="18"/>
                    <a:pt x="3" y="18"/>
                  </a:cubicBezTo>
                  <a:cubicBezTo>
                    <a:pt x="3" y="18"/>
                    <a:pt x="5" y="18"/>
                    <a:pt x="7" y="16"/>
                  </a:cubicBezTo>
                  <a:cubicBezTo>
                    <a:pt x="9" y="14"/>
                    <a:pt x="10" y="12"/>
                    <a:pt x="10" y="12"/>
                  </a:cubicBezTo>
                  <a:cubicBezTo>
                    <a:pt x="10" y="12"/>
                    <a:pt x="10" y="14"/>
                    <a:pt x="9" y="15"/>
                  </a:cubicBezTo>
                  <a:cubicBezTo>
                    <a:pt x="8" y="16"/>
                    <a:pt x="7" y="17"/>
                    <a:pt x="7" y="17"/>
                  </a:cubicBezTo>
                  <a:cubicBezTo>
                    <a:pt x="7" y="17"/>
                    <a:pt x="10" y="16"/>
                    <a:pt x="10" y="15"/>
                  </a:cubicBezTo>
                  <a:cubicBezTo>
                    <a:pt x="11" y="13"/>
                    <a:pt x="12" y="11"/>
                    <a:pt x="12" y="11"/>
                  </a:cubicBezTo>
                  <a:cubicBezTo>
                    <a:pt x="12" y="11"/>
                    <a:pt x="11" y="13"/>
                    <a:pt x="11" y="15"/>
                  </a:cubicBezTo>
                  <a:cubicBezTo>
                    <a:pt x="10" y="16"/>
                    <a:pt x="9" y="17"/>
                    <a:pt x="9" y="17"/>
                  </a:cubicBezTo>
                  <a:cubicBezTo>
                    <a:pt x="9" y="17"/>
                    <a:pt x="13" y="17"/>
                    <a:pt x="13" y="14"/>
                  </a:cubicBezTo>
                  <a:cubicBezTo>
                    <a:pt x="14" y="11"/>
                    <a:pt x="15" y="11"/>
                    <a:pt x="15" y="11"/>
                  </a:cubicBezTo>
                  <a:cubicBezTo>
                    <a:pt x="15" y="11"/>
                    <a:pt x="15" y="12"/>
                    <a:pt x="15" y="13"/>
                  </a:cubicBezTo>
                  <a:cubicBezTo>
                    <a:pt x="15" y="14"/>
                    <a:pt x="15" y="15"/>
                    <a:pt x="15" y="15"/>
                  </a:cubicBezTo>
                  <a:cubicBezTo>
                    <a:pt x="15" y="15"/>
                    <a:pt x="13" y="15"/>
                    <a:pt x="13" y="16"/>
                  </a:cubicBezTo>
                  <a:cubicBezTo>
                    <a:pt x="13" y="17"/>
                    <a:pt x="13" y="18"/>
                    <a:pt x="13" y="18"/>
                  </a:cubicBezTo>
                  <a:cubicBezTo>
                    <a:pt x="13" y="19"/>
                    <a:pt x="14" y="19"/>
                    <a:pt x="14" y="19"/>
                  </a:cubicBezTo>
                  <a:cubicBezTo>
                    <a:pt x="14" y="22"/>
                    <a:pt x="14" y="22"/>
                    <a:pt x="14" y="22"/>
                  </a:cubicBezTo>
                  <a:cubicBezTo>
                    <a:pt x="13" y="22"/>
                    <a:pt x="13" y="22"/>
                    <a:pt x="13" y="22"/>
                  </a:cubicBezTo>
                  <a:cubicBezTo>
                    <a:pt x="13" y="22"/>
                    <a:pt x="13" y="22"/>
                    <a:pt x="13" y="22"/>
                  </a:cubicBezTo>
                  <a:cubicBezTo>
                    <a:pt x="13" y="22"/>
                    <a:pt x="13" y="20"/>
                    <a:pt x="12" y="20"/>
                  </a:cubicBezTo>
                  <a:cubicBezTo>
                    <a:pt x="11" y="21"/>
                    <a:pt x="11" y="21"/>
                    <a:pt x="11" y="21"/>
                  </a:cubicBezTo>
                  <a:cubicBezTo>
                    <a:pt x="10" y="21"/>
                    <a:pt x="10" y="21"/>
                    <a:pt x="10" y="21"/>
                  </a:cubicBezTo>
                  <a:cubicBezTo>
                    <a:pt x="11" y="21"/>
                    <a:pt x="11" y="21"/>
                    <a:pt x="11" y="21"/>
                  </a:cubicBezTo>
                  <a:cubicBezTo>
                    <a:pt x="12" y="21"/>
                    <a:pt x="12" y="21"/>
                    <a:pt x="12" y="21"/>
                  </a:cubicBezTo>
                  <a:cubicBezTo>
                    <a:pt x="12" y="21"/>
                    <a:pt x="11" y="22"/>
                    <a:pt x="12" y="22"/>
                  </a:cubicBezTo>
                  <a:cubicBezTo>
                    <a:pt x="12" y="23"/>
                    <a:pt x="12" y="23"/>
                    <a:pt x="12" y="23"/>
                  </a:cubicBezTo>
                  <a:cubicBezTo>
                    <a:pt x="12" y="23"/>
                    <a:pt x="10" y="23"/>
                    <a:pt x="10" y="23"/>
                  </a:cubicBezTo>
                  <a:cubicBezTo>
                    <a:pt x="10" y="24"/>
                    <a:pt x="10" y="25"/>
                    <a:pt x="10" y="25"/>
                  </a:cubicBezTo>
                  <a:cubicBezTo>
                    <a:pt x="11" y="25"/>
                    <a:pt x="11" y="25"/>
                    <a:pt x="11" y="25"/>
                  </a:cubicBezTo>
                  <a:cubicBezTo>
                    <a:pt x="12" y="24"/>
                    <a:pt x="12" y="24"/>
                    <a:pt x="12" y="24"/>
                  </a:cubicBezTo>
                  <a:cubicBezTo>
                    <a:pt x="12" y="24"/>
                    <a:pt x="12" y="25"/>
                    <a:pt x="12" y="26"/>
                  </a:cubicBezTo>
                  <a:cubicBezTo>
                    <a:pt x="12" y="26"/>
                    <a:pt x="12" y="27"/>
                    <a:pt x="12" y="27"/>
                  </a:cubicBezTo>
                  <a:cubicBezTo>
                    <a:pt x="12" y="27"/>
                    <a:pt x="13" y="26"/>
                    <a:pt x="13" y="26"/>
                  </a:cubicBezTo>
                  <a:cubicBezTo>
                    <a:pt x="13" y="26"/>
                    <a:pt x="14" y="25"/>
                    <a:pt x="14" y="24"/>
                  </a:cubicBezTo>
                  <a:cubicBezTo>
                    <a:pt x="14" y="23"/>
                    <a:pt x="15" y="25"/>
                    <a:pt x="15" y="25"/>
                  </a:cubicBezTo>
                  <a:cubicBezTo>
                    <a:pt x="15" y="25"/>
                    <a:pt x="16" y="26"/>
                    <a:pt x="16" y="26"/>
                  </a:cubicBezTo>
                  <a:cubicBezTo>
                    <a:pt x="15" y="27"/>
                    <a:pt x="17" y="25"/>
                    <a:pt x="16" y="24"/>
                  </a:cubicBezTo>
                  <a:cubicBezTo>
                    <a:pt x="16" y="24"/>
                    <a:pt x="15" y="23"/>
                    <a:pt x="15" y="23"/>
                  </a:cubicBezTo>
                  <a:cubicBezTo>
                    <a:pt x="15" y="23"/>
                    <a:pt x="17" y="23"/>
                    <a:pt x="16" y="22"/>
                  </a:cubicBezTo>
                  <a:cubicBezTo>
                    <a:pt x="16" y="21"/>
                    <a:pt x="16" y="21"/>
                    <a:pt x="16" y="21"/>
                  </a:cubicBezTo>
                  <a:cubicBezTo>
                    <a:pt x="16" y="19"/>
                    <a:pt x="16" y="19"/>
                    <a:pt x="16" y="19"/>
                  </a:cubicBezTo>
                  <a:cubicBezTo>
                    <a:pt x="16" y="19"/>
                    <a:pt x="17" y="20"/>
                    <a:pt x="17" y="21"/>
                  </a:cubicBezTo>
                  <a:cubicBezTo>
                    <a:pt x="17" y="21"/>
                    <a:pt x="18" y="21"/>
                    <a:pt x="18" y="21"/>
                  </a:cubicBezTo>
                  <a:cubicBezTo>
                    <a:pt x="19" y="21"/>
                    <a:pt x="18" y="22"/>
                    <a:pt x="18" y="22"/>
                  </a:cubicBezTo>
                  <a:cubicBezTo>
                    <a:pt x="18" y="22"/>
                    <a:pt x="18" y="24"/>
                    <a:pt x="17" y="25"/>
                  </a:cubicBezTo>
                  <a:cubicBezTo>
                    <a:pt x="17" y="26"/>
                    <a:pt x="16" y="28"/>
                    <a:pt x="16" y="28"/>
                  </a:cubicBezTo>
                  <a:cubicBezTo>
                    <a:pt x="17" y="29"/>
                    <a:pt x="17" y="29"/>
                    <a:pt x="17" y="29"/>
                  </a:cubicBezTo>
                  <a:cubicBezTo>
                    <a:pt x="17" y="29"/>
                    <a:pt x="18" y="28"/>
                    <a:pt x="18" y="27"/>
                  </a:cubicBezTo>
                  <a:cubicBezTo>
                    <a:pt x="18" y="27"/>
                    <a:pt x="19" y="26"/>
                    <a:pt x="19" y="26"/>
                  </a:cubicBezTo>
                  <a:cubicBezTo>
                    <a:pt x="19" y="26"/>
                    <a:pt x="18" y="28"/>
                    <a:pt x="18" y="28"/>
                  </a:cubicBezTo>
                  <a:cubicBezTo>
                    <a:pt x="18" y="29"/>
                    <a:pt x="17" y="30"/>
                    <a:pt x="17" y="30"/>
                  </a:cubicBezTo>
                  <a:cubicBezTo>
                    <a:pt x="17" y="31"/>
                    <a:pt x="18" y="31"/>
                    <a:pt x="18" y="31"/>
                  </a:cubicBezTo>
                  <a:cubicBezTo>
                    <a:pt x="18" y="31"/>
                    <a:pt x="18" y="31"/>
                    <a:pt x="19" y="30"/>
                  </a:cubicBezTo>
                  <a:cubicBezTo>
                    <a:pt x="19" y="29"/>
                    <a:pt x="19" y="27"/>
                    <a:pt x="19" y="27"/>
                  </a:cubicBezTo>
                  <a:cubicBezTo>
                    <a:pt x="19" y="33"/>
                    <a:pt x="19" y="33"/>
                    <a:pt x="19" y="33"/>
                  </a:cubicBezTo>
                  <a:cubicBezTo>
                    <a:pt x="19" y="33"/>
                    <a:pt x="19" y="34"/>
                    <a:pt x="20" y="34"/>
                  </a:cubicBezTo>
                  <a:cubicBezTo>
                    <a:pt x="21" y="34"/>
                    <a:pt x="21" y="33"/>
                    <a:pt x="21" y="33"/>
                  </a:cubicBezTo>
                  <a:cubicBezTo>
                    <a:pt x="20" y="27"/>
                    <a:pt x="20" y="27"/>
                    <a:pt x="20" y="27"/>
                  </a:cubicBezTo>
                  <a:cubicBezTo>
                    <a:pt x="20" y="27"/>
                    <a:pt x="21" y="30"/>
                    <a:pt x="21" y="30"/>
                  </a:cubicBezTo>
                  <a:cubicBezTo>
                    <a:pt x="21" y="30"/>
                    <a:pt x="22" y="31"/>
                    <a:pt x="22" y="31"/>
                  </a:cubicBezTo>
                  <a:cubicBezTo>
                    <a:pt x="22" y="31"/>
                    <a:pt x="22" y="30"/>
                    <a:pt x="22" y="29"/>
                  </a:cubicBezTo>
                  <a:cubicBezTo>
                    <a:pt x="21" y="28"/>
                    <a:pt x="21" y="26"/>
                    <a:pt x="21" y="26"/>
                  </a:cubicBezTo>
                  <a:cubicBezTo>
                    <a:pt x="22" y="28"/>
                    <a:pt x="22" y="28"/>
                    <a:pt x="22" y="28"/>
                  </a:cubicBezTo>
                  <a:cubicBezTo>
                    <a:pt x="22" y="28"/>
                    <a:pt x="23" y="28"/>
                    <a:pt x="23" y="28"/>
                  </a:cubicBezTo>
                  <a:cubicBezTo>
                    <a:pt x="24" y="28"/>
                    <a:pt x="23" y="26"/>
                    <a:pt x="23" y="26"/>
                  </a:cubicBezTo>
                  <a:cubicBezTo>
                    <a:pt x="21" y="23"/>
                    <a:pt x="21" y="23"/>
                    <a:pt x="21" y="23"/>
                  </a:cubicBezTo>
                  <a:cubicBezTo>
                    <a:pt x="21" y="23"/>
                    <a:pt x="22" y="21"/>
                    <a:pt x="22" y="21"/>
                  </a:cubicBezTo>
                  <a:cubicBezTo>
                    <a:pt x="22" y="21"/>
                    <a:pt x="22" y="21"/>
                    <a:pt x="22" y="21"/>
                  </a:cubicBezTo>
                  <a:cubicBezTo>
                    <a:pt x="23" y="20"/>
                    <a:pt x="23" y="19"/>
                    <a:pt x="23" y="19"/>
                  </a:cubicBezTo>
                  <a:cubicBezTo>
                    <a:pt x="23" y="19"/>
                    <a:pt x="23" y="20"/>
                    <a:pt x="23" y="21"/>
                  </a:cubicBezTo>
                  <a:cubicBezTo>
                    <a:pt x="23" y="21"/>
                    <a:pt x="24" y="22"/>
                    <a:pt x="24" y="22"/>
                  </a:cubicBezTo>
                  <a:cubicBezTo>
                    <a:pt x="24" y="22"/>
                    <a:pt x="23" y="23"/>
                    <a:pt x="23" y="23"/>
                  </a:cubicBezTo>
                  <a:cubicBezTo>
                    <a:pt x="23" y="24"/>
                    <a:pt x="23" y="25"/>
                    <a:pt x="23" y="25"/>
                  </a:cubicBezTo>
                  <a:cubicBezTo>
                    <a:pt x="23" y="24"/>
                    <a:pt x="23" y="24"/>
                    <a:pt x="23" y="24"/>
                  </a:cubicBezTo>
                  <a:cubicBezTo>
                    <a:pt x="24" y="24"/>
                    <a:pt x="24" y="24"/>
                    <a:pt x="24" y="24"/>
                  </a:cubicBezTo>
                  <a:cubicBezTo>
                    <a:pt x="24" y="24"/>
                    <a:pt x="25" y="24"/>
                    <a:pt x="25" y="25"/>
                  </a:cubicBezTo>
                  <a:cubicBezTo>
                    <a:pt x="25" y="25"/>
                    <a:pt x="25" y="26"/>
                    <a:pt x="25" y="26"/>
                  </a:cubicBezTo>
                  <a:cubicBezTo>
                    <a:pt x="25" y="26"/>
                    <a:pt x="25" y="26"/>
                    <a:pt x="26" y="26"/>
                  </a:cubicBezTo>
                  <a:cubicBezTo>
                    <a:pt x="26" y="25"/>
                    <a:pt x="26" y="25"/>
                    <a:pt x="26" y="25"/>
                  </a:cubicBezTo>
                  <a:cubicBezTo>
                    <a:pt x="25" y="23"/>
                    <a:pt x="25" y="23"/>
                    <a:pt x="25" y="23"/>
                  </a:cubicBezTo>
                  <a:cubicBezTo>
                    <a:pt x="25" y="23"/>
                    <a:pt x="26" y="23"/>
                    <a:pt x="26" y="23"/>
                  </a:cubicBezTo>
                  <a:cubicBezTo>
                    <a:pt x="27" y="23"/>
                    <a:pt x="27" y="24"/>
                    <a:pt x="27" y="24"/>
                  </a:cubicBezTo>
                  <a:cubicBezTo>
                    <a:pt x="28" y="24"/>
                    <a:pt x="28" y="24"/>
                    <a:pt x="28" y="23"/>
                  </a:cubicBezTo>
                  <a:cubicBezTo>
                    <a:pt x="27" y="22"/>
                    <a:pt x="26" y="21"/>
                    <a:pt x="26" y="21"/>
                  </a:cubicBezTo>
                  <a:cubicBezTo>
                    <a:pt x="26" y="21"/>
                    <a:pt x="27" y="21"/>
                    <a:pt x="27" y="21"/>
                  </a:cubicBezTo>
                  <a:cubicBezTo>
                    <a:pt x="28" y="21"/>
                    <a:pt x="28" y="22"/>
                    <a:pt x="28" y="22"/>
                  </a:cubicBezTo>
                  <a:cubicBezTo>
                    <a:pt x="29" y="21"/>
                    <a:pt x="29" y="21"/>
                    <a:pt x="29" y="21"/>
                  </a:cubicBezTo>
                  <a:cubicBezTo>
                    <a:pt x="29" y="21"/>
                    <a:pt x="28" y="19"/>
                    <a:pt x="27" y="20"/>
                  </a:cubicBezTo>
                  <a:cubicBezTo>
                    <a:pt x="26" y="20"/>
                    <a:pt x="25" y="21"/>
                    <a:pt x="25" y="21"/>
                  </a:cubicBezTo>
                  <a:cubicBezTo>
                    <a:pt x="24" y="21"/>
                    <a:pt x="24" y="20"/>
                    <a:pt x="25" y="19"/>
                  </a:cubicBezTo>
                  <a:cubicBezTo>
                    <a:pt x="26" y="19"/>
                    <a:pt x="28" y="15"/>
                    <a:pt x="26" y="15"/>
                  </a:cubicBezTo>
                  <a:cubicBezTo>
                    <a:pt x="24" y="15"/>
                    <a:pt x="24" y="15"/>
                    <a:pt x="24" y="15"/>
                  </a:cubicBezTo>
                  <a:cubicBezTo>
                    <a:pt x="24" y="11"/>
                    <a:pt x="24" y="11"/>
                    <a:pt x="24" y="11"/>
                  </a:cubicBezTo>
                  <a:cubicBezTo>
                    <a:pt x="24" y="11"/>
                    <a:pt x="25" y="13"/>
                    <a:pt x="25" y="13"/>
                  </a:cubicBezTo>
                  <a:cubicBezTo>
                    <a:pt x="25" y="13"/>
                    <a:pt x="27" y="15"/>
                    <a:pt x="27" y="15"/>
                  </a:cubicBezTo>
                  <a:cubicBezTo>
                    <a:pt x="27" y="15"/>
                    <a:pt x="26" y="11"/>
                    <a:pt x="26" y="11"/>
                  </a:cubicBezTo>
                  <a:cubicBezTo>
                    <a:pt x="26" y="11"/>
                    <a:pt x="27" y="13"/>
                    <a:pt x="28" y="14"/>
                  </a:cubicBezTo>
                  <a:cubicBezTo>
                    <a:pt x="29" y="16"/>
                    <a:pt x="30" y="17"/>
                    <a:pt x="30" y="17"/>
                  </a:cubicBezTo>
                  <a:cubicBezTo>
                    <a:pt x="30" y="17"/>
                    <a:pt x="29" y="15"/>
                    <a:pt x="29" y="14"/>
                  </a:cubicBezTo>
                  <a:cubicBezTo>
                    <a:pt x="28" y="12"/>
                    <a:pt x="28" y="12"/>
                    <a:pt x="28" y="12"/>
                  </a:cubicBezTo>
                  <a:cubicBezTo>
                    <a:pt x="28" y="12"/>
                    <a:pt x="29" y="13"/>
                    <a:pt x="30" y="15"/>
                  </a:cubicBezTo>
                  <a:cubicBezTo>
                    <a:pt x="31" y="16"/>
                    <a:pt x="32" y="18"/>
                    <a:pt x="32" y="18"/>
                  </a:cubicBezTo>
                  <a:cubicBezTo>
                    <a:pt x="32" y="18"/>
                    <a:pt x="31" y="16"/>
                    <a:pt x="31" y="14"/>
                  </a:cubicBezTo>
                  <a:cubicBezTo>
                    <a:pt x="30" y="13"/>
                    <a:pt x="30" y="12"/>
                    <a:pt x="30" y="12"/>
                  </a:cubicBezTo>
                  <a:cubicBezTo>
                    <a:pt x="30" y="12"/>
                    <a:pt x="31" y="14"/>
                    <a:pt x="32" y="15"/>
                  </a:cubicBezTo>
                  <a:cubicBezTo>
                    <a:pt x="33" y="16"/>
                    <a:pt x="35" y="18"/>
                    <a:pt x="35" y="18"/>
                  </a:cubicBezTo>
                  <a:cubicBezTo>
                    <a:pt x="35" y="18"/>
                    <a:pt x="34" y="15"/>
                    <a:pt x="33" y="14"/>
                  </a:cubicBezTo>
                  <a:cubicBezTo>
                    <a:pt x="32" y="13"/>
                    <a:pt x="33" y="11"/>
                    <a:pt x="33" y="11"/>
                  </a:cubicBezTo>
                  <a:cubicBezTo>
                    <a:pt x="34" y="12"/>
                    <a:pt x="34" y="12"/>
                    <a:pt x="34" y="12"/>
                  </a:cubicBezTo>
                  <a:cubicBezTo>
                    <a:pt x="34" y="11"/>
                    <a:pt x="34" y="11"/>
                    <a:pt x="34" y="11"/>
                  </a:cubicBezTo>
                  <a:cubicBezTo>
                    <a:pt x="34" y="11"/>
                    <a:pt x="34" y="11"/>
                    <a:pt x="35" y="11"/>
                  </a:cubicBezTo>
                  <a:cubicBezTo>
                    <a:pt x="37" y="11"/>
                    <a:pt x="37" y="11"/>
                    <a:pt x="37" y="11"/>
                  </a:cubicBezTo>
                  <a:cubicBezTo>
                    <a:pt x="37" y="11"/>
                    <a:pt x="34" y="10"/>
                    <a:pt x="32" y="8"/>
                  </a:cubicBezTo>
                  <a:cubicBezTo>
                    <a:pt x="31" y="6"/>
                    <a:pt x="30" y="2"/>
                    <a:pt x="28" y="2"/>
                  </a:cubicBezTo>
                  <a:cubicBezTo>
                    <a:pt x="26" y="2"/>
                    <a:pt x="24" y="6"/>
                    <a:pt x="24" y="6"/>
                  </a:cubicBezTo>
                  <a:cubicBezTo>
                    <a:pt x="24" y="6"/>
                    <a:pt x="24" y="5"/>
                    <a:pt x="23" y="5"/>
                  </a:cubicBezTo>
                  <a:cubicBezTo>
                    <a:pt x="23" y="4"/>
                    <a:pt x="22" y="3"/>
                    <a:pt x="22" y="3"/>
                  </a:cubicBezTo>
                  <a:cubicBezTo>
                    <a:pt x="22" y="3"/>
                    <a:pt x="23" y="4"/>
                    <a:pt x="23" y="3"/>
                  </a:cubicBezTo>
                  <a:cubicBezTo>
                    <a:pt x="24" y="3"/>
                    <a:pt x="25" y="2"/>
                    <a:pt x="25" y="2"/>
                  </a:cubicBezTo>
                  <a:cubicBezTo>
                    <a:pt x="22" y="2"/>
                    <a:pt x="22" y="2"/>
                    <a:pt x="22" y="2"/>
                  </a:cubicBezTo>
                  <a:cubicBezTo>
                    <a:pt x="22" y="2"/>
                    <a:pt x="22" y="2"/>
                    <a:pt x="22" y="1"/>
                  </a:cubicBezTo>
                  <a:cubicBezTo>
                    <a:pt x="21" y="0"/>
                    <a:pt x="21" y="0"/>
                    <a:pt x="20" y="0"/>
                  </a:cubicBezTo>
                  <a:cubicBezTo>
                    <a:pt x="19" y="0"/>
                    <a:pt x="18" y="1"/>
                    <a:pt x="18" y="1"/>
                  </a:cubicBezTo>
                  <a:cubicBezTo>
                    <a:pt x="18" y="1"/>
                    <a:pt x="18" y="1"/>
                    <a:pt x="18"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34" name="Freeform 178"/>
            <p:cNvSpPr>
              <a:spLocks/>
            </p:cNvSpPr>
            <p:nvPr/>
          </p:nvSpPr>
          <p:spPr bwMode="auto">
            <a:xfrm>
              <a:off x="3487737" y="6321424"/>
              <a:ext cx="171450" cy="158750"/>
            </a:xfrm>
            <a:custGeom>
              <a:avLst/>
              <a:gdLst>
                <a:gd name="T0" fmla="*/ 16 w 37"/>
                <a:gd name="T1" fmla="*/ 2 h 34"/>
                <a:gd name="T2" fmla="*/ 16 w 37"/>
                <a:gd name="T3" fmla="*/ 3 h 34"/>
                <a:gd name="T4" fmla="*/ 18 w 37"/>
                <a:gd name="T5" fmla="*/ 5 h 34"/>
                <a:gd name="T6" fmla="*/ 15 w 37"/>
                <a:gd name="T7" fmla="*/ 9 h 34"/>
                <a:gd name="T8" fmla="*/ 14 w 37"/>
                <a:gd name="T9" fmla="*/ 3 h 34"/>
                <a:gd name="T10" fmla="*/ 2 w 37"/>
                <a:gd name="T11" fmla="*/ 13 h 34"/>
                <a:gd name="T12" fmla="*/ 6 w 37"/>
                <a:gd name="T13" fmla="*/ 15 h 34"/>
                <a:gd name="T14" fmla="*/ 10 w 37"/>
                <a:gd name="T15" fmla="*/ 12 h 34"/>
                <a:gd name="T16" fmla="*/ 10 w 37"/>
                <a:gd name="T17" fmla="*/ 15 h 34"/>
                <a:gd name="T18" fmla="*/ 9 w 37"/>
                <a:gd name="T19" fmla="*/ 17 h 34"/>
                <a:gd name="T20" fmla="*/ 15 w 37"/>
                <a:gd name="T21" fmla="*/ 13 h 34"/>
                <a:gd name="T22" fmla="*/ 13 w 37"/>
                <a:gd name="T23" fmla="*/ 18 h 34"/>
                <a:gd name="T24" fmla="*/ 13 w 37"/>
                <a:gd name="T25" fmla="*/ 22 h 34"/>
                <a:gd name="T26" fmla="*/ 11 w 37"/>
                <a:gd name="T27" fmla="*/ 21 h 34"/>
                <a:gd name="T28" fmla="*/ 12 w 37"/>
                <a:gd name="T29" fmla="*/ 21 h 34"/>
                <a:gd name="T30" fmla="*/ 10 w 37"/>
                <a:gd name="T31" fmla="*/ 23 h 34"/>
                <a:gd name="T32" fmla="*/ 12 w 37"/>
                <a:gd name="T33" fmla="*/ 24 h 34"/>
                <a:gd name="T34" fmla="*/ 13 w 37"/>
                <a:gd name="T35" fmla="*/ 26 h 34"/>
                <a:gd name="T36" fmla="*/ 16 w 37"/>
                <a:gd name="T37" fmla="*/ 26 h 34"/>
                <a:gd name="T38" fmla="*/ 16 w 37"/>
                <a:gd name="T39" fmla="*/ 22 h 34"/>
                <a:gd name="T40" fmla="*/ 17 w 37"/>
                <a:gd name="T41" fmla="*/ 21 h 34"/>
                <a:gd name="T42" fmla="*/ 17 w 37"/>
                <a:gd name="T43" fmla="*/ 25 h 34"/>
                <a:gd name="T44" fmla="*/ 18 w 37"/>
                <a:gd name="T45" fmla="*/ 27 h 34"/>
                <a:gd name="T46" fmla="*/ 17 w 37"/>
                <a:gd name="T47" fmla="*/ 30 h 34"/>
                <a:gd name="T48" fmla="*/ 19 w 37"/>
                <a:gd name="T49" fmla="*/ 27 h 34"/>
                <a:gd name="T50" fmla="*/ 21 w 37"/>
                <a:gd name="T51" fmla="*/ 33 h 34"/>
                <a:gd name="T52" fmla="*/ 22 w 37"/>
                <a:gd name="T53" fmla="*/ 31 h 34"/>
                <a:gd name="T54" fmla="*/ 22 w 37"/>
                <a:gd name="T55" fmla="*/ 28 h 34"/>
                <a:gd name="T56" fmla="*/ 21 w 37"/>
                <a:gd name="T57" fmla="*/ 23 h 34"/>
                <a:gd name="T58" fmla="*/ 23 w 37"/>
                <a:gd name="T59" fmla="*/ 19 h 34"/>
                <a:gd name="T60" fmla="*/ 23 w 37"/>
                <a:gd name="T61" fmla="*/ 23 h 34"/>
                <a:gd name="T62" fmla="*/ 24 w 37"/>
                <a:gd name="T63" fmla="*/ 24 h 34"/>
                <a:gd name="T64" fmla="*/ 26 w 37"/>
                <a:gd name="T65" fmla="*/ 26 h 34"/>
                <a:gd name="T66" fmla="*/ 26 w 37"/>
                <a:gd name="T67" fmla="*/ 23 h 34"/>
                <a:gd name="T68" fmla="*/ 26 w 37"/>
                <a:gd name="T69" fmla="*/ 21 h 34"/>
                <a:gd name="T70" fmla="*/ 29 w 37"/>
                <a:gd name="T71" fmla="*/ 21 h 34"/>
                <a:gd name="T72" fmla="*/ 25 w 37"/>
                <a:gd name="T73" fmla="*/ 19 h 34"/>
                <a:gd name="T74" fmla="*/ 24 w 37"/>
                <a:gd name="T75" fmla="*/ 11 h 34"/>
                <a:gd name="T76" fmla="*/ 26 w 37"/>
                <a:gd name="T77" fmla="*/ 11 h 34"/>
                <a:gd name="T78" fmla="*/ 29 w 37"/>
                <a:gd name="T79" fmla="*/ 14 h 34"/>
                <a:gd name="T80" fmla="*/ 32 w 37"/>
                <a:gd name="T81" fmla="*/ 18 h 34"/>
                <a:gd name="T82" fmla="*/ 32 w 37"/>
                <a:gd name="T83" fmla="*/ 15 h 34"/>
                <a:gd name="T84" fmla="*/ 33 w 37"/>
                <a:gd name="T85" fmla="*/ 11 h 34"/>
                <a:gd name="T86" fmla="*/ 35 w 37"/>
                <a:gd name="T87" fmla="*/ 11 h 34"/>
                <a:gd name="T88" fmla="*/ 28 w 37"/>
                <a:gd name="T89" fmla="*/ 2 h 34"/>
                <a:gd name="T90" fmla="*/ 22 w 37"/>
                <a:gd name="T91" fmla="*/ 3 h 34"/>
                <a:gd name="T92" fmla="*/ 22 w 37"/>
                <a:gd name="T93" fmla="*/ 2 h 34"/>
                <a:gd name="T94" fmla="*/ 18 w 37"/>
                <a:gd name="T9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 h="34">
                  <a:moveTo>
                    <a:pt x="18" y="1"/>
                  </a:moveTo>
                  <a:cubicBezTo>
                    <a:pt x="18" y="1"/>
                    <a:pt x="17" y="1"/>
                    <a:pt x="17" y="1"/>
                  </a:cubicBezTo>
                  <a:cubicBezTo>
                    <a:pt x="17" y="1"/>
                    <a:pt x="16" y="1"/>
                    <a:pt x="16" y="2"/>
                  </a:cubicBezTo>
                  <a:cubicBezTo>
                    <a:pt x="15" y="2"/>
                    <a:pt x="15" y="3"/>
                    <a:pt x="15" y="3"/>
                  </a:cubicBezTo>
                  <a:cubicBezTo>
                    <a:pt x="15" y="3"/>
                    <a:pt x="17" y="2"/>
                    <a:pt x="17" y="3"/>
                  </a:cubicBezTo>
                  <a:cubicBezTo>
                    <a:pt x="17" y="3"/>
                    <a:pt x="16" y="3"/>
                    <a:pt x="16" y="3"/>
                  </a:cubicBezTo>
                  <a:cubicBezTo>
                    <a:pt x="16" y="3"/>
                    <a:pt x="16" y="4"/>
                    <a:pt x="16" y="4"/>
                  </a:cubicBezTo>
                  <a:cubicBezTo>
                    <a:pt x="17" y="4"/>
                    <a:pt x="18" y="4"/>
                    <a:pt x="18" y="4"/>
                  </a:cubicBezTo>
                  <a:cubicBezTo>
                    <a:pt x="18" y="4"/>
                    <a:pt x="17" y="5"/>
                    <a:pt x="18" y="5"/>
                  </a:cubicBezTo>
                  <a:cubicBezTo>
                    <a:pt x="18" y="6"/>
                    <a:pt x="19" y="6"/>
                    <a:pt x="19" y="6"/>
                  </a:cubicBezTo>
                  <a:cubicBezTo>
                    <a:pt x="19" y="6"/>
                    <a:pt x="18" y="6"/>
                    <a:pt x="18" y="6"/>
                  </a:cubicBezTo>
                  <a:cubicBezTo>
                    <a:pt x="17" y="7"/>
                    <a:pt x="15" y="9"/>
                    <a:pt x="15" y="9"/>
                  </a:cubicBezTo>
                  <a:cubicBezTo>
                    <a:pt x="15" y="9"/>
                    <a:pt x="15" y="9"/>
                    <a:pt x="15" y="9"/>
                  </a:cubicBezTo>
                  <a:cubicBezTo>
                    <a:pt x="15" y="9"/>
                    <a:pt x="15" y="9"/>
                    <a:pt x="15" y="8"/>
                  </a:cubicBezTo>
                  <a:cubicBezTo>
                    <a:pt x="15" y="8"/>
                    <a:pt x="15" y="4"/>
                    <a:pt x="14" y="3"/>
                  </a:cubicBezTo>
                  <a:cubicBezTo>
                    <a:pt x="14" y="2"/>
                    <a:pt x="13" y="1"/>
                    <a:pt x="11" y="2"/>
                  </a:cubicBezTo>
                  <a:cubicBezTo>
                    <a:pt x="10" y="2"/>
                    <a:pt x="8" y="3"/>
                    <a:pt x="6" y="6"/>
                  </a:cubicBezTo>
                  <a:cubicBezTo>
                    <a:pt x="4" y="10"/>
                    <a:pt x="4" y="11"/>
                    <a:pt x="2" y="13"/>
                  </a:cubicBezTo>
                  <a:cubicBezTo>
                    <a:pt x="0" y="14"/>
                    <a:pt x="6" y="11"/>
                    <a:pt x="6" y="11"/>
                  </a:cubicBezTo>
                  <a:cubicBezTo>
                    <a:pt x="6" y="11"/>
                    <a:pt x="7" y="11"/>
                    <a:pt x="8" y="11"/>
                  </a:cubicBezTo>
                  <a:cubicBezTo>
                    <a:pt x="9" y="10"/>
                    <a:pt x="7" y="13"/>
                    <a:pt x="6" y="15"/>
                  </a:cubicBezTo>
                  <a:cubicBezTo>
                    <a:pt x="5" y="17"/>
                    <a:pt x="3" y="18"/>
                    <a:pt x="3" y="18"/>
                  </a:cubicBezTo>
                  <a:cubicBezTo>
                    <a:pt x="3" y="18"/>
                    <a:pt x="5" y="18"/>
                    <a:pt x="7" y="16"/>
                  </a:cubicBezTo>
                  <a:cubicBezTo>
                    <a:pt x="9" y="14"/>
                    <a:pt x="10" y="12"/>
                    <a:pt x="10" y="12"/>
                  </a:cubicBezTo>
                  <a:cubicBezTo>
                    <a:pt x="10" y="12"/>
                    <a:pt x="10" y="14"/>
                    <a:pt x="9" y="15"/>
                  </a:cubicBezTo>
                  <a:cubicBezTo>
                    <a:pt x="8" y="16"/>
                    <a:pt x="7" y="17"/>
                    <a:pt x="7" y="17"/>
                  </a:cubicBezTo>
                  <a:cubicBezTo>
                    <a:pt x="7" y="17"/>
                    <a:pt x="10" y="16"/>
                    <a:pt x="10" y="15"/>
                  </a:cubicBezTo>
                  <a:cubicBezTo>
                    <a:pt x="11" y="13"/>
                    <a:pt x="12" y="11"/>
                    <a:pt x="12" y="11"/>
                  </a:cubicBezTo>
                  <a:cubicBezTo>
                    <a:pt x="12" y="11"/>
                    <a:pt x="11" y="13"/>
                    <a:pt x="11" y="15"/>
                  </a:cubicBezTo>
                  <a:cubicBezTo>
                    <a:pt x="10" y="16"/>
                    <a:pt x="9" y="17"/>
                    <a:pt x="9" y="17"/>
                  </a:cubicBezTo>
                  <a:cubicBezTo>
                    <a:pt x="9" y="17"/>
                    <a:pt x="13" y="17"/>
                    <a:pt x="13" y="14"/>
                  </a:cubicBezTo>
                  <a:cubicBezTo>
                    <a:pt x="14" y="11"/>
                    <a:pt x="15" y="11"/>
                    <a:pt x="15" y="11"/>
                  </a:cubicBezTo>
                  <a:cubicBezTo>
                    <a:pt x="15" y="11"/>
                    <a:pt x="15" y="12"/>
                    <a:pt x="15" y="13"/>
                  </a:cubicBezTo>
                  <a:cubicBezTo>
                    <a:pt x="15" y="14"/>
                    <a:pt x="15" y="15"/>
                    <a:pt x="15" y="15"/>
                  </a:cubicBezTo>
                  <a:cubicBezTo>
                    <a:pt x="15" y="15"/>
                    <a:pt x="13" y="15"/>
                    <a:pt x="13" y="16"/>
                  </a:cubicBezTo>
                  <a:cubicBezTo>
                    <a:pt x="13" y="17"/>
                    <a:pt x="13" y="18"/>
                    <a:pt x="13" y="18"/>
                  </a:cubicBezTo>
                  <a:cubicBezTo>
                    <a:pt x="13" y="19"/>
                    <a:pt x="14" y="19"/>
                    <a:pt x="14" y="19"/>
                  </a:cubicBezTo>
                  <a:cubicBezTo>
                    <a:pt x="14" y="22"/>
                    <a:pt x="14" y="22"/>
                    <a:pt x="14" y="22"/>
                  </a:cubicBezTo>
                  <a:cubicBezTo>
                    <a:pt x="13" y="22"/>
                    <a:pt x="13" y="22"/>
                    <a:pt x="13" y="22"/>
                  </a:cubicBezTo>
                  <a:cubicBezTo>
                    <a:pt x="13" y="22"/>
                    <a:pt x="13" y="22"/>
                    <a:pt x="13" y="22"/>
                  </a:cubicBezTo>
                  <a:cubicBezTo>
                    <a:pt x="13" y="22"/>
                    <a:pt x="13" y="20"/>
                    <a:pt x="12" y="20"/>
                  </a:cubicBezTo>
                  <a:cubicBezTo>
                    <a:pt x="11" y="21"/>
                    <a:pt x="11" y="21"/>
                    <a:pt x="11" y="21"/>
                  </a:cubicBezTo>
                  <a:cubicBezTo>
                    <a:pt x="10" y="21"/>
                    <a:pt x="10" y="21"/>
                    <a:pt x="10" y="21"/>
                  </a:cubicBezTo>
                  <a:cubicBezTo>
                    <a:pt x="11" y="21"/>
                    <a:pt x="11" y="21"/>
                    <a:pt x="11" y="21"/>
                  </a:cubicBezTo>
                  <a:cubicBezTo>
                    <a:pt x="12" y="21"/>
                    <a:pt x="12" y="21"/>
                    <a:pt x="12" y="21"/>
                  </a:cubicBezTo>
                  <a:cubicBezTo>
                    <a:pt x="12" y="21"/>
                    <a:pt x="11" y="22"/>
                    <a:pt x="12" y="22"/>
                  </a:cubicBezTo>
                  <a:cubicBezTo>
                    <a:pt x="12" y="23"/>
                    <a:pt x="12" y="23"/>
                    <a:pt x="12" y="23"/>
                  </a:cubicBezTo>
                  <a:cubicBezTo>
                    <a:pt x="12" y="23"/>
                    <a:pt x="10" y="23"/>
                    <a:pt x="10" y="23"/>
                  </a:cubicBezTo>
                  <a:cubicBezTo>
                    <a:pt x="10" y="24"/>
                    <a:pt x="10" y="25"/>
                    <a:pt x="10" y="25"/>
                  </a:cubicBezTo>
                  <a:cubicBezTo>
                    <a:pt x="11" y="25"/>
                    <a:pt x="11" y="25"/>
                    <a:pt x="11" y="25"/>
                  </a:cubicBezTo>
                  <a:cubicBezTo>
                    <a:pt x="12" y="24"/>
                    <a:pt x="12" y="24"/>
                    <a:pt x="12" y="24"/>
                  </a:cubicBezTo>
                  <a:cubicBezTo>
                    <a:pt x="12" y="24"/>
                    <a:pt x="12" y="25"/>
                    <a:pt x="12" y="26"/>
                  </a:cubicBezTo>
                  <a:cubicBezTo>
                    <a:pt x="12" y="26"/>
                    <a:pt x="12" y="27"/>
                    <a:pt x="12" y="27"/>
                  </a:cubicBezTo>
                  <a:cubicBezTo>
                    <a:pt x="12" y="27"/>
                    <a:pt x="13" y="26"/>
                    <a:pt x="13" y="26"/>
                  </a:cubicBezTo>
                  <a:cubicBezTo>
                    <a:pt x="13" y="26"/>
                    <a:pt x="14" y="25"/>
                    <a:pt x="14" y="24"/>
                  </a:cubicBezTo>
                  <a:cubicBezTo>
                    <a:pt x="14" y="23"/>
                    <a:pt x="15" y="25"/>
                    <a:pt x="15" y="25"/>
                  </a:cubicBezTo>
                  <a:cubicBezTo>
                    <a:pt x="15" y="25"/>
                    <a:pt x="16" y="26"/>
                    <a:pt x="16" y="26"/>
                  </a:cubicBezTo>
                  <a:cubicBezTo>
                    <a:pt x="15" y="27"/>
                    <a:pt x="17" y="25"/>
                    <a:pt x="16" y="24"/>
                  </a:cubicBezTo>
                  <a:cubicBezTo>
                    <a:pt x="16" y="24"/>
                    <a:pt x="15" y="23"/>
                    <a:pt x="15" y="23"/>
                  </a:cubicBezTo>
                  <a:cubicBezTo>
                    <a:pt x="15" y="23"/>
                    <a:pt x="17" y="23"/>
                    <a:pt x="16" y="22"/>
                  </a:cubicBezTo>
                  <a:cubicBezTo>
                    <a:pt x="16" y="21"/>
                    <a:pt x="16" y="21"/>
                    <a:pt x="16" y="21"/>
                  </a:cubicBezTo>
                  <a:cubicBezTo>
                    <a:pt x="16" y="19"/>
                    <a:pt x="16" y="19"/>
                    <a:pt x="16" y="19"/>
                  </a:cubicBezTo>
                  <a:cubicBezTo>
                    <a:pt x="16" y="19"/>
                    <a:pt x="17" y="20"/>
                    <a:pt x="17" y="21"/>
                  </a:cubicBezTo>
                  <a:cubicBezTo>
                    <a:pt x="17" y="21"/>
                    <a:pt x="18" y="21"/>
                    <a:pt x="18" y="21"/>
                  </a:cubicBezTo>
                  <a:cubicBezTo>
                    <a:pt x="19" y="21"/>
                    <a:pt x="18" y="22"/>
                    <a:pt x="18" y="22"/>
                  </a:cubicBezTo>
                  <a:cubicBezTo>
                    <a:pt x="18" y="22"/>
                    <a:pt x="18" y="24"/>
                    <a:pt x="17" y="25"/>
                  </a:cubicBezTo>
                  <a:cubicBezTo>
                    <a:pt x="17" y="26"/>
                    <a:pt x="16" y="28"/>
                    <a:pt x="16" y="28"/>
                  </a:cubicBezTo>
                  <a:cubicBezTo>
                    <a:pt x="17" y="29"/>
                    <a:pt x="17" y="29"/>
                    <a:pt x="17" y="29"/>
                  </a:cubicBezTo>
                  <a:cubicBezTo>
                    <a:pt x="17" y="29"/>
                    <a:pt x="18" y="28"/>
                    <a:pt x="18" y="27"/>
                  </a:cubicBezTo>
                  <a:cubicBezTo>
                    <a:pt x="18" y="27"/>
                    <a:pt x="19" y="26"/>
                    <a:pt x="19" y="26"/>
                  </a:cubicBezTo>
                  <a:cubicBezTo>
                    <a:pt x="19" y="26"/>
                    <a:pt x="18" y="28"/>
                    <a:pt x="18" y="28"/>
                  </a:cubicBezTo>
                  <a:cubicBezTo>
                    <a:pt x="18" y="29"/>
                    <a:pt x="17" y="30"/>
                    <a:pt x="17" y="30"/>
                  </a:cubicBezTo>
                  <a:cubicBezTo>
                    <a:pt x="17" y="31"/>
                    <a:pt x="18" y="31"/>
                    <a:pt x="18" y="31"/>
                  </a:cubicBezTo>
                  <a:cubicBezTo>
                    <a:pt x="18" y="31"/>
                    <a:pt x="18" y="31"/>
                    <a:pt x="19" y="30"/>
                  </a:cubicBezTo>
                  <a:cubicBezTo>
                    <a:pt x="19" y="29"/>
                    <a:pt x="19" y="27"/>
                    <a:pt x="19" y="27"/>
                  </a:cubicBezTo>
                  <a:cubicBezTo>
                    <a:pt x="19" y="33"/>
                    <a:pt x="19" y="33"/>
                    <a:pt x="19" y="33"/>
                  </a:cubicBezTo>
                  <a:cubicBezTo>
                    <a:pt x="19" y="33"/>
                    <a:pt x="19" y="34"/>
                    <a:pt x="20" y="34"/>
                  </a:cubicBezTo>
                  <a:cubicBezTo>
                    <a:pt x="21" y="34"/>
                    <a:pt x="21" y="33"/>
                    <a:pt x="21" y="33"/>
                  </a:cubicBezTo>
                  <a:cubicBezTo>
                    <a:pt x="20" y="27"/>
                    <a:pt x="20" y="27"/>
                    <a:pt x="20" y="27"/>
                  </a:cubicBezTo>
                  <a:cubicBezTo>
                    <a:pt x="20" y="27"/>
                    <a:pt x="21" y="30"/>
                    <a:pt x="21" y="30"/>
                  </a:cubicBezTo>
                  <a:cubicBezTo>
                    <a:pt x="21" y="30"/>
                    <a:pt x="22" y="31"/>
                    <a:pt x="22" y="31"/>
                  </a:cubicBezTo>
                  <a:cubicBezTo>
                    <a:pt x="22" y="31"/>
                    <a:pt x="22" y="30"/>
                    <a:pt x="22" y="29"/>
                  </a:cubicBezTo>
                  <a:cubicBezTo>
                    <a:pt x="21" y="28"/>
                    <a:pt x="21" y="26"/>
                    <a:pt x="21" y="26"/>
                  </a:cubicBezTo>
                  <a:cubicBezTo>
                    <a:pt x="22" y="28"/>
                    <a:pt x="22" y="28"/>
                    <a:pt x="22" y="28"/>
                  </a:cubicBezTo>
                  <a:cubicBezTo>
                    <a:pt x="22" y="28"/>
                    <a:pt x="23" y="28"/>
                    <a:pt x="23" y="28"/>
                  </a:cubicBezTo>
                  <a:cubicBezTo>
                    <a:pt x="24" y="28"/>
                    <a:pt x="23" y="26"/>
                    <a:pt x="23" y="26"/>
                  </a:cubicBezTo>
                  <a:cubicBezTo>
                    <a:pt x="21" y="23"/>
                    <a:pt x="21" y="23"/>
                    <a:pt x="21" y="23"/>
                  </a:cubicBezTo>
                  <a:cubicBezTo>
                    <a:pt x="21" y="23"/>
                    <a:pt x="22" y="21"/>
                    <a:pt x="22" y="21"/>
                  </a:cubicBezTo>
                  <a:cubicBezTo>
                    <a:pt x="22" y="21"/>
                    <a:pt x="22" y="21"/>
                    <a:pt x="22" y="21"/>
                  </a:cubicBezTo>
                  <a:cubicBezTo>
                    <a:pt x="23" y="20"/>
                    <a:pt x="23" y="19"/>
                    <a:pt x="23" y="19"/>
                  </a:cubicBezTo>
                  <a:cubicBezTo>
                    <a:pt x="23" y="19"/>
                    <a:pt x="23" y="20"/>
                    <a:pt x="23" y="21"/>
                  </a:cubicBezTo>
                  <a:cubicBezTo>
                    <a:pt x="23" y="21"/>
                    <a:pt x="24" y="22"/>
                    <a:pt x="24" y="22"/>
                  </a:cubicBezTo>
                  <a:cubicBezTo>
                    <a:pt x="24" y="22"/>
                    <a:pt x="23" y="23"/>
                    <a:pt x="23" y="23"/>
                  </a:cubicBezTo>
                  <a:cubicBezTo>
                    <a:pt x="23" y="24"/>
                    <a:pt x="23" y="25"/>
                    <a:pt x="23" y="25"/>
                  </a:cubicBezTo>
                  <a:cubicBezTo>
                    <a:pt x="23" y="24"/>
                    <a:pt x="23" y="24"/>
                    <a:pt x="23" y="24"/>
                  </a:cubicBezTo>
                  <a:cubicBezTo>
                    <a:pt x="24" y="24"/>
                    <a:pt x="24" y="24"/>
                    <a:pt x="24" y="24"/>
                  </a:cubicBezTo>
                  <a:cubicBezTo>
                    <a:pt x="24" y="24"/>
                    <a:pt x="25" y="24"/>
                    <a:pt x="25" y="25"/>
                  </a:cubicBezTo>
                  <a:cubicBezTo>
                    <a:pt x="25" y="25"/>
                    <a:pt x="25" y="26"/>
                    <a:pt x="25" y="26"/>
                  </a:cubicBezTo>
                  <a:cubicBezTo>
                    <a:pt x="25" y="26"/>
                    <a:pt x="25" y="26"/>
                    <a:pt x="26" y="26"/>
                  </a:cubicBezTo>
                  <a:cubicBezTo>
                    <a:pt x="26" y="25"/>
                    <a:pt x="26" y="25"/>
                    <a:pt x="26" y="25"/>
                  </a:cubicBezTo>
                  <a:cubicBezTo>
                    <a:pt x="25" y="23"/>
                    <a:pt x="25" y="23"/>
                    <a:pt x="25" y="23"/>
                  </a:cubicBezTo>
                  <a:cubicBezTo>
                    <a:pt x="25" y="23"/>
                    <a:pt x="26" y="23"/>
                    <a:pt x="26" y="23"/>
                  </a:cubicBezTo>
                  <a:cubicBezTo>
                    <a:pt x="27" y="23"/>
                    <a:pt x="27" y="24"/>
                    <a:pt x="27" y="24"/>
                  </a:cubicBezTo>
                  <a:cubicBezTo>
                    <a:pt x="28" y="24"/>
                    <a:pt x="28" y="24"/>
                    <a:pt x="28" y="23"/>
                  </a:cubicBezTo>
                  <a:cubicBezTo>
                    <a:pt x="27" y="22"/>
                    <a:pt x="26" y="21"/>
                    <a:pt x="26" y="21"/>
                  </a:cubicBezTo>
                  <a:cubicBezTo>
                    <a:pt x="26" y="21"/>
                    <a:pt x="27" y="21"/>
                    <a:pt x="27" y="21"/>
                  </a:cubicBezTo>
                  <a:cubicBezTo>
                    <a:pt x="28" y="21"/>
                    <a:pt x="28" y="22"/>
                    <a:pt x="28" y="22"/>
                  </a:cubicBezTo>
                  <a:cubicBezTo>
                    <a:pt x="29" y="21"/>
                    <a:pt x="29" y="21"/>
                    <a:pt x="29" y="21"/>
                  </a:cubicBezTo>
                  <a:cubicBezTo>
                    <a:pt x="29" y="21"/>
                    <a:pt x="28" y="19"/>
                    <a:pt x="27" y="20"/>
                  </a:cubicBezTo>
                  <a:cubicBezTo>
                    <a:pt x="26" y="20"/>
                    <a:pt x="25" y="21"/>
                    <a:pt x="25" y="21"/>
                  </a:cubicBezTo>
                  <a:cubicBezTo>
                    <a:pt x="24" y="21"/>
                    <a:pt x="24" y="20"/>
                    <a:pt x="25" y="19"/>
                  </a:cubicBezTo>
                  <a:cubicBezTo>
                    <a:pt x="26" y="19"/>
                    <a:pt x="28" y="15"/>
                    <a:pt x="26" y="15"/>
                  </a:cubicBezTo>
                  <a:cubicBezTo>
                    <a:pt x="24" y="15"/>
                    <a:pt x="24" y="15"/>
                    <a:pt x="24" y="15"/>
                  </a:cubicBezTo>
                  <a:cubicBezTo>
                    <a:pt x="24" y="11"/>
                    <a:pt x="24" y="11"/>
                    <a:pt x="24" y="11"/>
                  </a:cubicBezTo>
                  <a:cubicBezTo>
                    <a:pt x="24" y="11"/>
                    <a:pt x="25" y="13"/>
                    <a:pt x="25" y="13"/>
                  </a:cubicBezTo>
                  <a:cubicBezTo>
                    <a:pt x="25" y="13"/>
                    <a:pt x="27" y="15"/>
                    <a:pt x="27" y="15"/>
                  </a:cubicBezTo>
                  <a:cubicBezTo>
                    <a:pt x="27" y="15"/>
                    <a:pt x="26" y="11"/>
                    <a:pt x="26" y="11"/>
                  </a:cubicBezTo>
                  <a:cubicBezTo>
                    <a:pt x="26" y="11"/>
                    <a:pt x="27" y="13"/>
                    <a:pt x="28" y="14"/>
                  </a:cubicBezTo>
                  <a:cubicBezTo>
                    <a:pt x="29" y="16"/>
                    <a:pt x="30" y="17"/>
                    <a:pt x="30" y="17"/>
                  </a:cubicBezTo>
                  <a:cubicBezTo>
                    <a:pt x="30" y="17"/>
                    <a:pt x="29" y="15"/>
                    <a:pt x="29" y="14"/>
                  </a:cubicBezTo>
                  <a:cubicBezTo>
                    <a:pt x="28" y="12"/>
                    <a:pt x="28" y="12"/>
                    <a:pt x="28" y="12"/>
                  </a:cubicBezTo>
                  <a:cubicBezTo>
                    <a:pt x="28" y="12"/>
                    <a:pt x="29" y="13"/>
                    <a:pt x="30" y="15"/>
                  </a:cubicBezTo>
                  <a:cubicBezTo>
                    <a:pt x="31" y="16"/>
                    <a:pt x="32" y="18"/>
                    <a:pt x="32" y="18"/>
                  </a:cubicBezTo>
                  <a:cubicBezTo>
                    <a:pt x="32" y="18"/>
                    <a:pt x="31" y="16"/>
                    <a:pt x="31" y="14"/>
                  </a:cubicBezTo>
                  <a:cubicBezTo>
                    <a:pt x="30" y="13"/>
                    <a:pt x="30" y="12"/>
                    <a:pt x="30" y="12"/>
                  </a:cubicBezTo>
                  <a:cubicBezTo>
                    <a:pt x="30" y="12"/>
                    <a:pt x="31" y="14"/>
                    <a:pt x="32" y="15"/>
                  </a:cubicBezTo>
                  <a:cubicBezTo>
                    <a:pt x="33" y="16"/>
                    <a:pt x="35" y="18"/>
                    <a:pt x="35" y="18"/>
                  </a:cubicBezTo>
                  <a:cubicBezTo>
                    <a:pt x="35" y="18"/>
                    <a:pt x="34" y="15"/>
                    <a:pt x="33" y="14"/>
                  </a:cubicBezTo>
                  <a:cubicBezTo>
                    <a:pt x="32" y="13"/>
                    <a:pt x="33" y="11"/>
                    <a:pt x="33" y="11"/>
                  </a:cubicBezTo>
                  <a:cubicBezTo>
                    <a:pt x="34" y="12"/>
                    <a:pt x="34" y="12"/>
                    <a:pt x="34" y="12"/>
                  </a:cubicBezTo>
                  <a:cubicBezTo>
                    <a:pt x="34" y="11"/>
                    <a:pt x="34" y="11"/>
                    <a:pt x="34" y="11"/>
                  </a:cubicBezTo>
                  <a:cubicBezTo>
                    <a:pt x="34" y="11"/>
                    <a:pt x="34" y="11"/>
                    <a:pt x="35" y="11"/>
                  </a:cubicBezTo>
                  <a:cubicBezTo>
                    <a:pt x="37" y="11"/>
                    <a:pt x="37" y="11"/>
                    <a:pt x="37" y="11"/>
                  </a:cubicBezTo>
                  <a:cubicBezTo>
                    <a:pt x="37" y="11"/>
                    <a:pt x="34" y="10"/>
                    <a:pt x="32" y="8"/>
                  </a:cubicBezTo>
                  <a:cubicBezTo>
                    <a:pt x="31" y="6"/>
                    <a:pt x="30" y="2"/>
                    <a:pt x="28" y="2"/>
                  </a:cubicBezTo>
                  <a:cubicBezTo>
                    <a:pt x="26" y="2"/>
                    <a:pt x="24" y="6"/>
                    <a:pt x="24" y="6"/>
                  </a:cubicBezTo>
                  <a:cubicBezTo>
                    <a:pt x="24" y="6"/>
                    <a:pt x="24" y="5"/>
                    <a:pt x="23" y="5"/>
                  </a:cubicBezTo>
                  <a:cubicBezTo>
                    <a:pt x="23" y="4"/>
                    <a:pt x="22" y="3"/>
                    <a:pt x="22" y="3"/>
                  </a:cubicBezTo>
                  <a:cubicBezTo>
                    <a:pt x="22" y="3"/>
                    <a:pt x="23" y="4"/>
                    <a:pt x="23" y="3"/>
                  </a:cubicBezTo>
                  <a:cubicBezTo>
                    <a:pt x="24" y="3"/>
                    <a:pt x="25" y="2"/>
                    <a:pt x="25" y="2"/>
                  </a:cubicBezTo>
                  <a:cubicBezTo>
                    <a:pt x="22" y="2"/>
                    <a:pt x="22" y="2"/>
                    <a:pt x="22" y="2"/>
                  </a:cubicBezTo>
                  <a:cubicBezTo>
                    <a:pt x="22" y="2"/>
                    <a:pt x="22" y="2"/>
                    <a:pt x="22" y="1"/>
                  </a:cubicBezTo>
                  <a:cubicBezTo>
                    <a:pt x="21" y="0"/>
                    <a:pt x="21" y="0"/>
                    <a:pt x="20" y="0"/>
                  </a:cubicBezTo>
                  <a:cubicBezTo>
                    <a:pt x="19" y="0"/>
                    <a:pt x="18" y="1"/>
                    <a:pt x="18" y="1"/>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35" name="Freeform 179"/>
            <p:cNvSpPr>
              <a:spLocks/>
            </p:cNvSpPr>
            <p:nvPr/>
          </p:nvSpPr>
          <p:spPr bwMode="auto">
            <a:xfrm>
              <a:off x="3575050" y="6369049"/>
              <a:ext cx="23813" cy="26988"/>
            </a:xfrm>
            <a:custGeom>
              <a:avLst/>
              <a:gdLst>
                <a:gd name="T0" fmla="*/ 0 w 5"/>
                <a:gd name="T1" fmla="*/ 6 h 6"/>
                <a:gd name="T2" fmla="*/ 5 w 5"/>
                <a:gd name="T3" fmla="*/ 0 h 6"/>
              </a:gdLst>
              <a:ahLst/>
              <a:cxnLst>
                <a:cxn ang="0">
                  <a:pos x="T0" y="T1"/>
                </a:cxn>
                <a:cxn ang="0">
                  <a:pos x="T2" y="T3"/>
                </a:cxn>
              </a:cxnLst>
              <a:rect l="0" t="0" r="r" b="b"/>
              <a:pathLst>
                <a:path w="5" h="6">
                  <a:moveTo>
                    <a:pt x="0" y="6"/>
                  </a:moveTo>
                  <a:cubicBezTo>
                    <a:pt x="0" y="6"/>
                    <a:pt x="4" y="2"/>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36" name="Freeform 180"/>
            <p:cNvSpPr>
              <a:spLocks/>
            </p:cNvSpPr>
            <p:nvPr/>
          </p:nvSpPr>
          <p:spPr bwMode="auto">
            <a:xfrm>
              <a:off x="3575050" y="6369049"/>
              <a:ext cx="23813" cy="26988"/>
            </a:xfrm>
            <a:custGeom>
              <a:avLst/>
              <a:gdLst>
                <a:gd name="T0" fmla="*/ 0 w 5"/>
                <a:gd name="T1" fmla="*/ 6 h 6"/>
                <a:gd name="T2" fmla="*/ 5 w 5"/>
                <a:gd name="T3" fmla="*/ 0 h 6"/>
              </a:gdLst>
              <a:ahLst/>
              <a:cxnLst>
                <a:cxn ang="0">
                  <a:pos x="T0" y="T1"/>
                </a:cxn>
                <a:cxn ang="0">
                  <a:pos x="T2" y="T3"/>
                </a:cxn>
              </a:cxnLst>
              <a:rect l="0" t="0" r="r" b="b"/>
              <a:pathLst>
                <a:path w="5" h="6">
                  <a:moveTo>
                    <a:pt x="0" y="6"/>
                  </a:moveTo>
                  <a:cubicBezTo>
                    <a:pt x="0" y="6"/>
                    <a:pt x="4" y="2"/>
                    <a:pt x="5" y="0"/>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37" name="Freeform 181"/>
            <p:cNvSpPr>
              <a:spLocks/>
            </p:cNvSpPr>
            <p:nvPr/>
          </p:nvSpPr>
          <p:spPr bwMode="auto">
            <a:xfrm>
              <a:off x="3565525" y="6359524"/>
              <a:ext cx="33338" cy="31750"/>
            </a:xfrm>
            <a:custGeom>
              <a:avLst/>
              <a:gdLst>
                <a:gd name="T0" fmla="*/ 7 w 7"/>
                <a:gd name="T1" fmla="*/ 0 h 7"/>
                <a:gd name="T2" fmla="*/ 0 w 7"/>
                <a:gd name="T3" fmla="*/ 7 h 7"/>
              </a:gdLst>
              <a:ahLst/>
              <a:cxnLst>
                <a:cxn ang="0">
                  <a:pos x="T0" y="T1"/>
                </a:cxn>
                <a:cxn ang="0">
                  <a:pos x="T2" y="T3"/>
                </a:cxn>
              </a:cxnLst>
              <a:rect l="0" t="0" r="r" b="b"/>
              <a:pathLst>
                <a:path w="7" h="7">
                  <a:moveTo>
                    <a:pt x="7" y="0"/>
                  </a:moveTo>
                  <a:cubicBezTo>
                    <a:pt x="7" y="0"/>
                    <a:pt x="3" y="6"/>
                    <a:pt x="0"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38" name="Freeform 182"/>
            <p:cNvSpPr>
              <a:spLocks/>
            </p:cNvSpPr>
            <p:nvPr/>
          </p:nvSpPr>
          <p:spPr bwMode="auto">
            <a:xfrm>
              <a:off x="3565525" y="6359524"/>
              <a:ext cx="33338" cy="31750"/>
            </a:xfrm>
            <a:custGeom>
              <a:avLst/>
              <a:gdLst>
                <a:gd name="T0" fmla="*/ 7 w 7"/>
                <a:gd name="T1" fmla="*/ 0 h 7"/>
                <a:gd name="T2" fmla="*/ 0 w 7"/>
                <a:gd name="T3" fmla="*/ 7 h 7"/>
              </a:gdLst>
              <a:ahLst/>
              <a:cxnLst>
                <a:cxn ang="0">
                  <a:pos x="T0" y="T1"/>
                </a:cxn>
                <a:cxn ang="0">
                  <a:pos x="T2" y="T3"/>
                </a:cxn>
              </a:cxnLst>
              <a:rect l="0" t="0" r="r" b="b"/>
              <a:pathLst>
                <a:path w="7" h="7">
                  <a:moveTo>
                    <a:pt x="7" y="0"/>
                  </a:moveTo>
                  <a:cubicBezTo>
                    <a:pt x="7" y="0"/>
                    <a:pt x="3" y="6"/>
                    <a:pt x="0" y="7"/>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39" name="Freeform 183"/>
            <p:cNvSpPr>
              <a:spLocks/>
            </p:cNvSpPr>
            <p:nvPr/>
          </p:nvSpPr>
          <p:spPr bwMode="auto">
            <a:xfrm>
              <a:off x="3570287" y="6354762"/>
              <a:ext cx="23813" cy="26988"/>
            </a:xfrm>
            <a:custGeom>
              <a:avLst/>
              <a:gdLst>
                <a:gd name="T0" fmla="*/ 5 w 5"/>
                <a:gd name="T1" fmla="*/ 0 h 6"/>
                <a:gd name="T2" fmla="*/ 0 w 5"/>
                <a:gd name="T3" fmla="*/ 6 h 6"/>
              </a:gdLst>
              <a:ahLst/>
              <a:cxnLst>
                <a:cxn ang="0">
                  <a:pos x="T0" y="T1"/>
                </a:cxn>
                <a:cxn ang="0">
                  <a:pos x="T2" y="T3"/>
                </a:cxn>
              </a:cxnLst>
              <a:rect l="0" t="0" r="r" b="b"/>
              <a:pathLst>
                <a:path w="5" h="6">
                  <a:moveTo>
                    <a:pt x="5" y="0"/>
                  </a:moveTo>
                  <a:cubicBezTo>
                    <a:pt x="5" y="0"/>
                    <a:pt x="2" y="5"/>
                    <a:pt x="0"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40" name="Freeform 184"/>
            <p:cNvSpPr>
              <a:spLocks/>
            </p:cNvSpPr>
            <p:nvPr/>
          </p:nvSpPr>
          <p:spPr bwMode="auto">
            <a:xfrm>
              <a:off x="3570287" y="6354762"/>
              <a:ext cx="23813" cy="26988"/>
            </a:xfrm>
            <a:custGeom>
              <a:avLst/>
              <a:gdLst>
                <a:gd name="T0" fmla="*/ 5 w 5"/>
                <a:gd name="T1" fmla="*/ 0 h 6"/>
                <a:gd name="T2" fmla="*/ 0 w 5"/>
                <a:gd name="T3" fmla="*/ 6 h 6"/>
              </a:gdLst>
              <a:ahLst/>
              <a:cxnLst>
                <a:cxn ang="0">
                  <a:pos x="T0" y="T1"/>
                </a:cxn>
                <a:cxn ang="0">
                  <a:pos x="T2" y="T3"/>
                </a:cxn>
              </a:cxnLst>
              <a:rect l="0" t="0" r="r" b="b"/>
              <a:pathLst>
                <a:path w="5" h="6">
                  <a:moveTo>
                    <a:pt x="5" y="0"/>
                  </a:moveTo>
                  <a:cubicBezTo>
                    <a:pt x="5" y="0"/>
                    <a:pt x="2" y="5"/>
                    <a:pt x="0" y="6"/>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41" name="Freeform 185"/>
            <p:cNvSpPr>
              <a:spLocks/>
            </p:cNvSpPr>
            <p:nvPr/>
          </p:nvSpPr>
          <p:spPr bwMode="auto">
            <a:xfrm>
              <a:off x="3575050" y="6349999"/>
              <a:ext cx="19050" cy="23813"/>
            </a:xfrm>
            <a:custGeom>
              <a:avLst/>
              <a:gdLst>
                <a:gd name="T0" fmla="*/ 4 w 4"/>
                <a:gd name="T1" fmla="*/ 0 h 5"/>
                <a:gd name="T2" fmla="*/ 0 w 4"/>
                <a:gd name="T3" fmla="*/ 5 h 5"/>
              </a:gdLst>
              <a:ahLst/>
              <a:cxnLst>
                <a:cxn ang="0">
                  <a:pos x="T0" y="T1"/>
                </a:cxn>
                <a:cxn ang="0">
                  <a:pos x="T2" y="T3"/>
                </a:cxn>
              </a:cxnLst>
              <a:rect l="0" t="0" r="r" b="b"/>
              <a:pathLst>
                <a:path w="4" h="5">
                  <a:moveTo>
                    <a:pt x="4" y="0"/>
                  </a:moveTo>
                  <a:cubicBezTo>
                    <a:pt x="4" y="0"/>
                    <a:pt x="1" y="5"/>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42" name="Freeform 186"/>
            <p:cNvSpPr>
              <a:spLocks/>
            </p:cNvSpPr>
            <p:nvPr/>
          </p:nvSpPr>
          <p:spPr bwMode="auto">
            <a:xfrm>
              <a:off x="3575050" y="6349999"/>
              <a:ext cx="19050" cy="23813"/>
            </a:xfrm>
            <a:custGeom>
              <a:avLst/>
              <a:gdLst>
                <a:gd name="T0" fmla="*/ 4 w 4"/>
                <a:gd name="T1" fmla="*/ 0 h 5"/>
                <a:gd name="T2" fmla="*/ 0 w 4"/>
                <a:gd name="T3" fmla="*/ 5 h 5"/>
              </a:gdLst>
              <a:ahLst/>
              <a:cxnLst>
                <a:cxn ang="0">
                  <a:pos x="T0" y="T1"/>
                </a:cxn>
                <a:cxn ang="0">
                  <a:pos x="T2" y="T3"/>
                </a:cxn>
              </a:cxnLst>
              <a:rect l="0" t="0" r="r" b="b"/>
              <a:pathLst>
                <a:path w="4" h="5">
                  <a:moveTo>
                    <a:pt x="4" y="0"/>
                  </a:moveTo>
                  <a:cubicBezTo>
                    <a:pt x="4" y="0"/>
                    <a:pt x="1" y="5"/>
                    <a:pt x="0"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43" name="Freeform 187"/>
            <p:cNvSpPr>
              <a:spLocks/>
            </p:cNvSpPr>
            <p:nvPr/>
          </p:nvSpPr>
          <p:spPr bwMode="auto">
            <a:xfrm>
              <a:off x="3575050" y="6369049"/>
              <a:ext cx="9525" cy="22225"/>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44" name="Freeform 188"/>
            <p:cNvSpPr>
              <a:spLocks/>
            </p:cNvSpPr>
            <p:nvPr/>
          </p:nvSpPr>
          <p:spPr bwMode="auto">
            <a:xfrm>
              <a:off x="3575050" y="6369049"/>
              <a:ext cx="9525" cy="22225"/>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45" name="Freeform 189"/>
            <p:cNvSpPr>
              <a:spLocks/>
            </p:cNvSpPr>
            <p:nvPr/>
          </p:nvSpPr>
          <p:spPr bwMode="auto">
            <a:xfrm>
              <a:off x="3579812" y="6364287"/>
              <a:ext cx="9525" cy="22225"/>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46" name="Freeform 190"/>
            <p:cNvSpPr>
              <a:spLocks/>
            </p:cNvSpPr>
            <p:nvPr/>
          </p:nvSpPr>
          <p:spPr bwMode="auto">
            <a:xfrm>
              <a:off x="3579812" y="6364287"/>
              <a:ext cx="9525" cy="22225"/>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47" name="Freeform 191"/>
            <p:cNvSpPr>
              <a:spLocks/>
            </p:cNvSpPr>
            <p:nvPr/>
          </p:nvSpPr>
          <p:spPr bwMode="auto">
            <a:xfrm>
              <a:off x="3584575" y="6354762"/>
              <a:ext cx="9525" cy="23813"/>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48" name="Freeform 192"/>
            <p:cNvSpPr>
              <a:spLocks/>
            </p:cNvSpPr>
            <p:nvPr/>
          </p:nvSpPr>
          <p:spPr bwMode="auto">
            <a:xfrm>
              <a:off x="3584575" y="6354762"/>
              <a:ext cx="9525" cy="23813"/>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49" name="Freeform 193"/>
            <p:cNvSpPr>
              <a:spLocks/>
            </p:cNvSpPr>
            <p:nvPr/>
          </p:nvSpPr>
          <p:spPr bwMode="auto">
            <a:xfrm>
              <a:off x="3584575" y="6354762"/>
              <a:ext cx="9525" cy="23813"/>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50" name="Freeform 194"/>
            <p:cNvSpPr>
              <a:spLocks/>
            </p:cNvSpPr>
            <p:nvPr/>
          </p:nvSpPr>
          <p:spPr bwMode="auto">
            <a:xfrm>
              <a:off x="3584575" y="6354762"/>
              <a:ext cx="9525" cy="23813"/>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51" name="Freeform 195"/>
            <p:cNvSpPr>
              <a:spLocks/>
            </p:cNvSpPr>
            <p:nvPr/>
          </p:nvSpPr>
          <p:spPr bwMode="auto">
            <a:xfrm>
              <a:off x="3589337" y="6354762"/>
              <a:ext cx="4763" cy="14288"/>
            </a:xfrm>
            <a:custGeom>
              <a:avLst/>
              <a:gdLst>
                <a:gd name="T0" fmla="*/ 0 w 1"/>
                <a:gd name="T1" fmla="*/ 0 h 3"/>
                <a:gd name="T2" fmla="*/ 1 w 1"/>
                <a:gd name="T3" fmla="*/ 3 h 3"/>
              </a:gdLst>
              <a:ahLst/>
              <a:cxnLst>
                <a:cxn ang="0">
                  <a:pos x="T0" y="T1"/>
                </a:cxn>
                <a:cxn ang="0">
                  <a:pos x="T2" y="T3"/>
                </a:cxn>
              </a:cxnLst>
              <a:rect l="0" t="0" r="r" b="b"/>
              <a:pathLst>
                <a:path w="1" h="3">
                  <a:moveTo>
                    <a:pt x="0" y="0"/>
                  </a:moveTo>
                  <a:cubicBezTo>
                    <a:pt x="0" y="0"/>
                    <a:pt x="1" y="3"/>
                    <a:pt x="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52" name="Freeform 196"/>
            <p:cNvSpPr>
              <a:spLocks/>
            </p:cNvSpPr>
            <p:nvPr/>
          </p:nvSpPr>
          <p:spPr bwMode="auto">
            <a:xfrm>
              <a:off x="3589337" y="6354762"/>
              <a:ext cx="4763" cy="14288"/>
            </a:xfrm>
            <a:custGeom>
              <a:avLst/>
              <a:gdLst>
                <a:gd name="T0" fmla="*/ 0 w 1"/>
                <a:gd name="T1" fmla="*/ 0 h 3"/>
                <a:gd name="T2" fmla="*/ 1 w 1"/>
                <a:gd name="T3" fmla="*/ 3 h 3"/>
              </a:gdLst>
              <a:ahLst/>
              <a:cxnLst>
                <a:cxn ang="0">
                  <a:pos x="T0" y="T1"/>
                </a:cxn>
                <a:cxn ang="0">
                  <a:pos x="T2" y="T3"/>
                </a:cxn>
              </a:cxnLst>
              <a:rect l="0" t="0" r="r" b="b"/>
              <a:pathLst>
                <a:path w="1" h="3">
                  <a:moveTo>
                    <a:pt x="0" y="0"/>
                  </a:moveTo>
                  <a:cubicBezTo>
                    <a:pt x="0" y="0"/>
                    <a:pt x="1" y="3"/>
                    <a:pt x="1" y="3"/>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53" name="Freeform 197"/>
            <p:cNvSpPr>
              <a:spLocks/>
            </p:cNvSpPr>
            <p:nvPr/>
          </p:nvSpPr>
          <p:spPr bwMode="auto">
            <a:xfrm>
              <a:off x="3557587" y="6391274"/>
              <a:ext cx="17463" cy="9525"/>
            </a:xfrm>
            <a:custGeom>
              <a:avLst/>
              <a:gdLst>
                <a:gd name="T0" fmla="*/ 0 w 4"/>
                <a:gd name="T1" fmla="*/ 0 h 2"/>
                <a:gd name="T2" fmla="*/ 4 w 4"/>
                <a:gd name="T3" fmla="*/ 2 h 2"/>
              </a:gdLst>
              <a:ahLst/>
              <a:cxnLst>
                <a:cxn ang="0">
                  <a:pos x="T0" y="T1"/>
                </a:cxn>
                <a:cxn ang="0">
                  <a:pos x="T2" y="T3"/>
                </a:cxn>
              </a:cxnLst>
              <a:rect l="0" t="0" r="r" b="b"/>
              <a:pathLst>
                <a:path w="4" h="2">
                  <a:moveTo>
                    <a:pt x="0" y="0"/>
                  </a:moveTo>
                  <a:cubicBezTo>
                    <a:pt x="0" y="0"/>
                    <a:pt x="3" y="1"/>
                    <a:pt x="4"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54" name="Freeform 198"/>
            <p:cNvSpPr>
              <a:spLocks/>
            </p:cNvSpPr>
            <p:nvPr/>
          </p:nvSpPr>
          <p:spPr bwMode="auto">
            <a:xfrm>
              <a:off x="3557587" y="6391274"/>
              <a:ext cx="17463" cy="9525"/>
            </a:xfrm>
            <a:custGeom>
              <a:avLst/>
              <a:gdLst>
                <a:gd name="T0" fmla="*/ 0 w 4"/>
                <a:gd name="T1" fmla="*/ 0 h 2"/>
                <a:gd name="T2" fmla="*/ 4 w 4"/>
                <a:gd name="T3" fmla="*/ 2 h 2"/>
              </a:gdLst>
              <a:ahLst/>
              <a:cxnLst>
                <a:cxn ang="0">
                  <a:pos x="T0" y="T1"/>
                </a:cxn>
                <a:cxn ang="0">
                  <a:pos x="T2" y="T3"/>
                </a:cxn>
              </a:cxnLst>
              <a:rect l="0" t="0" r="r" b="b"/>
              <a:pathLst>
                <a:path w="4" h="2">
                  <a:moveTo>
                    <a:pt x="0" y="0"/>
                  </a:moveTo>
                  <a:cubicBezTo>
                    <a:pt x="0" y="0"/>
                    <a:pt x="3" y="1"/>
                    <a:pt x="4" y="2"/>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55" name="Freeform 199"/>
            <p:cNvSpPr>
              <a:spLocks/>
            </p:cNvSpPr>
            <p:nvPr/>
          </p:nvSpPr>
          <p:spPr bwMode="auto">
            <a:xfrm>
              <a:off x="3579812" y="6386512"/>
              <a:ext cx="19050" cy="14288"/>
            </a:xfrm>
            <a:custGeom>
              <a:avLst/>
              <a:gdLst>
                <a:gd name="T0" fmla="*/ 0 w 4"/>
                <a:gd name="T1" fmla="*/ 3 h 3"/>
                <a:gd name="T2" fmla="*/ 4 w 4"/>
                <a:gd name="T3" fmla="*/ 1 h 3"/>
              </a:gdLst>
              <a:ahLst/>
              <a:cxnLst>
                <a:cxn ang="0">
                  <a:pos x="T0" y="T1"/>
                </a:cxn>
                <a:cxn ang="0">
                  <a:pos x="T2" y="T3"/>
                </a:cxn>
              </a:cxnLst>
              <a:rect l="0" t="0" r="r" b="b"/>
              <a:pathLst>
                <a:path w="4" h="3">
                  <a:moveTo>
                    <a:pt x="0" y="3"/>
                  </a:moveTo>
                  <a:cubicBezTo>
                    <a:pt x="0" y="3"/>
                    <a:pt x="3" y="0"/>
                    <a:pt x="4"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56" name="Freeform 200"/>
            <p:cNvSpPr>
              <a:spLocks/>
            </p:cNvSpPr>
            <p:nvPr/>
          </p:nvSpPr>
          <p:spPr bwMode="auto">
            <a:xfrm>
              <a:off x="3579812" y="6386512"/>
              <a:ext cx="19050" cy="14288"/>
            </a:xfrm>
            <a:custGeom>
              <a:avLst/>
              <a:gdLst>
                <a:gd name="T0" fmla="*/ 0 w 4"/>
                <a:gd name="T1" fmla="*/ 3 h 3"/>
                <a:gd name="T2" fmla="*/ 4 w 4"/>
                <a:gd name="T3" fmla="*/ 1 h 3"/>
              </a:gdLst>
              <a:ahLst/>
              <a:cxnLst>
                <a:cxn ang="0">
                  <a:pos x="T0" y="T1"/>
                </a:cxn>
                <a:cxn ang="0">
                  <a:pos x="T2" y="T3"/>
                </a:cxn>
              </a:cxnLst>
              <a:rect l="0" t="0" r="r" b="b"/>
              <a:pathLst>
                <a:path w="4" h="3">
                  <a:moveTo>
                    <a:pt x="0" y="3"/>
                  </a:moveTo>
                  <a:cubicBezTo>
                    <a:pt x="0" y="3"/>
                    <a:pt x="3" y="0"/>
                    <a:pt x="4" y="1"/>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57" name="Freeform 201"/>
            <p:cNvSpPr>
              <a:spLocks/>
            </p:cNvSpPr>
            <p:nvPr/>
          </p:nvSpPr>
          <p:spPr bwMode="auto">
            <a:xfrm>
              <a:off x="3594100" y="6354762"/>
              <a:ext cx="23813" cy="19050"/>
            </a:xfrm>
            <a:custGeom>
              <a:avLst/>
              <a:gdLst>
                <a:gd name="T0" fmla="*/ 1 w 5"/>
                <a:gd name="T1" fmla="*/ 0 h 4"/>
                <a:gd name="T2" fmla="*/ 5 w 5"/>
                <a:gd name="T3" fmla="*/ 4 h 4"/>
              </a:gdLst>
              <a:ahLst/>
              <a:cxnLst>
                <a:cxn ang="0">
                  <a:pos x="T0" y="T1"/>
                </a:cxn>
                <a:cxn ang="0">
                  <a:pos x="T2" y="T3"/>
                </a:cxn>
              </a:cxnLst>
              <a:rect l="0" t="0" r="r" b="b"/>
              <a:pathLst>
                <a:path w="5" h="4">
                  <a:moveTo>
                    <a:pt x="1" y="0"/>
                  </a:moveTo>
                  <a:cubicBezTo>
                    <a:pt x="1" y="0"/>
                    <a:pt x="0" y="4"/>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58" name="Freeform 202"/>
            <p:cNvSpPr>
              <a:spLocks/>
            </p:cNvSpPr>
            <p:nvPr/>
          </p:nvSpPr>
          <p:spPr bwMode="auto">
            <a:xfrm>
              <a:off x="3594100" y="6354762"/>
              <a:ext cx="23813" cy="19050"/>
            </a:xfrm>
            <a:custGeom>
              <a:avLst/>
              <a:gdLst>
                <a:gd name="T0" fmla="*/ 1 w 5"/>
                <a:gd name="T1" fmla="*/ 0 h 4"/>
                <a:gd name="T2" fmla="*/ 5 w 5"/>
                <a:gd name="T3" fmla="*/ 4 h 4"/>
              </a:gdLst>
              <a:ahLst/>
              <a:cxnLst>
                <a:cxn ang="0">
                  <a:pos x="T0" y="T1"/>
                </a:cxn>
                <a:cxn ang="0">
                  <a:pos x="T2" y="T3"/>
                </a:cxn>
              </a:cxnLst>
              <a:rect l="0" t="0" r="r" b="b"/>
              <a:pathLst>
                <a:path w="5" h="4">
                  <a:moveTo>
                    <a:pt x="1" y="0"/>
                  </a:moveTo>
                  <a:cubicBezTo>
                    <a:pt x="1" y="0"/>
                    <a:pt x="0" y="4"/>
                    <a:pt x="5" y="4"/>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59" name="Freeform 203"/>
            <p:cNvSpPr>
              <a:spLocks/>
            </p:cNvSpPr>
            <p:nvPr/>
          </p:nvSpPr>
          <p:spPr bwMode="auto">
            <a:xfrm>
              <a:off x="3608387" y="6354762"/>
              <a:ext cx="31750" cy="23813"/>
            </a:xfrm>
            <a:custGeom>
              <a:avLst/>
              <a:gdLst>
                <a:gd name="T0" fmla="*/ 0 w 7"/>
                <a:gd name="T1" fmla="*/ 0 h 5"/>
                <a:gd name="T2" fmla="*/ 7 w 7"/>
                <a:gd name="T3" fmla="*/ 5 h 5"/>
              </a:gdLst>
              <a:ahLst/>
              <a:cxnLst>
                <a:cxn ang="0">
                  <a:pos x="T0" y="T1"/>
                </a:cxn>
                <a:cxn ang="0">
                  <a:pos x="T2" y="T3"/>
                </a:cxn>
              </a:cxnLst>
              <a:rect l="0" t="0" r="r" b="b"/>
              <a:pathLst>
                <a:path w="7" h="5">
                  <a:moveTo>
                    <a:pt x="0" y="0"/>
                  </a:moveTo>
                  <a:cubicBezTo>
                    <a:pt x="0" y="0"/>
                    <a:pt x="0" y="5"/>
                    <a:pt x="7"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60" name="Freeform 204"/>
            <p:cNvSpPr>
              <a:spLocks/>
            </p:cNvSpPr>
            <p:nvPr/>
          </p:nvSpPr>
          <p:spPr bwMode="auto">
            <a:xfrm>
              <a:off x="3608387" y="6354762"/>
              <a:ext cx="31750" cy="23813"/>
            </a:xfrm>
            <a:custGeom>
              <a:avLst/>
              <a:gdLst>
                <a:gd name="T0" fmla="*/ 0 w 7"/>
                <a:gd name="T1" fmla="*/ 0 h 5"/>
                <a:gd name="T2" fmla="*/ 7 w 7"/>
                <a:gd name="T3" fmla="*/ 5 h 5"/>
              </a:gdLst>
              <a:ahLst/>
              <a:cxnLst>
                <a:cxn ang="0">
                  <a:pos x="T0" y="T1"/>
                </a:cxn>
                <a:cxn ang="0">
                  <a:pos x="T2" y="T3"/>
                </a:cxn>
              </a:cxnLst>
              <a:rect l="0" t="0" r="r" b="b"/>
              <a:pathLst>
                <a:path w="7" h="5">
                  <a:moveTo>
                    <a:pt x="0" y="0"/>
                  </a:moveTo>
                  <a:cubicBezTo>
                    <a:pt x="0" y="0"/>
                    <a:pt x="0" y="5"/>
                    <a:pt x="7"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grpSp>
          <p:nvGrpSpPr>
            <p:cNvPr id="761" name="Group 406"/>
            <p:cNvGrpSpPr>
              <a:grpSpLocks/>
            </p:cNvGrpSpPr>
            <p:nvPr/>
          </p:nvGrpSpPr>
          <p:grpSpPr bwMode="auto">
            <a:xfrm>
              <a:off x="3509963" y="6107112"/>
              <a:ext cx="339725" cy="503238"/>
              <a:chOff x="2211" y="3847"/>
              <a:chExt cx="214" cy="317"/>
            </a:xfrm>
          </p:grpSpPr>
          <p:sp>
            <p:nvSpPr>
              <p:cNvPr id="1141" name="Freeform 206"/>
              <p:cNvSpPr>
                <a:spLocks/>
              </p:cNvSpPr>
              <p:nvPr/>
            </p:nvSpPr>
            <p:spPr bwMode="auto">
              <a:xfrm>
                <a:off x="2276" y="4003"/>
                <a:ext cx="11" cy="15"/>
              </a:xfrm>
              <a:custGeom>
                <a:avLst/>
                <a:gdLst>
                  <a:gd name="T0" fmla="*/ 0 w 4"/>
                  <a:gd name="T1" fmla="*/ 0 h 5"/>
                  <a:gd name="T2" fmla="*/ 4 w 4"/>
                  <a:gd name="T3" fmla="*/ 5 h 5"/>
                </a:gdLst>
                <a:ahLst/>
                <a:cxnLst>
                  <a:cxn ang="0">
                    <a:pos x="T0" y="T1"/>
                  </a:cxn>
                  <a:cxn ang="0">
                    <a:pos x="T2" y="T3"/>
                  </a:cxn>
                </a:cxnLst>
                <a:rect l="0" t="0" r="r" b="b"/>
                <a:pathLst>
                  <a:path w="4" h="5">
                    <a:moveTo>
                      <a:pt x="0" y="0"/>
                    </a:moveTo>
                    <a:cubicBezTo>
                      <a:pt x="0" y="0"/>
                      <a:pt x="1" y="3"/>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42" name="Freeform 207"/>
              <p:cNvSpPr>
                <a:spLocks/>
              </p:cNvSpPr>
              <p:nvPr/>
            </p:nvSpPr>
            <p:spPr bwMode="auto">
              <a:xfrm>
                <a:off x="2276" y="4003"/>
                <a:ext cx="11" cy="15"/>
              </a:xfrm>
              <a:custGeom>
                <a:avLst/>
                <a:gdLst>
                  <a:gd name="T0" fmla="*/ 0 w 4"/>
                  <a:gd name="T1" fmla="*/ 0 h 5"/>
                  <a:gd name="T2" fmla="*/ 4 w 4"/>
                  <a:gd name="T3" fmla="*/ 5 h 5"/>
                </a:gdLst>
                <a:ahLst/>
                <a:cxnLst>
                  <a:cxn ang="0">
                    <a:pos x="T0" y="T1"/>
                  </a:cxn>
                  <a:cxn ang="0">
                    <a:pos x="T2" y="T3"/>
                  </a:cxn>
                </a:cxnLst>
                <a:rect l="0" t="0" r="r" b="b"/>
                <a:pathLst>
                  <a:path w="4" h="5">
                    <a:moveTo>
                      <a:pt x="0" y="0"/>
                    </a:moveTo>
                    <a:cubicBezTo>
                      <a:pt x="0" y="0"/>
                      <a:pt x="1" y="3"/>
                      <a:pt x="4"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43" name="Freeform 208"/>
              <p:cNvSpPr>
                <a:spLocks/>
              </p:cNvSpPr>
              <p:nvPr/>
            </p:nvSpPr>
            <p:spPr bwMode="auto">
              <a:xfrm>
                <a:off x="2282" y="4003"/>
                <a:ext cx="11" cy="15"/>
              </a:xfrm>
              <a:custGeom>
                <a:avLst/>
                <a:gdLst>
                  <a:gd name="T0" fmla="*/ 0 w 4"/>
                  <a:gd name="T1" fmla="*/ 0 h 5"/>
                  <a:gd name="T2" fmla="*/ 4 w 4"/>
                  <a:gd name="T3" fmla="*/ 5 h 5"/>
                </a:gdLst>
                <a:ahLst/>
                <a:cxnLst>
                  <a:cxn ang="0">
                    <a:pos x="T0" y="T1"/>
                  </a:cxn>
                  <a:cxn ang="0">
                    <a:pos x="T2" y="T3"/>
                  </a:cxn>
                </a:cxnLst>
                <a:rect l="0" t="0" r="r" b="b"/>
                <a:pathLst>
                  <a:path w="4" h="5">
                    <a:moveTo>
                      <a:pt x="0" y="0"/>
                    </a:moveTo>
                    <a:cubicBezTo>
                      <a:pt x="0" y="0"/>
                      <a:pt x="1" y="4"/>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44" name="Freeform 209"/>
              <p:cNvSpPr>
                <a:spLocks/>
              </p:cNvSpPr>
              <p:nvPr/>
            </p:nvSpPr>
            <p:spPr bwMode="auto">
              <a:xfrm>
                <a:off x="2282" y="4003"/>
                <a:ext cx="11" cy="15"/>
              </a:xfrm>
              <a:custGeom>
                <a:avLst/>
                <a:gdLst>
                  <a:gd name="T0" fmla="*/ 0 w 4"/>
                  <a:gd name="T1" fmla="*/ 0 h 5"/>
                  <a:gd name="T2" fmla="*/ 4 w 4"/>
                  <a:gd name="T3" fmla="*/ 5 h 5"/>
                </a:gdLst>
                <a:ahLst/>
                <a:cxnLst>
                  <a:cxn ang="0">
                    <a:pos x="T0" y="T1"/>
                  </a:cxn>
                  <a:cxn ang="0">
                    <a:pos x="T2" y="T3"/>
                  </a:cxn>
                </a:cxnLst>
                <a:rect l="0" t="0" r="r" b="b"/>
                <a:pathLst>
                  <a:path w="4" h="5">
                    <a:moveTo>
                      <a:pt x="0" y="0"/>
                    </a:moveTo>
                    <a:cubicBezTo>
                      <a:pt x="0" y="0"/>
                      <a:pt x="1" y="4"/>
                      <a:pt x="4"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45" name="Freeform 210"/>
              <p:cNvSpPr>
                <a:spLocks/>
              </p:cNvSpPr>
              <p:nvPr/>
            </p:nvSpPr>
            <p:spPr bwMode="auto">
              <a:xfrm>
                <a:off x="2211" y="3994"/>
                <a:ext cx="18" cy="21"/>
              </a:xfrm>
              <a:custGeom>
                <a:avLst/>
                <a:gdLst>
                  <a:gd name="T0" fmla="*/ 5 w 6"/>
                  <a:gd name="T1" fmla="*/ 1 h 7"/>
                  <a:gd name="T2" fmla="*/ 0 w 6"/>
                  <a:gd name="T3" fmla="*/ 7 h 7"/>
                </a:gdLst>
                <a:ahLst/>
                <a:cxnLst>
                  <a:cxn ang="0">
                    <a:pos x="T0" y="T1"/>
                  </a:cxn>
                  <a:cxn ang="0">
                    <a:pos x="T2" y="T3"/>
                  </a:cxn>
                </a:cxnLst>
                <a:rect l="0" t="0" r="r" b="b"/>
                <a:pathLst>
                  <a:path w="6" h="7">
                    <a:moveTo>
                      <a:pt x="5" y="1"/>
                    </a:moveTo>
                    <a:cubicBezTo>
                      <a:pt x="6" y="0"/>
                      <a:pt x="3" y="5"/>
                      <a:pt x="0"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46" name="Freeform 211"/>
              <p:cNvSpPr>
                <a:spLocks/>
              </p:cNvSpPr>
              <p:nvPr/>
            </p:nvSpPr>
            <p:spPr bwMode="auto">
              <a:xfrm>
                <a:off x="2211" y="3994"/>
                <a:ext cx="18" cy="21"/>
              </a:xfrm>
              <a:custGeom>
                <a:avLst/>
                <a:gdLst>
                  <a:gd name="T0" fmla="*/ 5 w 6"/>
                  <a:gd name="T1" fmla="*/ 1 h 7"/>
                  <a:gd name="T2" fmla="*/ 0 w 6"/>
                  <a:gd name="T3" fmla="*/ 7 h 7"/>
                </a:gdLst>
                <a:ahLst/>
                <a:cxnLst>
                  <a:cxn ang="0">
                    <a:pos x="T0" y="T1"/>
                  </a:cxn>
                  <a:cxn ang="0">
                    <a:pos x="T2" y="T3"/>
                  </a:cxn>
                </a:cxnLst>
                <a:rect l="0" t="0" r="r" b="b"/>
                <a:pathLst>
                  <a:path w="6" h="7">
                    <a:moveTo>
                      <a:pt x="5" y="1"/>
                    </a:moveTo>
                    <a:cubicBezTo>
                      <a:pt x="6" y="0"/>
                      <a:pt x="3" y="5"/>
                      <a:pt x="0" y="7"/>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47" name="Freeform 212"/>
              <p:cNvSpPr>
                <a:spLocks/>
              </p:cNvSpPr>
              <p:nvPr/>
            </p:nvSpPr>
            <p:spPr bwMode="auto">
              <a:xfrm>
                <a:off x="2220" y="4000"/>
                <a:ext cx="12" cy="15"/>
              </a:xfrm>
              <a:custGeom>
                <a:avLst/>
                <a:gdLst>
                  <a:gd name="T0" fmla="*/ 4 w 4"/>
                  <a:gd name="T1" fmla="*/ 0 h 5"/>
                  <a:gd name="T2" fmla="*/ 0 w 4"/>
                  <a:gd name="T3" fmla="*/ 5 h 5"/>
                </a:gdLst>
                <a:ahLst/>
                <a:cxnLst>
                  <a:cxn ang="0">
                    <a:pos x="T0" y="T1"/>
                  </a:cxn>
                  <a:cxn ang="0">
                    <a:pos x="T2" y="T3"/>
                  </a:cxn>
                </a:cxnLst>
                <a:rect l="0" t="0" r="r" b="b"/>
                <a:pathLst>
                  <a:path w="4" h="5">
                    <a:moveTo>
                      <a:pt x="4" y="0"/>
                    </a:moveTo>
                    <a:cubicBezTo>
                      <a:pt x="4" y="0"/>
                      <a:pt x="2" y="4"/>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48" name="Freeform 213"/>
              <p:cNvSpPr>
                <a:spLocks/>
              </p:cNvSpPr>
              <p:nvPr/>
            </p:nvSpPr>
            <p:spPr bwMode="auto">
              <a:xfrm>
                <a:off x="2220" y="4000"/>
                <a:ext cx="12" cy="15"/>
              </a:xfrm>
              <a:custGeom>
                <a:avLst/>
                <a:gdLst>
                  <a:gd name="T0" fmla="*/ 4 w 4"/>
                  <a:gd name="T1" fmla="*/ 0 h 5"/>
                  <a:gd name="T2" fmla="*/ 0 w 4"/>
                  <a:gd name="T3" fmla="*/ 5 h 5"/>
                </a:gdLst>
                <a:ahLst/>
                <a:cxnLst>
                  <a:cxn ang="0">
                    <a:pos x="T0" y="T1"/>
                  </a:cxn>
                  <a:cxn ang="0">
                    <a:pos x="T2" y="T3"/>
                  </a:cxn>
                </a:cxnLst>
                <a:rect l="0" t="0" r="r" b="b"/>
                <a:pathLst>
                  <a:path w="4" h="5">
                    <a:moveTo>
                      <a:pt x="4" y="0"/>
                    </a:moveTo>
                    <a:cubicBezTo>
                      <a:pt x="4" y="0"/>
                      <a:pt x="2" y="4"/>
                      <a:pt x="0"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49" name="Freeform 214"/>
              <p:cNvSpPr>
                <a:spLocks/>
              </p:cNvSpPr>
              <p:nvPr/>
            </p:nvSpPr>
            <p:spPr bwMode="auto">
              <a:xfrm>
                <a:off x="2220" y="4003"/>
                <a:ext cx="12" cy="12"/>
              </a:xfrm>
              <a:custGeom>
                <a:avLst/>
                <a:gdLst>
                  <a:gd name="T0" fmla="*/ 0 w 4"/>
                  <a:gd name="T1" fmla="*/ 4 h 4"/>
                  <a:gd name="T2" fmla="*/ 4 w 4"/>
                  <a:gd name="T3" fmla="*/ 0 h 4"/>
                </a:gdLst>
                <a:ahLst/>
                <a:cxnLst>
                  <a:cxn ang="0">
                    <a:pos x="T0" y="T1"/>
                  </a:cxn>
                  <a:cxn ang="0">
                    <a:pos x="T2" y="T3"/>
                  </a:cxn>
                </a:cxnLst>
                <a:rect l="0" t="0" r="r" b="b"/>
                <a:pathLst>
                  <a:path w="4" h="4">
                    <a:moveTo>
                      <a:pt x="0" y="4"/>
                    </a:moveTo>
                    <a:cubicBezTo>
                      <a:pt x="3" y="4"/>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50" name="Freeform 215"/>
              <p:cNvSpPr>
                <a:spLocks/>
              </p:cNvSpPr>
              <p:nvPr/>
            </p:nvSpPr>
            <p:spPr bwMode="auto">
              <a:xfrm>
                <a:off x="2220" y="4003"/>
                <a:ext cx="12" cy="12"/>
              </a:xfrm>
              <a:custGeom>
                <a:avLst/>
                <a:gdLst>
                  <a:gd name="T0" fmla="*/ 0 w 4"/>
                  <a:gd name="T1" fmla="*/ 4 h 4"/>
                  <a:gd name="T2" fmla="*/ 4 w 4"/>
                  <a:gd name="T3" fmla="*/ 0 h 4"/>
                </a:gdLst>
                <a:ahLst/>
                <a:cxnLst>
                  <a:cxn ang="0">
                    <a:pos x="T0" y="T1"/>
                  </a:cxn>
                  <a:cxn ang="0">
                    <a:pos x="T2" y="T3"/>
                  </a:cxn>
                </a:cxnLst>
                <a:rect l="0" t="0" r="r" b="b"/>
                <a:pathLst>
                  <a:path w="4" h="4">
                    <a:moveTo>
                      <a:pt x="0" y="4"/>
                    </a:moveTo>
                    <a:cubicBezTo>
                      <a:pt x="3" y="4"/>
                      <a:pt x="4" y="0"/>
                      <a:pt x="4" y="0"/>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51" name="Freeform 216"/>
              <p:cNvSpPr>
                <a:spLocks/>
              </p:cNvSpPr>
              <p:nvPr/>
            </p:nvSpPr>
            <p:spPr bwMode="auto">
              <a:xfrm>
                <a:off x="2226" y="4006"/>
                <a:ext cx="9" cy="9"/>
              </a:xfrm>
              <a:custGeom>
                <a:avLst/>
                <a:gdLst>
                  <a:gd name="T0" fmla="*/ 3 w 3"/>
                  <a:gd name="T1" fmla="*/ 0 h 3"/>
                  <a:gd name="T2" fmla="*/ 0 w 3"/>
                  <a:gd name="T3" fmla="*/ 2 h 3"/>
                </a:gdLst>
                <a:ahLst/>
                <a:cxnLst>
                  <a:cxn ang="0">
                    <a:pos x="T0" y="T1"/>
                  </a:cxn>
                  <a:cxn ang="0">
                    <a:pos x="T2" y="T3"/>
                  </a:cxn>
                </a:cxnLst>
                <a:rect l="0" t="0" r="r" b="b"/>
                <a:pathLst>
                  <a:path w="3" h="3">
                    <a:moveTo>
                      <a:pt x="3" y="0"/>
                    </a:moveTo>
                    <a:cubicBezTo>
                      <a:pt x="3" y="0"/>
                      <a:pt x="1" y="3"/>
                      <a:pt x="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52" name="Freeform 217"/>
              <p:cNvSpPr>
                <a:spLocks/>
              </p:cNvSpPr>
              <p:nvPr/>
            </p:nvSpPr>
            <p:spPr bwMode="auto">
              <a:xfrm>
                <a:off x="2226" y="4006"/>
                <a:ext cx="9" cy="9"/>
              </a:xfrm>
              <a:custGeom>
                <a:avLst/>
                <a:gdLst>
                  <a:gd name="T0" fmla="*/ 3 w 3"/>
                  <a:gd name="T1" fmla="*/ 0 h 3"/>
                  <a:gd name="T2" fmla="*/ 0 w 3"/>
                  <a:gd name="T3" fmla="*/ 2 h 3"/>
                </a:gdLst>
                <a:ahLst/>
                <a:cxnLst>
                  <a:cxn ang="0">
                    <a:pos x="T0" y="T1"/>
                  </a:cxn>
                  <a:cxn ang="0">
                    <a:pos x="T2" y="T3"/>
                  </a:cxn>
                </a:cxnLst>
                <a:rect l="0" t="0" r="r" b="b"/>
                <a:pathLst>
                  <a:path w="3" h="3">
                    <a:moveTo>
                      <a:pt x="3" y="0"/>
                    </a:moveTo>
                    <a:cubicBezTo>
                      <a:pt x="3" y="0"/>
                      <a:pt x="1" y="3"/>
                      <a:pt x="0" y="2"/>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53" name="Freeform 218"/>
              <p:cNvSpPr>
                <a:spLocks/>
              </p:cNvSpPr>
              <p:nvPr/>
            </p:nvSpPr>
            <p:spPr bwMode="auto">
              <a:xfrm>
                <a:off x="2252" y="3985"/>
                <a:ext cx="3" cy="6"/>
              </a:xfrm>
              <a:custGeom>
                <a:avLst/>
                <a:gdLst>
                  <a:gd name="T0" fmla="*/ 0 w 1"/>
                  <a:gd name="T1" fmla="*/ 1 h 2"/>
                  <a:gd name="T2" fmla="*/ 1 w 1"/>
                  <a:gd name="T3" fmla="*/ 2 h 2"/>
                  <a:gd name="T4" fmla="*/ 1 w 1"/>
                  <a:gd name="T5" fmla="*/ 2 h 2"/>
                  <a:gd name="T6" fmla="*/ 1 w 1"/>
                  <a:gd name="T7" fmla="*/ 2 h 2"/>
                  <a:gd name="T8" fmla="*/ 1 w 1"/>
                  <a:gd name="T9" fmla="*/ 1 h 2"/>
                  <a:gd name="T10" fmla="*/ 1 w 1"/>
                  <a:gd name="T11" fmla="*/ 0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cubicBezTo>
                      <a:pt x="1" y="2"/>
                      <a:pt x="1" y="2"/>
                      <a:pt x="1" y="2"/>
                    </a:cubicBezTo>
                    <a:cubicBezTo>
                      <a:pt x="1" y="2"/>
                      <a:pt x="1" y="2"/>
                      <a:pt x="1" y="2"/>
                    </a:cubicBezTo>
                    <a:cubicBezTo>
                      <a:pt x="1" y="2"/>
                      <a:pt x="1" y="2"/>
                      <a:pt x="1" y="2"/>
                    </a:cubicBezTo>
                    <a:cubicBezTo>
                      <a:pt x="1" y="1"/>
                      <a:pt x="1" y="1"/>
                      <a:pt x="1" y="1"/>
                    </a:cubicBezTo>
                    <a:cubicBezTo>
                      <a:pt x="1" y="1"/>
                      <a:pt x="1" y="0"/>
                      <a:pt x="1" y="0"/>
                    </a:cubicBezTo>
                    <a:cubicBezTo>
                      <a:pt x="0" y="1"/>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54" name="Freeform 219"/>
              <p:cNvSpPr>
                <a:spLocks/>
              </p:cNvSpPr>
              <p:nvPr/>
            </p:nvSpPr>
            <p:spPr bwMode="auto">
              <a:xfrm>
                <a:off x="2252" y="3985"/>
                <a:ext cx="3" cy="6"/>
              </a:xfrm>
              <a:custGeom>
                <a:avLst/>
                <a:gdLst>
                  <a:gd name="T0" fmla="*/ 0 w 1"/>
                  <a:gd name="T1" fmla="*/ 1 h 2"/>
                  <a:gd name="T2" fmla="*/ 1 w 1"/>
                  <a:gd name="T3" fmla="*/ 2 h 2"/>
                  <a:gd name="T4" fmla="*/ 1 w 1"/>
                  <a:gd name="T5" fmla="*/ 2 h 2"/>
                  <a:gd name="T6" fmla="*/ 1 w 1"/>
                  <a:gd name="T7" fmla="*/ 2 h 2"/>
                  <a:gd name="T8" fmla="*/ 1 w 1"/>
                  <a:gd name="T9" fmla="*/ 1 h 2"/>
                  <a:gd name="T10" fmla="*/ 1 w 1"/>
                  <a:gd name="T11" fmla="*/ 0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cubicBezTo>
                      <a:pt x="1" y="2"/>
                      <a:pt x="1" y="2"/>
                      <a:pt x="1" y="2"/>
                    </a:cubicBezTo>
                    <a:cubicBezTo>
                      <a:pt x="1" y="2"/>
                      <a:pt x="1" y="2"/>
                      <a:pt x="1" y="2"/>
                    </a:cubicBezTo>
                    <a:cubicBezTo>
                      <a:pt x="1" y="2"/>
                      <a:pt x="1" y="2"/>
                      <a:pt x="1" y="2"/>
                    </a:cubicBezTo>
                    <a:cubicBezTo>
                      <a:pt x="1" y="1"/>
                      <a:pt x="1" y="1"/>
                      <a:pt x="1" y="1"/>
                    </a:cubicBezTo>
                    <a:cubicBezTo>
                      <a:pt x="1" y="1"/>
                      <a:pt x="1" y="0"/>
                      <a:pt x="1" y="0"/>
                    </a:cubicBezTo>
                    <a:cubicBezTo>
                      <a:pt x="0" y="1"/>
                      <a:pt x="0" y="1"/>
                      <a:pt x="0" y="1"/>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55" name="Freeform 220"/>
              <p:cNvSpPr>
                <a:spLocks/>
              </p:cNvSpPr>
              <p:nvPr/>
            </p:nvSpPr>
            <p:spPr bwMode="auto">
              <a:xfrm>
                <a:off x="2241" y="3956"/>
                <a:ext cx="29" cy="23"/>
              </a:xfrm>
              <a:custGeom>
                <a:avLst/>
                <a:gdLst>
                  <a:gd name="T0" fmla="*/ 0 w 10"/>
                  <a:gd name="T1" fmla="*/ 3 h 8"/>
                  <a:gd name="T2" fmla="*/ 2 w 10"/>
                  <a:gd name="T3" fmla="*/ 7 h 8"/>
                  <a:gd name="T4" fmla="*/ 5 w 10"/>
                  <a:gd name="T5" fmla="*/ 7 h 8"/>
                  <a:gd name="T6" fmla="*/ 8 w 10"/>
                  <a:gd name="T7" fmla="*/ 7 h 8"/>
                  <a:gd name="T8" fmla="*/ 10 w 10"/>
                  <a:gd name="T9" fmla="*/ 2 h 8"/>
                  <a:gd name="T10" fmla="*/ 8 w 10"/>
                  <a:gd name="T11" fmla="*/ 4 h 8"/>
                  <a:gd name="T12" fmla="*/ 8 w 10"/>
                  <a:gd name="T13" fmla="*/ 2 h 8"/>
                  <a:gd name="T14" fmla="*/ 6 w 10"/>
                  <a:gd name="T15" fmla="*/ 3 h 8"/>
                  <a:gd name="T16" fmla="*/ 6 w 10"/>
                  <a:gd name="T17" fmla="*/ 1 h 8"/>
                  <a:gd name="T18" fmla="*/ 5 w 10"/>
                  <a:gd name="T19" fmla="*/ 3 h 8"/>
                  <a:gd name="T20" fmla="*/ 4 w 10"/>
                  <a:gd name="T21" fmla="*/ 0 h 8"/>
                  <a:gd name="T22" fmla="*/ 3 w 10"/>
                  <a:gd name="T23" fmla="*/ 4 h 8"/>
                  <a:gd name="T24" fmla="*/ 2 w 10"/>
                  <a:gd name="T25" fmla="*/ 2 h 8"/>
                  <a:gd name="T26" fmla="*/ 2 w 10"/>
                  <a:gd name="T27" fmla="*/ 4 h 8"/>
                  <a:gd name="T28" fmla="*/ 0 w 10"/>
                  <a:gd name="T2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8">
                    <a:moveTo>
                      <a:pt x="0" y="3"/>
                    </a:moveTo>
                    <a:cubicBezTo>
                      <a:pt x="2" y="7"/>
                      <a:pt x="2" y="7"/>
                      <a:pt x="2" y="7"/>
                    </a:cubicBezTo>
                    <a:cubicBezTo>
                      <a:pt x="2" y="7"/>
                      <a:pt x="4" y="8"/>
                      <a:pt x="5" y="7"/>
                    </a:cubicBezTo>
                    <a:cubicBezTo>
                      <a:pt x="6" y="7"/>
                      <a:pt x="8" y="7"/>
                      <a:pt x="8" y="7"/>
                    </a:cubicBezTo>
                    <a:cubicBezTo>
                      <a:pt x="10" y="2"/>
                      <a:pt x="10" y="2"/>
                      <a:pt x="10" y="2"/>
                    </a:cubicBezTo>
                    <a:cubicBezTo>
                      <a:pt x="8" y="4"/>
                      <a:pt x="8" y="4"/>
                      <a:pt x="8" y="4"/>
                    </a:cubicBezTo>
                    <a:cubicBezTo>
                      <a:pt x="8" y="2"/>
                      <a:pt x="8" y="2"/>
                      <a:pt x="8" y="2"/>
                    </a:cubicBezTo>
                    <a:cubicBezTo>
                      <a:pt x="6" y="3"/>
                      <a:pt x="6" y="3"/>
                      <a:pt x="6" y="3"/>
                    </a:cubicBezTo>
                    <a:cubicBezTo>
                      <a:pt x="6" y="1"/>
                      <a:pt x="6" y="1"/>
                      <a:pt x="6" y="1"/>
                    </a:cubicBezTo>
                    <a:cubicBezTo>
                      <a:pt x="5" y="3"/>
                      <a:pt x="5" y="3"/>
                      <a:pt x="5" y="3"/>
                    </a:cubicBezTo>
                    <a:cubicBezTo>
                      <a:pt x="4" y="0"/>
                      <a:pt x="4" y="0"/>
                      <a:pt x="4" y="0"/>
                    </a:cubicBezTo>
                    <a:cubicBezTo>
                      <a:pt x="3" y="4"/>
                      <a:pt x="3" y="4"/>
                      <a:pt x="3" y="4"/>
                    </a:cubicBezTo>
                    <a:cubicBezTo>
                      <a:pt x="2" y="2"/>
                      <a:pt x="2" y="2"/>
                      <a:pt x="2" y="2"/>
                    </a:cubicBezTo>
                    <a:cubicBezTo>
                      <a:pt x="2" y="4"/>
                      <a:pt x="2" y="4"/>
                      <a:pt x="2" y="4"/>
                    </a:cubicBezTo>
                    <a:cubicBezTo>
                      <a:pt x="0" y="3"/>
                      <a:pt x="0" y="3"/>
                      <a:pt x="0"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56" name="Freeform 221"/>
              <p:cNvSpPr>
                <a:spLocks/>
              </p:cNvSpPr>
              <p:nvPr/>
            </p:nvSpPr>
            <p:spPr bwMode="auto">
              <a:xfrm>
                <a:off x="2241" y="3956"/>
                <a:ext cx="29" cy="23"/>
              </a:xfrm>
              <a:custGeom>
                <a:avLst/>
                <a:gdLst>
                  <a:gd name="T0" fmla="*/ 0 w 10"/>
                  <a:gd name="T1" fmla="*/ 3 h 8"/>
                  <a:gd name="T2" fmla="*/ 2 w 10"/>
                  <a:gd name="T3" fmla="*/ 7 h 8"/>
                  <a:gd name="T4" fmla="*/ 5 w 10"/>
                  <a:gd name="T5" fmla="*/ 7 h 8"/>
                  <a:gd name="T6" fmla="*/ 8 w 10"/>
                  <a:gd name="T7" fmla="*/ 7 h 8"/>
                  <a:gd name="T8" fmla="*/ 10 w 10"/>
                  <a:gd name="T9" fmla="*/ 2 h 8"/>
                  <a:gd name="T10" fmla="*/ 8 w 10"/>
                  <a:gd name="T11" fmla="*/ 4 h 8"/>
                  <a:gd name="T12" fmla="*/ 8 w 10"/>
                  <a:gd name="T13" fmla="*/ 2 h 8"/>
                  <a:gd name="T14" fmla="*/ 6 w 10"/>
                  <a:gd name="T15" fmla="*/ 3 h 8"/>
                  <a:gd name="T16" fmla="*/ 6 w 10"/>
                  <a:gd name="T17" fmla="*/ 1 h 8"/>
                  <a:gd name="T18" fmla="*/ 5 w 10"/>
                  <a:gd name="T19" fmla="*/ 3 h 8"/>
                  <a:gd name="T20" fmla="*/ 4 w 10"/>
                  <a:gd name="T21" fmla="*/ 0 h 8"/>
                  <a:gd name="T22" fmla="*/ 3 w 10"/>
                  <a:gd name="T23" fmla="*/ 4 h 8"/>
                  <a:gd name="T24" fmla="*/ 2 w 10"/>
                  <a:gd name="T25" fmla="*/ 2 h 8"/>
                  <a:gd name="T26" fmla="*/ 2 w 10"/>
                  <a:gd name="T27" fmla="*/ 4 h 8"/>
                  <a:gd name="T28" fmla="*/ 0 w 10"/>
                  <a:gd name="T2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8">
                    <a:moveTo>
                      <a:pt x="0" y="3"/>
                    </a:moveTo>
                    <a:cubicBezTo>
                      <a:pt x="2" y="7"/>
                      <a:pt x="2" y="7"/>
                      <a:pt x="2" y="7"/>
                    </a:cubicBezTo>
                    <a:cubicBezTo>
                      <a:pt x="2" y="7"/>
                      <a:pt x="4" y="8"/>
                      <a:pt x="5" y="7"/>
                    </a:cubicBezTo>
                    <a:cubicBezTo>
                      <a:pt x="6" y="7"/>
                      <a:pt x="8" y="7"/>
                      <a:pt x="8" y="7"/>
                    </a:cubicBezTo>
                    <a:cubicBezTo>
                      <a:pt x="10" y="2"/>
                      <a:pt x="10" y="2"/>
                      <a:pt x="10" y="2"/>
                    </a:cubicBezTo>
                    <a:cubicBezTo>
                      <a:pt x="8" y="4"/>
                      <a:pt x="8" y="4"/>
                      <a:pt x="8" y="4"/>
                    </a:cubicBezTo>
                    <a:cubicBezTo>
                      <a:pt x="8" y="2"/>
                      <a:pt x="8" y="2"/>
                      <a:pt x="8" y="2"/>
                    </a:cubicBezTo>
                    <a:cubicBezTo>
                      <a:pt x="6" y="3"/>
                      <a:pt x="6" y="3"/>
                      <a:pt x="6" y="3"/>
                    </a:cubicBezTo>
                    <a:cubicBezTo>
                      <a:pt x="6" y="1"/>
                      <a:pt x="6" y="1"/>
                      <a:pt x="6" y="1"/>
                    </a:cubicBezTo>
                    <a:cubicBezTo>
                      <a:pt x="5" y="3"/>
                      <a:pt x="5" y="3"/>
                      <a:pt x="5" y="3"/>
                    </a:cubicBezTo>
                    <a:cubicBezTo>
                      <a:pt x="4" y="0"/>
                      <a:pt x="4" y="0"/>
                      <a:pt x="4" y="0"/>
                    </a:cubicBezTo>
                    <a:cubicBezTo>
                      <a:pt x="3" y="4"/>
                      <a:pt x="3" y="4"/>
                      <a:pt x="3" y="4"/>
                    </a:cubicBezTo>
                    <a:cubicBezTo>
                      <a:pt x="2" y="2"/>
                      <a:pt x="2" y="2"/>
                      <a:pt x="2" y="2"/>
                    </a:cubicBezTo>
                    <a:cubicBezTo>
                      <a:pt x="2" y="4"/>
                      <a:pt x="2" y="4"/>
                      <a:pt x="2" y="4"/>
                    </a:cubicBezTo>
                    <a:lnTo>
                      <a:pt x="0" y="3"/>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57" name="Freeform 222"/>
              <p:cNvSpPr>
                <a:spLocks/>
              </p:cNvSpPr>
              <p:nvPr/>
            </p:nvSpPr>
            <p:spPr bwMode="auto">
              <a:xfrm>
                <a:off x="2246" y="3974"/>
                <a:ext cx="18" cy="3"/>
              </a:xfrm>
              <a:custGeom>
                <a:avLst/>
                <a:gdLst>
                  <a:gd name="T0" fmla="*/ 0 w 6"/>
                  <a:gd name="T1" fmla="*/ 1 h 1"/>
                  <a:gd name="T2" fmla="*/ 3 w 6"/>
                  <a:gd name="T3" fmla="*/ 0 h 1"/>
                  <a:gd name="T4" fmla="*/ 6 w 6"/>
                  <a:gd name="T5" fmla="*/ 1 h 1"/>
                </a:gdLst>
                <a:ahLst/>
                <a:cxnLst>
                  <a:cxn ang="0">
                    <a:pos x="T0" y="T1"/>
                  </a:cxn>
                  <a:cxn ang="0">
                    <a:pos x="T2" y="T3"/>
                  </a:cxn>
                  <a:cxn ang="0">
                    <a:pos x="T4" y="T5"/>
                  </a:cxn>
                </a:cxnLst>
                <a:rect l="0" t="0" r="r" b="b"/>
                <a:pathLst>
                  <a:path w="6" h="1">
                    <a:moveTo>
                      <a:pt x="0" y="1"/>
                    </a:moveTo>
                    <a:cubicBezTo>
                      <a:pt x="0" y="1"/>
                      <a:pt x="2" y="0"/>
                      <a:pt x="3" y="0"/>
                    </a:cubicBezTo>
                    <a:cubicBezTo>
                      <a:pt x="6" y="0"/>
                      <a:pt x="6" y="1"/>
                      <a:pt x="6"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58" name="Freeform 223"/>
              <p:cNvSpPr>
                <a:spLocks/>
              </p:cNvSpPr>
              <p:nvPr/>
            </p:nvSpPr>
            <p:spPr bwMode="auto">
              <a:xfrm>
                <a:off x="2246" y="3974"/>
                <a:ext cx="18" cy="3"/>
              </a:xfrm>
              <a:custGeom>
                <a:avLst/>
                <a:gdLst>
                  <a:gd name="T0" fmla="*/ 0 w 6"/>
                  <a:gd name="T1" fmla="*/ 1 h 1"/>
                  <a:gd name="T2" fmla="*/ 3 w 6"/>
                  <a:gd name="T3" fmla="*/ 0 h 1"/>
                  <a:gd name="T4" fmla="*/ 6 w 6"/>
                  <a:gd name="T5" fmla="*/ 1 h 1"/>
                </a:gdLst>
                <a:ahLst/>
                <a:cxnLst>
                  <a:cxn ang="0">
                    <a:pos x="T0" y="T1"/>
                  </a:cxn>
                  <a:cxn ang="0">
                    <a:pos x="T2" y="T3"/>
                  </a:cxn>
                  <a:cxn ang="0">
                    <a:pos x="T4" y="T5"/>
                  </a:cxn>
                </a:cxnLst>
                <a:rect l="0" t="0" r="r" b="b"/>
                <a:pathLst>
                  <a:path w="6" h="1">
                    <a:moveTo>
                      <a:pt x="0" y="1"/>
                    </a:moveTo>
                    <a:cubicBezTo>
                      <a:pt x="0" y="1"/>
                      <a:pt x="2" y="0"/>
                      <a:pt x="3" y="0"/>
                    </a:cubicBezTo>
                    <a:cubicBezTo>
                      <a:pt x="6" y="0"/>
                      <a:pt x="6" y="1"/>
                      <a:pt x="6" y="1"/>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59" name="Freeform 224"/>
              <p:cNvSpPr>
                <a:spLocks/>
              </p:cNvSpPr>
              <p:nvPr/>
            </p:nvSpPr>
            <p:spPr bwMode="auto">
              <a:xfrm>
                <a:off x="2293" y="4056"/>
                <a:ext cx="112" cy="108"/>
              </a:xfrm>
              <a:custGeom>
                <a:avLst/>
                <a:gdLst>
                  <a:gd name="T0" fmla="*/ 112 w 112"/>
                  <a:gd name="T1" fmla="*/ 32 h 108"/>
                  <a:gd name="T2" fmla="*/ 36 w 112"/>
                  <a:gd name="T3" fmla="*/ 108 h 108"/>
                  <a:gd name="T4" fmla="*/ 0 w 112"/>
                  <a:gd name="T5" fmla="*/ 76 h 108"/>
                  <a:gd name="T6" fmla="*/ 77 w 112"/>
                  <a:gd name="T7" fmla="*/ 0 h 108"/>
                  <a:gd name="T8" fmla="*/ 112 w 112"/>
                  <a:gd name="T9" fmla="*/ 32 h 108"/>
                </a:gdLst>
                <a:ahLst/>
                <a:cxnLst>
                  <a:cxn ang="0">
                    <a:pos x="T0" y="T1"/>
                  </a:cxn>
                  <a:cxn ang="0">
                    <a:pos x="T2" y="T3"/>
                  </a:cxn>
                  <a:cxn ang="0">
                    <a:pos x="T4" y="T5"/>
                  </a:cxn>
                  <a:cxn ang="0">
                    <a:pos x="T6" y="T7"/>
                  </a:cxn>
                  <a:cxn ang="0">
                    <a:pos x="T8" y="T9"/>
                  </a:cxn>
                </a:cxnLst>
                <a:rect l="0" t="0" r="r" b="b"/>
                <a:pathLst>
                  <a:path w="112" h="108">
                    <a:moveTo>
                      <a:pt x="112" y="32"/>
                    </a:moveTo>
                    <a:lnTo>
                      <a:pt x="36" y="108"/>
                    </a:lnTo>
                    <a:lnTo>
                      <a:pt x="0" y="76"/>
                    </a:lnTo>
                    <a:lnTo>
                      <a:pt x="77" y="0"/>
                    </a:lnTo>
                    <a:lnTo>
                      <a:pt x="112" y="32"/>
                    </a:lnTo>
                    <a:close/>
                  </a:path>
                </a:pathLst>
              </a:custGeom>
              <a:solidFill>
                <a:srgbClr val="0F6D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60" name="Freeform 225"/>
              <p:cNvSpPr>
                <a:spLocks/>
              </p:cNvSpPr>
              <p:nvPr/>
            </p:nvSpPr>
            <p:spPr bwMode="auto">
              <a:xfrm>
                <a:off x="2361" y="3871"/>
                <a:ext cx="64" cy="120"/>
              </a:xfrm>
              <a:custGeom>
                <a:avLst/>
                <a:gdLst>
                  <a:gd name="T0" fmla="*/ 64 w 64"/>
                  <a:gd name="T1" fmla="*/ 59 h 120"/>
                  <a:gd name="T2" fmla="*/ 6 w 64"/>
                  <a:gd name="T3" fmla="*/ 0 h 120"/>
                  <a:gd name="T4" fmla="*/ 0 w 64"/>
                  <a:gd name="T5" fmla="*/ 120 h 120"/>
                  <a:gd name="T6" fmla="*/ 64 w 64"/>
                  <a:gd name="T7" fmla="*/ 59 h 120"/>
                </a:gdLst>
                <a:ahLst/>
                <a:cxnLst>
                  <a:cxn ang="0">
                    <a:pos x="T0" y="T1"/>
                  </a:cxn>
                  <a:cxn ang="0">
                    <a:pos x="T2" y="T3"/>
                  </a:cxn>
                  <a:cxn ang="0">
                    <a:pos x="T4" y="T5"/>
                  </a:cxn>
                  <a:cxn ang="0">
                    <a:pos x="T6" y="T7"/>
                  </a:cxn>
                </a:cxnLst>
                <a:rect l="0" t="0" r="r" b="b"/>
                <a:pathLst>
                  <a:path w="64" h="120">
                    <a:moveTo>
                      <a:pt x="64" y="59"/>
                    </a:moveTo>
                    <a:lnTo>
                      <a:pt x="6" y="0"/>
                    </a:lnTo>
                    <a:lnTo>
                      <a:pt x="0" y="120"/>
                    </a:lnTo>
                    <a:lnTo>
                      <a:pt x="64" y="59"/>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61" name="Freeform 226"/>
              <p:cNvSpPr>
                <a:spLocks/>
              </p:cNvSpPr>
              <p:nvPr/>
            </p:nvSpPr>
            <p:spPr bwMode="auto">
              <a:xfrm>
                <a:off x="2258" y="3859"/>
                <a:ext cx="71" cy="132"/>
              </a:xfrm>
              <a:custGeom>
                <a:avLst/>
                <a:gdLst>
                  <a:gd name="T0" fmla="*/ 0 w 71"/>
                  <a:gd name="T1" fmla="*/ 71 h 132"/>
                  <a:gd name="T2" fmla="*/ 65 w 71"/>
                  <a:gd name="T3" fmla="*/ 132 h 132"/>
                  <a:gd name="T4" fmla="*/ 71 w 71"/>
                  <a:gd name="T5" fmla="*/ 0 h 132"/>
                  <a:gd name="T6" fmla="*/ 0 w 71"/>
                  <a:gd name="T7" fmla="*/ 71 h 132"/>
                </a:gdLst>
                <a:ahLst/>
                <a:cxnLst>
                  <a:cxn ang="0">
                    <a:pos x="T0" y="T1"/>
                  </a:cxn>
                  <a:cxn ang="0">
                    <a:pos x="T2" y="T3"/>
                  </a:cxn>
                  <a:cxn ang="0">
                    <a:pos x="T4" y="T5"/>
                  </a:cxn>
                  <a:cxn ang="0">
                    <a:pos x="T6" y="T7"/>
                  </a:cxn>
                </a:cxnLst>
                <a:rect l="0" t="0" r="r" b="b"/>
                <a:pathLst>
                  <a:path w="71" h="132">
                    <a:moveTo>
                      <a:pt x="0" y="71"/>
                    </a:moveTo>
                    <a:lnTo>
                      <a:pt x="65" y="132"/>
                    </a:lnTo>
                    <a:lnTo>
                      <a:pt x="71" y="0"/>
                    </a:lnTo>
                    <a:lnTo>
                      <a:pt x="0" y="71"/>
                    </a:lnTo>
                    <a:close/>
                  </a:path>
                </a:pathLst>
              </a:custGeom>
              <a:solidFill>
                <a:srgbClr val="186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62" name="Freeform 227"/>
              <p:cNvSpPr>
                <a:spLocks noEditPoints="1"/>
              </p:cNvSpPr>
              <p:nvPr/>
            </p:nvSpPr>
            <p:spPr bwMode="auto">
              <a:xfrm>
                <a:off x="2258" y="3847"/>
                <a:ext cx="109" cy="165"/>
              </a:xfrm>
              <a:custGeom>
                <a:avLst/>
                <a:gdLst>
                  <a:gd name="T0" fmla="*/ 103 w 109"/>
                  <a:gd name="T1" fmla="*/ 144 h 165"/>
                  <a:gd name="T2" fmla="*/ 109 w 109"/>
                  <a:gd name="T3" fmla="*/ 24 h 165"/>
                  <a:gd name="T4" fmla="*/ 85 w 109"/>
                  <a:gd name="T5" fmla="*/ 0 h 165"/>
                  <a:gd name="T6" fmla="*/ 71 w 109"/>
                  <a:gd name="T7" fmla="*/ 12 h 165"/>
                  <a:gd name="T8" fmla="*/ 65 w 109"/>
                  <a:gd name="T9" fmla="*/ 144 h 165"/>
                  <a:gd name="T10" fmla="*/ 85 w 109"/>
                  <a:gd name="T11" fmla="*/ 165 h 165"/>
                  <a:gd name="T12" fmla="*/ 103 w 109"/>
                  <a:gd name="T13" fmla="*/ 144 h 165"/>
                  <a:gd name="T14" fmla="*/ 0 w 109"/>
                  <a:gd name="T15" fmla="*/ 83 h 165"/>
                  <a:gd name="T16" fmla="*/ 65 w 109"/>
                  <a:gd name="T17" fmla="*/ 144 h 165"/>
                  <a:gd name="T18" fmla="*/ 71 w 109"/>
                  <a:gd name="T19" fmla="*/ 12 h 165"/>
                  <a:gd name="T20" fmla="*/ 0 w 109"/>
                  <a:gd name="T21" fmla="*/ 8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65">
                    <a:moveTo>
                      <a:pt x="103" y="144"/>
                    </a:moveTo>
                    <a:lnTo>
                      <a:pt x="109" y="24"/>
                    </a:lnTo>
                    <a:lnTo>
                      <a:pt x="85" y="0"/>
                    </a:lnTo>
                    <a:lnTo>
                      <a:pt x="71" y="12"/>
                    </a:lnTo>
                    <a:lnTo>
                      <a:pt x="65" y="144"/>
                    </a:lnTo>
                    <a:lnTo>
                      <a:pt x="85" y="165"/>
                    </a:lnTo>
                    <a:lnTo>
                      <a:pt x="103" y="144"/>
                    </a:lnTo>
                    <a:close/>
                    <a:moveTo>
                      <a:pt x="0" y="83"/>
                    </a:moveTo>
                    <a:lnTo>
                      <a:pt x="65" y="144"/>
                    </a:lnTo>
                    <a:lnTo>
                      <a:pt x="71" y="12"/>
                    </a:lnTo>
                    <a:lnTo>
                      <a:pt x="0" y="83"/>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63" name="Freeform 228"/>
              <p:cNvSpPr>
                <a:spLocks/>
              </p:cNvSpPr>
              <p:nvPr/>
            </p:nvSpPr>
            <p:spPr bwMode="auto">
              <a:xfrm>
                <a:off x="2287" y="3930"/>
                <a:ext cx="33" cy="29"/>
              </a:xfrm>
              <a:custGeom>
                <a:avLst/>
                <a:gdLst>
                  <a:gd name="T0" fmla="*/ 4 w 11"/>
                  <a:gd name="T1" fmla="*/ 6 h 10"/>
                  <a:gd name="T2" fmla="*/ 8 w 11"/>
                  <a:gd name="T3" fmla="*/ 2 h 10"/>
                  <a:gd name="T4" fmla="*/ 8 w 11"/>
                  <a:gd name="T5" fmla="*/ 1 h 10"/>
                  <a:gd name="T6" fmla="*/ 9 w 11"/>
                  <a:gd name="T7" fmla="*/ 0 h 10"/>
                  <a:gd name="T8" fmla="*/ 11 w 11"/>
                  <a:gd name="T9" fmla="*/ 0 h 10"/>
                  <a:gd name="T10" fmla="*/ 11 w 11"/>
                  <a:gd name="T11" fmla="*/ 2 h 10"/>
                  <a:gd name="T12" fmla="*/ 9 w 11"/>
                  <a:gd name="T13" fmla="*/ 3 h 10"/>
                  <a:gd name="T14" fmla="*/ 5 w 11"/>
                  <a:gd name="T15" fmla="*/ 6 h 10"/>
                  <a:gd name="T16" fmla="*/ 5 w 11"/>
                  <a:gd name="T17" fmla="*/ 8 h 10"/>
                  <a:gd name="T18" fmla="*/ 7 w 11"/>
                  <a:gd name="T19" fmla="*/ 8 h 10"/>
                  <a:gd name="T20" fmla="*/ 6 w 11"/>
                  <a:gd name="T21" fmla="*/ 8 h 10"/>
                  <a:gd name="T22" fmla="*/ 9 w 11"/>
                  <a:gd name="T23" fmla="*/ 6 h 10"/>
                  <a:gd name="T24" fmla="*/ 8 w 11"/>
                  <a:gd name="T25" fmla="*/ 10 h 10"/>
                  <a:gd name="T26" fmla="*/ 8 w 11"/>
                  <a:gd name="T27" fmla="*/ 9 h 10"/>
                  <a:gd name="T28" fmla="*/ 6 w 11"/>
                  <a:gd name="T29" fmla="*/ 10 h 10"/>
                  <a:gd name="T30" fmla="*/ 3 w 11"/>
                  <a:gd name="T31" fmla="*/ 8 h 10"/>
                  <a:gd name="T32" fmla="*/ 3 w 11"/>
                  <a:gd name="T33" fmla="*/ 7 h 10"/>
                  <a:gd name="T34" fmla="*/ 1 w 11"/>
                  <a:gd name="T35" fmla="*/ 6 h 10"/>
                  <a:gd name="T36" fmla="*/ 1 w 11"/>
                  <a:gd name="T37" fmla="*/ 4 h 10"/>
                  <a:gd name="T38" fmla="*/ 0 w 11"/>
                  <a:gd name="T39" fmla="*/ 3 h 10"/>
                  <a:gd name="T40" fmla="*/ 1 w 11"/>
                  <a:gd name="T41" fmla="*/ 2 h 10"/>
                  <a:gd name="T42" fmla="*/ 2 w 11"/>
                  <a:gd name="T43" fmla="*/ 2 h 10"/>
                  <a:gd name="T44" fmla="*/ 3 w 11"/>
                  <a:gd name="T45" fmla="*/ 4 h 10"/>
                  <a:gd name="T46" fmla="*/ 2 w 11"/>
                  <a:gd name="T47" fmla="*/ 4 h 10"/>
                  <a:gd name="T48" fmla="*/ 2 w 11"/>
                  <a:gd name="T49" fmla="*/ 5 h 10"/>
                  <a:gd name="T50" fmla="*/ 4 w 11"/>
                  <a:gd name="T51"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10">
                    <a:moveTo>
                      <a:pt x="4" y="6"/>
                    </a:moveTo>
                    <a:cubicBezTo>
                      <a:pt x="8" y="2"/>
                      <a:pt x="8" y="2"/>
                      <a:pt x="8" y="2"/>
                    </a:cubicBezTo>
                    <a:cubicBezTo>
                      <a:pt x="8" y="1"/>
                      <a:pt x="8" y="1"/>
                      <a:pt x="8" y="1"/>
                    </a:cubicBezTo>
                    <a:cubicBezTo>
                      <a:pt x="8" y="1"/>
                      <a:pt x="8" y="0"/>
                      <a:pt x="9" y="0"/>
                    </a:cubicBezTo>
                    <a:cubicBezTo>
                      <a:pt x="10" y="0"/>
                      <a:pt x="11" y="0"/>
                      <a:pt x="11" y="0"/>
                    </a:cubicBezTo>
                    <a:cubicBezTo>
                      <a:pt x="11" y="0"/>
                      <a:pt x="11" y="2"/>
                      <a:pt x="11" y="2"/>
                    </a:cubicBezTo>
                    <a:cubicBezTo>
                      <a:pt x="10" y="3"/>
                      <a:pt x="9" y="3"/>
                      <a:pt x="9" y="3"/>
                    </a:cubicBezTo>
                    <a:cubicBezTo>
                      <a:pt x="5" y="6"/>
                      <a:pt x="5" y="6"/>
                      <a:pt x="5" y="6"/>
                    </a:cubicBezTo>
                    <a:cubicBezTo>
                      <a:pt x="5" y="6"/>
                      <a:pt x="4" y="7"/>
                      <a:pt x="5" y="8"/>
                    </a:cubicBezTo>
                    <a:cubicBezTo>
                      <a:pt x="5" y="9"/>
                      <a:pt x="7" y="8"/>
                      <a:pt x="7" y="8"/>
                    </a:cubicBezTo>
                    <a:cubicBezTo>
                      <a:pt x="6" y="8"/>
                      <a:pt x="6" y="8"/>
                      <a:pt x="6" y="8"/>
                    </a:cubicBezTo>
                    <a:cubicBezTo>
                      <a:pt x="9" y="6"/>
                      <a:pt x="9" y="6"/>
                      <a:pt x="9" y="6"/>
                    </a:cubicBezTo>
                    <a:cubicBezTo>
                      <a:pt x="8" y="10"/>
                      <a:pt x="8" y="10"/>
                      <a:pt x="8" y="10"/>
                    </a:cubicBezTo>
                    <a:cubicBezTo>
                      <a:pt x="8" y="9"/>
                      <a:pt x="8" y="9"/>
                      <a:pt x="8" y="9"/>
                    </a:cubicBezTo>
                    <a:cubicBezTo>
                      <a:pt x="8" y="9"/>
                      <a:pt x="6" y="10"/>
                      <a:pt x="6" y="10"/>
                    </a:cubicBezTo>
                    <a:cubicBezTo>
                      <a:pt x="4" y="10"/>
                      <a:pt x="4" y="9"/>
                      <a:pt x="3" y="8"/>
                    </a:cubicBezTo>
                    <a:cubicBezTo>
                      <a:pt x="3" y="8"/>
                      <a:pt x="3" y="7"/>
                      <a:pt x="3" y="7"/>
                    </a:cubicBezTo>
                    <a:cubicBezTo>
                      <a:pt x="3" y="7"/>
                      <a:pt x="1" y="7"/>
                      <a:pt x="1" y="6"/>
                    </a:cubicBezTo>
                    <a:cubicBezTo>
                      <a:pt x="0" y="5"/>
                      <a:pt x="1" y="4"/>
                      <a:pt x="1" y="4"/>
                    </a:cubicBezTo>
                    <a:cubicBezTo>
                      <a:pt x="0" y="3"/>
                      <a:pt x="0" y="3"/>
                      <a:pt x="0" y="3"/>
                    </a:cubicBezTo>
                    <a:cubicBezTo>
                      <a:pt x="0" y="3"/>
                      <a:pt x="1" y="3"/>
                      <a:pt x="1" y="2"/>
                    </a:cubicBezTo>
                    <a:cubicBezTo>
                      <a:pt x="2" y="2"/>
                      <a:pt x="2" y="2"/>
                      <a:pt x="2" y="2"/>
                    </a:cubicBezTo>
                    <a:cubicBezTo>
                      <a:pt x="2" y="2"/>
                      <a:pt x="3" y="3"/>
                      <a:pt x="3" y="4"/>
                    </a:cubicBezTo>
                    <a:cubicBezTo>
                      <a:pt x="4" y="5"/>
                      <a:pt x="2" y="4"/>
                      <a:pt x="2" y="4"/>
                    </a:cubicBezTo>
                    <a:cubicBezTo>
                      <a:pt x="2" y="4"/>
                      <a:pt x="2" y="4"/>
                      <a:pt x="2" y="5"/>
                    </a:cubicBezTo>
                    <a:cubicBezTo>
                      <a:pt x="3" y="6"/>
                      <a:pt x="4" y="6"/>
                      <a:pt x="4"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64" name="Freeform 229"/>
              <p:cNvSpPr>
                <a:spLocks/>
              </p:cNvSpPr>
              <p:nvPr/>
            </p:nvSpPr>
            <p:spPr bwMode="auto">
              <a:xfrm>
                <a:off x="2287" y="3930"/>
                <a:ext cx="33" cy="29"/>
              </a:xfrm>
              <a:custGeom>
                <a:avLst/>
                <a:gdLst>
                  <a:gd name="T0" fmla="*/ 4 w 11"/>
                  <a:gd name="T1" fmla="*/ 6 h 10"/>
                  <a:gd name="T2" fmla="*/ 8 w 11"/>
                  <a:gd name="T3" fmla="*/ 2 h 10"/>
                  <a:gd name="T4" fmla="*/ 8 w 11"/>
                  <a:gd name="T5" fmla="*/ 1 h 10"/>
                  <a:gd name="T6" fmla="*/ 9 w 11"/>
                  <a:gd name="T7" fmla="*/ 0 h 10"/>
                  <a:gd name="T8" fmla="*/ 11 w 11"/>
                  <a:gd name="T9" fmla="*/ 0 h 10"/>
                  <a:gd name="T10" fmla="*/ 11 w 11"/>
                  <a:gd name="T11" fmla="*/ 2 h 10"/>
                  <a:gd name="T12" fmla="*/ 9 w 11"/>
                  <a:gd name="T13" fmla="*/ 3 h 10"/>
                  <a:gd name="T14" fmla="*/ 5 w 11"/>
                  <a:gd name="T15" fmla="*/ 6 h 10"/>
                  <a:gd name="T16" fmla="*/ 5 w 11"/>
                  <a:gd name="T17" fmla="*/ 8 h 10"/>
                  <a:gd name="T18" fmla="*/ 7 w 11"/>
                  <a:gd name="T19" fmla="*/ 8 h 10"/>
                  <a:gd name="T20" fmla="*/ 6 w 11"/>
                  <a:gd name="T21" fmla="*/ 8 h 10"/>
                  <a:gd name="T22" fmla="*/ 9 w 11"/>
                  <a:gd name="T23" fmla="*/ 6 h 10"/>
                  <a:gd name="T24" fmla="*/ 8 w 11"/>
                  <a:gd name="T25" fmla="*/ 10 h 10"/>
                  <a:gd name="T26" fmla="*/ 8 w 11"/>
                  <a:gd name="T27" fmla="*/ 9 h 10"/>
                  <a:gd name="T28" fmla="*/ 6 w 11"/>
                  <a:gd name="T29" fmla="*/ 10 h 10"/>
                  <a:gd name="T30" fmla="*/ 3 w 11"/>
                  <a:gd name="T31" fmla="*/ 8 h 10"/>
                  <a:gd name="T32" fmla="*/ 3 w 11"/>
                  <a:gd name="T33" fmla="*/ 7 h 10"/>
                  <a:gd name="T34" fmla="*/ 1 w 11"/>
                  <a:gd name="T35" fmla="*/ 6 h 10"/>
                  <a:gd name="T36" fmla="*/ 1 w 11"/>
                  <a:gd name="T37" fmla="*/ 4 h 10"/>
                  <a:gd name="T38" fmla="*/ 0 w 11"/>
                  <a:gd name="T39" fmla="*/ 3 h 10"/>
                  <a:gd name="T40" fmla="*/ 1 w 11"/>
                  <a:gd name="T41" fmla="*/ 2 h 10"/>
                  <a:gd name="T42" fmla="*/ 2 w 11"/>
                  <a:gd name="T43" fmla="*/ 2 h 10"/>
                  <a:gd name="T44" fmla="*/ 3 w 11"/>
                  <a:gd name="T45" fmla="*/ 4 h 10"/>
                  <a:gd name="T46" fmla="*/ 2 w 11"/>
                  <a:gd name="T47" fmla="*/ 4 h 10"/>
                  <a:gd name="T48" fmla="*/ 2 w 11"/>
                  <a:gd name="T49" fmla="*/ 5 h 10"/>
                  <a:gd name="T50" fmla="*/ 4 w 11"/>
                  <a:gd name="T51"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10">
                    <a:moveTo>
                      <a:pt x="4" y="6"/>
                    </a:moveTo>
                    <a:cubicBezTo>
                      <a:pt x="8" y="2"/>
                      <a:pt x="8" y="2"/>
                      <a:pt x="8" y="2"/>
                    </a:cubicBezTo>
                    <a:cubicBezTo>
                      <a:pt x="8" y="1"/>
                      <a:pt x="8" y="1"/>
                      <a:pt x="8" y="1"/>
                    </a:cubicBezTo>
                    <a:cubicBezTo>
                      <a:pt x="8" y="1"/>
                      <a:pt x="8" y="0"/>
                      <a:pt x="9" y="0"/>
                    </a:cubicBezTo>
                    <a:cubicBezTo>
                      <a:pt x="10" y="0"/>
                      <a:pt x="11" y="0"/>
                      <a:pt x="11" y="0"/>
                    </a:cubicBezTo>
                    <a:cubicBezTo>
                      <a:pt x="11" y="0"/>
                      <a:pt x="11" y="2"/>
                      <a:pt x="11" y="2"/>
                    </a:cubicBezTo>
                    <a:cubicBezTo>
                      <a:pt x="10" y="3"/>
                      <a:pt x="9" y="3"/>
                      <a:pt x="9" y="3"/>
                    </a:cubicBezTo>
                    <a:cubicBezTo>
                      <a:pt x="5" y="6"/>
                      <a:pt x="5" y="6"/>
                      <a:pt x="5" y="6"/>
                    </a:cubicBezTo>
                    <a:cubicBezTo>
                      <a:pt x="5" y="6"/>
                      <a:pt x="4" y="7"/>
                      <a:pt x="5" y="8"/>
                    </a:cubicBezTo>
                    <a:cubicBezTo>
                      <a:pt x="5" y="9"/>
                      <a:pt x="7" y="8"/>
                      <a:pt x="7" y="8"/>
                    </a:cubicBezTo>
                    <a:cubicBezTo>
                      <a:pt x="6" y="8"/>
                      <a:pt x="6" y="8"/>
                      <a:pt x="6" y="8"/>
                    </a:cubicBezTo>
                    <a:cubicBezTo>
                      <a:pt x="9" y="6"/>
                      <a:pt x="9" y="6"/>
                      <a:pt x="9" y="6"/>
                    </a:cubicBezTo>
                    <a:cubicBezTo>
                      <a:pt x="8" y="10"/>
                      <a:pt x="8" y="10"/>
                      <a:pt x="8" y="10"/>
                    </a:cubicBezTo>
                    <a:cubicBezTo>
                      <a:pt x="8" y="9"/>
                      <a:pt x="8" y="9"/>
                      <a:pt x="8" y="9"/>
                    </a:cubicBezTo>
                    <a:cubicBezTo>
                      <a:pt x="8" y="9"/>
                      <a:pt x="6" y="10"/>
                      <a:pt x="6" y="10"/>
                    </a:cubicBezTo>
                    <a:cubicBezTo>
                      <a:pt x="4" y="10"/>
                      <a:pt x="4" y="9"/>
                      <a:pt x="3" y="8"/>
                    </a:cubicBezTo>
                    <a:cubicBezTo>
                      <a:pt x="3" y="8"/>
                      <a:pt x="3" y="7"/>
                      <a:pt x="3" y="7"/>
                    </a:cubicBezTo>
                    <a:cubicBezTo>
                      <a:pt x="3" y="7"/>
                      <a:pt x="1" y="7"/>
                      <a:pt x="1" y="6"/>
                    </a:cubicBezTo>
                    <a:cubicBezTo>
                      <a:pt x="0" y="5"/>
                      <a:pt x="1" y="4"/>
                      <a:pt x="1" y="4"/>
                    </a:cubicBezTo>
                    <a:cubicBezTo>
                      <a:pt x="0" y="3"/>
                      <a:pt x="0" y="3"/>
                      <a:pt x="0" y="3"/>
                    </a:cubicBezTo>
                    <a:cubicBezTo>
                      <a:pt x="0" y="3"/>
                      <a:pt x="1" y="3"/>
                      <a:pt x="1" y="2"/>
                    </a:cubicBezTo>
                    <a:cubicBezTo>
                      <a:pt x="2" y="2"/>
                      <a:pt x="2" y="2"/>
                      <a:pt x="2" y="2"/>
                    </a:cubicBezTo>
                    <a:cubicBezTo>
                      <a:pt x="2" y="2"/>
                      <a:pt x="3" y="3"/>
                      <a:pt x="3" y="4"/>
                    </a:cubicBezTo>
                    <a:cubicBezTo>
                      <a:pt x="4" y="5"/>
                      <a:pt x="2" y="4"/>
                      <a:pt x="2" y="4"/>
                    </a:cubicBezTo>
                    <a:cubicBezTo>
                      <a:pt x="2" y="4"/>
                      <a:pt x="2" y="4"/>
                      <a:pt x="2" y="5"/>
                    </a:cubicBezTo>
                    <a:cubicBezTo>
                      <a:pt x="3" y="6"/>
                      <a:pt x="4" y="6"/>
                      <a:pt x="4" y="6"/>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65" name="Oval 230"/>
              <p:cNvSpPr>
                <a:spLocks noChangeArrowheads="1"/>
              </p:cNvSpPr>
              <p:nvPr/>
            </p:nvSpPr>
            <p:spPr bwMode="auto">
              <a:xfrm>
                <a:off x="2314" y="3933"/>
                <a:ext cx="3" cy="2"/>
              </a:xfrm>
              <a:prstGeom prst="ellipse">
                <a:avLst/>
              </a:prstGeom>
              <a:solidFill>
                <a:srgbClr val="186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66" name="Oval 231"/>
              <p:cNvSpPr>
                <a:spLocks noChangeArrowheads="1"/>
              </p:cNvSpPr>
              <p:nvPr/>
            </p:nvSpPr>
            <p:spPr bwMode="auto">
              <a:xfrm>
                <a:off x="2314" y="3933"/>
                <a:ext cx="3" cy="2"/>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67" name="Oval 232"/>
              <p:cNvSpPr>
                <a:spLocks noChangeArrowheads="1"/>
              </p:cNvSpPr>
              <p:nvPr/>
            </p:nvSpPr>
            <p:spPr bwMode="auto">
              <a:xfrm>
                <a:off x="2317" y="3927"/>
                <a:ext cx="3" cy="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68" name="Oval 233"/>
              <p:cNvSpPr>
                <a:spLocks noChangeArrowheads="1"/>
              </p:cNvSpPr>
              <p:nvPr/>
            </p:nvSpPr>
            <p:spPr bwMode="auto">
              <a:xfrm>
                <a:off x="2317" y="3927"/>
                <a:ext cx="3" cy="3"/>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69" name="Freeform 234"/>
              <p:cNvSpPr>
                <a:spLocks/>
              </p:cNvSpPr>
              <p:nvPr/>
            </p:nvSpPr>
            <p:spPr bwMode="auto">
              <a:xfrm>
                <a:off x="2293" y="3897"/>
                <a:ext cx="3" cy="21"/>
              </a:xfrm>
              <a:custGeom>
                <a:avLst/>
                <a:gdLst>
                  <a:gd name="T0" fmla="*/ 0 w 3"/>
                  <a:gd name="T1" fmla="*/ 0 h 21"/>
                  <a:gd name="T2" fmla="*/ 0 w 3"/>
                  <a:gd name="T3" fmla="*/ 6 h 21"/>
                  <a:gd name="T4" fmla="*/ 0 w 3"/>
                  <a:gd name="T5" fmla="*/ 9 h 21"/>
                  <a:gd name="T6" fmla="*/ 0 w 3"/>
                  <a:gd name="T7" fmla="*/ 9 h 21"/>
                  <a:gd name="T8" fmla="*/ 0 w 3"/>
                  <a:gd name="T9" fmla="*/ 18 h 21"/>
                  <a:gd name="T10" fmla="*/ 0 w 3"/>
                  <a:gd name="T11" fmla="*/ 18 h 21"/>
                  <a:gd name="T12" fmla="*/ 0 w 3"/>
                  <a:gd name="T13" fmla="*/ 21 h 21"/>
                  <a:gd name="T14" fmla="*/ 0 w 3"/>
                  <a:gd name="T15" fmla="*/ 15 h 21"/>
                  <a:gd name="T16" fmla="*/ 0 w 3"/>
                  <a:gd name="T17" fmla="*/ 12 h 21"/>
                  <a:gd name="T18" fmla="*/ 3 w 3"/>
                  <a:gd name="T19" fmla="*/ 12 h 21"/>
                  <a:gd name="T20" fmla="*/ 3 w 3"/>
                  <a:gd name="T21" fmla="*/ 6 h 21"/>
                  <a:gd name="T22" fmla="*/ 0 w 3"/>
                  <a:gd name="T23" fmla="*/ 3 h 21"/>
                  <a:gd name="T24" fmla="*/ 0 w 3"/>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21">
                    <a:moveTo>
                      <a:pt x="0" y="0"/>
                    </a:moveTo>
                    <a:lnTo>
                      <a:pt x="0" y="6"/>
                    </a:lnTo>
                    <a:lnTo>
                      <a:pt x="0" y="9"/>
                    </a:lnTo>
                    <a:lnTo>
                      <a:pt x="0" y="9"/>
                    </a:lnTo>
                    <a:lnTo>
                      <a:pt x="0" y="18"/>
                    </a:lnTo>
                    <a:lnTo>
                      <a:pt x="0" y="18"/>
                    </a:lnTo>
                    <a:lnTo>
                      <a:pt x="0" y="21"/>
                    </a:lnTo>
                    <a:lnTo>
                      <a:pt x="0" y="15"/>
                    </a:lnTo>
                    <a:lnTo>
                      <a:pt x="0" y="12"/>
                    </a:lnTo>
                    <a:lnTo>
                      <a:pt x="3" y="12"/>
                    </a:lnTo>
                    <a:lnTo>
                      <a:pt x="3" y="6"/>
                    </a:lnTo>
                    <a:lnTo>
                      <a:pt x="0" y="3"/>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70" name="Freeform 235"/>
              <p:cNvSpPr>
                <a:spLocks/>
              </p:cNvSpPr>
              <p:nvPr/>
            </p:nvSpPr>
            <p:spPr bwMode="auto">
              <a:xfrm>
                <a:off x="2293" y="3897"/>
                <a:ext cx="3" cy="21"/>
              </a:xfrm>
              <a:custGeom>
                <a:avLst/>
                <a:gdLst>
                  <a:gd name="T0" fmla="*/ 0 w 3"/>
                  <a:gd name="T1" fmla="*/ 0 h 21"/>
                  <a:gd name="T2" fmla="*/ 0 w 3"/>
                  <a:gd name="T3" fmla="*/ 6 h 21"/>
                  <a:gd name="T4" fmla="*/ 0 w 3"/>
                  <a:gd name="T5" fmla="*/ 9 h 21"/>
                  <a:gd name="T6" fmla="*/ 0 w 3"/>
                  <a:gd name="T7" fmla="*/ 9 h 21"/>
                  <a:gd name="T8" fmla="*/ 0 w 3"/>
                  <a:gd name="T9" fmla="*/ 18 h 21"/>
                  <a:gd name="T10" fmla="*/ 0 w 3"/>
                  <a:gd name="T11" fmla="*/ 18 h 21"/>
                  <a:gd name="T12" fmla="*/ 0 w 3"/>
                  <a:gd name="T13" fmla="*/ 21 h 21"/>
                  <a:gd name="T14" fmla="*/ 0 w 3"/>
                  <a:gd name="T15" fmla="*/ 15 h 21"/>
                  <a:gd name="T16" fmla="*/ 0 w 3"/>
                  <a:gd name="T17" fmla="*/ 12 h 21"/>
                  <a:gd name="T18" fmla="*/ 3 w 3"/>
                  <a:gd name="T19" fmla="*/ 12 h 21"/>
                  <a:gd name="T20" fmla="*/ 3 w 3"/>
                  <a:gd name="T21" fmla="*/ 6 h 21"/>
                  <a:gd name="T22" fmla="*/ 0 w 3"/>
                  <a:gd name="T23" fmla="*/ 3 h 21"/>
                  <a:gd name="T24" fmla="*/ 0 w 3"/>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21">
                    <a:moveTo>
                      <a:pt x="0" y="0"/>
                    </a:moveTo>
                    <a:lnTo>
                      <a:pt x="0" y="6"/>
                    </a:lnTo>
                    <a:lnTo>
                      <a:pt x="0" y="9"/>
                    </a:lnTo>
                    <a:lnTo>
                      <a:pt x="0" y="9"/>
                    </a:lnTo>
                    <a:lnTo>
                      <a:pt x="0" y="18"/>
                    </a:lnTo>
                    <a:lnTo>
                      <a:pt x="0" y="18"/>
                    </a:lnTo>
                    <a:lnTo>
                      <a:pt x="0" y="21"/>
                    </a:lnTo>
                    <a:lnTo>
                      <a:pt x="0" y="15"/>
                    </a:lnTo>
                    <a:lnTo>
                      <a:pt x="0" y="12"/>
                    </a:lnTo>
                    <a:lnTo>
                      <a:pt x="3" y="12"/>
                    </a:lnTo>
                    <a:lnTo>
                      <a:pt x="3" y="6"/>
                    </a:lnTo>
                    <a:lnTo>
                      <a:pt x="0" y="3"/>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71" name="Freeform 236"/>
              <p:cNvSpPr>
                <a:spLocks/>
              </p:cNvSpPr>
              <p:nvPr/>
            </p:nvSpPr>
            <p:spPr bwMode="auto">
              <a:xfrm>
                <a:off x="2287" y="3903"/>
                <a:ext cx="3" cy="21"/>
              </a:xfrm>
              <a:custGeom>
                <a:avLst/>
                <a:gdLst>
                  <a:gd name="T0" fmla="*/ 0 w 1"/>
                  <a:gd name="T1" fmla="*/ 0 h 7"/>
                  <a:gd name="T2" fmla="*/ 1 w 1"/>
                  <a:gd name="T3" fmla="*/ 1 h 7"/>
                  <a:gd name="T4" fmla="*/ 0 w 1"/>
                  <a:gd name="T5" fmla="*/ 6 h 7"/>
                  <a:gd name="T6" fmla="*/ 0 w 1"/>
                  <a:gd name="T7" fmla="*/ 7 h 7"/>
                  <a:gd name="T8" fmla="*/ 0 w 1"/>
                  <a:gd name="T9" fmla="*/ 5 h 7"/>
                  <a:gd name="T10" fmla="*/ 0 w 1"/>
                  <a:gd name="T11" fmla="*/ 4 h 7"/>
                  <a:gd name="T12" fmla="*/ 0 w 1"/>
                  <a:gd name="T13" fmla="*/ 3 h 7"/>
                  <a:gd name="T14" fmla="*/ 0 w 1"/>
                  <a:gd name="T15" fmla="*/ 2 h 7"/>
                  <a:gd name="T16" fmla="*/ 0 w 1"/>
                  <a:gd name="T17" fmla="*/ 1 h 7"/>
                  <a:gd name="T18" fmla="*/ 0 w 1"/>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7">
                    <a:moveTo>
                      <a:pt x="0" y="0"/>
                    </a:moveTo>
                    <a:cubicBezTo>
                      <a:pt x="1" y="1"/>
                      <a:pt x="1" y="1"/>
                      <a:pt x="1" y="1"/>
                    </a:cubicBezTo>
                    <a:cubicBezTo>
                      <a:pt x="1" y="2"/>
                      <a:pt x="0" y="4"/>
                      <a:pt x="0" y="6"/>
                    </a:cubicBezTo>
                    <a:cubicBezTo>
                      <a:pt x="0" y="7"/>
                      <a:pt x="0" y="7"/>
                      <a:pt x="0" y="7"/>
                    </a:cubicBezTo>
                    <a:cubicBezTo>
                      <a:pt x="0" y="5"/>
                      <a:pt x="0" y="5"/>
                      <a:pt x="0" y="5"/>
                    </a:cubicBezTo>
                    <a:cubicBezTo>
                      <a:pt x="0" y="4"/>
                      <a:pt x="0" y="4"/>
                      <a:pt x="0" y="4"/>
                    </a:cubicBezTo>
                    <a:cubicBezTo>
                      <a:pt x="0" y="3"/>
                      <a:pt x="0" y="3"/>
                      <a:pt x="0" y="3"/>
                    </a:cubicBezTo>
                    <a:cubicBezTo>
                      <a:pt x="0" y="2"/>
                      <a:pt x="0" y="2"/>
                      <a:pt x="0" y="2"/>
                    </a:cubicBezTo>
                    <a:cubicBezTo>
                      <a:pt x="0" y="1"/>
                      <a:pt x="0" y="1"/>
                      <a:pt x="0" y="1"/>
                    </a:cubicBez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72" name="Freeform 237"/>
              <p:cNvSpPr>
                <a:spLocks/>
              </p:cNvSpPr>
              <p:nvPr/>
            </p:nvSpPr>
            <p:spPr bwMode="auto">
              <a:xfrm>
                <a:off x="2287" y="3903"/>
                <a:ext cx="3" cy="21"/>
              </a:xfrm>
              <a:custGeom>
                <a:avLst/>
                <a:gdLst>
                  <a:gd name="T0" fmla="*/ 0 w 1"/>
                  <a:gd name="T1" fmla="*/ 0 h 7"/>
                  <a:gd name="T2" fmla="*/ 1 w 1"/>
                  <a:gd name="T3" fmla="*/ 1 h 7"/>
                  <a:gd name="T4" fmla="*/ 0 w 1"/>
                  <a:gd name="T5" fmla="*/ 6 h 7"/>
                  <a:gd name="T6" fmla="*/ 0 w 1"/>
                  <a:gd name="T7" fmla="*/ 7 h 7"/>
                  <a:gd name="T8" fmla="*/ 0 w 1"/>
                  <a:gd name="T9" fmla="*/ 5 h 7"/>
                  <a:gd name="T10" fmla="*/ 0 w 1"/>
                  <a:gd name="T11" fmla="*/ 4 h 7"/>
                  <a:gd name="T12" fmla="*/ 0 w 1"/>
                  <a:gd name="T13" fmla="*/ 3 h 7"/>
                  <a:gd name="T14" fmla="*/ 0 w 1"/>
                  <a:gd name="T15" fmla="*/ 2 h 7"/>
                  <a:gd name="T16" fmla="*/ 0 w 1"/>
                  <a:gd name="T17" fmla="*/ 1 h 7"/>
                  <a:gd name="T18" fmla="*/ 0 w 1"/>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7">
                    <a:moveTo>
                      <a:pt x="0" y="0"/>
                    </a:moveTo>
                    <a:cubicBezTo>
                      <a:pt x="1" y="1"/>
                      <a:pt x="1" y="1"/>
                      <a:pt x="1" y="1"/>
                    </a:cubicBezTo>
                    <a:cubicBezTo>
                      <a:pt x="1" y="2"/>
                      <a:pt x="0" y="4"/>
                      <a:pt x="0" y="6"/>
                    </a:cubicBezTo>
                    <a:cubicBezTo>
                      <a:pt x="0" y="7"/>
                      <a:pt x="0" y="7"/>
                      <a:pt x="0" y="7"/>
                    </a:cubicBezTo>
                    <a:cubicBezTo>
                      <a:pt x="0" y="5"/>
                      <a:pt x="0" y="5"/>
                      <a:pt x="0" y="5"/>
                    </a:cubicBezTo>
                    <a:cubicBezTo>
                      <a:pt x="0" y="4"/>
                      <a:pt x="0" y="4"/>
                      <a:pt x="0" y="4"/>
                    </a:cubicBezTo>
                    <a:cubicBezTo>
                      <a:pt x="0" y="3"/>
                      <a:pt x="0" y="3"/>
                      <a:pt x="0" y="3"/>
                    </a:cubicBezTo>
                    <a:cubicBezTo>
                      <a:pt x="0" y="2"/>
                      <a:pt x="0" y="2"/>
                      <a:pt x="0" y="2"/>
                    </a:cubicBezTo>
                    <a:cubicBezTo>
                      <a:pt x="0" y="1"/>
                      <a:pt x="0" y="1"/>
                      <a:pt x="0" y="1"/>
                    </a:cubicBez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73" name="Freeform 238"/>
              <p:cNvSpPr>
                <a:spLocks/>
              </p:cNvSpPr>
              <p:nvPr/>
            </p:nvSpPr>
            <p:spPr bwMode="auto">
              <a:xfrm>
                <a:off x="2299" y="3891"/>
                <a:ext cx="3" cy="18"/>
              </a:xfrm>
              <a:custGeom>
                <a:avLst/>
                <a:gdLst>
                  <a:gd name="T0" fmla="*/ 0 w 3"/>
                  <a:gd name="T1" fmla="*/ 0 h 18"/>
                  <a:gd name="T2" fmla="*/ 0 w 3"/>
                  <a:gd name="T3" fmla="*/ 3 h 18"/>
                  <a:gd name="T4" fmla="*/ 0 w 3"/>
                  <a:gd name="T5" fmla="*/ 6 h 18"/>
                  <a:gd name="T6" fmla="*/ 0 w 3"/>
                  <a:gd name="T7" fmla="*/ 9 h 18"/>
                  <a:gd name="T8" fmla="*/ 0 w 3"/>
                  <a:gd name="T9" fmla="*/ 12 h 18"/>
                  <a:gd name="T10" fmla="*/ 0 w 3"/>
                  <a:gd name="T11" fmla="*/ 12 h 18"/>
                  <a:gd name="T12" fmla="*/ 0 w 3"/>
                  <a:gd name="T13" fmla="*/ 15 h 18"/>
                  <a:gd name="T14" fmla="*/ 0 w 3"/>
                  <a:gd name="T15" fmla="*/ 18 h 18"/>
                  <a:gd name="T16" fmla="*/ 3 w 3"/>
                  <a:gd name="T17" fmla="*/ 18 h 18"/>
                  <a:gd name="T18" fmla="*/ 3 w 3"/>
                  <a:gd name="T19" fmla="*/ 15 h 18"/>
                  <a:gd name="T20" fmla="*/ 3 w 3"/>
                  <a:gd name="T21" fmla="*/ 12 h 18"/>
                  <a:gd name="T22" fmla="*/ 3 w 3"/>
                  <a:gd name="T23" fmla="*/ 9 h 18"/>
                  <a:gd name="T24" fmla="*/ 3 w 3"/>
                  <a:gd name="T25" fmla="*/ 6 h 18"/>
                  <a:gd name="T26" fmla="*/ 3 w 3"/>
                  <a:gd name="T27" fmla="*/ 0 h 18"/>
                  <a:gd name="T28" fmla="*/ 0 w 3"/>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18">
                    <a:moveTo>
                      <a:pt x="0" y="0"/>
                    </a:moveTo>
                    <a:lnTo>
                      <a:pt x="0" y="3"/>
                    </a:lnTo>
                    <a:lnTo>
                      <a:pt x="0" y="6"/>
                    </a:lnTo>
                    <a:lnTo>
                      <a:pt x="0" y="9"/>
                    </a:lnTo>
                    <a:lnTo>
                      <a:pt x="0" y="12"/>
                    </a:lnTo>
                    <a:lnTo>
                      <a:pt x="0" y="12"/>
                    </a:lnTo>
                    <a:lnTo>
                      <a:pt x="0" y="15"/>
                    </a:lnTo>
                    <a:lnTo>
                      <a:pt x="0" y="18"/>
                    </a:lnTo>
                    <a:lnTo>
                      <a:pt x="3" y="18"/>
                    </a:lnTo>
                    <a:lnTo>
                      <a:pt x="3" y="15"/>
                    </a:lnTo>
                    <a:lnTo>
                      <a:pt x="3" y="12"/>
                    </a:lnTo>
                    <a:lnTo>
                      <a:pt x="3" y="9"/>
                    </a:lnTo>
                    <a:lnTo>
                      <a:pt x="3" y="6"/>
                    </a:lnTo>
                    <a:lnTo>
                      <a:pt x="3" y="0"/>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74" name="Freeform 239"/>
              <p:cNvSpPr>
                <a:spLocks/>
              </p:cNvSpPr>
              <p:nvPr/>
            </p:nvSpPr>
            <p:spPr bwMode="auto">
              <a:xfrm>
                <a:off x="2299" y="3891"/>
                <a:ext cx="3" cy="18"/>
              </a:xfrm>
              <a:custGeom>
                <a:avLst/>
                <a:gdLst>
                  <a:gd name="T0" fmla="*/ 0 w 3"/>
                  <a:gd name="T1" fmla="*/ 0 h 18"/>
                  <a:gd name="T2" fmla="*/ 0 w 3"/>
                  <a:gd name="T3" fmla="*/ 3 h 18"/>
                  <a:gd name="T4" fmla="*/ 0 w 3"/>
                  <a:gd name="T5" fmla="*/ 6 h 18"/>
                  <a:gd name="T6" fmla="*/ 0 w 3"/>
                  <a:gd name="T7" fmla="*/ 9 h 18"/>
                  <a:gd name="T8" fmla="*/ 0 w 3"/>
                  <a:gd name="T9" fmla="*/ 12 h 18"/>
                  <a:gd name="T10" fmla="*/ 0 w 3"/>
                  <a:gd name="T11" fmla="*/ 12 h 18"/>
                  <a:gd name="T12" fmla="*/ 0 w 3"/>
                  <a:gd name="T13" fmla="*/ 15 h 18"/>
                  <a:gd name="T14" fmla="*/ 0 w 3"/>
                  <a:gd name="T15" fmla="*/ 18 h 18"/>
                  <a:gd name="T16" fmla="*/ 3 w 3"/>
                  <a:gd name="T17" fmla="*/ 18 h 18"/>
                  <a:gd name="T18" fmla="*/ 3 w 3"/>
                  <a:gd name="T19" fmla="*/ 15 h 18"/>
                  <a:gd name="T20" fmla="*/ 3 w 3"/>
                  <a:gd name="T21" fmla="*/ 12 h 18"/>
                  <a:gd name="T22" fmla="*/ 3 w 3"/>
                  <a:gd name="T23" fmla="*/ 9 h 18"/>
                  <a:gd name="T24" fmla="*/ 3 w 3"/>
                  <a:gd name="T25" fmla="*/ 6 h 18"/>
                  <a:gd name="T26" fmla="*/ 3 w 3"/>
                  <a:gd name="T27" fmla="*/ 0 h 18"/>
                  <a:gd name="T28" fmla="*/ 0 w 3"/>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18">
                    <a:moveTo>
                      <a:pt x="0" y="0"/>
                    </a:moveTo>
                    <a:lnTo>
                      <a:pt x="0" y="3"/>
                    </a:lnTo>
                    <a:lnTo>
                      <a:pt x="0" y="6"/>
                    </a:lnTo>
                    <a:lnTo>
                      <a:pt x="0" y="9"/>
                    </a:lnTo>
                    <a:lnTo>
                      <a:pt x="0" y="12"/>
                    </a:lnTo>
                    <a:lnTo>
                      <a:pt x="0" y="12"/>
                    </a:lnTo>
                    <a:lnTo>
                      <a:pt x="0" y="15"/>
                    </a:lnTo>
                    <a:lnTo>
                      <a:pt x="0" y="18"/>
                    </a:lnTo>
                    <a:lnTo>
                      <a:pt x="3" y="18"/>
                    </a:lnTo>
                    <a:lnTo>
                      <a:pt x="3" y="15"/>
                    </a:lnTo>
                    <a:lnTo>
                      <a:pt x="3" y="12"/>
                    </a:lnTo>
                    <a:lnTo>
                      <a:pt x="3" y="9"/>
                    </a:lnTo>
                    <a:lnTo>
                      <a:pt x="3" y="6"/>
                    </a:lnTo>
                    <a:lnTo>
                      <a:pt x="3" y="0"/>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75" name="Freeform 240"/>
              <p:cNvSpPr>
                <a:spLocks/>
              </p:cNvSpPr>
              <p:nvPr/>
            </p:nvSpPr>
            <p:spPr bwMode="auto">
              <a:xfrm>
                <a:off x="2305" y="3883"/>
                <a:ext cx="6" cy="23"/>
              </a:xfrm>
              <a:custGeom>
                <a:avLst/>
                <a:gdLst>
                  <a:gd name="T0" fmla="*/ 1 w 2"/>
                  <a:gd name="T1" fmla="*/ 0 h 8"/>
                  <a:gd name="T2" fmla="*/ 1 w 2"/>
                  <a:gd name="T3" fmla="*/ 1 h 8"/>
                  <a:gd name="T4" fmla="*/ 1 w 2"/>
                  <a:gd name="T5" fmla="*/ 1 h 8"/>
                  <a:gd name="T6" fmla="*/ 0 w 2"/>
                  <a:gd name="T7" fmla="*/ 2 h 8"/>
                  <a:gd name="T8" fmla="*/ 0 w 2"/>
                  <a:gd name="T9" fmla="*/ 3 h 8"/>
                  <a:gd name="T10" fmla="*/ 1 w 2"/>
                  <a:gd name="T11" fmla="*/ 8 h 8"/>
                  <a:gd name="T12" fmla="*/ 1 w 2"/>
                  <a:gd name="T13" fmla="*/ 5 h 8"/>
                  <a:gd name="T14" fmla="*/ 1 w 2"/>
                  <a:gd name="T15" fmla="*/ 4 h 8"/>
                  <a:gd name="T16" fmla="*/ 1 w 2"/>
                  <a:gd name="T17" fmla="*/ 2 h 8"/>
                  <a:gd name="T18" fmla="*/ 2 w 2"/>
                  <a:gd name="T19" fmla="*/ 2 h 8"/>
                  <a:gd name="T20" fmla="*/ 1 w 2"/>
                  <a:gd name="T21" fmla="*/ 1 h 8"/>
                  <a:gd name="T22" fmla="*/ 1 w 2"/>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8">
                    <a:moveTo>
                      <a:pt x="1" y="0"/>
                    </a:moveTo>
                    <a:cubicBezTo>
                      <a:pt x="1" y="1"/>
                      <a:pt x="1" y="1"/>
                      <a:pt x="1" y="1"/>
                    </a:cubicBezTo>
                    <a:cubicBezTo>
                      <a:pt x="1" y="1"/>
                      <a:pt x="1" y="1"/>
                      <a:pt x="1" y="1"/>
                    </a:cubicBezTo>
                    <a:cubicBezTo>
                      <a:pt x="0" y="2"/>
                      <a:pt x="0" y="2"/>
                      <a:pt x="0" y="2"/>
                    </a:cubicBezTo>
                    <a:cubicBezTo>
                      <a:pt x="0" y="3"/>
                      <a:pt x="0" y="3"/>
                      <a:pt x="0" y="3"/>
                    </a:cubicBezTo>
                    <a:cubicBezTo>
                      <a:pt x="1" y="5"/>
                      <a:pt x="0" y="5"/>
                      <a:pt x="1" y="8"/>
                    </a:cubicBezTo>
                    <a:cubicBezTo>
                      <a:pt x="1" y="5"/>
                      <a:pt x="1" y="5"/>
                      <a:pt x="1" y="5"/>
                    </a:cubicBezTo>
                    <a:cubicBezTo>
                      <a:pt x="1" y="4"/>
                      <a:pt x="1" y="4"/>
                      <a:pt x="1" y="4"/>
                    </a:cubicBezTo>
                    <a:cubicBezTo>
                      <a:pt x="1" y="2"/>
                      <a:pt x="1" y="2"/>
                      <a:pt x="1" y="2"/>
                    </a:cubicBezTo>
                    <a:cubicBezTo>
                      <a:pt x="2" y="2"/>
                      <a:pt x="2" y="2"/>
                      <a:pt x="2" y="2"/>
                    </a:cubicBezTo>
                    <a:cubicBezTo>
                      <a:pt x="1" y="1"/>
                      <a:pt x="1" y="1"/>
                      <a:pt x="1" y="1"/>
                    </a:cubicBezTo>
                    <a:cubicBezTo>
                      <a:pt x="1" y="0"/>
                      <a:pt x="1" y="0"/>
                      <a:pt x="1"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76" name="Freeform 241"/>
              <p:cNvSpPr>
                <a:spLocks/>
              </p:cNvSpPr>
              <p:nvPr/>
            </p:nvSpPr>
            <p:spPr bwMode="auto">
              <a:xfrm>
                <a:off x="2305" y="3883"/>
                <a:ext cx="6" cy="23"/>
              </a:xfrm>
              <a:custGeom>
                <a:avLst/>
                <a:gdLst>
                  <a:gd name="T0" fmla="*/ 1 w 2"/>
                  <a:gd name="T1" fmla="*/ 0 h 8"/>
                  <a:gd name="T2" fmla="*/ 1 w 2"/>
                  <a:gd name="T3" fmla="*/ 1 h 8"/>
                  <a:gd name="T4" fmla="*/ 1 w 2"/>
                  <a:gd name="T5" fmla="*/ 1 h 8"/>
                  <a:gd name="T6" fmla="*/ 0 w 2"/>
                  <a:gd name="T7" fmla="*/ 2 h 8"/>
                  <a:gd name="T8" fmla="*/ 0 w 2"/>
                  <a:gd name="T9" fmla="*/ 3 h 8"/>
                  <a:gd name="T10" fmla="*/ 1 w 2"/>
                  <a:gd name="T11" fmla="*/ 8 h 8"/>
                  <a:gd name="T12" fmla="*/ 1 w 2"/>
                  <a:gd name="T13" fmla="*/ 5 h 8"/>
                  <a:gd name="T14" fmla="*/ 1 w 2"/>
                  <a:gd name="T15" fmla="*/ 4 h 8"/>
                  <a:gd name="T16" fmla="*/ 1 w 2"/>
                  <a:gd name="T17" fmla="*/ 2 h 8"/>
                  <a:gd name="T18" fmla="*/ 2 w 2"/>
                  <a:gd name="T19" fmla="*/ 2 h 8"/>
                  <a:gd name="T20" fmla="*/ 1 w 2"/>
                  <a:gd name="T21" fmla="*/ 1 h 8"/>
                  <a:gd name="T22" fmla="*/ 1 w 2"/>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8">
                    <a:moveTo>
                      <a:pt x="1" y="0"/>
                    </a:moveTo>
                    <a:cubicBezTo>
                      <a:pt x="1" y="1"/>
                      <a:pt x="1" y="1"/>
                      <a:pt x="1" y="1"/>
                    </a:cubicBezTo>
                    <a:cubicBezTo>
                      <a:pt x="1" y="1"/>
                      <a:pt x="1" y="1"/>
                      <a:pt x="1" y="1"/>
                    </a:cubicBezTo>
                    <a:cubicBezTo>
                      <a:pt x="0" y="2"/>
                      <a:pt x="0" y="2"/>
                      <a:pt x="0" y="2"/>
                    </a:cubicBezTo>
                    <a:cubicBezTo>
                      <a:pt x="0" y="3"/>
                      <a:pt x="0" y="3"/>
                      <a:pt x="0" y="3"/>
                    </a:cubicBezTo>
                    <a:cubicBezTo>
                      <a:pt x="1" y="5"/>
                      <a:pt x="0" y="5"/>
                      <a:pt x="1" y="8"/>
                    </a:cubicBezTo>
                    <a:cubicBezTo>
                      <a:pt x="1" y="5"/>
                      <a:pt x="1" y="5"/>
                      <a:pt x="1" y="5"/>
                    </a:cubicBezTo>
                    <a:cubicBezTo>
                      <a:pt x="1" y="4"/>
                      <a:pt x="1" y="4"/>
                      <a:pt x="1" y="4"/>
                    </a:cubicBezTo>
                    <a:cubicBezTo>
                      <a:pt x="1" y="2"/>
                      <a:pt x="1" y="2"/>
                      <a:pt x="1" y="2"/>
                    </a:cubicBezTo>
                    <a:cubicBezTo>
                      <a:pt x="2" y="2"/>
                      <a:pt x="2" y="2"/>
                      <a:pt x="2" y="2"/>
                    </a:cubicBezTo>
                    <a:cubicBezTo>
                      <a:pt x="1" y="1"/>
                      <a:pt x="1" y="1"/>
                      <a:pt x="1" y="1"/>
                    </a:cubicBezTo>
                    <a:lnTo>
                      <a:pt x="1"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77" name="Freeform 242"/>
              <p:cNvSpPr>
                <a:spLocks/>
              </p:cNvSpPr>
              <p:nvPr/>
            </p:nvSpPr>
            <p:spPr bwMode="auto">
              <a:xfrm>
                <a:off x="2282" y="3909"/>
                <a:ext cx="3" cy="18"/>
              </a:xfrm>
              <a:custGeom>
                <a:avLst/>
                <a:gdLst>
                  <a:gd name="T0" fmla="*/ 0 w 3"/>
                  <a:gd name="T1" fmla="*/ 6 h 18"/>
                  <a:gd name="T2" fmla="*/ 0 w 3"/>
                  <a:gd name="T3" fmla="*/ 0 h 18"/>
                  <a:gd name="T4" fmla="*/ 3 w 3"/>
                  <a:gd name="T5" fmla="*/ 6 h 18"/>
                  <a:gd name="T6" fmla="*/ 0 w 3"/>
                  <a:gd name="T7" fmla="*/ 6 h 18"/>
                  <a:gd name="T8" fmla="*/ 0 w 3"/>
                  <a:gd name="T9" fmla="*/ 9 h 18"/>
                  <a:gd name="T10" fmla="*/ 0 w 3"/>
                  <a:gd name="T11" fmla="*/ 12 h 18"/>
                  <a:gd name="T12" fmla="*/ 0 w 3"/>
                  <a:gd name="T13" fmla="*/ 15 h 18"/>
                  <a:gd name="T14" fmla="*/ 0 w 3"/>
                  <a:gd name="T15" fmla="*/ 18 h 18"/>
                  <a:gd name="T16" fmla="*/ 0 w 3"/>
                  <a:gd name="T17" fmla="*/ 15 h 18"/>
                  <a:gd name="T18" fmla="*/ 0 w 3"/>
                  <a:gd name="T19" fmla="*/ 12 h 18"/>
                  <a:gd name="T20" fmla="*/ 0 w 3"/>
                  <a:gd name="T21" fmla="*/ 9 h 18"/>
                  <a:gd name="T22" fmla="*/ 0 w 3"/>
                  <a:gd name="T2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8">
                    <a:moveTo>
                      <a:pt x="0" y="6"/>
                    </a:moveTo>
                    <a:lnTo>
                      <a:pt x="0" y="0"/>
                    </a:lnTo>
                    <a:lnTo>
                      <a:pt x="3" y="6"/>
                    </a:lnTo>
                    <a:lnTo>
                      <a:pt x="0" y="6"/>
                    </a:lnTo>
                    <a:lnTo>
                      <a:pt x="0" y="9"/>
                    </a:lnTo>
                    <a:lnTo>
                      <a:pt x="0" y="12"/>
                    </a:lnTo>
                    <a:lnTo>
                      <a:pt x="0" y="15"/>
                    </a:lnTo>
                    <a:lnTo>
                      <a:pt x="0" y="18"/>
                    </a:lnTo>
                    <a:lnTo>
                      <a:pt x="0" y="15"/>
                    </a:lnTo>
                    <a:lnTo>
                      <a:pt x="0" y="12"/>
                    </a:lnTo>
                    <a:lnTo>
                      <a:pt x="0" y="9"/>
                    </a:lnTo>
                    <a:lnTo>
                      <a:pt x="0" y="6"/>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78" name="Freeform 243"/>
              <p:cNvSpPr>
                <a:spLocks/>
              </p:cNvSpPr>
              <p:nvPr/>
            </p:nvSpPr>
            <p:spPr bwMode="auto">
              <a:xfrm>
                <a:off x="2282" y="3909"/>
                <a:ext cx="3" cy="18"/>
              </a:xfrm>
              <a:custGeom>
                <a:avLst/>
                <a:gdLst>
                  <a:gd name="T0" fmla="*/ 0 w 3"/>
                  <a:gd name="T1" fmla="*/ 6 h 18"/>
                  <a:gd name="T2" fmla="*/ 0 w 3"/>
                  <a:gd name="T3" fmla="*/ 0 h 18"/>
                  <a:gd name="T4" fmla="*/ 3 w 3"/>
                  <a:gd name="T5" fmla="*/ 6 h 18"/>
                  <a:gd name="T6" fmla="*/ 0 w 3"/>
                  <a:gd name="T7" fmla="*/ 6 h 18"/>
                  <a:gd name="T8" fmla="*/ 0 w 3"/>
                  <a:gd name="T9" fmla="*/ 9 h 18"/>
                  <a:gd name="T10" fmla="*/ 0 w 3"/>
                  <a:gd name="T11" fmla="*/ 12 h 18"/>
                  <a:gd name="T12" fmla="*/ 0 w 3"/>
                  <a:gd name="T13" fmla="*/ 15 h 18"/>
                  <a:gd name="T14" fmla="*/ 0 w 3"/>
                  <a:gd name="T15" fmla="*/ 18 h 18"/>
                  <a:gd name="T16" fmla="*/ 0 w 3"/>
                  <a:gd name="T17" fmla="*/ 15 h 18"/>
                  <a:gd name="T18" fmla="*/ 0 w 3"/>
                  <a:gd name="T19" fmla="*/ 12 h 18"/>
                  <a:gd name="T20" fmla="*/ 0 w 3"/>
                  <a:gd name="T21" fmla="*/ 9 h 18"/>
                  <a:gd name="T22" fmla="*/ 0 w 3"/>
                  <a:gd name="T2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8">
                    <a:moveTo>
                      <a:pt x="0" y="6"/>
                    </a:moveTo>
                    <a:lnTo>
                      <a:pt x="0" y="0"/>
                    </a:lnTo>
                    <a:lnTo>
                      <a:pt x="3" y="6"/>
                    </a:lnTo>
                    <a:lnTo>
                      <a:pt x="0" y="6"/>
                    </a:lnTo>
                    <a:lnTo>
                      <a:pt x="0" y="9"/>
                    </a:lnTo>
                    <a:lnTo>
                      <a:pt x="0" y="12"/>
                    </a:lnTo>
                    <a:lnTo>
                      <a:pt x="0" y="15"/>
                    </a:lnTo>
                    <a:lnTo>
                      <a:pt x="0" y="18"/>
                    </a:lnTo>
                    <a:lnTo>
                      <a:pt x="0" y="15"/>
                    </a:lnTo>
                    <a:lnTo>
                      <a:pt x="0" y="12"/>
                    </a:lnTo>
                    <a:lnTo>
                      <a:pt x="0" y="9"/>
                    </a:lnTo>
                    <a:lnTo>
                      <a:pt x="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79" name="Freeform 244"/>
              <p:cNvSpPr>
                <a:spLocks/>
              </p:cNvSpPr>
              <p:nvPr/>
            </p:nvSpPr>
            <p:spPr bwMode="auto">
              <a:xfrm>
                <a:off x="2282" y="3909"/>
                <a:ext cx="3" cy="18"/>
              </a:xfrm>
              <a:custGeom>
                <a:avLst/>
                <a:gdLst>
                  <a:gd name="T0" fmla="*/ 0 w 3"/>
                  <a:gd name="T1" fmla="*/ 6 h 18"/>
                  <a:gd name="T2" fmla="*/ 0 w 3"/>
                  <a:gd name="T3" fmla="*/ 0 h 18"/>
                  <a:gd name="T4" fmla="*/ 3 w 3"/>
                  <a:gd name="T5" fmla="*/ 6 h 18"/>
                  <a:gd name="T6" fmla="*/ 0 w 3"/>
                  <a:gd name="T7" fmla="*/ 6 h 18"/>
                  <a:gd name="T8" fmla="*/ 0 w 3"/>
                  <a:gd name="T9" fmla="*/ 9 h 18"/>
                  <a:gd name="T10" fmla="*/ 0 w 3"/>
                  <a:gd name="T11" fmla="*/ 12 h 18"/>
                  <a:gd name="T12" fmla="*/ 0 w 3"/>
                  <a:gd name="T13" fmla="*/ 15 h 18"/>
                  <a:gd name="T14" fmla="*/ 0 w 3"/>
                  <a:gd name="T15" fmla="*/ 18 h 18"/>
                  <a:gd name="T16" fmla="*/ 0 w 3"/>
                  <a:gd name="T17" fmla="*/ 15 h 18"/>
                  <a:gd name="T18" fmla="*/ 0 w 3"/>
                  <a:gd name="T19" fmla="*/ 12 h 18"/>
                  <a:gd name="T20" fmla="*/ 0 w 3"/>
                  <a:gd name="T21" fmla="*/ 9 h 18"/>
                  <a:gd name="T22" fmla="*/ 0 w 3"/>
                  <a:gd name="T2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8">
                    <a:moveTo>
                      <a:pt x="0" y="6"/>
                    </a:moveTo>
                    <a:lnTo>
                      <a:pt x="0" y="0"/>
                    </a:lnTo>
                    <a:lnTo>
                      <a:pt x="3" y="6"/>
                    </a:lnTo>
                    <a:lnTo>
                      <a:pt x="0" y="6"/>
                    </a:lnTo>
                    <a:lnTo>
                      <a:pt x="0" y="9"/>
                    </a:lnTo>
                    <a:lnTo>
                      <a:pt x="0" y="12"/>
                    </a:lnTo>
                    <a:lnTo>
                      <a:pt x="0" y="15"/>
                    </a:lnTo>
                    <a:lnTo>
                      <a:pt x="0" y="18"/>
                    </a:lnTo>
                    <a:lnTo>
                      <a:pt x="0" y="15"/>
                    </a:lnTo>
                    <a:lnTo>
                      <a:pt x="0" y="12"/>
                    </a:lnTo>
                    <a:lnTo>
                      <a:pt x="0" y="9"/>
                    </a:lnTo>
                    <a:lnTo>
                      <a:pt x="0" y="6"/>
                    </a:lnTo>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80" name="Freeform 245"/>
              <p:cNvSpPr>
                <a:spLocks/>
              </p:cNvSpPr>
              <p:nvPr/>
            </p:nvSpPr>
            <p:spPr bwMode="auto">
              <a:xfrm>
                <a:off x="2273" y="3918"/>
                <a:ext cx="6" cy="15"/>
              </a:xfrm>
              <a:custGeom>
                <a:avLst/>
                <a:gdLst>
                  <a:gd name="T0" fmla="*/ 0 w 6"/>
                  <a:gd name="T1" fmla="*/ 0 h 15"/>
                  <a:gd name="T2" fmla="*/ 3 w 6"/>
                  <a:gd name="T3" fmla="*/ 3 h 15"/>
                  <a:gd name="T4" fmla="*/ 3 w 6"/>
                  <a:gd name="T5" fmla="*/ 3 h 15"/>
                  <a:gd name="T6" fmla="*/ 3 w 6"/>
                  <a:gd name="T7" fmla="*/ 6 h 15"/>
                  <a:gd name="T8" fmla="*/ 3 w 6"/>
                  <a:gd name="T9" fmla="*/ 9 h 15"/>
                  <a:gd name="T10" fmla="*/ 3 w 6"/>
                  <a:gd name="T11" fmla="*/ 12 h 15"/>
                  <a:gd name="T12" fmla="*/ 3 w 6"/>
                  <a:gd name="T13" fmla="*/ 12 h 15"/>
                  <a:gd name="T14" fmla="*/ 3 w 6"/>
                  <a:gd name="T15" fmla="*/ 15 h 15"/>
                  <a:gd name="T16" fmla="*/ 6 w 6"/>
                  <a:gd name="T17" fmla="*/ 12 h 15"/>
                  <a:gd name="T18" fmla="*/ 6 w 6"/>
                  <a:gd name="T19" fmla="*/ 6 h 15"/>
                  <a:gd name="T20" fmla="*/ 6 w 6"/>
                  <a:gd name="T21" fmla="*/ 3 h 15"/>
                  <a:gd name="T22" fmla="*/ 6 w 6"/>
                  <a:gd name="T23" fmla="*/ 3 h 15"/>
                  <a:gd name="T24" fmla="*/ 6 w 6"/>
                  <a:gd name="T25" fmla="*/ 0 h 15"/>
                  <a:gd name="T26" fmla="*/ 3 w 6"/>
                  <a:gd name="T27" fmla="*/ 3 h 15"/>
                  <a:gd name="T28" fmla="*/ 3 w 6"/>
                  <a:gd name="T29" fmla="*/ 3 h 15"/>
                  <a:gd name="T30" fmla="*/ 0 w 6"/>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5">
                    <a:moveTo>
                      <a:pt x="0" y="0"/>
                    </a:moveTo>
                    <a:lnTo>
                      <a:pt x="3" y="3"/>
                    </a:lnTo>
                    <a:lnTo>
                      <a:pt x="3" y="3"/>
                    </a:lnTo>
                    <a:lnTo>
                      <a:pt x="3" y="6"/>
                    </a:lnTo>
                    <a:lnTo>
                      <a:pt x="3" y="9"/>
                    </a:lnTo>
                    <a:lnTo>
                      <a:pt x="3" y="12"/>
                    </a:lnTo>
                    <a:lnTo>
                      <a:pt x="3" y="12"/>
                    </a:lnTo>
                    <a:lnTo>
                      <a:pt x="3" y="15"/>
                    </a:lnTo>
                    <a:lnTo>
                      <a:pt x="6" y="12"/>
                    </a:lnTo>
                    <a:lnTo>
                      <a:pt x="6" y="6"/>
                    </a:lnTo>
                    <a:lnTo>
                      <a:pt x="6" y="3"/>
                    </a:lnTo>
                    <a:lnTo>
                      <a:pt x="6" y="3"/>
                    </a:lnTo>
                    <a:lnTo>
                      <a:pt x="6" y="0"/>
                    </a:lnTo>
                    <a:lnTo>
                      <a:pt x="3" y="3"/>
                    </a:lnTo>
                    <a:lnTo>
                      <a:pt x="3" y="3"/>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81" name="Freeform 246"/>
              <p:cNvSpPr>
                <a:spLocks/>
              </p:cNvSpPr>
              <p:nvPr/>
            </p:nvSpPr>
            <p:spPr bwMode="auto">
              <a:xfrm>
                <a:off x="2273" y="3918"/>
                <a:ext cx="6" cy="15"/>
              </a:xfrm>
              <a:custGeom>
                <a:avLst/>
                <a:gdLst>
                  <a:gd name="T0" fmla="*/ 0 w 6"/>
                  <a:gd name="T1" fmla="*/ 0 h 15"/>
                  <a:gd name="T2" fmla="*/ 3 w 6"/>
                  <a:gd name="T3" fmla="*/ 3 h 15"/>
                  <a:gd name="T4" fmla="*/ 3 w 6"/>
                  <a:gd name="T5" fmla="*/ 3 h 15"/>
                  <a:gd name="T6" fmla="*/ 3 w 6"/>
                  <a:gd name="T7" fmla="*/ 6 h 15"/>
                  <a:gd name="T8" fmla="*/ 3 w 6"/>
                  <a:gd name="T9" fmla="*/ 9 h 15"/>
                  <a:gd name="T10" fmla="*/ 3 w 6"/>
                  <a:gd name="T11" fmla="*/ 12 h 15"/>
                  <a:gd name="T12" fmla="*/ 3 w 6"/>
                  <a:gd name="T13" fmla="*/ 12 h 15"/>
                  <a:gd name="T14" fmla="*/ 3 w 6"/>
                  <a:gd name="T15" fmla="*/ 15 h 15"/>
                  <a:gd name="T16" fmla="*/ 6 w 6"/>
                  <a:gd name="T17" fmla="*/ 12 h 15"/>
                  <a:gd name="T18" fmla="*/ 6 w 6"/>
                  <a:gd name="T19" fmla="*/ 6 h 15"/>
                  <a:gd name="T20" fmla="*/ 6 w 6"/>
                  <a:gd name="T21" fmla="*/ 3 h 15"/>
                  <a:gd name="T22" fmla="*/ 6 w 6"/>
                  <a:gd name="T23" fmla="*/ 3 h 15"/>
                  <a:gd name="T24" fmla="*/ 6 w 6"/>
                  <a:gd name="T25" fmla="*/ 0 h 15"/>
                  <a:gd name="T26" fmla="*/ 3 w 6"/>
                  <a:gd name="T27" fmla="*/ 3 h 15"/>
                  <a:gd name="T28" fmla="*/ 3 w 6"/>
                  <a:gd name="T29" fmla="*/ 3 h 15"/>
                  <a:gd name="T30" fmla="*/ 0 w 6"/>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5">
                    <a:moveTo>
                      <a:pt x="0" y="0"/>
                    </a:moveTo>
                    <a:lnTo>
                      <a:pt x="3" y="3"/>
                    </a:lnTo>
                    <a:lnTo>
                      <a:pt x="3" y="3"/>
                    </a:lnTo>
                    <a:lnTo>
                      <a:pt x="3" y="6"/>
                    </a:lnTo>
                    <a:lnTo>
                      <a:pt x="3" y="9"/>
                    </a:lnTo>
                    <a:lnTo>
                      <a:pt x="3" y="12"/>
                    </a:lnTo>
                    <a:lnTo>
                      <a:pt x="3" y="12"/>
                    </a:lnTo>
                    <a:lnTo>
                      <a:pt x="3" y="15"/>
                    </a:lnTo>
                    <a:lnTo>
                      <a:pt x="6" y="12"/>
                    </a:lnTo>
                    <a:lnTo>
                      <a:pt x="6" y="6"/>
                    </a:lnTo>
                    <a:lnTo>
                      <a:pt x="6" y="3"/>
                    </a:lnTo>
                    <a:lnTo>
                      <a:pt x="6" y="3"/>
                    </a:lnTo>
                    <a:lnTo>
                      <a:pt x="6" y="0"/>
                    </a:lnTo>
                    <a:lnTo>
                      <a:pt x="3" y="3"/>
                    </a:lnTo>
                    <a:lnTo>
                      <a:pt x="3" y="3"/>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82" name="Freeform 247"/>
              <p:cNvSpPr>
                <a:spLocks/>
              </p:cNvSpPr>
              <p:nvPr/>
            </p:nvSpPr>
            <p:spPr bwMode="auto">
              <a:xfrm>
                <a:off x="2267" y="3921"/>
                <a:ext cx="6" cy="12"/>
              </a:xfrm>
              <a:custGeom>
                <a:avLst/>
                <a:gdLst>
                  <a:gd name="T0" fmla="*/ 1 w 2"/>
                  <a:gd name="T1" fmla="*/ 0 h 4"/>
                  <a:gd name="T2" fmla="*/ 1 w 2"/>
                  <a:gd name="T3" fmla="*/ 4 h 4"/>
                  <a:gd name="T4" fmla="*/ 2 w 2"/>
                  <a:gd name="T5" fmla="*/ 3 h 4"/>
                  <a:gd name="T6" fmla="*/ 1 w 2"/>
                  <a:gd name="T7" fmla="*/ 2 h 4"/>
                  <a:gd name="T8" fmla="*/ 2 w 2"/>
                  <a:gd name="T9" fmla="*/ 1 h 4"/>
                  <a:gd name="T10" fmla="*/ 2 w 2"/>
                  <a:gd name="T11" fmla="*/ 1 h 4"/>
                  <a:gd name="T12" fmla="*/ 2 w 2"/>
                  <a:gd name="T13" fmla="*/ 0 h 4"/>
                  <a:gd name="T14" fmla="*/ 1 w 2"/>
                  <a:gd name="T15" fmla="*/ 0 h 4"/>
                  <a:gd name="T16" fmla="*/ 1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0"/>
                    </a:moveTo>
                    <a:cubicBezTo>
                      <a:pt x="1" y="1"/>
                      <a:pt x="0" y="3"/>
                      <a:pt x="1" y="4"/>
                    </a:cubicBezTo>
                    <a:cubicBezTo>
                      <a:pt x="2" y="3"/>
                      <a:pt x="2" y="3"/>
                      <a:pt x="2" y="3"/>
                    </a:cubicBezTo>
                    <a:cubicBezTo>
                      <a:pt x="1" y="2"/>
                      <a:pt x="1" y="2"/>
                      <a:pt x="1" y="2"/>
                    </a:cubicBezTo>
                    <a:cubicBezTo>
                      <a:pt x="2" y="1"/>
                      <a:pt x="2" y="1"/>
                      <a:pt x="2" y="1"/>
                    </a:cubicBezTo>
                    <a:cubicBezTo>
                      <a:pt x="2" y="1"/>
                      <a:pt x="2" y="1"/>
                      <a:pt x="2" y="1"/>
                    </a:cubicBezTo>
                    <a:cubicBezTo>
                      <a:pt x="2" y="0"/>
                      <a:pt x="2" y="0"/>
                      <a:pt x="2" y="0"/>
                    </a:cubicBezTo>
                    <a:cubicBezTo>
                      <a:pt x="1" y="0"/>
                      <a:pt x="1" y="0"/>
                      <a:pt x="1" y="0"/>
                    </a:cubicBezTo>
                    <a:cubicBezTo>
                      <a:pt x="1" y="0"/>
                      <a:pt x="1" y="0"/>
                      <a:pt x="1"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83" name="Freeform 248"/>
              <p:cNvSpPr>
                <a:spLocks/>
              </p:cNvSpPr>
              <p:nvPr/>
            </p:nvSpPr>
            <p:spPr bwMode="auto">
              <a:xfrm>
                <a:off x="2267" y="3921"/>
                <a:ext cx="6" cy="12"/>
              </a:xfrm>
              <a:custGeom>
                <a:avLst/>
                <a:gdLst>
                  <a:gd name="T0" fmla="*/ 1 w 2"/>
                  <a:gd name="T1" fmla="*/ 0 h 4"/>
                  <a:gd name="T2" fmla="*/ 1 w 2"/>
                  <a:gd name="T3" fmla="*/ 4 h 4"/>
                  <a:gd name="T4" fmla="*/ 2 w 2"/>
                  <a:gd name="T5" fmla="*/ 3 h 4"/>
                  <a:gd name="T6" fmla="*/ 1 w 2"/>
                  <a:gd name="T7" fmla="*/ 2 h 4"/>
                  <a:gd name="T8" fmla="*/ 2 w 2"/>
                  <a:gd name="T9" fmla="*/ 1 h 4"/>
                  <a:gd name="T10" fmla="*/ 2 w 2"/>
                  <a:gd name="T11" fmla="*/ 1 h 4"/>
                  <a:gd name="T12" fmla="*/ 2 w 2"/>
                  <a:gd name="T13" fmla="*/ 0 h 4"/>
                  <a:gd name="T14" fmla="*/ 1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0"/>
                    </a:moveTo>
                    <a:cubicBezTo>
                      <a:pt x="1" y="1"/>
                      <a:pt x="0" y="3"/>
                      <a:pt x="1" y="4"/>
                    </a:cubicBezTo>
                    <a:cubicBezTo>
                      <a:pt x="2" y="3"/>
                      <a:pt x="2" y="3"/>
                      <a:pt x="2" y="3"/>
                    </a:cubicBezTo>
                    <a:cubicBezTo>
                      <a:pt x="1" y="2"/>
                      <a:pt x="1" y="2"/>
                      <a:pt x="1" y="2"/>
                    </a:cubicBezTo>
                    <a:cubicBezTo>
                      <a:pt x="2" y="1"/>
                      <a:pt x="2" y="1"/>
                      <a:pt x="2" y="1"/>
                    </a:cubicBezTo>
                    <a:cubicBezTo>
                      <a:pt x="2" y="1"/>
                      <a:pt x="2" y="1"/>
                      <a:pt x="2" y="1"/>
                    </a:cubicBezTo>
                    <a:cubicBezTo>
                      <a:pt x="2" y="0"/>
                      <a:pt x="2" y="0"/>
                      <a:pt x="2" y="0"/>
                    </a:cubicBezTo>
                    <a:cubicBezTo>
                      <a:pt x="1" y="0"/>
                      <a:pt x="1" y="0"/>
                      <a:pt x="1" y="0"/>
                    </a:cubicBez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84" name="Freeform 249"/>
              <p:cNvSpPr>
                <a:spLocks/>
              </p:cNvSpPr>
              <p:nvPr/>
            </p:nvSpPr>
            <p:spPr bwMode="auto">
              <a:xfrm>
                <a:off x="2264" y="3927"/>
                <a:ext cx="3" cy="3"/>
              </a:xfrm>
              <a:custGeom>
                <a:avLst/>
                <a:gdLst>
                  <a:gd name="T0" fmla="*/ 3 w 3"/>
                  <a:gd name="T1" fmla="*/ 0 h 3"/>
                  <a:gd name="T2" fmla="*/ 0 w 3"/>
                  <a:gd name="T3" fmla="*/ 0 h 3"/>
                  <a:gd name="T4" fmla="*/ 3 w 3"/>
                  <a:gd name="T5" fmla="*/ 3 h 3"/>
                  <a:gd name="T6" fmla="*/ 3 w 3"/>
                  <a:gd name="T7" fmla="*/ 0 h 3"/>
                  <a:gd name="T8" fmla="*/ 3 w 3"/>
                  <a:gd name="T9" fmla="*/ 0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lnTo>
                      <a:pt x="0" y="0"/>
                    </a:lnTo>
                    <a:lnTo>
                      <a:pt x="3" y="3"/>
                    </a:lnTo>
                    <a:lnTo>
                      <a:pt x="3" y="0"/>
                    </a:lnTo>
                    <a:lnTo>
                      <a:pt x="3" y="0"/>
                    </a:lnTo>
                    <a:lnTo>
                      <a:pt x="3"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85" name="Freeform 250"/>
              <p:cNvSpPr>
                <a:spLocks/>
              </p:cNvSpPr>
              <p:nvPr/>
            </p:nvSpPr>
            <p:spPr bwMode="auto">
              <a:xfrm>
                <a:off x="2264" y="3927"/>
                <a:ext cx="3" cy="3"/>
              </a:xfrm>
              <a:custGeom>
                <a:avLst/>
                <a:gdLst>
                  <a:gd name="T0" fmla="*/ 3 w 3"/>
                  <a:gd name="T1" fmla="*/ 0 h 3"/>
                  <a:gd name="T2" fmla="*/ 0 w 3"/>
                  <a:gd name="T3" fmla="*/ 0 h 3"/>
                  <a:gd name="T4" fmla="*/ 3 w 3"/>
                  <a:gd name="T5" fmla="*/ 3 h 3"/>
                  <a:gd name="T6" fmla="*/ 3 w 3"/>
                  <a:gd name="T7" fmla="*/ 0 h 3"/>
                  <a:gd name="T8" fmla="*/ 3 w 3"/>
                  <a:gd name="T9" fmla="*/ 0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lnTo>
                      <a:pt x="0" y="0"/>
                    </a:lnTo>
                    <a:lnTo>
                      <a:pt x="3" y="3"/>
                    </a:lnTo>
                    <a:lnTo>
                      <a:pt x="3" y="0"/>
                    </a:lnTo>
                    <a:lnTo>
                      <a:pt x="3" y="0"/>
                    </a:lnTo>
                    <a:lnTo>
                      <a:pt x="3"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86" name="Freeform 251"/>
              <p:cNvSpPr>
                <a:spLocks/>
              </p:cNvSpPr>
              <p:nvPr/>
            </p:nvSpPr>
            <p:spPr bwMode="auto">
              <a:xfrm>
                <a:off x="2314" y="3874"/>
                <a:ext cx="3" cy="29"/>
              </a:xfrm>
              <a:custGeom>
                <a:avLst/>
                <a:gdLst>
                  <a:gd name="T0" fmla="*/ 0 w 3"/>
                  <a:gd name="T1" fmla="*/ 3 h 29"/>
                  <a:gd name="T2" fmla="*/ 3 w 3"/>
                  <a:gd name="T3" fmla="*/ 6 h 29"/>
                  <a:gd name="T4" fmla="*/ 3 w 3"/>
                  <a:gd name="T5" fmla="*/ 9 h 29"/>
                  <a:gd name="T6" fmla="*/ 0 w 3"/>
                  <a:gd name="T7" fmla="*/ 9 h 29"/>
                  <a:gd name="T8" fmla="*/ 0 w 3"/>
                  <a:gd name="T9" fmla="*/ 15 h 29"/>
                  <a:gd name="T10" fmla="*/ 0 w 3"/>
                  <a:gd name="T11" fmla="*/ 17 h 29"/>
                  <a:gd name="T12" fmla="*/ 0 w 3"/>
                  <a:gd name="T13" fmla="*/ 29 h 29"/>
                  <a:gd name="T14" fmla="*/ 3 w 3"/>
                  <a:gd name="T15" fmla="*/ 26 h 29"/>
                  <a:gd name="T16" fmla="*/ 3 w 3"/>
                  <a:gd name="T17" fmla="*/ 23 h 29"/>
                  <a:gd name="T18" fmla="*/ 3 w 3"/>
                  <a:gd name="T19" fmla="*/ 17 h 29"/>
                  <a:gd name="T20" fmla="*/ 3 w 3"/>
                  <a:gd name="T21" fmla="*/ 9 h 29"/>
                  <a:gd name="T22" fmla="*/ 3 w 3"/>
                  <a:gd name="T23" fmla="*/ 9 h 29"/>
                  <a:gd name="T24" fmla="*/ 3 w 3"/>
                  <a:gd name="T25" fmla="*/ 0 h 29"/>
                  <a:gd name="T26" fmla="*/ 0 w 3"/>
                  <a:gd name="T27"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29">
                    <a:moveTo>
                      <a:pt x="0" y="3"/>
                    </a:moveTo>
                    <a:lnTo>
                      <a:pt x="3" y="6"/>
                    </a:lnTo>
                    <a:lnTo>
                      <a:pt x="3" y="9"/>
                    </a:lnTo>
                    <a:lnTo>
                      <a:pt x="0" y="9"/>
                    </a:lnTo>
                    <a:lnTo>
                      <a:pt x="0" y="15"/>
                    </a:lnTo>
                    <a:lnTo>
                      <a:pt x="0" y="17"/>
                    </a:lnTo>
                    <a:lnTo>
                      <a:pt x="0" y="29"/>
                    </a:lnTo>
                    <a:lnTo>
                      <a:pt x="3" y="26"/>
                    </a:lnTo>
                    <a:lnTo>
                      <a:pt x="3" y="23"/>
                    </a:lnTo>
                    <a:lnTo>
                      <a:pt x="3" y="17"/>
                    </a:lnTo>
                    <a:lnTo>
                      <a:pt x="3" y="9"/>
                    </a:lnTo>
                    <a:lnTo>
                      <a:pt x="3" y="9"/>
                    </a:lnTo>
                    <a:lnTo>
                      <a:pt x="3" y="0"/>
                    </a:lnTo>
                    <a:lnTo>
                      <a:pt x="0" y="3"/>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87" name="Freeform 252"/>
              <p:cNvSpPr>
                <a:spLocks/>
              </p:cNvSpPr>
              <p:nvPr/>
            </p:nvSpPr>
            <p:spPr bwMode="auto">
              <a:xfrm>
                <a:off x="2314" y="3874"/>
                <a:ext cx="3" cy="29"/>
              </a:xfrm>
              <a:custGeom>
                <a:avLst/>
                <a:gdLst>
                  <a:gd name="T0" fmla="*/ 0 w 3"/>
                  <a:gd name="T1" fmla="*/ 3 h 29"/>
                  <a:gd name="T2" fmla="*/ 3 w 3"/>
                  <a:gd name="T3" fmla="*/ 6 h 29"/>
                  <a:gd name="T4" fmla="*/ 3 w 3"/>
                  <a:gd name="T5" fmla="*/ 9 h 29"/>
                  <a:gd name="T6" fmla="*/ 0 w 3"/>
                  <a:gd name="T7" fmla="*/ 9 h 29"/>
                  <a:gd name="T8" fmla="*/ 0 w 3"/>
                  <a:gd name="T9" fmla="*/ 15 h 29"/>
                  <a:gd name="T10" fmla="*/ 0 w 3"/>
                  <a:gd name="T11" fmla="*/ 17 h 29"/>
                  <a:gd name="T12" fmla="*/ 0 w 3"/>
                  <a:gd name="T13" fmla="*/ 29 h 29"/>
                  <a:gd name="T14" fmla="*/ 3 w 3"/>
                  <a:gd name="T15" fmla="*/ 26 h 29"/>
                  <a:gd name="T16" fmla="*/ 3 w 3"/>
                  <a:gd name="T17" fmla="*/ 23 h 29"/>
                  <a:gd name="T18" fmla="*/ 3 w 3"/>
                  <a:gd name="T19" fmla="*/ 17 h 29"/>
                  <a:gd name="T20" fmla="*/ 3 w 3"/>
                  <a:gd name="T21" fmla="*/ 9 h 29"/>
                  <a:gd name="T22" fmla="*/ 3 w 3"/>
                  <a:gd name="T23" fmla="*/ 9 h 29"/>
                  <a:gd name="T24" fmla="*/ 3 w 3"/>
                  <a:gd name="T25" fmla="*/ 0 h 29"/>
                  <a:gd name="T26" fmla="*/ 0 w 3"/>
                  <a:gd name="T27"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29">
                    <a:moveTo>
                      <a:pt x="0" y="3"/>
                    </a:moveTo>
                    <a:lnTo>
                      <a:pt x="3" y="6"/>
                    </a:lnTo>
                    <a:lnTo>
                      <a:pt x="3" y="9"/>
                    </a:lnTo>
                    <a:lnTo>
                      <a:pt x="0" y="9"/>
                    </a:lnTo>
                    <a:lnTo>
                      <a:pt x="0" y="15"/>
                    </a:lnTo>
                    <a:lnTo>
                      <a:pt x="0" y="17"/>
                    </a:lnTo>
                    <a:lnTo>
                      <a:pt x="0" y="29"/>
                    </a:lnTo>
                    <a:lnTo>
                      <a:pt x="3" y="26"/>
                    </a:lnTo>
                    <a:lnTo>
                      <a:pt x="3" y="23"/>
                    </a:lnTo>
                    <a:lnTo>
                      <a:pt x="3" y="17"/>
                    </a:lnTo>
                    <a:lnTo>
                      <a:pt x="3" y="9"/>
                    </a:lnTo>
                    <a:lnTo>
                      <a:pt x="3" y="9"/>
                    </a:lnTo>
                    <a:lnTo>
                      <a:pt x="3" y="0"/>
                    </a:lnTo>
                    <a:lnTo>
                      <a:pt x="0" y="3"/>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88" name="Freeform 253"/>
              <p:cNvSpPr>
                <a:spLocks/>
              </p:cNvSpPr>
              <p:nvPr/>
            </p:nvSpPr>
            <p:spPr bwMode="auto">
              <a:xfrm>
                <a:off x="2296" y="3912"/>
                <a:ext cx="3" cy="18"/>
              </a:xfrm>
              <a:custGeom>
                <a:avLst/>
                <a:gdLst>
                  <a:gd name="T0" fmla="*/ 1 w 1"/>
                  <a:gd name="T1" fmla="*/ 0 h 6"/>
                  <a:gd name="T2" fmla="*/ 1 w 1"/>
                  <a:gd name="T3" fmla="*/ 2 h 6"/>
                  <a:gd name="T4" fmla="*/ 0 w 1"/>
                  <a:gd name="T5" fmla="*/ 3 h 6"/>
                  <a:gd name="T6" fmla="*/ 0 w 1"/>
                  <a:gd name="T7" fmla="*/ 4 h 6"/>
                  <a:gd name="T8" fmla="*/ 1 w 1"/>
                  <a:gd name="T9" fmla="*/ 5 h 6"/>
                  <a:gd name="T10" fmla="*/ 1 w 1"/>
                  <a:gd name="T11" fmla="*/ 6 h 6"/>
                  <a:gd name="T12" fmla="*/ 1 w 1"/>
                  <a:gd name="T13" fmla="*/ 3 h 6"/>
                  <a:gd name="T14" fmla="*/ 1 w 1"/>
                  <a:gd name="T15" fmla="*/ 2 h 6"/>
                  <a:gd name="T16" fmla="*/ 1 w 1"/>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6">
                    <a:moveTo>
                      <a:pt x="1" y="0"/>
                    </a:moveTo>
                    <a:cubicBezTo>
                      <a:pt x="1" y="2"/>
                      <a:pt x="1" y="2"/>
                      <a:pt x="1" y="2"/>
                    </a:cubicBezTo>
                    <a:cubicBezTo>
                      <a:pt x="1" y="2"/>
                      <a:pt x="0" y="3"/>
                      <a:pt x="0" y="3"/>
                    </a:cubicBezTo>
                    <a:cubicBezTo>
                      <a:pt x="0" y="4"/>
                      <a:pt x="0" y="4"/>
                      <a:pt x="0" y="4"/>
                    </a:cubicBezTo>
                    <a:cubicBezTo>
                      <a:pt x="1" y="5"/>
                      <a:pt x="1" y="5"/>
                      <a:pt x="1" y="5"/>
                    </a:cubicBezTo>
                    <a:cubicBezTo>
                      <a:pt x="1" y="6"/>
                      <a:pt x="1" y="6"/>
                      <a:pt x="1" y="6"/>
                    </a:cubicBezTo>
                    <a:cubicBezTo>
                      <a:pt x="1" y="3"/>
                      <a:pt x="1" y="3"/>
                      <a:pt x="1" y="3"/>
                    </a:cubicBezTo>
                    <a:cubicBezTo>
                      <a:pt x="1" y="2"/>
                      <a:pt x="1" y="2"/>
                      <a:pt x="1" y="2"/>
                    </a:cubicBezTo>
                    <a:cubicBezTo>
                      <a:pt x="1" y="0"/>
                      <a:pt x="1" y="0"/>
                      <a:pt x="1"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89" name="Freeform 254"/>
              <p:cNvSpPr>
                <a:spLocks/>
              </p:cNvSpPr>
              <p:nvPr/>
            </p:nvSpPr>
            <p:spPr bwMode="auto">
              <a:xfrm>
                <a:off x="2296" y="3912"/>
                <a:ext cx="3" cy="18"/>
              </a:xfrm>
              <a:custGeom>
                <a:avLst/>
                <a:gdLst>
                  <a:gd name="T0" fmla="*/ 1 w 1"/>
                  <a:gd name="T1" fmla="*/ 0 h 6"/>
                  <a:gd name="T2" fmla="*/ 1 w 1"/>
                  <a:gd name="T3" fmla="*/ 2 h 6"/>
                  <a:gd name="T4" fmla="*/ 0 w 1"/>
                  <a:gd name="T5" fmla="*/ 3 h 6"/>
                  <a:gd name="T6" fmla="*/ 0 w 1"/>
                  <a:gd name="T7" fmla="*/ 4 h 6"/>
                  <a:gd name="T8" fmla="*/ 1 w 1"/>
                  <a:gd name="T9" fmla="*/ 5 h 6"/>
                  <a:gd name="T10" fmla="*/ 1 w 1"/>
                  <a:gd name="T11" fmla="*/ 6 h 6"/>
                  <a:gd name="T12" fmla="*/ 1 w 1"/>
                  <a:gd name="T13" fmla="*/ 3 h 6"/>
                  <a:gd name="T14" fmla="*/ 1 w 1"/>
                  <a:gd name="T15" fmla="*/ 2 h 6"/>
                  <a:gd name="T16" fmla="*/ 1 w 1"/>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6">
                    <a:moveTo>
                      <a:pt x="1" y="0"/>
                    </a:moveTo>
                    <a:cubicBezTo>
                      <a:pt x="1" y="2"/>
                      <a:pt x="1" y="2"/>
                      <a:pt x="1" y="2"/>
                    </a:cubicBezTo>
                    <a:cubicBezTo>
                      <a:pt x="1" y="2"/>
                      <a:pt x="0" y="3"/>
                      <a:pt x="0" y="3"/>
                    </a:cubicBezTo>
                    <a:cubicBezTo>
                      <a:pt x="0" y="4"/>
                      <a:pt x="0" y="4"/>
                      <a:pt x="0" y="4"/>
                    </a:cubicBezTo>
                    <a:cubicBezTo>
                      <a:pt x="1" y="5"/>
                      <a:pt x="1" y="5"/>
                      <a:pt x="1" y="5"/>
                    </a:cubicBezTo>
                    <a:cubicBezTo>
                      <a:pt x="1" y="6"/>
                      <a:pt x="1" y="6"/>
                      <a:pt x="1" y="6"/>
                    </a:cubicBezTo>
                    <a:cubicBezTo>
                      <a:pt x="1" y="3"/>
                      <a:pt x="1" y="3"/>
                      <a:pt x="1" y="3"/>
                    </a:cubicBezTo>
                    <a:cubicBezTo>
                      <a:pt x="1" y="2"/>
                      <a:pt x="1" y="2"/>
                      <a:pt x="1" y="2"/>
                    </a:cubicBezTo>
                    <a:lnTo>
                      <a:pt x="1"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90" name="Freeform 255"/>
              <p:cNvSpPr>
                <a:spLocks/>
              </p:cNvSpPr>
              <p:nvPr/>
            </p:nvSpPr>
            <p:spPr bwMode="auto">
              <a:xfrm>
                <a:off x="2290" y="3921"/>
                <a:ext cx="3" cy="12"/>
              </a:xfrm>
              <a:custGeom>
                <a:avLst/>
                <a:gdLst>
                  <a:gd name="T0" fmla="*/ 3 w 3"/>
                  <a:gd name="T1" fmla="*/ 0 h 12"/>
                  <a:gd name="T2" fmla="*/ 3 w 3"/>
                  <a:gd name="T3" fmla="*/ 6 h 12"/>
                  <a:gd name="T4" fmla="*/ 0 w 3"/>
                  <a:gd name="T5" fmla="*/ 9 h 12"/>
                  <a:gd name="T6" fmla="*/ 0 w 3"/>
                  <a:gd name="T7" fmla="*/ 12 h 12"/>
                  <a:gd name="T8" fmla="*/ 3 w 3"/>
                  <a:gd name="T9" fmla="*/ 12 h 12"/>
                  <a:gd name="T10" fmla="*/ 3 w 3"/>
                  <a:gd name="T11" fmla="*/ 9 h 12"/>
                  <a:gd name="T12" fmla="*/ 3 w 3"/>
                  <a:gd name="T13" fmla="*/ 6 h 12"/>
                  <a:gd name="T14" fmla="*/ 3 w 3"/>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2">
                    <a:moveTo>
                      <a:pt x="3" y="0"/>
                    </a:moveTo>
                    <a:lnTo>
                      <a:pt x="3" y="6"/>
                    </a:lnTo>
                    <a:lnTo>
                      <a:pt x="0" y="9"/>
                    </a:lnTo>
                    <a:lnTo>
                      <a:pt x="0" y="12"/>
                    </a:lnTo>
                    <a:lnTo>
                      <a:pt x="3" y="12"/>
                    </a:lnTo>
                    <a:lnTo>
                      <a:pt x="3" y="9"/>
                    </a:lnTo>
                    <a:lnTo>
                      <a:pt x="3" y="6"/>
                    </a:lnTo>
                    <a:lnTo>
                      <a:pt x="3"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91" name="Freeform 256"/>
              <p:cNvSpPr>
                <a:spLocks/>
              </p:cNvSpPr>
              <p:nvPr/>
            </p:nvSpPr>
            <p:spPr bwMode="auto">
              <a:xfrm>
                <a:off x="2290" y="3921"/>
                <a:ext cx="3" cy="12"/>
              </a:xfrm>
              <a:custGeom>
                <a:avLst/>
                <a:gdLst>
                  <a:gd name="T0" fmla="*/ 3 w 3"/>
                  <a:gd name="T1" fmla="*/ 0 h 12"/>
                  <a:gd name="T2" fmla="*/ 3 w 3"/>
                  <a:gd name="T3" fmla="*/ 6 h 12"/>
                  <a:gd name="T4" fmla="*/ 0 w 3"/>
                  <a:gd name="T5" fmla="*/ 9 h 12"/>
                  <a:gd name="T6" fmla="*/ 0 w 3"/>
                  <a:gd name="T7" fmla="*/ 12 h 12"/>
                  <a:gd name="T8" fmla="*/ 3 w 3"/>
                  <a:gd name="T9" fmla="*/ 12 h 12"/>
                  <a:gd name="T10" fmla="*/ 3 w 3"/>
                  <a:gd name="T11" fmla="*/ 9 h 12"/>
                  <a:gd name="T12" fmla="*/ 3 w 3"/>
                  <a:gd name="T13" fmla="*/ 6 h 12"/>
                  <a:gd name="T14" fmla="*/ 3 w 3"/>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2">
                    <a:moveTo>
                      <a:pt x="3" y="0"/>
                    </a:moveTo>
                    <a:lnTo>
                      <a:pt x="3" y="6"/>
                    </a:lnTo>
                    <a:lnTo>
                      <a:pt x="0" y="9"/>
                    </a:lnTo>
                    <a:lnTo>
                      <a:pt x="0" y="12"/>
                    </a:lnTo>
                    <a:lnTo>
                      <a:pt x="3" y="12"/>
                    </a:lnTo>
                    <a:lnTo>
                      <a:pt x="3" y="9"/>
                    </a:lnTo>
                    <a:lnTo>
                      <a:pt x="3" y="6"/>
                    </a:lnTo>
                    <a:lnTo>
                      <a:pt x="3"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92" name="Freeform 257"/>
              <p:cNvSpPr>
                <a:spLocks/>
              </p:cNvSpPr>
              <p:nvPr/>
            </p:nvSpPr>
            <p:spPr bwMode="auto">
              <a:xfrm>
                <a:off x="2285" y="3927"/>
                <a:ext cx="2" cy="17"/>
              </a:xfrm>
              <a:custGeom>
                <a:avLst/>
                <a:gdLst>
                  <a:gd name="T0" fmla="*/ 1 w 1"/>
                  <a:gd name="T1" fmla="*/ 0 h 6"/>
                  <a:gd name="T2" fmla="*/ 0 w 1"/>
                  <a:gd name="T3" fmla="*/ 1 h 6"/>
                  <a:gd name="T4" fmla="*/ 0 w 1"/>
                  <a:gd name="T5" fmla="*/ 2 h 6"/>
                  <a:gd name="T6" fmla="*/ 0 w 1"/>
                  <a:gd name="T7" fmla="*/ 4 h 6"/>
                  <a:gd name="T8" fmla="*/ 0 w 1"/>
                  <a:gd name="T9" fmla="*/ 6 h 6"/>
                  <a:gd name="T10" fmla="*/ 0 w 1"/>
                  <a:gd name="T11" fmla="*/ 6 h 6"/>
                  <a:gd name="T12" fmla="*/ 0 w 1"/>
                  <a:gd name="T13" fmla="*/ 5 h 6"/>
                  <a:gd name="T14" fmla="*/ 0 w 1"/>
                  <a:gd name="T15" fmla="*/ 4 h 6"/>
                  <a:gd name="T16" fmla="*/ 1 w 1"/>
                  <a:gd name="T17" fmla="*/ 3 h 6"/>
                  <a:gd name="T18" fmla="*/ 1 w 1"/>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6">
                    <a:moveTo>
                      <a:pt x="1" y="0"/>
                    </a:moveTo>
                    <a:cubicBezTo>
                      <a:pt x="0" y="1"/>
                      <a:pt x="0" y="1"/>
                      <a:pt x="0" y="1"/>
                    </a:cubicBezTo>
                    <a:cubicBezTo>
                      <a:pt x="0" y="2"/>
                      <a:pt x="0" y="2"/>
                      <a:pt x="0" y="2"/>
                    </a:cubicBezTo>
                    <a:cubicBezTo>
                      <a:pt x="0" y="4"/>
                      <a:pt x="0" y="4"/>
                      <a:pt x="0" y="4"/>
                    </a:cubicBezTo>
                    <a:cubicBezTo>
                      <a:pt x="0" y="6"/>
                      <a:pt x="0" y="6"/>
                      <a:pt x="0" y="6"/>
                    </a:cubicBezTo>
                    <a:cubicBezTo>
                      <a:pt x="0" y="6"/>
                      <a:pt x="0" y="6"/>
                      <a:pt x="0" y="6"/>
                    </a:cubicBezTo>
                    <a:cubicBezTo>
                      <a:pt x="0" y="5"/>
                      <a:pt x="0" y="5"/>
                      <a:pt x="0" y="5"/>
                    </a:cubicBezTo>
                    <a:cubicBezTo>
                      <a:pt x="0" y="4"/>
                      <a:pt x="0" y="4"/>
                      <a:pt x="0" y="4"/>
                    </a:cubicBezTo>
                    <a:cubicBezTo>
                      <a:pt x="0" y="4"/>
                      <a:pt x="1" y="3"/>
                      <a:pt x="1" y="3"/>
                    </a:cubicBezTo>
                    <a:cubicBezTo>
                      <a:pt x="1" y="3"/>
                      <a:pt x="1" y="0"/>
                      <a:pt x="1"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93" name="Freeform 258"/>
              <p:cNvSpPr>
                <a:spLocks/>
              </p:cNvSpPr>
              <p:nvPr/>
            </p:nvSpPr>
            <p:spPr bwMode="auto">
              <a:xfrm>
                <a:off x="2285" y="3927"/>
                <a:ext cx="2" cy="17"/>
              </a:xfrm>
              <a:custGeom>
                <a:avLst/>
                <a:gdLst>
                  <a:gd name="T0" fmla="*/ 1 w 1"/>
                  <a:gd name="T1" fmla="*/ 0 h 6"/>
                  <a:gd name="T2" fmla="*/ 0 w 1"/>
                  <a:gd name="T3" fmla="*/ 1 h 6"/>
                  <a:gd name="T4" fmla="*/ 0 w 1"/>
                  <a:gd name="T5" fmla="*/ 2 h 6"/>
                  <a:gd name="T6" fmla="*/ 0 w 1"/>
                  <a:gd name="T7" fmla="*/ 4 h 6"/>
                  <a:gd name="T8" fmla="*/ 0 w 1"/>
                  <a:gd name="T9" fmla="*/ 6 h 6"/>
                  <a:gd name="T10" fmla="*/ 0 w 1"/>
                  <a:gd name="T11" fmla="*/ 6 h 6"/>
                  <a:gd name="T12" fmla="*/ 0 w 1"/>
                  <a:gd name="T13" fmla="*/ 5 h 6"/>
                  <a:gd name="T14" fmla="*/ 0 w 1"/>
                  <a:gd name="T15" fmla="*/ 4 h 6"/>
                  <a:gd name="T16" fmla="*/ 1 w 1"/>
                  <a:gd name="T17" fmla="*/ 3 h 6"/>
                  <a:gd name="T18" fmla="*/ 1 w 1"/>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6">
                    <a:moveTo>
                      <a:pt x="1" y="0"/>
                    </a:moveTo>
                    <a:cubicBezTo>
                      <a:pt x="0" y="1"/>
                      <a:pt x="0" y="1"/>
                      <a:pt x="0" y="1"/>
                    </a:cubicBezTo>
                    <a:cubicBezTo>
                      <a:pt x="0" y="2"/>
                      <a:pt x="0" y="2"/>
                      <a:pt x="0" y="2"/>
                    </a:cubicBezTo>
                    <a:cubicBezTo>
                      <a:pt x="0" y="4"/>
                      <a:pt x="0" y="4"/>
                      <a:pt x="0" y="4"/>
                    </a:cubicBezTo>
                    <a:cubicBezTo>
                      <a:pt x="0" y="6"/>
                      <a:pt x="0" y="6"/>
                      <a:pt x="0" y="6"/>
                    </a:cubicBezTo>
                    <a:cubicBezTo>
                      <a:pt x="0" y="6"/>
                      <a:pt x="0" y="6"/>
                      <a:pt x="0" y="6"/>
                    </a:cubicBezTo>
                    <a:cubicBezTo>
                      <a:pt x="0" y="5"/>
                      <a:pt x="0" y="5"/>
                      <a:pt x="0" y="5"/>
                    </a:cubicBezTo>
                    <a:cubicBezTo>
                      <a:pt x="0" y="4"/>
                      <a:pt x="0" y="4"/>
                      <a:pt x="0" y="4"/>
                    </a:cubicBezTo>
                    <a:cubicBezTo>
                      <a:pt x="0" y="4"/>
                      <a:pt x="1" y="3"/>
                      <a:pt x="1" y="3"/>
                    </a:cubicBezTo>
                    <a:cubicBezTo>
                      <a:pt x="1" y="3"/>
                      <a:pt x="1" y="0"/>
                      <a:pt x="1" y="0"/>
                    </a:cubicBez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94" name="Freeform 259"/>
              <p:cNvSpPr>
                <a:spLocks/>
              </p:cNvSpPr>
              <p:nvPr/>
            </p:nvSpPr>
            <p:spPr bwMode="auto">
              <a:xfrm>
                <a:off x="2279" y="3927"/>
                <a:ext cx="3" cy="14"/>
              </a:xfrm>
              <a:custGeom>
                <a:avLst/>
                <a:gdLst>
                  <a:gd name="T0" fmla="*/ 0 w 3"/>
                  <a:gd name="T1" fmla="*/ 0 h 14"/>
                  <a:gd name="T2" fmla="*/ 0 w 3"/>
                  <a:gd name="T3" fmla="*/ 0 h 14"/>
                  <a:gd name="T4" fmla="*/ 0 w 3"/>
                  <a:gd name="T5" fmla="*/ 8 h 14"/>
                  <a:gd name="T6" fmla="*/ 0 w 3"/>
                  <a:gd name="T7" fmla="*/ 14 h 14"/>
                  <a:gd name="T8" fmla="*/ 0 w 3"/>
                  <a:gd name="T9" fmla="*/ 8 h 14"/>
                  <a:gd name="T10" fmla="*/ 3 w 3"/>
                  <a:gd name="T11" fmla="*/ 6 h 14"/>
                  <a:gd name="T12" fmla="*/ 0 w 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0" y="0"/>
                    </a:moveTo>
                    <a:lnTo>
                      <a:pt x="0" y="0"/>
                    </a:lnTo>
                    <a:lnTo>
                      <a:pt x="0" y="8"/>
                    </a:lnTo>
                    <a:lnTo>
                      <a:pt x="0" y="14"/>
                    </a:lnTo>
                    <a:lnTo>
                      <a:pt x="0" y="8"/>
                    </a:lnTo>
                    <a:lnTo>
                      <a:pt x="3" y="6"/>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95" name="Freeform 260"/>
              <p:cNvSpPr>
                <a:spLocks/>
              </p:cNvSpPr>
              <p:nvPr/>
            </p:nvSpPr>
            <p:spPr bwMode="auto">
              <a:xfrm>
                <a:off x="2279" y="3927"/>
                <a:ext cx="3" cy="14"/>
              </a:xfrm>
              <a:custGeom>
                <a:avLst/>
                <a:gdLst>
                  <a:gd name="T0" fmla="*/ 0 w 3"/>
                  <a:gd name="T1" fmla="*/ 0 h 14"/>
                  <a:gd name="T2" fmla="*/ 0 w 3"/>
                  <a:gd name="T3" fmla="*/ 0 h 14"/>
                  <a:gd name="T4" fmla="*/ 0 w 3"/>
                  <a:gd name="T5" fmla="*/ 8 h 14"/>
                  <a:gd name="T6" fmla="*/ 0 w 3"/>
                  <a:gd name="T7" fmla="*/ 14 h 14"/>
                  <a:gd name="T8" fmla="*/ 0 w 3"/>
                  <a:gd name="T9" fmla="*/ 8 h 14"/>
                  <a:gd name="T10" fmla="*/ 3 w 3"/>
                  <a:gd name="T11" fmla="*/ 6 h 14"/>
                  <a:gd name="T12" fmla="*/ 0 w 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0" y="0"/>
                    </a:moveTo>
                    <a:lnTo>
                      <a:pt x="0" y="0"/>
                    </a:lnTo>
                    <a:lnTo>
                      <a:pt x="0" y="8"/>
                    </a:lnTo>
                    <a:lnTo>
                      <a:pt x="0" y="14"/>
                    </a:lnTo>
                    <a:lnTo>
                      <a:pt x="0" y="8"/>
                    </a:lnTo>
                    <a:lnTo>
                      <a:pt x="3" y="6"/>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96" name="Freeform 261"/>
              <p:cNvSpPr>
                <a:spLocks/>
              </p:cNvSpPr>
              <p:nvPr/>
            </p:nvSpPr>
            <p:spPr bwMode="auto">
              <a:xfrm>
                <a:off x="2273" y="3933"/>
                <a:ext cx="3" cy="2"/>
              </a:xfrm>
              <a:custGeom>
                <a:avLst/>
                <a:gdLst>
                  <a:gd name="T0" fmla="*/ 0 w 3"/>
                  <a:gd name="T1" fmla="*/ 0 h 2"/>
                  <a:gd name="T2" fmla="*/ 0 w 3"/>
                  <a:gd name="T3" fmla="*/ 2 h 2"/>
                  <a:gd name="T4" fmla="*/ 0 w 3"/>
                  <a:gd name="T5" fmla="*/ 2 h 2"/>
                  <a:gd name="T6" fmla="*/ 0 w 3"/>
                  <a:gd name="T7" fmla="*/ 2 h 2"/>
                  <a:gd name="T8" fmla="*/ 0 w 3"/>
                  <a:gd name="T9" fmla="*/ 2 h 2"/>
                  <a:gd name="T10" fmla="*/ 3 w 3"/>
                  <a:gd name="T11" fmla="*/ 0 h 2"/>
                  <a:gd name="T12" fmla="*/ 0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0" y="0"/>
                    </a:moveTo>
                    <a:lnTo>
                      <a:pt x="0" y="2"/>
                    </a:lnTo>
                    <a:lnTo>
                      <a:pt x="0" y="2"/>
                    </a:lnTo>
                    <a:lnTo>
                      <a:pt x="0" y="2"/>
                    </a:lnTo>
                    <a:lnTo>
                      <a:pt x="0" y="2"/>
                    </a:lnTo>
                    <a:lnTo>
                      <a:pt x="3" y="0"/>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97" name="Freeform 262"/>
              <p:cNvSpPr>
                <a:spLocks/>
              </p:cNvSpPr>
              <p:nvPr/>
            </p:nvSpPr>
            <p:spPr bwMode="auto">
              <a:xfrm>
                <a:off x="2273" y="3933"/>
                <a:ext cx="3" cy="2"/>
              </a:xfrm>
              <a:custGeom>
                <a:avLst/>
                <a:gdLst>
                  <a:gd name="T0" fmla="*/ 0 w 3"/>
                  <a:gd name="T1" fmla="*/ 0 h 2"/>
                  <a:gd name="T2" fmla="*/ 0 w 3"/>
                  <a:gd name="T3" fmla="*/ 2 h 2"/>
                  <a:gd name="T4" fmla="*/ 0 w 3"/>
                  <a:gd name="T5" fmla="*/ 2 h 2"/>
                  <a:gd name="T6" fmla="*/ 0 w 3"/>
                  <a:gd name="T7" fmla="*/ 2 h 2"/>
                  <a:gd name="T8" fmla="*/ 0 w 3"/>
                  <a:gd name="T9" fmla="*/ 2 h 2"/>
                  <a:gd name="T10" fmla="*/ 3 w 3"/>
                  <a:gd name="T11" fmla="*/ 0 h 2"/>
                  <a:gd name="T12" fmla="*/ 0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0" y="0"/>
                    </a:moveTo>
                    <a:lnTo>
                      <a:pt x="0" y="2"/>
                    </a:lnTo>
                    <a:lnTo>
                      <a:pt x="0" y="2"/>
                    </a:lnTo>
                    <a:lnTo>
                      <a:pt x="0" y="2"/>
                    </a:lnTo>
                    <a:lnTo>
                      <a:pt x="0" y="2"/>
                    </a:lnTo>
                    <a:lnTo>
                      <a:pt x="3" y="0"/>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98" name="Freeform 263"/>
              <p:cNvSpPr>
                <a:spLocks/>
              </p:cNvSpPr>
              <p:nvPr/>
            </p:nvSpPr>
            <p:spPr bwMode="auto">
              <a:xfrm>
                <a:off x="2302" y="3906"/>
                <a:ext cx="3" cy="15"/>
              </a:xfrm>
              <a:custGeom>
                <a:avLst/>
                <a:gdLst>
                  <a:gd name="T0" fmla="*/ 3 w 3"/>
                  <a:gd name="T1" fmla="*/ 0 h 15"/>
                  <a:gd name="T2" fmla="*/ 0 w 3"/>
                  <a:gd name="T3" fmla="*/ 3 h 15"/>
                  <a:gd name="T4" fmla="*/ 3 w 3"/>
                  <a:gd name="T5" fmla="*/ 6 h 15"/>
                  <a:gd name="T6" fmla="*/ 0 w 3"/>
                  <a:gd name="T7" fmla="*/ 9 h 15"/>
                  <a:gd name="T8" fmla="*/ 0 w 3"/>
                  <a:gd name="T9" fmla="*/ 9 h 15"/>
                  <a:gd name="T10" fmla="*/ 0 w 3"/>
                  <a:gd name="T11" fmla="*/ 15 h 15"/>
                  <a:gd name="T12" fmla="*/ 0 w 3"/>
                  <a:gd name="T13" fmla="*/ 15 h 15"/>
                  <a:gd name="T14" fmla="*/ 3 w 3"/>
                  <a:gd name="T15" fmla="*/ 15 h 15"/>
                  <a:gd name="T16" fmla="*/ 3 w 3"/>
                  <a:gd name="T17" fmla="*/ 15 h 15"/>
                  <a:gd name="T18" fmla="*/ 3 w 3"/>
                  <a:gd name="T19" fmla="*/ 15 h 15"/>
                  <a:gd name="T20" fmla="*/ 3 w 3"/>
                  <a:gd name="T21" fmla="*/ 12 h 15"/>
                  <a:gd name="T22" fmla="*/ 3 w 3"/>
                  <a:gd name="T23" fmla="*/ 9 h 15"/>
                  <a:gd name="T24" fmla="*/ 3 w 3"/>
                  <a:gd name="T25" fmla="*/ 6 h 15"/>
                  <a:gd name="T26" fmla="*/ 3 w 3"/>
                  <a:gd name="T27" fmla="*/ 3 h 15"/>
                  <a:gd name="T28" fmla="*/ 3 w 3"/>
                  <a:gd name="T29" fmla="*/ 0 h 15"/>
                  <a:gd name="T30" fmla="*/ 3 w 3"/>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15">
                    <a:moveTo>
                      <a:pt x="3" y="0"/>
                    </a:moveTo>
                    <a:lnTo>
                      <a:pt x="0" y="3"/>
                    </a:lnTo>
                    <a:lnTo>
                      <a:pt x="3" y="6"/>
                    </a:lnTo>
                    <a:lnTo>
                      <a:pt x="0" y="9"/>
                    </a:lnTo>
                    <a:lnTo>
                      <a:pt x="0" y="9"/>
                    </a:lnTo>
                    <a:lnTo>
                      <a:pt x="0" y="15"/>
                    </a:lnTo>
                    <a:lnTo>
                      <a:pt x="0" y="15"/>
                    </a:lnTo>
                    <a:lnTo>
                      <a:pt x="3" y="15"/>
                    </a:lnTo>
                    <a:lnTo>
                      <a:pt x="3" y="15"/>
                    </a:lnTo>
                    <a:lnTo>
                      <a:pt x="3" y="15"/>
                    </a:lnTo>
                    <a:lnTo>
                      <a:pt x="3" y="12"/>
                    </a:lnTo>
                    <a:lnTo>
                      <a:pt x="3" y="9"/>
                    </a:lnTo>
                    <a:lnTo>
                      <a:pt x="3" y="6"/>
                    </a:lnTo>
                    <a:lnTo>
                      <a:pt x="3" y="3"/>
                    </a:lnTo>
                    <a:lnTo>
                      <a:pt x="3" y="0"/>
                    </a:lnTo>
                    <a:lnTo>
                      <a:pt x="3"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99" name="Freeform 264"/>
              <p:cNvSpPr>
                <a:spLocks/>
              </p:cNvSpPr>
              <p:nvPr/>
            </p:nvSpPr>
            <p:spPr bwMode="auto">
              <a:xfrm>
                <a:off x="2302" y="3906"/>
                <a:ext cx="3" cy="15"/>
              </a:xfrm>
              <a:custGeom>
                <a:avLst/>
                <a:gdLst>
                  <a:gd name="T0" fmla="*/ 3 w 3"/>
                  <a:gd name="T1" fmla="*/ 0 h 15"/>
                  <a:gd name="T2" fmla="*/ 0 w 3"/>
                  <a:gd name="T3" fmla="*/ 3 h 15"/>
                  <a:gd name="T4" fmla="*/ 3 w 3"/>
                  <a:gd name="T5" fmla="*/ 6 h 15"/>
                  <a:gd name="T6" fmla="*/ 0 w 3"/>
                  <a:gd name="T7" fmla="*/ 9 h 15"/>
                  <a:gd name="T8" fmla="*/ 0 w 3"/>
                  <a:gd name="T9" fmla="*/ 9 h 15"/>
                  <a:gd name="T10" fmla="*/ 0 w 3"/>
                  <a:gd name="T11" fmla="*/ 15 h 15"/>
                  <a:gd name="T12" fmla="*/ 0 w 3"/>
                  <a:gd name="T13" fmla="*/ 15 h 15"/>
                  <a:gd name="T14" fmla="*/ 3 w 3"/>
                  <a:gd name="T15" fmla="*/ 15 h 15"/>
                  <a:gd name="T16" fmla="*/ 3 w 3"/>
                  <a:gd name="T17" fmla="*/ 15 h 15"/>
                  <a:gd name="T18" fmla="*/ 3 w 3"/>
                  <a:gd name="T19" fmla="*/ 15 h 15"/>
                  <a:gd name="T20" fmla="*/ 3 w 3"/>
                  <a:gd name="T21" fmla="*/ 12 h 15"/>
                  <a:gd name="T22" fmla="*/ 3 w 3"/>
                  <a:gd name="T23" fmla="*/ 9 h 15"/>
                  <a:gd name="T24" fmla="*/ 3 w 3"/>
                  <a:gd name="T25" fmla="*/ 6 h 15"/>
                  <a:gd name="T26" fmla="*/ 3 w 3"/>
                  <a:gd name="T27" fmla="*/ 3 h 15"/>
                  <a:gd name="T28" fmla="*/ 3 w 3"/>
                  <a:gd name="T29" fmla="*/ 0 h 15"/>
                  <a:gd name="T30" fmla="*/ 3 w 3"/>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15">
                    <a:moveTo>
                      <a:pt x="3" y="0"/>
                    </a:moveTo>
                    <a:lnTo>
                      <a:pt x="0" y="3"/>
                    </a:lnTo>
                    <a:lnTo>
                      <a:pt x="3" y="6"/>
                    </a:lnTo>
                    <a:lnTo>
                      <a:pt x="0" y="9"/>
                    </a:lnTo>
                    <a:lnTo>
                      <a:pt x="0" y="9"/>
                    </a:lnTo>
                    <a:lnTo>
                      <a:pt x="0" y="15"/>
                    </a:lnTo>
                    <a:lnTo>
                      <a:pt x="0" y="15"/>
                    </a:lnTo>
                    <a:lnTo>
                      <a:pt x="3" y="15"/>
                    </a:lnTo>
                    <a:lnTo>
                      <a:pt x="3" y="15"/>
                    </a:lnTo>
                    <a:lnTo>
                      <a:pt x="3" y="15"/>
                    </a:lnTo>
                    <a:lnTo>
                      <a:pt x="3" y="12"/>
                    </a:lnTo>
                    <a:lnTo>
                      <a:pt x="3" y="9"/>
                    </a:lnTo>
                    <a:lnTo>
                      <a:pt x="3" y="6"/>
                    </a:lnTo>
                    <a:lnTo>
                      <a:pt x="3" y="3"/>
                    </a:lnTo>
                    <a:lnTo>
                      <a:pt x="3" y="0"/>
                    </a:lnTo>
                    <a:lnTo>
                      <a:pt x="3"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00" name="Freeform 265"/>
              <p:cNvSpPr>
                <a:spLocks/>
              </p:cNvSpPr>
              <p:nvPr/>
            </p:nvSpPr>
            <p:spPr bwMode="auto">
              <a:xfrm>
                <a:off x="2308" y="3900"/>
                <a:ext cx="6" cy="24"/>
              </a:xfrm>
              <a:custGeom>
                <a:avLst/>
                <a:gdLst>
                  <a:gd name="T0" fmla="*/ 3 w 6"/>
                  <a:gd name="T1" fmla="*/ 0 h 24"/>
                  <a:gd name="T2" fmla="*/ 3 w 6"/>
                  <a:gd name="T3" fmla="*/ 9 h 24"/>
                  <a:gd name="T4" fmla="*/ 3 w 6"/>
                  <a:gd name="T5" fmla="*/ 12 h 24"/>
                  <a:gd name="T6" fmla="*/ 3 w 6"/>
                  <a:gd name="T7" fmla="*/ 18 h 24"/>
                  <a:gd name="T8" fmla="*/ 0 w 6"/>
                  <a:gd name="T9" fmla="*/ 21 h 24"/>
                  <a:gd name="T10" fmla="*/ 3 w 6"/>
                  <a:gd name="T11" fmla="*/ 24 h 24"/>
                  <a:gd name="T12" fmla="*/ 3 w 6"/>
                  <a:gd name="T13" fmla="*/ 21 h 24"/>
                  <a:gd name="T14" fmla="*/ 6 w 6"/>
                  <a:gd name="T15" fmla="*/ 18 h 24"/>
                  <a:gd name="T16" fmla="*/ 6 w 6"/>
                  <a:gd name="T17" fmla="*/ 15 h 24"/>
                  <a:gd name="T18" fmla="*/ 3 w 6"/>
                  <a:gd name="T19" fmla="*/ 12 h 24"/>
                  <a:gd name="T20" fmla="*/ 3 w 6"/>
                  <a:gd name="T21" fmla="*/ 6 h 24"/>
                  <a:gd name="T22" fmla="*/ 3 w 6"/>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24">
                    <a:moveTo>
                      <a:pt x="3" y="0"/>
                    </a:moveTo>
                    <a:lnTo>
                      <a:pt x="3" y="9"/>
                    </a:lnTo>
                    <a:lnTo>
                      <a:pt x="3" y="12"/>
                    </a:lnTo>
                    <a:lnTo>
                      <a:pt x="3" y="18"/>
                    </a:lnTo>
                    <a:lnTo>
                      <a:pt x="0" y="21"/>
                    </a:lnTo>
                    <a:lnTo>
                      <a:pt x="3" y="24"/>
                    </a:lnTo>
                    <a:lnTo>
                      <a:pt x="3" y="21"/>
                    </a:lnTo>
                    <a:lnTo>
                      <a:pt x="6" y="18"/>
                    </a:lnTo>
                    <a:lnTo>
                      <a:pt x="6" y="15"/>
                    </a:lnTo>
                    <a:lnTo>
                      <a:pt x="3" y="12"/>
                    </a:lnTo>
                    <a:lnTo>
                      <a:pt x="3" y="6"/>
                    </a:lnTo>
                    <a:lnTo>
                      <a:pt x="3"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01" name="Freeform 266"/>
              <p:cNvSpPr>
                <a:spLocks/>
              </p:cNvSpPr>
              <p:nvPr/>
            </p:nvSpPr>
            <p:spPr bwMode="auto">
              <a:xfrm>
                <a:off x="2308" y="3900"/>
                <a:ext cx="6" cy="24"/>
              </a:xfrm>
              <a:custGeom>
                <a:avLst/>
                <a:gdLst>
                  <a:gd name="T0" fmla="*/ 3 w 6"/>
                  <a:gd name="T1" fmla="*/ 0 h 24"/>
                  <a:gd name="T2" fmla="*/ 3 w 6"/>
                  <a:gd name="T3" fmla="*/ 9 h 24"/>
                  <a:gd name="T4" fmla="*/ 3 w 6"/>
                  <a:gd name="T5" fmla="*/ 12 h 24"/>
                  <a:gd name="T6" fmla="*/ 3 w 6"/>
                  <a:gd name="T7" fmla="*/ 18 h 24"/>
                  <a:gd name="T8" fmla="*/ 0 w 6"/>
                  <a:gd name="T9" fmla="*/ 21 h 24"/>
                  <a:gd name="T10" fmla="*/ 3 w 6"/>
                  <a:gd name="T11" fmla="*/ 24 h 24"/>
                  <a:gd name="T12" fmla="*/ 3 w 6"/>
                  <a:gd name="T13" fmla="*/ 21 h 24"/>
                  <a:gd name="T14" fmla="*/ 6 w 6"/>
                  <a:gd name="T15" fmla="*/ 18 h 24"/>
                  <a:gd name="T16" fmla="*/ 6 w 6"/>
                  <a:gd name="T17" fmla="*/ 15 h 24"/>
                  <a:gd name="T18" fmla="*/ 3 w 6"/>
                  <a:gd name="T19" fmla="*/ 12 h 24"/>
                  <a:gd name="T20" fmla="*/ 3 w 6"/>
                  <a:gd name="T21" fmla="*/ 6 h 24"/>
                  <a:gd name="T22" fmla="*/ 3 w 6"/>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24">
                    <a:moveTo>
                      <a:pt x="3" y="0"/>
                    </a:moveTo>
                    <a:lnTo>
                      <a:pt x="3" y="9"/>
                    </a:lnTo>
                    <a:lnTo>
                      <a:pt x="3" y="12"/>
                    </a:lnTo>
                    <a:lnTo>
                      <a:pt x="3" y="18"/>
                    </a:lnTo>
                    <a:lnTo>
                      <a:pt x="0" y="21"/>
                    </a:lnTo>
                    <a:lnTo>
                      <a:pt x="3" y="24"/>
                    </a:lnTo>
                    <a:lnTo>
                      <a:pt x="3" y="21"/>
                    </a:lnTo>
                    <a:lnTo>
                      <a:pt x="6" y="18"/>
                    </a:lnTo>
                    <a:lnTo>
                      <a:pt x="6" y="15"/>
                    </a:lnTo>
                    <a:lnTo>
                      <a:pt x="3" y="12"/>
                    </a:lnTo>
                    <a:lnTo>
                      <a:pt x="3" y="6"/>
                    </a:lnTo>
                    <a:lnTo>
                      <a:pt x="3"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02" name="Freeform 267"/>
              <p:cNvSpPr>
                <a:spLocks/>
              </p:cNvSpPr>
              <p:nvPr/>
            </p:nvSpPr>
            <p:spPr bwMode="auto">
              <a:xfrm>
                <a:off x="2302" y="3924"/>
                <a:ext cx="3" cy="14"/>
              </a:xfrm>
              <a:custGeom>
                <a:avLst/>
                <a:gdLst>
                  <a:gd name="T0" fmla="*/ 3 w 3"/>
                  <a:gd name="T1" fmla="*/ 0 h 14"/>
                  <a:gd name="T2" fmla="*/ 0 w 3"/>
                  <a:gd name="T3" fmla="*/ 6 h 14"/>
                  <a:gd name="T4" fmla="*/ 0 w 3"/>
                  <a:gd name="T5" fmla="*/ 11 h 14"/>
                  <a:gd name="T6" fmla="*/ 0 w 3"/>
                  <a:gd name="T7" fmla="*/ 14 h 14"/>
                  <a:gd name="T8" fmla="*/ 3 w 3"/>
                  <a:gd name="T9" fmla="*/ 11 h 14"/>
                  <a:gd name="T10" fmla="*/ 3 w 3"/>
                  <a:gd name="T11" fmla="*/ 9 h 14"/>
                  <a:gd name="T12" fmla="*/ 3 w 3"/>
                  <a:gd name="T13" fmla="*/ 3 h 14"/>
                  <a:gd name="T14" fmla="*/ 3 w 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4">
                    <a:moveTo>
                      <a:pt x="3" y="0"/>
                    </a:moveTo>
                    <a:lnTo>
                      <a:pt x="0" y="6"/>
                    </a:lnTo>
                    <a:lnTo>
                      <a:pt x="0" y="11"/>
                    </a:lnTo>
                    <a:lnTo>
                      <a:pt x="0" y="14"/>
                    </a:lnTo>
                    <a:lnTo>
                      <a:pt x="3" y="11"/>
                    </a:lnTo>
                    <a:lnTo>
                      <a:pt x="3" y="9"/>
                    </a:lnTo>
                    <a:lnTo>
                      <a:pt x="3" y="3"/>
                    </a:lnTo>
                    <a:lnTo>
                      <a:pt x="3"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03" name="Freeform 268"/>
              <p:cNvSpPr>
                <a:spLocks/>
              </p:cNvSpPr>
              <p:nvPr/>
            </p:nvSpPr>
            <p:spPr bwMode="auto">
              <a:xfrm>
                <a:off x="2302" y="3924"/>
                <a:ext cx="3" cy="14"/>
              </a:xfrm>
              <a:custGeom>
                <a:avLst/>
                <a:gdLst>
                  <a:gd name="T0" fmla="*/ 3 w 3"/>
                  <a:gd name="T1" fmla="*/ 0 h 14"/>
                  <a:gd name="T2" fmla="*/ 0 w 3"/>
                  <a:gd name="T3" fmla="*/ 6 h 14"/>
                  <a:gd name="T4" fmla="*/ 0 w 3"/>
                  <a:gd name="T5" fmla="*/ 11 h 14"/>
                  <a:gd name="T6" fmla="*/ 0 w 3"/>
                  <a:gd name="T7" fmla="*/ 14 h 14"/>
                  <a:gd name="T8" fmla="*/ 3 w 3"/>
                  <a:gd name="T9" fmla="*/ 11 h 14"/>
                  <a:gd name="T10" fmla="*/ 3 w 3"/>
                  <a:gd name="T11" fmla="*/ 9 h 14"/>
                  <a:gd name="T12" fmla="*/ 3 w 3"/>
                  <a:gd name="T13" fmla="*/ 3 h 14"/>
                  <a:gd name="T14" fmla="*/ 3 w 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4">
                    <a:moveTo>
                      <a:pt x="3" y="0"/>
                    </a:moveTo>
                    <a:lnTo>
                      <a:pt x="0" y="6"/>
                    </a:lnTo>
                    <a:lnTo>
                      <a:pt x="0" y="11"/>
                    </a:lnTo>
                    <a:lnTo>
                      <a:pt x="0" y="14"/>
                    </a:lnTo>
                    <a:lnTo>
                      <a:pt x="3" y="11"/>
                    </a:lnTo>
                    <a:lnTo>
                      <a:pt x="3" y="9"/>
                    </a:lnTo>
                    <a:lnTo>
                      <a:pt x="3" y="3"/>
                    </a:lnTo>
                    <a:lnTo>
                      <a:pt x="3"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04" name="Freeform 269"/>
              <p:cNvSpPr>
                <a:spLocks/>
              </p:cNvSpPr>
              <p:nvPr/>
            </p:nvSpPr>
            <p:spPr bwMode="auto">
              <a:xfrm>
                <a:off x="2308" y="3924"/>
                <a:ext cx="0" cy="11"/>
              </a:xfrm>
              <a:custGeom>
                <a:avLst/>
                <a:gdLst>
                  <a:gd name="T0" fmla="*/ 0 h 11"/>
                  <a:gd name="T1" fmla="*/ 6 h 11"/>
                  <a:gd name="T2" fmla="*/ 11 h 11"/>
                  <a:gd name="T3" fmla="*/ 11 h 11"/>
                  <a:gd name="T4" fmla="*/ 9 h 11"/>
                  <a:gd name="T5" fmla="*/ 6 h 11"/>
                  <a:gd name="T6" fmla="*/ 0 h 11"/>
                </a:gdLst>
                <a:ahLst/>
                <a:cxnLst>
                  <a:cxn ang="0">
                    <a:pos x="0" y="T0"/>
                  </a:cxn>
                  <a:cxn ang="0">
                    <a:pos x="0" y="T1"/>
                  </a:cxn>
                  <a:cxn ang="0">
                    <a:pos x="0" y="T2"/>
                  </a:cxn>
                  <a:cxn ang="0">
                    <a:pos x="0" y="T3"/>
                  </a:cxn>
                  <a:cxn ang="0">
                    <a:pos x="0" y="T4"/>
                  </a:cxn>
                  <a:cxn ang="0">
                    <a:pos x="0" y="T5"/>
                  </a:cxn>
                  <a:cxn ang="0">
                    <a:pos x="0" y="T6"/>
                  </a:cxn>
                </a:cxnLst>
                <a:rect l="0" t="0" r="r" b="b"/>
                <a:pathLst>
                  <a:path h="11">
                    <a:moveTo>
                      <a:pt x="0" y="0"/>
                    </a:moveTo>
                    <a:lnTo>
                      <a:pt x="0" y="6"/>
                    </a:lnTo>
                    <a:lnTo>
                      <a:pt x="0" y="11"/>
                    </a:lnTo>
                    <a:lnTo>
                      <a:pt x="0" y="11"/>
                    </a:lnTo>
                    <a:lnTo>
                      <a:pt x="0" y="9"/>
                    </a:lnTo>
                    <a:lnTo>
                      <a:pt x="0" y="6"/>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05" name="Freeform 270"/>
              <p:cNvSpPr>
                <a:spLocks/>
              </p:cNvSpPr>
              <p:nvPr/>
            </p:nvSpPr>
            <p:spPr bwMode="auto">
              <a:xfrm>
                <a:off x="2308" y="3924"/>
                <a:ext cx="0" cy="11"/>
              </a:xfrm>
              <a:custGeom>
                <a:avLst/>
                <a:gdLst>
                  <a:gd name="T0" fmla="*/ 0 h 11"/>
                  <a:gd name="T1" fmla="*/ 6 h 11"/>
                  <a:gd name="T2" fmla="*/ 11 h 11"/>
                  <a:gd name="T3" fmla="*/ 11 h 11"/>
                  <a:gd name="T4" fmla="*/ 9 h 11"/>
                  <a:gd name="T5" fmla="*/ 6 h 11"/>
                  <a:gd name="T6" fmla="*/ 0 h 11"/>
                </a:gdLst>
                <a:ahLst/>
                <a:cxnLst>
                  <a:cxn ang="0">
                    <a:pos x="0" y="T0"/>
                  </a:cxn>
                  <a:cxn ang="0">
                    <a:pos x="0" y="T1"/>
                  </a:cxn>
                  <a:cxn ang="0">
                    <a:pos x="0" y="T2"/>
                  </a:cxn>
                  <a:cxn ang="0">
                    <a:pos x="0" y="T3"/>
                  </a:cxn>
                  <a:cxn ang="0">
                    <a:pos x="0" y="T4"/>
                  </a:cxn>
                  <a:cxn ang="0">
                    <a:pos x="0" y="T5"/>
                  </a:cxn>
                  <a:cxn ang="0">
                    <a:pos x="0" y="T6"/>
                  </a:cxn>
                </a:cxnLst>
                <a:rect l="0" t="0" r="r" b="b"/>
                <a:pathLst>
                  <a:path h="11">
                    <a:moveTo>
                      <a:pt x="0" y="0"/>
                    </a:moveTo>
                    <a:lnTo>
                      <a:pt x="0" y="6"/>
                    </a:lnTo>
                    <a:lnTo>
                      <a:pt x="0" y="11"/>
                    </a:lnTo>
                    <a:lnTo>
                      <a:pt x="0" y="11"/>
                    </a:lnTo>
                    <a:lnTo>
                      <a:pt x="0" y="9"/>
                    </a:lnTo>
                    <a:lnTo>
                      <a:pt x="0" y="6"/>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06" name="Freeform 271"/>
              <p:cNvSpPr>
                <a:spLocks/>
              </p:cNvSpPr>
              <p:nvPr/>
            </p:nvSpPr>
            <p:spPr bwMode="auto">
              <a:xfrm>
                <a:off x="2299" y="3933"/>
                <a:ext cx="0" cy="8"/>
              </a:xfrm>
              <a:custGeom>
                <a:avLst/>
                <a:gdLst>
                  <a:gd name="T0" fmla="*/ 0 h 8"/>
                  <a:gd name="T1" fmla="*/ 2 h 8"/>
                  <a:gd name="T2" fmla="*/ 8 h 8"/>
                  <a:gd name="T3" fmla="*/ 8 h 8"/>
                  <a:gd name="T4" fmla="*/ 5 h 8"/>
                  <a:gd name="T5" fmla="*/ 2 h 8"/>
                  <a:gd name="T6" fmla="*/ 0 h 8"/>
                </a:gdLst>
                <a:ahLst/>
                <a:cxnLst>
                  <a:cxn ang="0">
                    <a:pos x="0" y="T0"/>
                  </a:cxn>
                  <a:cxn ang="0">
                    <a:pos x="0" y="T1"/>
                  </a:cxn>
                  <a:cxn ang="0">
                    <a:pos x="0" y="T2"/>
                  </a:cxn>
                  <a:cxn ang="0">
                    <a:pos x="0" y="T3"/>
                  </a:cxn>
                  <a:cxn ang="0">
                    <a:pos x="0" y="T4"/>
                  </a:cxn>
                  <a:cxn ang="0">
                    <a:pos x="0" y="T5"/>
                  </a:cxn>
                  <a:cxn ang="0">
                    <a:pos x="0" y="T6"/>
                  </a:cxn>
                </a:cxnLst>
                <a:rect l="0" t="0" r="r" b="b"/>
                <a:pathLst>
                  <a:path h="8">
                    <a:moveTo>
                      <a:pt x="0" y="0"/>
                    </a:moveTo>
                    <a:lnTo>
                      <a:pt x="0" y="2"/>
                    </a:lnTo>
                    <a:lnTo>
                      <a:pt x="0" y="8"/>
                    </a:lnTo>
                    <a:lnTo>
                      <a:pt x="0" y="8"/>
                    </a:lnTo>
                    <a:lnTo>
                      <a:pt x="0" y="5"/>
                    </a:lnTo>
                    <a:lnTo>
                      <a:pt x="0" y="2"/>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07" name="Freeform 272"/>
              <p:cNvSpPr>
                <a:spLocks/>
              </p:cNvSpPr>
              <p:nvPr/>
            </p:nvSpPr>
            <p:spPr bwMode="auto">
              <a:xfrm>
                <a:off x="2299" y="3933"/>
                <a:ext cx="0" cy="8"/>
              </a:xfrm>
              <a:custGeom>
                <a:avLst/>
                <a:gdLst>
                  <a:gd name="T0" fmla="*/ 0 h 8"/>
                  <a:gd name="T1" fmla="*/ 2 h 8"/>
                  <a:gd name="T2" fmla="*/ 8 h 8"/>
                  <a:gd name="T3" fmla="*/ 8 h 8"/>
                  <a:gd name="T4" fmla="*/ 5 h 8"/>
                  <a:gd name="T5" fmla="*/ 2 h 8"/>
                  <a:gd name="T6" fmla="*/ 0 h 8"/>
                </a:gdLst>
                <a:ahLst/>
                <a:cxnLst>
                  <a:cxn ang="0">
                    <a:pos x="0" y="T0"/>
                  </a:cxn>
                  <a:cxn ang="0">
                    <a:pos x="0" y="T1"/>
                  </a:cxn>
                  <a:cxn ang="0">
                    <a:pos x="0" y="T2"/>
                  </a:cxn>
                  <a:cxn ang="0">
                    <a:pos x="0" y="T3"/>
                  </a:cxn>
                  <a:cxn ang="0">
                    <a:pos x="0" y="T4"/>
                  </a:cxn>
                  <a:cxn ang="0">
                    <a:pos x="0" y="T5"/>
                  </a:cxn>
                  <a:cxn ang="0">
                    <a:pos x="0" y="T6"/>
                  </a:cxn>
                </a:cxnLst>
                <a:rect l="0" t="0" r="r" b="b"/>
                <a:pathLst>
                  <a:path h="8">
                    <a:moveTo>
                      <a:pt x="0" y="0"/>
                    </a:moveTo>
                    <a:lnTo>
                      <a:pt x="0" y="2"/>
                    </a:lnTo>
                    <a:lnTo>
                      <a:pt x="0" y="8"/>
                    </a:lnTo>
                    <a:lnTo>
                      <a:pt x="0" y="8"/>
                    </a:lnTo>
                    <a:lnTo>
                      <a:pt x="0" y="5"/>
                    </a:lnTo>
                    <a:lnTo>
                      <a:pt x="0" y="2"/>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08" name="Freeform 273"/>
              <p:cNvSpPr>
                <a:spLocks/>
              </p:cNvSpPr>
              <p:nvPr/>
            </p:nvSpPr>
            <p:spPr bwMode="auto">
              <a:xfrm>
                <a:off x="2320" y="3874"/>
                <a:ext cx="3" cy="9"/>
              </a:xfrm>
              <a:custGeom>
                <a:avLst/>
                <a:gdLst>
                  <a:gd name="T0" fmla="*/ 0 w 1"/>
                  <a:gd name="T1" fmla="*/ 0 h 3"/>
                  <a:gd name="T2" fmla="*/ 0 w 1"/>
                  <a:gd name="T3" fmla="*/ 2 h 3"/>
                  <a:gd name="T4" fmla="*/ 1 w 1"/>
                  <a:gd name="T5" fmla="*/ 3 h 3"/>
                  <a:gd name="T6" fmla="*/ 1 w 1"/>
                  <a:gd name="T7" fmla="*/ 1 h 3"/>
                  <a:gd name="T8" fmla="*/ 1 w 1"/>
                  <a:gd name="T9" fmla="*/ 0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cubicBezTo>
                      <a:pt x="0" y="0"/>
                      <a:pt x="0" y="1"/>
                      <a:pt x="0" y="2"/>
                    </a:cubicBezTo>
                    <a:cubicBezTo>
                      <a:pt x="0" y="2"/>
                      <a:pt x="1" y="3"/>
                      <a:pt x="1" y="3"/>
                    </a:cubicBezTo>
                    <a:cubicBezTo>
                      <a:pt x="1" y="1"/>
                      <a:pt x="1" y="1"/>
                      <a:pt x="1" y="1"/>
                    </a:cubicBezTo>
                    <a:cubicBezTo>
                      <a:pt x="1" y="0"/>
                      <a:pt x="1" y="0"/>
                      <a:pt x="1" y="0"/>
                    </a:cubicBezTo>
                    <a:cubicBezTo>
                      <a:pt x="0" y="0"/>
                      <a:pt x="0" y="0"/>
                      <a:pt x="0"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09" name="Freeform 274"/>
              <p:cNvSpPr>
                <a:spLocks/>
              </p:cNvSpPr>
              <p:nvPr/>
            </p:nvSpPr>
            <p:spPr bwMode="auto">
              <a:xfrm>
                <a:off x="2320" y="3874"/>
                <a:ext cx="3" cy="9"/>
              </a:xfrm>
              <a:custGeom>
                <a:avLst/>
                <a:gdLst>
                  <a:gd name="T0" fmla="*/ 0 w 1"/>
                  <a:gd name="T1" fmla="*/ 0 h 3"/>
                  <a:gd name="T2" fmla="*/ 0 w 1"/>
                  <a:gd name="T3" fmla="*/ 2 h 3"/>
                  <a:gd name="T4" fmla="*/ 1 w 1"/>
                  <a:gd name="T5" fmla="*/ 3 h 3"/>
                  <a:gd name="T6" fmla="*/ 1 w 1"/>
                  <a:gd name="T7" fmla="*/ 1 h 3"/>
                  <a:gd name="T8" fmla="*/ 1 w 1"/>
                  <a:gd name="T9" fmla="*/ 0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cubicBezTo>
                      <a:pt x="0" y="0"/>
                      <a:pt x="0" y="1"/>
                      <a:pt x="0" y="2"/>
                    </a:cubicBezTo>
                    <a:cubicBezTo>
                      <a:pt x="0" y="2"/>
                      <a:pt x="1" y="3"/>
                      <a:pt x="1" y="3"/>
                    </a:cubicBezTo>
                    <a:cubicBezTo>
                      <a:pt x="1" y="1"/>
                      <a:pt x="1" y="1"/>
                      <a:pt x="1" y="1"/>
                    </a:cubicBezTo>
                    <a:cubicBezTo>
                      <a:pt x="1" y="0"/>
                      <a:pt x="1" y="0"/>
                      <a:pt x="1" y="0"/>
                    </a:cubicBez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10" name="Freeform 275"/>
              <p:cNvSpPr>
                <a:spLocks/>
              </p:cNvSpPr>
              <p:nvPr/>
            </p:nvSpPr>
            <p:spPr bwMode="auto">
              <a:xfrm>
                <a:off x="2317" y="3886"/>
                <a:ext cx="6" cy="26"/>
              </a:xfrm>
              <a:custGeom>
                <a:avLst/>
                <a:gdLst>
                  <a:gd name="T0" fmla="*/ 1 w 2"/>
                  <a:gd name="T1" fmla="*/ 0 h 9"/>
                  <a:gd name="T2" fmla="*/ 1 w 2"/>
                  <a:gd name="T3" fmla="*/ 2 h 9"/>
                  <a:gd name="T4" fmla="*/ 1 w 2"/>
                  <a:gd name="T5" fmla="*/ 2 h 9"/>
                  <a:gd name="T6" fmla="*/ 1 w 2"/>
                  <a:gd name="T7" fmla="*/ 4 h 9"/>
                  <a:gd name="T8" fmla="*/ 0 w 2"/>
                  <a:gd name="T9" fmla="*/ 5 h 9"/>
                  <a:gd name="T10" fmla="*/ 1 w 2"/>
                  <a:gd name="T11" fmla="*/ 6 h 9"/>
                  <a:gd name="T12" fmla="*/ 1 w 2"/>
                  <a:gd name="T13" fmla="*/ 6 h 9"/>
                  <a:gd name="T14" fmla="*/ 1 w 2"/>
                  <a:gd name="T15" fmla="*/ 8 h 9"/>
                  <a:gd name="T16" fmla="*/ 1 w 2"/>
                  <a:gd name="T17" fmla="*/ 9 h 9"/>
                  <a:gd name="T18" fmla="*/ 1 w 2"/>
                  <a:gd name="T19" fmla="*/ 8 h 9"/>
                  <a:gd name="T20" fmla="*/ 1 w 2"/>
                  <a:gd name="T21" fmla="*/ 6 h 9"/>
                  <a:gd name="T22" fmla="*/ 1 w 2"/>
                  <a:gd name="T23" fmla="*/ 4 h 9"/>
                  <a:gd name="T24" fmla="*/ 2 w 2"/>
                  <a:gd name="T25" fmla="*/ 3 h 9"/>
                  <a:gd name="T26" fmla="*/ 1 w 2"/>
                  <a:gd name="T27" fmla="*/ 1 h 9"/>
                  <a:gd name="T28" fmla="*/ 1 w 2"/>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9">
                    <a:moveTo>
                      <a:pt x="1" y="0"/>
                    </a:moveTo>
                    <a:cubicBezTo>
                      <a:pt x="1" y="0"/>
                      <a:pt x="1" y="2"/>
                      <a:pt x="1" y="2"/>
                    </a:cubicBezTo>
                    <a:cubicBezTo>
                      <a:pt x="1" y="2"/>
                      <a:pt x="1" y="2"/>
                      <a:pt x="1" y="2"/>
                    </a:cubicBezTo>
                    <a:cubicBezTo>
                      <a:pt x="1" y="3"/>
                      <a:pt x="1" y="4"/>
                      <a:pt x="1" y="4"/>
                    </a:cubicBezTo>
                    <a:cubicBezTo>
                      <a:pt x="1" y="4"/>
                      <a:pt x="0" y="5"/>
                      <a:pt x="0" y="5"/>
                    </a:cubicBezTo>
                    <a:cubicBezTo>
                      <a:pt x="1" y="6"/>
                      <a:pt x="1" y="6"/>
                      <a:pt x="1" y="6"/>
                    </a:cubicBezTo>
                    <a:cubicBezTo>
                      <a:pt x="1" y="6"/>
                      <a:pt x="1" y="6"/>
                      <a:pt x="1" y="6"/>
                    </a:cubicBezTo>
                    <a:cubicBezTo>
                      <a:pt x="1" y="8"/>
                      <a:pt x="1" y="8"/>
                      <a:pt x="1" y="8"/>
                    </a:cubicBezTo>
                    <a:cubicBezTo>
                      <a:pt x="1" y="9"/>
                      <a:pt x="1" y="9"/>
                      <a:pt x="1" y="9"/>
                    </a:cubicBezTo>
                    <a:cubicBezTo>
                      <a:pt x="1" y="8"/>
                      <a:pt x="1" y="8"/>
                      <a:pt x="1" y="8"/>
                    </a:cubicBezTo>
                    <a:cubicBezTo>
                      <a:pt x="1" y="6"/>
                      <a:pt x="1" y="6"/>
                      <a:pt x="1" y="6"/>
                    </a:cubicBezTo>
                    <a:cubicBezTo>
                      <a:pt x="1" y="4"/>
                      <a:pt x="1" y="4"/>
                      <a:pt x="1" y="4"/>
                    </a:cubicBezTo>
                    <a:cubicBezTo>
                      <a:pt x="2" y="3"/>
                      <a:pt x="2" y="3"/>
                      <a:pt x="2" y="3"/>
                    </a:cubicBezTo>
                    <a:cubicBezTo>
                      <a:pt x="1" y="1"/>
                      <a:pt x="1" y="1"/>
                      <a:pt x="1" y="1"/>
                    </a:cubicBezTo>
                    <a:cubicBezTo>
                      <a:pt x="1" y="0"/>
                      <a:pt x="1" y="0"/>
                      <a:pt x="1"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11" name="Freeform 276"/>
              <p:cNvSpPr>
                <a:spLocks/>
              </p:cNvSpPr>
              <p:nvPr/>
            </p:nvSpPr>
            <p:spPr bwMode="auto">
              <a:xfrm>
                <a:off x="2317" y="3886"/>
                <a:ext cx="6" cy="26"/>
              </a:xfrm>
              <a:custGeom>
                <a:avLst/>
                <a:gdLst>
                  <a:gd name="T0" fmla="*/ 1 w 2"/>
                  <a:gd name="T1" fmla="*/ 0 h 9"/>
                  <a:gd name="T2" fmla="*/ 1 w 2"/>
                  <a:gd name="T3" fmla="*/ 2 h 9"/>
                  <a:gd name="T4" fmla="*/ 1 w 2"/>
                  <a:gd name="T5" fmla="*/ 2 h 9"/>
                  <a:gd name="T6" fmla="*/ 1 w 2"/>
                  <a:gd name="T7" fmla="*/ 4 h 9"/>
                  <a:gd name="T8" fmla="*/ 0 w 2"/>
                  <a:gd name="T9" fmla="*/ 5 h 9"/>
                  <a:gd name="T10" fmla="*/ 1 w 2"/>
                  <a:gd name="T11" fmla="*/ 6 h 9"/>
                  <a:gd name="T12" fmla="*/ 1 w 2"/>
                  <a:gd name="T13" fmla="*/ 6 h 9"/>
                  <a:gd name="T14" fmla="*/ 1 w 2"/>
                  <a:gd name="T15" fmla="*/ 8 h 9"/>
                  <a:gd name="T16" fmla="*/ 1 w 2"/>
                  <a:gd name="T17" fmla="*/ 9 h 9"/>
                  <a:gd name="T18" fmla="*/ 1 w 2"/>
                  <a:gd name="T19" fmla="*/ 8 h 9"/>
                  <a:gd name="T20" fmla="*/ 1 w 2"/>
                  <a:gd name="T21" fmla="*/ 6 h 9"/>
                  <a:gd name="T22" fmla="*/ 1 w 2"/>
                  <a:gd name="T23" fmla="*/ 4 h 9"/>
                  <a:gd name="T24" fmla="*/ 2 w 2"/>
                  <a:gd name="T25" fmla="*/ 3 h 9"/>
                  <a:gd name="T26" fmla="*/ 1 w 2"/>
                  <a:gd name="T27" fmla="*/ 1 h 9"/>
                  <a:gd name="T28" fmla="*/ 1 w 2"/>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9">
                    <a:moveTo>
                      <a:pt x="1" y="0"/>
                    </a:moveTo>
                    <a:cubicBezTo>
                      <a:pt x="1" y="0"/>
                      <a:pt x="1" y="2"/>
                      <a:pt x="1" y="2"/>
                    </a:cubicBezTo>
                    <a:cubicBezTo>
                      <a:pt x="1" y="2"/>
                      <a:pt x="1" y="2"/>
                      <a:pt x="1" y="2"/>
                    </a:cubicBezTo>
                    <a:cubicBezTo>
                      <a:pt x="1" y="3"/>
                      <a:pt x="1" y="4"/>
                      <a:pt x="1" y="4"/>
                    </a:cubicBezTo>
                    <a:cubicBezTo>
                      <a:pt x="1" y="4"/>
                      <a:pt x="0" y="5"/>
                      <a:pt x="0" y="5"/>
                    </a:cubicBezTo>
                    <a:cubicBezTo>
                      <a:pt x="1" y="6"/>
                      <a:pt x="1" y="6"/>
                      <a:pt x="1" y="6"/>
                    </a:cubicBezTo>
                    <a:cubicBezTo>
                      <a:pt x="1" y="6"/>
                      <a:pt x="1" y="6"/>
                      <a:pt x="1" y="6"/>
                    </a:cubicBezTo>
                    <a:cubicBezTo>
                      <a:pt x="1" y="8"/>
                      <a:pt x="1" y="8"/>
                      <a:pt x="1" y="8"/>
                    </a:cubicBezTo>
                    <a:cubicBezTo>
                      <a:pt x="1" y="9"/>
                      <a:pt x="1" y="9"/>
                      <a:pt x="1" y="9"/>
                    </a:cubicBezTo>
                    <a:cubicBezTo>
                      <a:pt x="1" y="8"/>
                      <a:pt x="1" y="8"/>
                      <a:pt x="1" y="8"/>
                    </a:cubicBezTo>
                    <a:cubicBezTo>
                      <a:pt x="1" y="6"/>
                      <a:pt x="1" y="6"/>
                      <a:pt x="1" y="6"/>
                    </a:cubicBezTo>
                    <a:cubicBezTo>
                      <a:pt x="1" y="4"/>
                      <a:pt x="1" y="4"/>
                      <a:pt x="1" y="4"/>
                    </a:cubicBezTo>
                    <a:cubicBezTo>
                      <a:pt x="2" y="3"/>
                      <a:pt x="2" y="3"/>
                      <a:pt x="2" y="3"/>
                    </a:cubicBezTo>
                    <a:cubicBezTo>
                      <a:pt x="1" y="1"/>
                      <a:pt x="1" y="1"/>
                      <a:pt x="1" y="1"/>
                    </a:cubicBezTo>
                    <a:lnTo>
                      <a:pt x="1"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12" name="Freeform 277"/>
              <p:cNvSpPr>
                <a:spLocks/>
              </p:cNvSpPr>
              <p:nvPr/>
            </p:nvSpPr>
            <p:spPr bwMode="auto">
              <a:xfrm>
                <a:off x="2314" y="3909"/>
                <a:ext cx="3" cy="18"/>
              </a:xfrm>
              <a:custGeom>
                <a:avLst/>
                <a:gdLst>
                  <a:gd name="T0" fmla="*/ 3 w 3"/>
                  <a:gd name="T1" fmla="*/ 0 h 18"/>
                  <a:gd name="T2" fmla="*/ 3 w 3"/>
                  <a:gd name="T3" fmla="*/ 3 h 18"/>
                  <a:gd name="T4" fmla="*/ 0 w 3"/>
                  <a:gd name="T5" fmla="*/ 9 h 18"/>
                  <a:gd name="T6" fmla="*/ 0 w 3"/>
                  <a:gd name="T7" fmla="*/ 15 h 18"/>
                  <a:gd name="T8" fmla="*/ 0 w 3"/>
                  <a:gd name="T9" fmla="*/ 18 h 18"/>
                  <a:gd name="T10" fmla="*/ 3 w 3"/>
                  <a:gd name="T11" fmla="*/ 18 h 18"/>
                  <a:gd name="T12" fmla="*/ 3 w 3"/>
                  <a:gd name="T13" fmla="*/ 18 h 18"/>
                  <a:gd name="T14" fmla="*/ 3 w 3"/>
                  <a:gd name="T15" fmla="*/ 15 h 18"/>
                  <a:gd name="T16" fmla="*/ 3 w 3"/>
                  <a:gd name="T17" fmla="*/ 12 h 18"/>
                  <a:gd name="T18" fmla="*/ 3 w 3"/>
                  <a:gd name="T19" fmla="*/ 9 h 18"/>
                  <a:gd name="T20" fmla="*/ 3 w 3"/>
                  <a:gd name="T21" fmla="*/ 6 h 18"/>
                  <a:gd name="T22" fmla="*/ 3 w 3"/>
                  <a:gd name="T23" fmla="*/ 3 h 18"/>
                  <a:gd name="T24" fmla="*/ 3 w 3"/>
                  <a:gd name="T25" fmla="*/ 0 h 18"/>
                  <a:gd name="T26" fmla="*/ 3 w 3"/>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18">
                    <a:moveTo>
                      <a:pt x="3" y="0"/>
                    </a:moveTo>
                    <a:lnTo>
                      <a:pt x="3" y="3"/>
                    </a:lnTo>
                    <a:lnTo>
                      <a:pt x="0" y="9"/>
                    </a:lnTo>
                    <a:lnTo>
                      <a:pt x="0" y="15"/>
                    </a:lnTo>
                    <a:lnTo>
                      <a:pt x="0" y="18"/>
                    </a:lnTo>
                    <a:lnTo>
                      <a:pt x="3" y="18"/>
                    </a:lnTo>
                    <a:lnTo>
                      <a:pt x="3" y="18"/>
                    </a:lnTo>
                    <a:lnTo>
                      <a:pt x="3" y="15"/>
                    </a:lnTo>
                    <a:lnTo>
                      <a:pt x="3" y="12"/>
                    </a:lnTo>
                    <a:lnTo>
                      <a:pt x="3" y="9"/>
                    </a:lnTo>
                    <a:lnTo>
                      <a:pt x="3" y="6"/>
                    </a:lnTo>
                    <a:lnTo>
                      <a:pt x="3" y="3"/>
                    </a:lnTo>
                    <a:lnTo>
                      <a:pt x="3" y="0"/>
                    </a:lnTo>
                    <a:lnTo>
                      <a:pt x="3"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13" name="Freeform 278"/>
              <p:cNvSpPr>
                <a:spLocks/>
              </p:cNvSpPr>
              <p:nvPr/>
            </p:nvSpPr>
            <p:spPr bwMode="auto">
              <a:xfrm>
                <a:off x="2314" y="3909"/>
                <a:ext cx="3" cy="18"/>
              </a:xfrm>
              <a:custGeom>
                <a:avLst/>
                <a:gdLst>
                  <a:gd name="T0" fmla="*/ 3 w 3"/>
                  <a:gd name="T1" fmla="*/ 0 h 18"/>
                  <a:gd name="T2" fmla="*/ 3 w 3"/>
                  <a:gd name="T3" fmla="*/ 3 h 18"/>
                  <a:gd name="T4" fmla="*/ 0 w 3"/>
                  <a:gd name="T5" fmla="*/ 9 h 18"/>
                  <a:gd name="T6" fmla="*/ 0 w 3"/>
                  <a:gd name="T7" fmla="*/ 15 h 18"/>
                  <a:gd name="T8" fmla="*/ 0 w 3"/>
                  <a:gd name="T9" fmla="*/ 18 h 18"/>
                  <a:gd name="T10" fmla="*/ 3 w 3"/>
                  <a:gd name="T11" fmla="*/ 18 h 18"/>
                  <a:gd name="T12" fmla="*/ 3 w 3"/>
                  <a:gd name="T13" fmla="*/ 18 h 18"/>
                  <a:gd name="T14" fmla="*/ 3 w 3"/>
                  <a:gd name="T15" fmla="*/ 15 h 18"/>
                  <a:gd name="T16" fmla="*/ 3 w 3"/>
                  <a:gd name="T17" fmla="*/ 12 h 18"/>
                  <a:gd name="T18" fmla="*/ 3 w 3"/>
                  <a:gd name="T19" fmla="*/ 9 h 18"/>
                  <a:gd name="T20" fmla="*/ 3 w 3"/>
                  <a:gd name="T21" fmla="*/ 6 h 18"/>
                  <a:gd name="T22" fmla="*/ 3 w 3"/>
                  <a:gd name="T23" fmla="*/ 3 h 18"/>
                  <a:gd name="T24" fmla="*/ 3 w 3"/>
                  <a:gd name="T25" fmla="*/ 0 h 18"/>
                  <a:gd name="T26" fmla="*/ 3 w 3"/>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18">
                    <a:moveTo>
                      <a:pt x="3" y="0"/>
                    </a:moveTo>
                    <a:lnTo>
                      <a:pt x="3" y="3"/>
                    </a:lnTo>
                    <a:lnTo>
                      <a:pt x="0" y="9"/>
                    </a:lnTo>
                    <a:lnTo>
                      <a:pt x="0" y="15"/>
                    </a:lnTo>
                    <a:lnTo>
                      <a:pt x="0" y="18"/>
                    </a:lnTo>
                    <a:lnTo>
                      <a:pt x="3" y="18"/>
                    </a:lnTo>
                    <a:lnTo>
                      <a:pt x="3" y="18"/>
                    </a:lnTo>
                    <a:lnTo>
                      <a:pt x="3" y="15"/>
                    </a:lnTo>
                    <a:lnTo>
                      <a:pt x="3" y="12"/>
                    </a:lnTo>
                    <a:lnTo>
                      <a:pt x="3" y="9"/>
                    </a:lnTo>
                    <a:lnTo>
                      <a:pt x="3" y="6"/>
                    </a:lnTo>
                    <a:lnTo>
                      <a:pt x="3" y="3"/>
                    </a:lnTo>
                    <a:lnTo>
                      <a:pt x="3" y="0"/>
                    </a:lnTo>
                    <a:lnTo>
                      <a:pt x="3"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14" name="Freeform 279"/>
              <p:cNvSpPr>
                <a:spLocks/>
              </p:cNvSpPr>
              <p:nvPr/>
            </p:nvSpPr>
            <p:spPr bwMode="auto">
              <a:xfrm>
                <a:off x="2317" y="3921"/>
                <a:ext cx="3" cy="3"/>
              </a:xfrm>
              <a:custGeom>
                <a:avLst/>
                <a:gdLst>
                  <a:gd name="T0" fmla="*/ 0 w 3"/>
                  <a:gd name="T1" fmla="*/ 0 h 3"/>
                  <a:gd name="T2" fmla="*/ 3 w 3"/>
                  <a:gd name="T3" fmla="*/ 3 h 3"/>
                  <a:gd name="T4" fmla="*/ 3 w 3"/>
                  <a:gd name="T5" fmla="*/ 3 h 3"/>
                  <a:gd name="T6" fmla="*/ 3 w 3"/>
                  <a:gd name="T7" fmla="*/ 3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3" y="3"/>
                    </a:lnTo>
                    <a:lnTo>
                      <a:pt x="3" y="3"/>
                    </a:lnTo>
                    <a:lnTo>
                      <a:pt x="3" y="3"/>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15" name="Freeform 280"/>
              <p:cNvSpPr>
                <a:spLocks/>
              </p:cNvSpPr>
              <p:nvPr/>
            </p:nvSpPr>
            <p:spPr bwMode="auto">
              <a:xfrm>
                <a:off x="2317" y="3921"/>
                <a:ext cx="3" cy="3"/>
              </a:xfrm>
              <a:custGeom>
                <a:avLst/>
                <a:gdLst>
                  <a:gd name="T0" fmla="*/ 0 w 3"/>
                  <a:gd name="T1" fmla="*/ 0 h 3"/>
                  <a:gd name="T2" fmla="*/ 3 w 3"/>
                  <a:gd name="T3" fmla="*/ 3 h 3"/>
                  <a:gd name="T4" fmla="*/ 3 w 3"/>
                  <a:gd name="T5" fmla="*/ 3 h 3"/>
                  <a:gd name="T6" fmla="*/ 3 w 3"/>
                  <a:gd name="T7" fmla="*/ 3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3" y="3"/>
                    </a:lnTo>
                    <a:lnTo>
                      <a:pt x="3" y="3"/>
                    </a:lnTo>
                    <a:lnTo>
                      <a:pt x="3" y="3"/>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16" name="Freeform 281"/>
              <p:cNvSpPr>
                <a:spLocks/>
              </p:cNvSpPr>
              <p:nvPr/>
            </p:nvSpPr>
            <p:spPr bwMode="auto">
              <a:xfrm>
                <a:off x="2314" y="3941"/>
                <a:ext cx="3" cy="18"/>
              </a:xfrm>
              <a:custGeom>
                <a:avLst/>
                <a:gdLst>
                  <a:gd name="T0" fmla="*/ 3 w 3"/>
                  <a:gd name="T1" fmla="*/ 3 h 18"/>
                  <a:gd name="T2" fmla="*/ 3 w 3"/>
                  <a:gd name="T3" fmla="*/ 3 h 18"/>
                  <a:gd name="T4" fmla="*/ 3 w 3"/>
                  <a:gd name="T5" fmla="*/ 6 h 18"/>
                  <a:gd name="T6" fmla="*/ 3 w 3"/>
                  <a:gd name="T7" fmla="*/ 6 h 18"/>
                  <a:gd name="T8" fmla="*/ 3 w 3"/>
                  <a:gd name="T9" fmla="*/ 9 h 18"/>
                  <a:gd name="T10" fmla="*/ 3 w 3"/>
                  <a:gd name="T11" fmla="*/ 15 h 18"/>
                  <a:gd name="T12" fmla="*/ 0 w 3"/>
                  <a:gd name="T13" fmla="*/ 15 h 18"/>
                  <a:gd name="T14" fmla="*/ 0 w 3"/>
                  <a:gd name="T15" fmla="*/ 18 h 18"/>
                  <a:gd name="T16" fmla="*/ 3 w 3"/>
                  <a:gd name="T17" fmla="*/ 18 h 18"/>
                  <a:gd name="T18" fmla="*/ 3 w 3"/>
                  <a:gd name="T19" fmla="*/ 15 h 18"/>
                  <a:gd name="T20" fmla="*/ 3 w 3"/>
                  <a:gd name="T21" fmla="*/ 12 h 18"/>
                  <a:gd name="T22" fmla="*/ 3 w 3"/>
                  <a:gd name="T23" fmla="*/ 9 h 18"/>
                  <a:gd name="T24" fmla="*/ 3 w 3"/>
                  <a:gd name="T25" fmla="*/ 6 h 18"/>
                  <a:gd name="T26" fmla="*/ 3 w 3"/>
                  <a:gd name="T27" fmla="*/ 3 h 18"/>
                  <a:gd name="T28" fmla="*/ 3 w 3"/>
                  <a:gd name="T29" fmla="*/ 0 h 18"/>
                  <a:gd name="T30" fmla="*/ 3 w 3"/>
                  <a:gd name="T31"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18">
                    <a:moveTo>
                      <a:pt x="3" y="3"/>
                    </a:moveTo>
                    <a:lnTo>
                      <a:pt x="3" y="3"/>
                    </a:lnTo>
                    <a:lnTo>
                      <a:pt x="3" y="6"/>
                    </a:lnTo>
                    <a:lnTo>
                      <a:pt x="3" y="6"/>
                    </a:lnTo>
                    <a:lnTo>
                      <a:pt x="3" y="9"/>
                    </a:lnTo>
                    <a:lnTo>
                      <a:pt x="3" y="15"/>
                    </a:lnTo>
                    <a:lnTo>
                      <a:pt x="0" y="15"/>
                    </a:lnTo>
                    <a:lnTo>
                      <a:pt x="0" y="18"/>
                    </a:lnTo>
                    <a:lnTo>
                      <a:pt x="3" y="18"/>
                    </a:lnTo>
                    <a:lnTo>
                      <a:pt x="3" y="15"/>
                    </a:lnTo>
                    <a:lnTo>
                      <a:pt x="3" y="12"/>
                    </a:lnTo>
                    <a:lnTo>
                      <a:pt x="3" y="9"/>
                    </a:lnTo>
                    <a:lnTo>
                      <a:pt x="3" y="6"/>
                    </a:lnTo>
                    <a:lnTo>
                      <a:pt x="3" y="3"/>
                    </a:lnTo>
                    <a:lnTo>
                      <a:pt x="3" y="0"/>
                    </a:lnTo>
                    <a:lnTo>
                      <a:pt x="3" y="3"/>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17" name="Freeform 282"/>
              <p:cNvSpPr>
                <a:spLocks/>
              </p:cNvSpPr>
              <p:nvPr/>
            </p:nvSpPr>
            <p:spPr bwMode="auto">
              <a:xfrm>
                <a:off x="2314" y="3941"/>
                <a:ext cx="3" cy="18"/>
              </a:xfrm>
              <a:custGeom>
                <a:avLst/>
                <a:gdLst>
                  <a:gd name="T0" fmla="*/ 3 w 3"/>
                  <a:gd name="T1" fmla="*/ 3 h 18"/>
                  <a:gd name="T2" fmla="*/ 3 w 3"/>
                  <a:gd name="T3" fmla="*/ 3 h 18"/>
                  <a:gd name="T4" fmla="*/ 3 w 3"/>
                  <a:gd name="T5" fmla="*/ 6 h 18"/>
                  <a:gd name="T6" fmla="*/ 3 w 3"/>
                  <a:gd name="T7" fmla="*/ 6 h 18"/>
                  <a:gd name="T8" fmla="*/ 3 w 3"/>
                  <a:gd name="T9" fmla="*/ 9 h 18"/>
                  <a:gd name="T10" fmla="*/ 3 w 3"/>
                  <a:gd name="T11" fmla="*/ 15 h 18"/>
                  <a:gd name="T12" fmla="*/ 0 w 3"/>
                  <a:gd name="T13" fmla="*/ 15 h 18"/>
                  <a:gd name="T14" fmla="*/ 0 w 3"/>
                  <a:gd name="T15" fmla="*/ 18 h 18"/>
                  <a:gd name="T16" fmla="*/ 3 w 3"/>
                  <a:gd name="T17" fmla="*/ 18 h 18"/>
                  <a:gd name="T18" fmla="*/ 3 w 3"/>
                  <a:gd name="T19" fmla="*/ 15 h 18"/>
                  <a:gd name="T20" fmla="*/ 3 w 3"/>
                  <a:gd name="T21" fmla="*/ 12 h 18"/>
                  <a:gd name="T22" fmla="*/ 3 w 3"/>
                  <a:gd name="T23" fmla="*/ 9 h 18"/>
                  <a:gd name="T24" fmla="*/ 3 w 3"/>
                  <a:gd name="T25" fmla="*/ 6 h 18"/>
                  <a:gd name="T26" fmla="*/ 3 w 3"/>
                  <a:gd name="T27" fmla="*/ 3 h 18"/>
                  <a:gd name="T28" fmla="*/ 3 w 3"/>
                  <a:gd name="T29" fmla="*/ 0 h 18"/>
                  <a:gd name="T30" fmla="*/ 3 w 3"/>
                  <a:gd name="T31"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18">
                    <a:moveTo>
                      <a:pt x="3" y="3"/>
                    </a:moveTo>
                    <a:lnTo>
                      <a:pt x="3" y="3"/>
                    </a:lnTo>
                    <a:lnTo>
                      <a:pt x="3" y="6"/>
                    </a:lnTo>
                    <a:lnTo>
                      <a:pt x="3" y="6"/>
                    </a:lnTo>
                    <a:lnTo>
                      <a:pt x="3" y="9"/>
                    </a:lnTo>
                    <a:lnTo>
                      <a:pt x="3" y="15"/>
                    </a:lnTo>
                    <a:lnTo>
                      <a:pt x="0" y="15"/>
                    </a:lnTo>
                    <a:lnTo>
                      <a:pt x="0" y="18"/>
                    </a:lnTo>
                    <a:lnTo>
                      <a:pt x="3" y="18"/>
                    </a:lnTo>
                    <a:lnTo>
                      <a:pt x="3" y="15"/>
                    </a:lnTo>
                    <a:lnTo>
                      <a:pt x="3" y="12"/>
                    </a:lnTo>
                    <a:lnTo>
                      <a:pt x="3" y="9"/>
                    </a:lnTo>
                    <a:lnTo>
                      <a:pt x="3" y="6"/>
                    </a:lnTo>
                    <a:lnTo>
                      <a:pt x="3" y="3"/>
                    </a:lnTo>
                    <a:lnTo>
                      <a:pt x="3" y="0"/>
                    </a:lnTo>
                    <a:lnTo>
                      <a:pt x="3" y="3"/>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18" name="Freeform 283"/>
              <p:cNvSpPr>
                <a:spLocks/>
              </p:cNvSpPr>
              <p:nvPr/>
            </p:nvSpPr>
            <p:spPr bwMode="auto">
              <a:xfrm>
                <a:off x="2311" y="3944"/>
                <a:ext cx="0" cy="3"/>
              </a:xfrm>
              <a:custGeom>
                <a:avLst/>
                <a:gdLst>
                  <a:gd name="T0" fmla="*/ 0 h 3"/>
                  <a:gd name="T1" fmla="*/ 0 h 3"/>
                  <a:gd name="T2" fmla="*/ 3 h 3"/>
                  <a:gd name="T3" fmla="*/ 3 h 3"/>
                  <a:gd name="T4" fmla="*/ 0 h 3"/>
                  <a:gd name="T5" fmla="*/ 0 h 3"/>
                  <a:gd name="T6" fmla="*/ 0 h 3"/>
                </a:gdLst>
                <a:ahLst/>
                <a:cxnLst>
                  <a:cxn ang="0">
                    <a:pos x="0" y="T0"/>
                  </a:cxn>
                  <a:cxn ang="0">
                    <a:pos x="0" y="T1"/>
                  </a:cxn>
                  <a:cxn ang="0">
                    <a:pos x="0" y="T2"/>
                  </a:cxn>
                  <a:cxn ang="0">
                    <a:pos x="0" y="T3"/>
                  </a:cxn>
                  <a:cxn ang="0">
                    <a:pos x="0" y="T4"/>
                  </a:cxn>
                  <a:cxn ang="0">
                    <a:pos x="0" y="T5"/>
                  </a:cxn>
                  <a:cxn ang="0">
                    <a:pos x="0" y="T6"/>
                  </a:cxn>
                </a:cxnLst>
                <a:rect l="0" t="0" r="r" b="b"/>
                <a:pathLst>
                  <a:path h="3">
                    <a:moveTo>
                      <a:pt x="0" y="0"/>
                    </a:moveTo>
                    <a:lnTo>
                      <a:pt x="0" y="0"/>
                    </a:lnTo>
                    <a:lnTo>
                      <a:pt x="0" y="3"/>
                    </a:lnTo>
                    <a:lnTo>
                      <a:pt x="0" y="3"/>
                    </a:lnTo>
                    <a:lnTo>
                      <a:pt x="0" y="0"/>
                    </a:lnTo>
                    <a:lnTo>
                      <a:pt x="0" y="0"/>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19" name="Freeform 284"/>
              <p:cNvSpPr>
                <a:spLocks/>
              </p:cNvSpPr>
              <p:nvPr/>
            </p:nvSpPr>
            <p:spPr bwMode="auto">
              <a:xfrm>
                <a:off x="2311" y="3944"/>
                <a:ext cx="0" cy="3"/>
              </a:xfrm>
              <a:custGeom>
                <a:avLst/>
                <a:gdLst>
                  <a:gd name="T0" fmla="*/ 0 h 3"/>
                  <a:gd name="T1" fmla="*/ 0 h 3"/>
                  <a:gd name="T2" fmla="*/ 3 h 3"/>
                  <a:gd name="T3" fmla="*/ 3 h 3"/>
                  <a:gd name="T4" fmla="*/ 0 h 3"/>
                  <a:gd name="T5" fmla="*/ 0 h 3"/>
                  <a:gd name="T6" fmla="*/ 0 h 3"/>
                </a:gdLst>
                <a:ahLst/>
                <a:cxnLst>
                  <a:cxn ang="0">
                    <a:pos x="0" y="T0"/>
                  </a:cxn>
                  <a:cxn ang="0">
                    <a:pos x="0" y="T1"/>
                  </a:cxn>
                  <a:cxn ang="0">
                    <a:pos x="0" y="T2"/>
                  </a:cxn>
                  <a:cxn ang="0">
                    <a:pos x="0" y="T3"/>
                  </a:cxn>
                  <a:cxn ang="0">
                    <a:pos x="0" y="T4"/>
                  </a:cxn>
                  <a:cxn ang="0">
                    <a:pos x="0" y="T5"/>
                  </a:cxn>
                  <a:cxn ang="0">
                    <a:pos x="0" y="T6"/>
                  </a:cxn>
                </a:cxnLst>
                <a:rect l="0" t="0" r="r" b="b"/>
                <a:pathLst>
                  <a:path h="3">
                    <a:moveTo>
                      <a:pt x="0" y="0"/>
                    </a:moveTo>
                    <a:lnTo>
                      <a:pt x="0" y="0"/>
                    </a:lnTo>
                    <a:lnTo>
                      <a:pt x="0" y="3"/>
                    </a:lnTo>
                    <a:lnTo>
                      <a:pt x="0" y="3"/>
                    </a:lnTo>
                    <a:lnTo>
                      <a:pt x="0" y="0"/>
                    </a:lnTo>
                    <a:lnTo>
                      <a:pt x="0" y="0"/>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20" name="Freeform 285"/>
              <p:cNvSpPr>
                <a:spLocks/>
              </p:cNvSpPr>
              <p:nvPr/>
            </p:nvSpPr>
            <p:spPr bwMode="auto">
              <a:xfrm>
                <a:off x="2302" y="3962"/>
                <a:ext cx="3" cy="3"/>
              </a:xfrm>
              <a:custGeom>
                <a:avLst/>
                <a:gdLst>
                  <a:gd name="T0" fmla="*/ 0 w 3"/>
                  <a:gd name="T1" fmla="*/ 0 h 3"/>
                  <a:gd name="T2" fmla="*/ 0 w 3"/>
                  <a:gd name="T3" fmla="*/ 3 h 3"/>
                  <a:gd name="T4" fmla="*/ 3 w 3"/>
                  <a:gd name="T5" fmla="*/ 3 h 3"/>
                  <a:gd name="T6" fmla="*/ 3 w 3"/>
                  <a:gd name="T7" fmla="*/ 3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0" y="3"/>
                    </a:lnTo>
                    <a:lnTo>
                      <a:pt x="3" y="3"/>
                    </a:lnTo>
                    <a:lnTo>
                      <a:pt x="3" y="3"/>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21" name="Freeform 286"/>
              <p:cNvSpPr>
                <a:spLocks/>
              </p:cNvSpPr>
              <p:nvPr/>
            </p:nvSpPr>
            <p:spPr bwMode="auto">
              <a:xfrm>
                <a:off x="2302" y="3962"/>
                <a:ext cx="3" cy="3"/>
              </a:xfrm>
              <a:custGeom>
                <a:avLst/>
                <a:gdLst>
                  <a:gd name="T0" fmla="*/ 0 w 3"/>
                  <a:gd name="T1" fmla="*/ 0 h 3"/>
                  <a:gd name="T2" fmla="*/ 0 w 3"/>
                  <a:gd name="T3" fmla="*/ 3 h 3"/>
                  <a:gd name="T4" fmla="*/ 3 w 3"/>
                  <a:gd name="T5" fmla="*/ 3 h 3"/>
                  <a:gd name="T6" fmla="*/ 3 w 3"/>
                  <a:gd name="T7" fmla="*/ 3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0" y="3"/>
                    </a:lnTo>
                    <a:lnTo>
                      <a:pt x="3" y="3"/>
                    </a:lnTo>
                    <a:lnTo>
                      <a:pt x="3" y="3"/>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22" name="Freeform 287"/>
              <p:cNvSpPr>
                <a:spLocks/>
              </p:cNvSpPr>
              <p:nvPr/>
            </p:nvSpPr>
            <p:spPr bwMode="auto">
              <a:xfrm>
                <a:off x="2308" y="3965"/>
                <a:ext cx="3" cy="6"/>
              </a:xfrm>
              <a:custGeom>
                <a:avLst/>
                <a:gdLst>
                  <a:gd name="T0" fmla="*/ 0 w 3"/>
                  <a:gd name="T1" fmla="*/ 0 h 6"/>
                  <a:gd name="T2" fmla="*/ 0 w 3"/>
                  <a:gd name="T3" fmla="*/ 0 h 6"/>
                  <a:gd name="T4" fmla="*/ 0 w 3"/>
                  <a:gd name="T5" fmla="*/ 3 h 6"/>
                  <a:gd name="T6" fmla="*/ 0 w 3"/>
                  <a:gd name="T7" fmla="*/ 6 h 6"/>
                  <a:gd name="T8" fmla="*/ 3 w 3"/>
                  <a:gd name="T9" fmla="*/ 3 h 6"/>
                  <a:gd name="T10" fmla="*/ 0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0" y="0"/>
                    </a:moveTo>
                    <a:lnTo>
                      <a:pt x="0" y="0"/>
                    </a:lnTo>
                    <a:lnTo>
                      <a:pt x="0" y="3"/>
                    </a:lnTo>
                    <a:lnTo>
                      <a:pt x="0" y="6"/>
                    </a:lnTo>
                    <a:lnTo>
                      <a:pt x="3" y="3"/>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23" name="Freeform 288"/>
              <p:cNvSpPr>
                <a:spLocks/>
              </p:cNvSpPr>
              <p:nvPr/>
            </p:nvSpPr>
            <p:spPr bwMode="auto">
              <a:xfrm>
                <a:off x="2308" y="3965"/>
                <a:ext cx="3" cy="6"/>
              </a:xfrm>
              <a:custGeom>
                <a:avLst/>
                <a:gdLst>
                  <a:gd name="T0" fmla="*/ 0 w 3"/>
                  <a:gd name="T1" fmla="*/ 0 h 6"/>
                  <a:gd name="T2" fmla="*/ 0 w 3"/>
                  <a:gd name="T3" fmla="*/ 0 h 6"/>
                  <a:gd name="T4" fmla="*/ 0 w 3"/>
                  <a:gd name="T5" fmla="*/ 3 h 6"/>
                  <a:gd name="T6" fmla="*/ 0 w 3"/>
                  <a:gd name="T7" fmla="*/ 6 h 6"/>
                  <a:gd name="T8" fmla="*/ 3 w 3"/>
                  <a:gd name="T9" fmla="*/ 3 h 6"/>
                  <a:gd name="T10" fmla="*/ 0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0" y="0"/>
                    </a:moveTo>
                    <a:lnTo>
                      <a:pt x="0" y="0"/>
                    </a:lnTo>
                    <a:lnTo>
                      <a:pt x="0" y="3"/>
                    </a:lnTo>
                    <a:lnTo>
                      <a:pt x="0" y="6"/>
                    </a:lnTo>
                    <a:lnTo>
                      <a:pt x="3" y="3"/>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24" name="Freeform 289"/>
              <p:cNvSpPr>
                <a:spLocks/>
              </p:cNvSpPr>
              <p:nvPr/>
            </p:nvSpPr>
            <p:spPr bwMode="auto">
              <a:xfrm>
                <a:off x="2311" y="3962"/>
                <a:ext cx="3" cy="12"/>
              </a:xfrm>
              <a:custGeom>
                <a:avLst/>
                <a:gdLst>
                  <a:gd name="T0" fmla="*/ 0 w 1"/>
                  <a:gd name="T1" fmla="*/ 0 h 4"/>
                  <a:gd name="T2" fmla="*/ 0 w 1"/>
                  <a:gd name="T3" fmla="*/ 1 h 4"/>
                  <a:gd name="T4" fmla="*/ 0 w 1"/>
                  <a:gd name="T5" fmla="*/ 2 h 4"/>
                  <a:gd name="T6" fmla="*/ 0 w 1"/>
                  <a:gd name="T7" fmla="*/ 4 h 4"/>
                  <a:gd name="T8" fmla="*/ 0 w 1"/>
                  <a:gd name="T9" fmla="*/ 4 h 4"/>
                  <a:gd name="T10" fmla="*/ 1 w 1"/>
                  <a:gd name="T11" fmla="*/ 2 h 4"/>
                  <a:gd name="T12" fmla="*/ 0 w 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0" y="0"/>
                    </a:moveTo>
                    <a:cubicBezTo>
                      <a:pt x="0" y="1"/>
                      <a:pt x="0" y="1"/>
                      <a:pt x="0" y="1"/>
                    </a:cubicBezTo>
                    <a:cubicBezTo>
                      <a:pt x="0" y="2"/>
                      <a:pt x="0" y="2"/>
                      <a:pt x="0" y="2"/>
                    </a:cubicBezTo>
                    <a:cubicBezTo>
                      <a:pt x="0" y="2"/>
                      <a:pt x="0" y="3"/>
                      <a:pt x="0" y="4"/>
                    </a:cubicBezTo>
                    <a:cubicBezTo>
                      <a:pt x="0" y="4"/>
                      <a:pt x="0" y="4"/>
                      <a:pt x="0" y="4"/>
                    </a:cubicBezTo>
                    <a:cubicBezTo>
                      <a:pt x="1" y="2"/>
                      <a:pt x="1" y="2"/>
                      <a:pt x="1" y="2"/>
                    </a:cubicBezTo>
                    <a:cubicBezTo>
                      <a:pt x="0" y="0"/>
                      <a:pt x="0" y="0"/>
                      <a:pt x="0"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25" name="Freeform 290"/>
              <p:cNvSpPr>
                <a:spLocks/>
              </p:cNvSpPr>
              <p:nvPr/>
            </p:nvSpPr>
            <p:spPr bwMode="auto">
              <a:xfrm>
                <a:off x="2311" y="3962"/>
                <a:ext cx="3" cy="12"/>
              </a:xfrm>
              <a:custGeom>
                <a:avLst/>
                <a:gdLst>
                  <a:gd name="T0" fmla="*/ 0 w 1"/>
                  <a:gd name="T1" fmla="*/ 0 h 4"/>
                  <a:gd name="T2" fmla="*/ 0 w 1"/>
                  <a:gd name="T3" fmla="*/ 1 h 4"/>
                  <a:gd name="T4" fmla="*/ 0 w 1"/>
                  <a:gd name="T5" fmla="*/ 2 h 4"/>
                  <a:gd name="T6" fmla="*/ 0 w 1"/>
                  <a:gd name="T7" fmla="*/ 4 h 4"/>
                  <a:gd name="T8" fmla="*/ 0 w 1"/>
                  <a:gd name="T9" fmla="*/ 4 h 4"/>
                  <a:gd name="T10" fmla="*/ 1 w 1"/>
                  <a:gd name="T11" fmla="*/ 2 h 4"/>
                  <a:gd name="T12" fmla="*/ 0 w 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0" y="0"/>
                    </a:moveTo>
                    <a:cubicBezTo>
                      <a:pt x="0" y="1"/>
                      <a:pt x="0" y="1"/>
                      <a:pt x="0" y="1"/>
                    </a:cubicBezTo>
                    <a:cubicBezTo>
                      <a:pt x="0" y="2"/>
                      <a:pt x="0" y="2"/>
                      <a:pt x="0" y="2"/>
                    </a:cubicBezTo>
                    <a:cubicBezTo>
                      <a:pt x="0" y="2"/>
                      <a:pt x="0" y="3"/>
                      <a:pt x="0" y="4"/>
                    </a:cubicBezTo>
                    <a:cubicBezTo>
                      <a:pt x="0" y="4"/>
                      <a:pt x="0" y="4"/>
                      <a:pt x="0" y="4"/>
                    </a:cubicBezTo>
                    <a:cubicBezTo>
                      <a:pt x="1" y="2"/>
                      <a:pt x="1" y="2"/>
                      <a:pt x="1" y="2"/>
                    </a:cubicBez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26" name="Freeform 291"/>
              <p:cNvSpPr>
                <a:spLocks/>
              </p:cNvSpPr>
              <p:nvPr/>
            </p:nvSpPr>
            <p:spPr bwMode="auto">
              <a:xfrm>
                <a:off x="2314" y="3965"/>
                <a:ext cx="3" cy="14"/>
              </a:xfrm>
              <a:custGeom>
                <a:avLst/>
                <a:gdLst>
                  <a:gd name="T0" fmla="*/ 1 w 1"/>
                  <a:gd name="T1" fmla="*/ 0 h 5"/>
                  <a:gd name="T2" fmla="*/ 1 w 1"/>
                  <a:gd name="T3" fmla="*/ 1 h 5"/>
                  <a:gd name="T4" fmla="*/ 1 w 1"/>
                  <a:gd name="T5" fmla="*/ 1 h 5"/>
                  <a:gd name="T6" fmla="*/ 1 w 1"/>
                  <a:gd name="T7" fmla="*/ 2 h 5"/>
                  <a:gd name="T8" fmla="*/ 0 w 1"/>
                  <a:gd name="T9" fmla="*/ 3 h 5"/>
                  <a:gd name="T10" fmla="*/ 0 w 1"/>
                  <a:gd name="T11" fmla="*/ 4 h 5"/>
                  <a:gd name="T12" fmla="*/ 1 w 1"/>
                  <a:gd name="T13" fmla="*/ 5 h 5"/>
                  <a:gd name="T14" fmla="*/ 1 w 1"/>
                  <a:gd name="T15" fmla="*/ 4 h 5"/>
                  <a:gd name="T16" fmla="*/ 1 w 1"/>
                  <a:gd name="T17" fmla="*/ 3 h 5"/>
                  <a:gd name="T18" fmla="*/ 1 w 1"/>
                  <a:gd name="T19" fmla="*/ 2 h 5"/>
                  <a:gd name="T20" fmla="*/ 1 w 1"/>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5">
                    <a:moveTo>
                      <a:pt x="1" y="0"/>
                    </a:moveTo>
                    <a:cubicBezTo>
                      <a:pt x="1" y="0"/>
                      <a:pt x="1" y="1"/>
                      <a:pt x="1" y="1"/>
                    </a:cubicBezTo>
                    <a:cubicBezTo>
                      <a:pt x="1" y="1"/>
                      <a:pt x="1" y="1"/>
                      <a:pt x="1" y="1"/>
                    </a:cubicBezTo>
                    <a:cubicBezTo>
                      <a:pt x="1" y="1"/>
                      <a:pt x="1" y="2"/>
                      <a:pt x="1" y="2"/>
                    </a:cubicBezTo>
                    <a:cubicBezTo>
                      <a:pt x="0" y="3"/>
                      <a:pt x="0" y="3"/>
                      <a:pt x="0" y="3"/>
                    </a:cubicBezTo>
                    <a:cubicBezTo>
                      <a:pt x="0" y="4"/>
                      <a:pt x="0" y="4"/>
                      <a:pt x="0" y="4"/>
                    </a:cubicBezTo>
                    <a:cubicBezTo>
                      <a:pt x="1" y="5"/>
                      <a:pt x="1" y="5"/>
                      <a:pt x="1" y="5"/>
                    </a:cubicBezTo>
                    <a:cubicBezTo>
                      <a:pt x="1" y="4"/>
                      <a:pt x="1" y="4"/>
                      <a:pt x="1" y="4"/>
                    </a:cubicBezTo>
                    <a:cubicBezTo>
                      <a:pt x="1" y="3"/>
                      <a:pt x="1" y="3"/>
                      <a:pt x="1" y="3"/>
                    </a:cubicBezTo>
                    <a:cubicBezTo>
                      <a:pt x="1" y="3"/>
                      <a:pt x="1" y="2"/>
                      <a:pt x="1" y="2"/>
                    </a:cubicBezTo>
                    <a:cubicBezTo>
                      <a:pt x="1" y="2"/>
                      <a:pt x="1" y="0"/>
                      <a:pt x="1"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27" name="Freeform 292"/>
              <p:cNvSpPr>
                <a:spLocks/>
              </p:cNvSpPr>
              <p:nvPr/>
            </p:nvSpPr>
            <p:spPr bwMode="auto">
              <a:xfrm>
                <a:off x="2314" y="3965"/>
                <a:ext cx="3" cy="14"/>
              </a:xfrm>
              <a:custGeom>
                <a:avLst/>
                <a:gdLst>
                  <a:gd name="T0" fmla="*/ 1 w 1"/>
                  <a:gd name="T1" fmla="*/ 0 h 5"/>
                  <a:gd name="T2" fmla="*/ 1 w 1"/>
                  <a:gd name="T3" fmla="*/ 1 h 5"/>
                  <a:gd name="T4" fmla="*/ 1 w 1"/>
                  <a:gd name="T5" fmla="*/ 1 h 5"/>
                  <a:gd name="T6" fmla="*/ 1 w 1"/>
                  <a:gd name="T7" fmla="*/ 2 h 5"/>
                  <a:gd name="T8" fmla="*/ 0 w 1"/>
                  <a:gd name="T9" fmla="*/ 3 h 5"/>
                  <a:gd name="T10" fmla="*/ 0 w 1"/>
                  <a:gd name="T11" fmla="*/ 4 h 5"/>
                  <a:gd name="T12" fmla="*/ 1 w 1"/>
                  <a:gd name="T13" fmla="*/ 5 h 5"/>
                  <a:gd name="T14" fmla="*/ 1 w 1"/>
                  <a:gd name="T15" fmla="*/ 4 h 5"/>
                  <a:gd name="T16" fmla="*/ 1 w 1"/>
                  <a:gd name="T17" fmla="*/ 3 h 5"/>
                  <a:gd name="T18" fmla="*/ 1 w 1"/>
                  <a:gd name="T19" fmla="*/ 2 h 5"/>
                  <a:gd name="T20" fmla="*/ 1 w 1"/>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5">
                    <a:moveTo>
                      <a:pt x="1" y="0"/>
                    </a:moveTo>
                    <a:cubicBezTo>
                      <a:pt x="1" y="0"/>
                      <a:pt x="1" y="1"/>
                      <a:pt x="1" y="1"/>
                    </a:cubicBezTo>
                    <a:cubicBezTo>
                      <a:pt x="1" y="1"/>
                      <a:pt x="1" y="1"/>
                      <a:pt x="1" y="1"/>
                    </a:cubicBezTo>
                    <a:cubicBezTo>
                      <a:pt x="1" y="1"/>
                      <a:pt x="1" y="2"/>
                      <a:pt x="1" y="2"/>
                    </a:cubicBezTo>
                    <a:cubicBezTo>
                      <a:pt x="0" y="3"/>
                      <a:pt x="0" y="3"/>
                      <a:pt x="0" y="3"/>
                    </a:cubicBezTo>
                    <a:cubicBezTo>
                      <a:pt x="0" y="4"/>
                      <a:pt x="0" y="4"/>
                      <a:pt x="0" y="4"/>
                    </a:cubicBezTo>
                    <a:cubicBezTo>
                      <a:pt x="1" y="5"/>
                      <a:pt x="1" y="5"/>
                      <a:pt x="1" y="5"/>
                    </a:cubicBezTo>
                    <a:cubicBezTo>
                      <a:pt x="1" y="4"/>
                      <a:pt x="1" y="4"/>
                      <a:pt x="1" y="4"/>
                    </a:cubicBezTo>
                    <a:cubicBezTo>
                      <a:pt x="1" y="3"/>
                      <a:pt x="1" y="3"/>
                      <a:pt x="1" y="3"/>
                    </a:cubicBezTo>
                    <a:cubicBezTo>
                      <a:pt x="1" y="3"/>
                      <a:pt x="1" y="2"/>
                      <a:pt x="1" y="2"/>
                    </a:cubicBezTo>
                    <a:cubicBezTo>
                      <a:pt x="1" y="2"/>
                      <a:pt x="1" y="0"/>
                      <a:pt x="1" y="0"/>
                    </a:cubicBez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28" name="Freeform 293"/>
              <p:cNvSpPr>
                <a:spLocks/>
              </p:cNvSpPr>
              <p:nvPr/>
            </p:nvSpPr>
            <p:spPr bwMode="auto">
              <a:xfrm>
                <a:off x="2293" y="3956"/>
                <a:ext cx="3" cy="3"/>
              </a:xfrm>
              <a:custGeom>
                <a:avLst/>
                <a:gdLst>
                  <a:gd name="T0" fmla="*/ 0 w 3"/>
                  <a:gd name="T1" fmla="*/ 0 h 3"/>
                  <a:gd name="T2" fmla="*/ 3 w 3"/>
                  <a:gd name="T3" fmla="*/ 3 h 3"/>
                  <a:gd name="T4" fmla="*/ 3 w 3"/>
                  <a:gd name="T5" fmla="*/ 3 h 3"/>
                  <a:gd name="T6" fmla="*/ 0 w 3"/>
                  <a:gd name="T7" fmla="*/ 0 h 3"/>
                </a:gdLst>
                <a:ahLst/>
                <a:cxnLst>
                  <a:cxn ang="0">
                    <a:pos x="T0" y="T1"/>
                  </a:cxn>
                  <a:cxn ang="0">
                    <a:pos x="T2" y="T3"/>
                  </a:cxn>
                  <a:cxn ang="0">
                    <a:pos x="T4" y="T5"/>
                  </a:cxn>
                  <a:cxn ang="0">
                    <a:pos x="T6" y="T7"/>
                  </a:cxn>
                </a:cxnLst>
                <a:rect l="0" t="0" r="r" b="b"/>
                <a:pathLst>
                  <a:path w="3" h="3">
                    <a:moveTo>
                      <a:pt x="0" y="0"/>
                    </a:moveTo>
                    <a:lnTo>
                      <a:pt x="3" y="3"/>
                    </a:lnTo>
                    <a:lnTo>
                      <a:pt x="3" y="3"/>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29" name="Freeform 294"/>
              <p:cNvSpPr>
                <a:spLocks/>
              </p:cNvSpPr>
              <p:nvPr/>
            </p:nvSpPr>
            <p:spPr bwMode="auto">
              <a:xfrm>
                <a:off x="2293" y="3956"/>
                <a:ext cx="3" cy="3"/>
              </a:xfrm>
              <a:custGeom>
                <a:avLst/>
                <a:gdLst>
                  <a:gd name="T0" fmla="*/ 0 w 3"/>
                  <a:gd name="T1" fmla="*/ 0 h 3"/>
                  <a:gd name="T2" fmla="*/ 3 w 3"/>
                  <a:gd name="T3" fmla="*/ 3 h 3"/>
                  <a:gd name="T4" fmla="*/ 3 w 3"/>
                  <a:gd name="T5" fmla="*/ 3 h 3"/>
                  <a:gd name="T6" fmla="*/ 0 w 3"/>
                  <a:gd name="T7" fmla="*/ 0 h 3"/>
                </a:gdLst>
                <a:ahLst/>
                <a:cxnLst>
                  <a:cxn ang="0">
                    <a:pos x="T0" y="T1"/>
                  </a:cxn>
                  <a:cxn ang="0">
                    <a:pos x="T2" y="T3"/>
                  </a:cxn>
                  <a:cxn ang="0">
                    <a:pos x="T4" y="T5"/>
                  </a:cxn>
                  <a:cxn ang="0">
                    <a:pos x="T6" y="T7"/>
                  </a:cxn>
                </a:cxnLst>
                <a:rect l="0" t="0" r="r" b="b"/>
                <a:pathLst>
                  <a:path w="3" h="3">
                    <a:moveTo>
                      <a:pt x="0" y="0"/>
                    </a:moveTo>
                    <a:lnTo>
                      <a:pt x="3" y="3"/>
                    </a:lnTo>
                    <a:lnTo>
                      <a:pt x="3" y="3"/>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30" name="Rectangle 295"/>
              <p:cNvSpPr>
                <a:spLocks noChangeArrowheads="1"/>
              </p:cNvSpPr>
              <p:nvPr/>
            </p:nvSpPr>
            <p:spPr bwMode="auto">
              <a:xfrm>
                <a:off x="2299" y="3962"/>
                <a:ext cx="3" cy="1"/>
              </a:xfrm>
              <a:prstGeom prst="rect">
                <a:avLst/>
              </a:prstGeom>
              <a:solidFill>
                <a:srgbClr val="3537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31" name="Rectangle 296"/>
              <p:cNvSpPr>
                <a:spLocks noChangeArrowheads="1"/>
              </p:cNvSpPr>
              <p:nvPr/>
            </p:nvSpPr>
            <p:spPr bwMode="auto">
              <a:xfrm>
                <a:off x="2299" y="3962"/>
                <a:ext cx="3" cy="1"/>
              </a:xfrm>
              <a:prstGeom prst="rect">
                <a:avLst/>
              </a:pr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32" name="Rectangle 297"/>
              <p:cNvSpPr>
                <a:spLocks noChangeArrowheads="1"/>
              </p:cNvSpPr>
              <p:nvPr/>
            </p:nvSpPr>
            <p:spPr bwMode="auto">
              <a:xfrm>
                <a:off x="2293" y="3953"/>
                <a:ext cx="1" cy="1"/>
              </a:xfrm>
              <a:prstGeom prst="rect">
                <a:avLst/>
              </a:prstGeom>
              <a:solidFill>
                <a:srgbClr val="3537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33" name="Rectangle 298"/>
              <p:cNvSpPr>
                <a:spLocks noChangeArrowheads="1"/>
              </p:cNvSpPr>
              <p:nvPr/>
            </p:nvSpPr>
            <p:spPr bwMode="auto">
              <a:xfrm>
                <a:off x="2293" y="3953"/>
                <a:ext cx="1" cy="1"/>
              </a:xfrm>
              <a:prstGeom prst="rect">
                <a:avLst/>
              </a:pr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34" name="Freeform 299"/>
              <p:cNvSpPr>
                <a:spLocks/>
              </p:cNvSpPr>
              <p:nvPr/>
            </p:nvSpPr>
            <p:spPr bwMode="auto">
              <a:xfrm>
                <a:off x="2287" y="3947"/>
                <a:ext cx="3" cy="3"/>
              </a:xfrm>
              <a:custGeom>
                <a:avLst/>
                <a:gdLst>
                  <a:gd name="T0" fmla="*/ 0 w 3"/>
                  <a:gd name="T1" fmla="*/ 3 h 3"/>
                  <a:gd name="T2" fmla="*/ 0 w 3"/>
                  <a:gd name="T3" fmla="*/ 0 h 3"/>
                  <a:gd name="T4" fmla="*/ 0 w 3"/>
                  <a:gd name="T5" fmla="*/ 3 h 3"/>
                  <a:gd name="T6" fmla="*/ 3 w 3"/>
                  <a:gd name="T7" fmla="*/ 3 h 3"/>
                  <a:gd name="T8" fmla="*/ 0 w 3"/>
                  <a:gd name="T9" fmla="*/ 3 h 3"/>
                  <a:gd name="T10" fmla="*/ 0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0" y="3"/>
                    </a:moveTo>
                    <a:lnTo>
                      <a:pt x="0" y="0"/>
                    </a:lnTo>
                    <a:lnTo>
                      <a:pt x="0" y="3"/>
                    </a:lnTo>
                    <a:lnTo>
                      <a:pt x="3" y="3"/>
                    </a:lnTo>
                    <a:lnTo>
                      <a:pt x="0" y="3"/>
                    </a:lnTo>
                    <a:lnTo>
                      <a:pt x="0" y="3"/>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35" name="Freeform 300"/>
              <p:cNvSpPr>
                <a:spLocks/>
              </p:cNvSpPr>
              <p:nvPr/>
            </p:nvSpPr>
            <p:spPr bwMode="auto">
              <a:xfrm>
                <a:off x="2287" y="3947"/>
                <a:ext cx="3" cy="3"/>
              </a:xfrm>
              <a:custGeom>
                <a:avLst/>
                <a:gdLst>
                  <a:gd name="T0" fmla="*/ 0 w 3"/>
                  <a:gd name="T1" fmla="*/ 3 h 3"/>
                  <a:gd name="T2" fmla="*/ 0 w 3"/>
                  <a:gd name="T3" fmla="*/ 0 h 3"/>
                  <a:gd name="T4" fmla="*/ 0 w 3"/>
                  <a:gd name="T5" fmla="*/ 3 h 3"/>
                  <a:gd name="T6" fmla="*/ 3 w 3"/>
                  <a:gd name="T7" fmla="*/ 3 h 3"/>
                  <a:gd name="T8" fmla="*/ 0 w 3"/>
                  <a:gd name="T9" fmla="*/ 3 h 3"/>
                  <a:gd name="T10" fmla="*/ 0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0" y="3"/>
                    </a:moveTo>
                    <a:lnTo>
                      <a:pt x="0" y="0"/>
                    </a:lnTo>
                    <a:lnTo>
                      <a:pt x="0" y="3"/>
                    </a:lnTo>
                    <a:lnTo>
                      <a:pt x="3" y="3"/>
                    </a:lnTo>
                    <a:lnTo>
                      <a:pt x="0" y="3"/>
                    </a:lnTo>
                    <a:lnTo>
                      <a:pt x="0" y="3"/>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36" name="Freeform 301"/>
              <p:cNvSpPr>
                <a:spLocks/>
              </p:cNvSpPr>
              <p:nvPr/>
            </p:nvSpPr>
            <p:spPr bwMode="auto">
              <a:xfrm>
                <a:off x="2329" y="3965"/>
                <a:ext cx="5" cy="14"/>
              </a:xfrm>
              <a:custGeom>
                <a:avLst/>
                <a:gdLst>
                  <a:gd name="T0" fmla="*/ 1 w 2"/>
                  <a:gd name="T1" fmla="*/ 0 h 5"/>
                  <a:gd name="T2" fmla="*/ 1 w 2"/>
                  <a:gd name="T3" fmla="*/ 2 h 5"/>
                  <a:gd name="T4" fmla="*/ 0 w 2"/>
                  <a:gd name="T5" fmla="*/ 5 h 5"/>
                  <a:gd name="T6" fmla="*/ 1 w 2"/>
                  <a:gd name="T7" fmla="*/ 2 h 5"/>
                  <a:gd name="T8" fmla="*/ 2 w 2"/>
                  <a:gd name="T9" fmla="*/ 1 h 5"/>
                  <a:gd name="T10" fmla="*/ 1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1" y="0"/>
                    </a:moveTo>
                    <a:cubicBezTo>
                      <a:pt x="1" y="0"/>
                      <a:pt x="1" y="1"/>
                      <a:pt x="1" y="2"/>
                    </a:cubicBezTo>
                    <a:cubicBezTo>
                      <a:pt x="0" y="4"/>
                      <a:pt x="0" y="5"/>
                      <a:pt x="0" y="5"/>
                    </a:cubicBezTo>
                    <a:cubicBezTo>
                      <a:pt x="0" y="5"/>
                      <a:pt x="1" y="3"/>
                      <a:pt x="1" y="2"/>
                    </a:cubicBezTo>
                    <a:cubicBezTo>
                      <a:pt x="2" y="2"/>
                      <a:pt x="2" y="1"/>
                      <a:pt x="2" y="1"/>
                    </a:cubicBezTo>
                    <a:cubicBezTo>
                      <a:pt x="1"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37" name="Freeform 302"/>
              <p:cNvSpPr>
                <a:spLocks/>
              </p:cNvSpPr>
              <p:nvPr/>
            </p:nvSpPr>
            <p:spPr bwMode="auto">
              <a:xfrm>
                <a:off x="2329" y="3965"/>
                <a:ext cx="5" cy="14"/>
              </a:xfrm>
              <a:custGeom>
                <a:avLst/>
                <a:gdLst>
                  <a:gd name="T0" fmla="*/ 1 w 2"/>
                  <a:gd name="T1" fmla="*/ 0 h 5"/>
                  <a:gd name="T2" fmla="*/ 1 w 2"/>
                  <a:gd name="T3" fmla="*/ 2 h 5"/>
                  <a:gd name="T4" fmla="*/ 0 w 2"/>
                  <a:gd name="T5" fmla="*/ 5 h 5"/>
                  <a:gd name="T6" fmla="*/ 1 w 2"/>
                  <a:gd name="T7" fmla="*/ 2 h 5"/>
                  <a:gd name="T8" fmla="*/ 2 w 2"/>
                  <a:gd name="T9" fmla="*/ 1 h 5"/>
                  <a:gd name="T10" fmla="*/ 1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1" y="0"/>
                    </a:moveTo>
                    <a:cubicBezTo>
                      <a:pt x="1" y="0"/>
                      <a:pt x="1" y="1"/>
                      <a:pt x="1" y="2"/>
                    </a:cubicBezTo>
                    <a:cubicBezTo>
                      <a:pt x="0" y="4"/>
                      <a:pt x="0" y="5"/>
                      <a:pt x="0" y="5"/>
                    </a:cubicBezTo>
                    <a:cubicBezTo>
                      <a:pt x="0" y="5"/>
                      <a:pt x="1" y="3"/>
                      <a:pt x="1" y="2"/>
                    </a:cubicBezTo>
                    <a:cubicBezTo>
                      <a:pt x="2" y="2"/>
                      <a:pt x="2" y="1"/>
                      <a:pt x="2" y="1"/>
                    </a:cubicBezTo>
                    <a:lnTo>
                      <a:pt x="1" y="0"/>
                    </a:ln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38" name="Oval 303"/>
              <p:cNvSpPr>
                <a:spLocks noChangeArrowheads="1"/>
              </p:cNvSpPr>
              <p:nvPr/>
            </p:nvSpPr>
            <p:spPr bwMode="auto">
              <a:xfrm>
                <a:off x="2337" y="3956"/>
                <a:ext cx="1"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39" name="Oval 304"/>
              <p:cNvSpPr>
                <a:spLocks noChangeArrowheads="1"/>
              </p:cNvSpPr>
              <p:nvPr/>
            </p:nvSpPr>
            <p:spPr bwMode="auto">
              <a:xfrm>
                <a:off x="2337" y="3956"/>
                <a:ext cx="1"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40" name="Oval 305"/>
              <p:cNvSpPr>
                <a:spLocks noChangeArrowheads="1"/>
              </p:cNvSpPr>
              <p:nvPr/>
            </p:nvSpPr>
            <p:spPr bwMode="auto">
              <a:xfrm>
                <a:off x="2337" y="3953"/>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41" name="Oval 306"/>
              <p:cNvSpPr>
                <a:spLocks noChangeArrowheads="1"/>
              </p:cNvSpPr>
              <p:nvPr/>
            </p:nvSpPr>
            <p:spPr bwMode="auto">
              <a:xfrm>
                <a:off x="2337" y="3953"/>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42" name="Oval 307"/>
              <p:cNvSpPr>
                <a:spLocks noChangeArrowheads="1"/>
              </p:cNvSpPr>
              <p:nvPr/>
            </p:nvSpPr>
            <p:spPr bwMode="auto">
              <a:xfrm>
                <a:off x="2340" y="3950"/>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43" name="Oval 308"/>
              <p:cNvSpPr>
                <a:spLocks noChangeArrowheads="1"/>
              </p:cNvSpPr>
              <p:nvPr/>
            </p:nvSpPr>
            <p:spPr bwMode="auto">
              <a:xfrm>
                <a:off x="2340" y="3950"/>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44" name="Oval 309"/>
              <p:cNvSpPr>
                <a:spLocks noChangeArrowheads="1"/>
              </p:cNvSpPr>
              <p:nvPr/>
            </p:nvSpPr>
            <p:spPr bwMode="auto">
              <a:xfrm>
                <a:off x="2343" y="3947"/>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45" name="Oval 310"/>
              <p:cNvSpPr>
                <a:spLocks noChangeArrowheads="1"/>
              </p:cNvSpPr>
              <p:nvPr/>
            </p:nvSpPr>
            <p:spPr bwMode="auto">
              <a:xfrm>
                <a:off x="2343" y="3947"/>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46" name="Oval 311"/>
              <p:cNvSpPr>
                <a:spLocks noChangeArrowheads="1"/>
              </p:cNvSpPr>
              <p:nvPr/>
            </p:nvSpPr>
            <p:spPr bwMode="auto">
              <a:xfrm>
                <a:off x="2343" y="3944"/>
                <a:ext cx="3" cy="9"/>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47" name="Oval 312"/>
              <p:cNvSpPr>
                <a:spLocks noChangeArrowheads="1"/>
              </p:cNvSpPr>
              <p:nvPr/>
            </p:nvSpPr>
            <p:spPr bwMode="auto">
              <a:xfrm>
                <a:off x="2343" y="3944"/>
                <a:ext cx="3" cy="9"/>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48" name="Oval 313"/>
              <p:cNvSpPr>
                <a:spLocks noChangeArrowheads="1"/>
              </p:cNvSpPr>
              <p:nvPr/>
            </p:nvSpPr>
            <p:spPr bwMode="auto">
              <a:xfrm>
                <a:off x="2346" y="3944"/>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49" name="Oval 314"/>
              <p:cNvSpPr>
                <a:spLocks noChangeArrowheads="1"/>
              </p:cNvSpPr>
              <p:nvPr/>
            </p:nvSpPr>
            <p:spPr bwMode="auto">
              <a:xfrm>
                <a:off x="2346" y="3944"/>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50" name="Freeform 315"/>
              <p:cNvSpPr>
                <a:spLocks/>
              </p:cNvSpPr>
              <p:nvPr/>
            </p:nvSpPr>
            <p:spPr bwMode="auto">
              <a:xfrm>
                <a:off x="2349" y="3941"/>
                <a:ext cx="3" cy="6"/>
              </a:xfrm>
              <a:custGeom>
                <a:avLst/>
                <a:gdLst>
                  <a:gd name="T0" fmla="*/ 1 w 1"/>
                  <a:gd name="T1" fmla="*/ 1 h 2"/>
                  <a:gd name="T2" fmla="*/ 0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2"/>
                      <a:pt x="0" y="2"/>
                      <a:pt x="0" y="2"/>
                    </a:cubicBezTo>
                    <a:cubicBezTo>
                      <a:pt x="0" y="2"/>
                      <a:pt x="0" y="2"/>
                      <a:pt x="0" y="1"/>
                    </a:cubicBezTo>
                    <a:cubicBezTo>
                      <a:pt x="0" y="0"/>
                      <a:pt x="0"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51" name="Freeform 316"/>
              <p:cNvSpPr>
                <a:spLocks/>
              </p:cNvSpPr>
              <p:nvPr/>
            </p:nvSpPr>
            <p:spPr bwMode="auto">
              <a:xfrm>
                <a:off x="2349" y="3941"/>
                <a:ext cx="3" cy="6"/>
              </a:xfrm>
              <a:custGeom>
                <a:avLst/>
                <a:gdLst>
                  <a:gd name="T0" fmla="*/ 1 w 1"/>
                  <a:gd name="T1" fmla="*/ 1 h 2"/>
                  <a:gd name="T2" fmla="*/ 0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2"/>
                      <a:pt x="0" y="2"/>
                      <a:pt x="0" y="2"/>
                    </a:cubicBezTo>
                    <a:cubicBezTo>
                      <a:pt x="0" y="2"/>
                      <a:pt x="0" y="2"/>
                      <a:pt x="0" y="1"/>
                    </a:cubicBezTo>
                    <a:cubicBezTo>
                      <a:pt x="0" y="0"/>
                      <a:pt x="0"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52" name="Oval 317"/>
              <p:cNvSpPr>
                <a:spLocks noChangeArrowheads="1"/>
              </p:cNvSpPr>
              <p:nvPr/>
            </p:nvSpPr>
            <p:spPr bwMode="auto">
              <a:xfrm>
                <a:off x="2334" y="3956"/>
                <a:ext cx="3" cy="9"/>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53" name="Oval 318"/>
              <p:cNvSpPr>
                <a:spLocks noChangeArrowheads="1"/>
              </p:cNvSpPr>
              <p:nvPr/>
            </p:nvSpPr>
            <p:spPr bwMode="auto">
              <a:xfrm>
                <a:off x="2334" y="3956"/>
                <a:ext cx="3" cy="9"/>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54" name="Oval 319"/>
              <p:cNvSpPr>
                <a:spLocks noChangeArrowheads="1"/>
              </p:cNvSpPr>
              <p:nvPr/>
            </p:nvSpPr>
            <p:spPr bwMode="auto">
              <a:xfrm>
                <a:off x="2331" y="3962"/>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55" name="Oval 320"/>
              <p:cNvSpPr>
                <a:spLocks noChangeArrowheads="1"/>
              </p:cNvSpPr>
              <p:nvPr/>
            </p:nvSpPr>
            <p:spPr bwMode="auto">
              <a:xfrm>
                <a:off x="2331" y="3962"/>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56" name="Freeform 321"/>
              <p:cNvSpPr>
                <a:spLocks/>
              </p:cNvSpPr>
              <p:nvPr/>
            </p:nvSpPr>
            <p:spPr bwMode="auto">
              <a:xfrm>
                <a:off x="2334" y="3962"/>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1" y="1"/>
                      <a:pt x="1" y="1"/>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57" name="Freeform 322"/>
              <p:cNvSpPr>
                <a:spLocks/>
              </p:cNvSpPr>
              <p:nvPr/>
            </p:nvSpPr>
            <p:spPr bwMode="auto">
              <a:xfrm>
                <a:off x="2334" y="3962"/>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1" y="1"/>
                      <a:pt x="1" y="1"/>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58" name="Freeform 323"/>
              <p:cNvSpPr>
                <a:spLocks/>
              </p:cNvSpPr>
              <p:nvPr/>
            </p:nvSpPr>
            <p:spPr bwMode="auto">
              <a:xfrm>
                <a:off x="2337" y="3959"/>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59" name="Freeform 324"/>
              <p:cNvSpPr>
                <a:spLocks/>
              </p:cNvSpPr>
              <p:nvPr/>
            </p:nvSpPr>
            <p:spPr bwMode="auto">
              <a:xfrm>
                <a:off x="2337" y="3959"/>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60" name="Freeform 325"/>
              <p:cNvSpPr>
                <a:spLocks/>
              </p:cNvSpPr>
              <p:nvPr/>
            </p:nvSpPr>
            <p:spPr bwMode="auto">
              <a:xfrm>
                <a:off x="2340" y="3956"/>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61" name="Freeform 326"/>
              <p:cNvSpPr>
                <a:spLocks/>
              </p:cNvSpPr>
              <p:nvPr/>
            </p:nvSpPr>
            <p:spPr bwMode="auto">
              <a:xfrm>
                <a:off x="2340" y="3956"/>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62" name="Freeform 327"/>
              <p:cNvSpPr>
                <a:spLocks/>
              </p:cNvSpPr>
              <p:nvPr/>
            </p:nvSpPr>
            <p:spPr bwMode="auto">
              <a:xfrm>
                <a:off x="2343" y="3953"/>
                <a:ext cx="3" cy="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1" y="0"/>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63" name="Freeform 328"/>
              <p:cNvSpPr>
                <a:spLocks/>
              </p:cNvSpPr>
              <p:nvPr/>
            </p:nvSpPr>
            <p:spPr bwMode="auto">
              <a:xfrm>
                <a:off x="2343" y="3953"/>
                <a:ext cx="3" cy="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1" y="0"/>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64" name="Freeform 329"/>
              <p:cNvSpPr>
                <a:spLocks/>
              </p:cNvSpPr>
              <p:nvPr/>
            </p:nvSpPr>
            <p:spPr bwMode="auto">
              <a:xfrm>
                <a:off x="2346" y="3950"/>
                <a:ext cx="3" cy="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0"/>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65" name="Freeform 330"/>
              <p:cNvSpPr>
                <a:spLocks/>
              </p:cNvSpPr>
              <p:nvPr/>
            </p:nvSpPr>
            <p:spPr bwMode="auto">
              <a:xfrm>
                <a:off x="2346" y="3950"/>
                <a:ext cx="3" cy="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0"/>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66" name="Freeform 331"/>
              <p:cNvSpPr>
                <a:spLocks/>
              </p:cNvSpPr>
              <p:nvPr/>
            </p:nvSpPr>
            <p:spPr bwMode="auto">
              <a:xfrm>
                <a:off x="2349" y="3947"/>
                <a:ext cx="3" cy="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0"/>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67" name="Freeform 332"/>
              <p:cNvSpPr>
                <a:spLocks/>
              </p:cNvSpPr>
              <p:nvPr/>
            </p:nvSpPr>
            <p:spPr bwMode="auto">
              <a:xfrm>
                <a:off x="2349" y="3947"/>
                <a:ext cx="3" cy="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0"/>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68" name="Oval 333"/>
              <p:cNvSpPr>
                <a:spLocks noChangeArrowheads="1"/>
              </p:cNvSpPr>
              <p:nvPr/>
            </p:nvSpPr>
            <p:spPr bwMode="auto">
              <a:xfrm>
                <a:off x="2340" y="3962"/>
                <a:ext cx="6" cy="1"/>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69" name="Oval 334"/>
              <p:cNvSpPr>
                <a:spLocks noChangeArrowheads="1"/>
              </p:cNvSpPr>
              <p:nvPr/>
            </p:nvSpPr>
            <p:spPr bwMode="auto">
              <a:xfrm>
                <a:off x="2340" y="3962"/>
                <a:ext cx="6" cy="1"/>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70" name="Freeform 335"/>
              <p:cNvSpPr>
                <a:spLocks/>
              </p:cNvSpPr>
              <p:nvPr/>
            </p:nvSpPr>
            <p:spPr bwMode="auto">
              <a:xfrm>
                <a:off x="2343" y="3959"/>
                <a:ext cx="6" cy="3"/>
              </a:xfrm>
              <a:custGeom>
                <a:avLst/>
                <a:gdLst>
                  <a:gd name="T0" fmla="*/ 1 w 2"/>
                  <a:gd name="T1" fmla="*/ 0 h 1"/>
                  <a:gd name="T2" fmla="*/ 0 w 2"/>
                  <a:gd name="T3" fmla="*/ 0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0" y="1"/>
                      <a:pt x="0" y="1"/>
                      <a:pt x="1" y="1"/>
                    </a:cubicBezTo>
                    <a:cubicBezTo>
                      <a:pt x="1" y="1"/>
                      <a:pt x="2" y="0"/>
                      <a:pt x="2" y="0"/>
                    </a:cubicBezTo>
                    <a:cubicBezTo>
                      <a:pt x="2"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71" name="Freeform 336"/>
              <p:cNvSpPr>
                <a:spLocks/>
              </p:cNvSpPr>
              <p:nvPr/>
            </p:nvSpPr>
            <p:spPr bwMode="auto">
              <a:xfrm>
                <a:off x="2343" y="3959"/>
                <a:ext cx="6" cy="3"/>
              </a:xfrm>
              <a:custGeom>
                <a:avLst/>
                <a:gdLst>
                  <a:gd name="T0" fmla="*/ 1 w 2"/>
                  <a:gd name="T1" fmla="*/ 0 h 1"/>
                  <a:gd name="T2" fmla="*/ 0 w 2"/>
                  <a:gd name="T3" fmla="*/ 0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0" y="1"/>
                      <a:pt x="0" y="1"/>
                      <a:pt x="1" y="1"/>
                    </a:cubicBezTo>
                    <a:cubicBezTo>
                      <a:pt x="1" y="1"/>
                      <a:pt x="2" y="0"/>
                      <a:pt x="2" y="0"/>
                    </a:cubicBezTo>
                    <a:cubicBezTo>
                      <a:pt x="2" y="0"/>
                      <a:pt x="1"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72" name="Oval 337"/>
              <p:cNvSpPr>
                <a:spLocks noChangeArrowheads="1"/>
              </p:cNvSpPr>
              <p:nvPr/>
            </p:nvSpPr>
            <p:spPr bwMode="auto">
              <a:xfrm>
                <a:off x="2343" y="3956"/>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73" name="Oval 338"/>
              <p:cNvSpPr>
                <a:spLocks noChangeArrowheads="1"/>
              </p:cNvSpPr>
              <p:nvPr/>
            </p:nvSpPr>
            <p:spPr bwMode="auto">
              <a:xfrm>
                <a:off x="2343" y="3956"/>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74" name="Freeform 339"/>
              <p:cNvSpPr>
                <a:spLocks/>
              </p:cNvSpPr>
              <p:nvPr/>
            </p:nvSpPr>
            <p:spPr bwMode="auto">
              <a:xfrm>
                <a:off x="2346" y="3953"/>
                <a:ext cx="6" cy="3"/>
              </a:xfrm>
              <a:custGeom>
                <a:avLst/>
                <a:gdLst>
                  <a:gd name="T0" fmla="*/ 1 w 2"/>
                  <a:gd name="T1" fmla="*/ 0 h 1"/>
                  <a:gd name="T2" fmla="*/ 0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1"/>
                      <a:pt x="0" y="1"/>
                    </a:cubicBezTo>
                    <a:cubicBezTo>
                      <a:pt x="0" y="1"/>
                      <a:pt x="1" y="1"/>
                      <a:pt x="1" y="1"/>
                    </a:cubicBezTo>
                    <a:cubicBezTo>
                      <a:pt x="2" y="1"/>
                      <a:pt x="2" y="1"/>
                      <a:pt x="2" y="1"/>
                    </a:cubicBezTo>
                    <a:cubicBezTo>
                      <a:pt x="2" y="1"/>
                      <a:pt x="2"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75" name="Freeform 340"/>
              <p:cNvSpPr>
                <a:spLocks/>
              </p:cNvSpPr>
              <p:nvPr/>
            </p:nvSpPr>
            <p:spPr bwMode="auto">
              <a:xfrm>
                <a:off x="2346" y="3953"/>
                <a:ext cx="6" cy="3"/>
              </a:xfrm>
              <a:custGeom>
                <a:avLst/>
                <a:gdLst>
                  <a:gd name="T0" fmla="*/ 1 w 2"/>
                  <a:gd name="T1" fmla="*/ 0 h 1"/>
                  <a:gd name="T2" fmla="*/ 0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1"/>
                      <a:pt x="0" y="1"/>
                    </a:cubicBezTo>
                    <a:cubicBezTo>
                      <a:pt x="0" y="1"/>
                      <a:pt x="1" y="1"/>
                      <a:pt x="1" y="1"/>
                    </a:cubicBezTo>
                    <a:cubicBezTo>
                      <a:pt x="2" y="1"/>
                      <a:pt x="2" y="1"/>
                      <a:pt x="2" y="1"/>
                    </a:cubicBezTo>
                    <a:cubicBezTo>
                      <a:pt x="2" y="1"/>
                      <a:pt x="2"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76" name="Oval 341"/>
              <p:cNvSpPr>
                <a:spLocks noChangeArrowheads="1"/>
              </p:cNvSpPr>
              <p:nvPr/>
            </p:nvSpPr>
            <p:spPr bwMode="auto">
              <a:xfrm>
                <a:off x="2349" y="3953"/>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77" name="Oval 342"/>
              <p:cNvSpPr>
                <a:spLocks noChangeArrowheads="1"/>
              </p:cNvSpPr>
              <p:nvPr/>
            </p:nvSpPr>
            <p:spPr bwMode="auto">
              <a:xfrm>
                <a:off x="2349" y="3953"/>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78" name="Oval 343"/>
              <p:cNvSpPr>
                <a:spLocks noChangeArrowheads="1"/>
              </p:cNvSpPr>
              <p:nvPr/>
            </p:nvSpPr>
            <p:spPr bwMode="auto">
              <a:xfrm>
                <a:off x="2349" y="3950"/>
                <a:ext cx="9"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79" name="Oval 344"/>
              <p:cNvSpPr>
                <a:spLocks noChangeArrowheads="1"/>
              </p:cNvSpPr>
              <p:nvPr/>
            </p:nvSpPr>
            <p:spPr bwMode="auto">
              <a:xfrm>
                <a:off x="2349" y="3950"/>
                <a:ext cx="9"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80" name="Freeform 345"/>
              <p:cNvSpPr>
                <a:spLocks/>
              </p:cNvSpPr>
              <p:nvPr/>
            </p:nvSpPr>
            <p:spPr bwMode="auto">
              <a:xfrm>
                <a:off x="2352" y="3947"/>
                <a:ext cx="6" cy="3"/>
              </a:xfrm>
              <a:custGeom>
                <a:avLst/>
                <a:gdLst>
                  <a:gd name="T0" fmla="*/ 1 w 2"/>
                  <a:gd name="T1" fmla="*/ 0 h 1"/>
                  <a:gd name="T2" fmla="*/ 0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1"/>
                      <a:pt x="0" y="1"/>
                    </a:cubicBezTo>
                    <a:cubicBezTo>
                      <a:pt x="0" y="1"/>
                      <a:pt x="1" y="1"/>
                      <a:pt x="1" y="1"/>
                    </a:cubicBezTo>
                    <a:cubicBezTo>
                      <a:pt x="2" y="1"/>
                      <a:pt x="2" y="1"/>
                      <a:pt x="2" y="0"/>
                    </a:cubicBezTo>
                    <a:cubicBezTo>
                      <a:pt x="2" y="0"/>
                      <a:pt x="2"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81" name="Freeform 346"/>
              <p:cNvSpPr>
                <a:spLocks/>
              </p:cNvSpPr>
              <p:nvPr/>
            </p:nvSpPr>
            <p:spPr bwMode="auto">
              <a:xfrm>
                <a:off x="2352" y="3947"/>
                <a:ext cx="6" cy="3"/>
              </a:xfrm>
              <a:custGeom>
                <a:avLst/>
                <a:gdLst>
                  <a:gd name="T0" fmla="*/ 1 w 2"/>
                  <a:gd name="T1" fmla="*/ 0 h 1"/>
                  <a:gd name="T2" fmla="*/ 0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1"/>
                      <a:pt x="0" y="1"/>
                    </a:cubicBezTo>
                    <a:cubicBezTo>
                      <a:pt x="0" y="1"/>
                      <a:pt x="1" y="1"/>
                      <a:pt x="1" y="1"/>
                    </a:cubicBezTo>
                    <a:cubicBezTo>
                      <a:pt x="2" y="1"/>
                      <a:pt x="2" y="1"/>
                      <a:pt x="2" y="0"/>
                    </a:cubicBezTo>
                    <a:cubicBezTo>
                      <a:pt x="2" y="0"/>
                      <a:pt x="2"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82" name="Oval 347"/>
              <p:cNvSpPr>
                <a:spLocks noChangeArrowheads="1"/>
              </p:cNvSpPr>
              <p:nvPr/>
            </p:nvSpPr>
            <p:spPr bwMode="auto">
              <a:xfrm>
                <a:off x="2337" y="3962"/>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83" name="Oval 348"/>
              <p:cNvSpPr>
                <a:spLocks noChangeArrowheads="1"/>
              </p:cNvSpPr>
              <p:nvPr/>
            </p:nvSpPr>
            <p:spPr bwMode="auto">
              <a:xfrm>
                <a:off x="2337" y="3962"/>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84" name="Oval 349"/>
              <p:cNvSpPr>
                <a:spLocks noChangeArrowheads="1"/>
              </p:cNvSpPr>
              <p:nvPr/>
            </p:nvSpPr>
            <p:spPr bwMode="auto">
              <a:xfrm>
                <a:off x="2334" y="3965"/>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85" name="Oval 350"/>
              <p:cNvSpPr>
                <a:spLocks noChangeArrowheads="1"/>
              </p:cNvSpPr>
              <p:nvPr/>
            </p:nvSpPr>
            <p:spPr bwMode="auto">
              <a:xfrm>
                <a:off x="2334" y="3965"/>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86" name="Freeform 351"/>
              <p:cNvSpPr>
                <a:spLocks/>
              </p:cNvSpPr>
              <p:nvPr/>
            </p:nvSpPr>
            <p:spPr bwMode="auto">
              <a:xfrm>
                <a:off x="2334" y="3962"/>
                <a:ext cx="3" cy="3"/>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0"/>
                      <a:pt x="1" y="0"/>
                    </a:cubicBezTo>
                    <a:cubicBezTo>
                      <a:pt x="1" y="0"/>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87" name="Freeform 352"/>
              <p:cNvSpPr>
                <a:spLocks/>
              </p:cNvSpPr>
              <p:nvPr/>
            </p:nvSpPr>
            <p:spPr bwMode="auto">
              <a:xfrm>
                <a:off x="2334" y="3962"/>
                <a:ext cx="3" cy="3"/>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0"/>
                      <a:pt x="1" y="0"/>
                    </a:cubicBezTo>
                    <a:cubicBezTo>
                      <a:pt x="1" y="0"/>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88" name="Freeform 353"/>
              <p:cNvSpPr>
                <a:spLocks/>
              </p:cNvSpPr>
              <p:nvPr/>
            </p:nvSpPr>
            <p:spPr bwMode="auto">
              <a:xfrm>
                <a:off x="2337" y="3959"/>
                <a:ext cx="3" cy="3"/>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1"/>
                      <a:pt x="1" y="0"/>
                    </a:cubicBezTo>
                    <a:cubicBezTo>
                      <a:pt x="1" y="0"/>
                      <a:pt x="1"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89" name="Freeform 354"/>
              <p:cNvSpPr>
                <a:spLocks/>
              </p:cNvSpPr>
              <p:nvPr/>
            </p:nvSpPr>
            <p:spPr bwMode="auto">
              <a:xfrm>
                <a:off x="2337" y="3959"/>
                <a:ext cx="3" cy="3"/>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1"/>
                      <a:pt x="1" y="0"/>
                    </a:cubicBezTo>
                    <a:cubicBezTo>
                      <a:pt x="1" y="0"/>
                      <a:pt x="1"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90" name="Freeform 355"/>
              <p:cNvSpPr>
                <a:spLocks/>
              </p:cNvSpPr>
              <p:nvPr/>
            </p:nvSpPr>
            <p:spPr bwMode="auto">
              <a:xfrm>
                <a:off x="2340" y="3956"/>
                <a:ext cx="3" cy="3"/>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0" y="1"/>
                    </a:cubicBezTo>
                    <a:cubicBezTo>
                      <a:pt x="0" y="1"/>
                      <a:pt x="0" y="1"/>
                      <a:pt x="1" y="0"/>
                    </a:cubicBezTo>
                    <a:cubicBezTo>
                      <a:pt x="1" y="0"/>
                      <a:pt x="1"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91" name="Freeform 356"/>
              <p:cNvSpPr>
                <a:spLocks/>
              </p:cNvSpPr>
              <p:nvPr/>
            </p:nvSpPr>
            <p:spPr bwMode="auto">
              <a:xfrm>
                <a:off x="2340" y="3956"/>
                <a:ext cx="3" cy="3"/>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0" y="1"/>
                    </a:cubicBezTo>
                    <a:cubicBezTo>
                      <a:pt x="0" y="1"/>
                      <a:pt x="0" y="1"/>
                      <a:pt x="1" y="0"/>
                    </a:cubicBezTo>
                    <a:cubicBezTo>
                      <a:pt x="1" y="0"/>
                      <a:pt x="1"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92" name="Freeform 357"/>
              <p:cNvSpPr>
                <a:spLocks/>
              </p:cNvSpPr>
              <p:nvPr/>
            </p:nvSpPr>
            <p:spPr bwMode="auto">
              <a:xfrm>
                <a:off x="2343" y="3953"/>
                <a:ext cx="6" cy="3"/>
              </a:xfrm>
              <a:custGeom>
                <a:avLst/>
                <a:gdLst>
                  <a:gd name="T0" fmla="*/ 1 w 2"/>
                  <a:gd name="T1" fmla="*/ 1 h 1"/>
                  <a:gd name="T2" fmla="*/ 0 w 2"/>
                  <a:gd name="T3" fmla="*/ 1 h 1"/>
                  <a:gd name="T4" fmla="*/ 1 w 2"/>
                  <a:gd name="T5" fmla="*/ 0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0" y="1"/>
                    </a:cubicBezTo>
                    <a:cubicBezTo>
                      <a:pt x="0" y="1"/>
                      <a:pt x="1" y="1"/>
                      <a:pt x="1" y="0"/>
                    </a:cubicBezTo>
                    <a:cubicBezTo>
                      <a:pt x="1" y="0"/>
                      <a:pt x="1" y="0"/>
                      <a:pt x="1" y="0"/>
                    </a:cubicBezTo>
                    <a:cubicBezTo>
                      <a:pt x="2"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93" name="Freeform 358"/>
              <p:cNvSpPr>
                <a:spLocks/>
              </p:cNvSpPr>
              <p:nvPr/>
            </p:nvSpPr>
            <p:spPr bwMode="auto">
              <a:xfrm>
                <a:off x="2343" y="3953"/>
                <a:ext cx="6" cy="3"/>
              </a:xfrm>
              <a:custGeom>
                <a:avLst/>
                <a:gdLst>
                  <a:gd name="T0" fmla="*/ 1 w 2"/>
                  <a:gd name="T1" fmla="*/ 1 h 1"/>
                  <a:gd name="T2" fmla="*/ 0 w 2"/>
                  <a:gd name="T3" fmla="*/ 1 h 1"/>
                  <a:gd name="T4" fmla="*/ 1 w 2"/>
                  <a:gd name="T5" fmla="*/ 0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0" y="1"/>
                    </a:cubicBezTo>
                    <a:cubicBezTo>
                      <a:pt x="0" y="1"/>
                      <a:pt x="1" y="1"/>
                      <a:pt x="1" y="0"/>
                    </a:cubicBezTo>
                    <a:cubicBezTo>
                      <a:pt x="1" y="0"/>
                      <a:pt x="1" y="0"/>
                      <a:pt x="1" y="0"/>
                    </a:cubicBezTo>
                    <a:cubicBezTo>
                      <a:pt x="2"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94" name="Freeform 359"/>
              <p:cNvSpPr>
                <a:spLocks/>
              </p:cNvSpPr>
              <p:nvPr/>
            </p:nvSpPr>
            <p:spPr bwMode="auto">
              <a:xfrm>
                <a:off x="2346" y="3950"/>
                <a:ext cx="6" cy="3"/>
              </a:xfrm>
              <a:custGeom>
                <a:avLst/>
                <a:gdLst>
                  <a:gd name="T0" fmla="*/ 1 w 2"/>
                  <a:gd name="T1" fmla="*/ 1 h 1"/>
                  <a:gd name="T2" fmla="*/ 1 w 2"/>
                  <a:gd name="T3" fmla="*/ 1 h 1"/>
                  <a:gd name="T4" fmla="*/ 1 w 2"/>
                  <a:gd name="T5" fmla="*/ 0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1" y="1"/>
                    </a:cubicBezTo>
                    <a:cubicBezTo>
                      <a:pt x="0" y="1"/>
                      <a:pt x="1" y="0"/>
                      <a:pt x="1" y="0"/>
                    </a:cubicBezTo>
                    <a:cubicBezTo>
                      <a:pt x="1" y="0"/>
                      <a:pt x="1" y="0"/>
                      <a:pt x="1" y="0"/>
                    </a:cubicBezTo>
                    <a:cubicBezTo>
                      <a:pt x="2"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95" name="Freeform 360"/>
              <p:cNvSpPr>
                <a:spLocks/>
              </p:cNvSpPr>
              <p:nvPr/>
            </p:nvSpPr>
            <p:spPr bwMode="auto">
              <a:xfrm>
                <a:off x="2346" y="3950"/>
                <a:ext cx="6" cy="3"/>
              </a:xfrm>
              <a:custGeom>
                <a:avLst/>
                <a:gdLst>
                  <a:gd name="T0" fmla="*/ 1 w 2"/>
                  <a:gd name="T1" fmla="*/ 1 h 1"/>
                  <a:gd name="T2" fmla="*/ 1 w 2"/>
                  <a:gd name="T3" fmla="*/ 1 h 1"/>
                  <a:gd name="T4" fmla="*/ 1 w 2"/>
                  <a:gd name="T5" fmla="*/ 0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1" y="1"/>
                    </a:cubicBezTo>
                    <a:cubicBezTo>
                      <a:pt x="0" y="1"/>
                      <a:pt x="1" y="0"/>
                      <a:pt x="1" y="0"/>
                    </a:cubicBezTo>
                    <a:cubicBezTo>
                      <a:pt x="1" y="0"/>
                      <a:pt x="1" y="0"/>
                      <a:pt x="1" y="0"/>
                    </a:cubicBezTo>
                    <a:cubicBezTo>
                      <a:pt x="2"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96" name="Freeform 361"/>
              <p:cNvSpPr>
                <a:spLocks/>
              </p:cNvSpPr>
              <p:nvPr/>
            </p:nvSpPr>
            <p:spPr bwMode="auto">
              <a:xfrm>
                <a:off x="2349" y="3947"/>
                <a:ext cx="6" cy="3"/>
              </a:xfrm>
              <a:custGeom>
                <a:avLst/>
                <a:gdLst>
                  <a:gd name="T0" fmla="*/ 1 w 2"/>
                  <a:gd name="T1" fmla="*/ 0 h 1"/>
                  <a:gd name="T2" fmla="*/ 1 w 2"/>
                  <a:gd name="T3" fmla="*/ 1 h 1"/>
                  <a:gd name="T4" fmla="*/ 1 w 2"/>
                  <a:gd name="T5" fmla="*/ 0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1"/>
                      <a:pt x="1" y="1"/>
                      <a:pt x="1" y="1"/>
                    </a:cubicBezTo>
                    <a:cubicBezTo>
                      <a:pt x="0" y="1"/>
                      <a:pt x="1" y="0"/>
                      <a:pt x="1" y="0"/>
                    </a:cubicBezTo>
                    <a:cubicBezTo>
                      <a:pt x="1" y="0"/>
                      <a:pt x="1" y="0"/>
                      <a:pt x="2" y="0"/>
                    </a:cubicBezTo>
                    <a:cubicBezTo>
                      <a:pt x="2"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97" name="Freeform 362"/>
              <p:cNvSpPr>
                <a:spLocks/>
              </p:cNvSpPr>
              <p:nvPr/>
            </p:nvSpPr>
            <p:spPr bwMode="auto">
              <a:xfrm>
                <a:off x="2349" y="3947"/>
                <a:ext cx="6" cy="3"/>
              </a:xfrm>
              <a:custGeom>
                <a:avLst/>
                <a:gdLst>
                  <a:gd name="T0" fmla="*/ 1 w 2"/>
                  <a:gd name="T1" fmla="*/ 0 h 1"/>
                  <a:gd name="T2" fmla="*/ 1 w 2"/>
                  <a:gd name="T3" fmla="*/ 1 h 1"/>
                  <a:gd name="T4" fmla="*/ 1 w 2"/>
                  <a:gd name="T5" fmla="*/ 0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1"/>
                      <a:pt x="1" y="1"/>
                      <a:pt x="1" y="1"/>
                    </a:cubicBezTo>
                    <a:cubicBezTo>
                      <a:pt x="0" y="1"/>
                      <a:pt x="1" y="0"/>
                      <a:pt x="1" y="0"/>
                    </a:cubicBezTo>
                    <a:cubicBezTo>
                      <a:pt x="1" y="0"/>
                      <a:pt x="1" y="0"/>
                      <a:pt x="2" y="0"/>
                    </a:cubicBezTo>
                    <a:cubicBezTo>
                      <a:pt x="2" y="0"/>
                      <a:pt x="1"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298" name="Freeform 363"/>
              <p:cNvSpPr>
                <a:spLocks/>
              </p:cNvSpPr>
              <p:nvPr/>
            </p:nvSpPr>
            <p:spPr bwMode="auto">
              <a:xfrm>
                <a:off x="2331" y="3947"/>
                <a:ext cx="6" cy="18"/>
              </a:xfrm>
              <a:custGeom>
                <a:avLst/>
                <a:gdLst>
                  <a:gd name="T0" fmla="*/ 0 w 2"/>
                  <a:gd name="T1" fmla="*/ 6 h 6"/>
                  <a:gd name="T2" fmla="*/ 2 w 2"/>
                  <a:gd name="T3" fmla="*/ 0 h 6"/>
                </a:gdLst>
                <a:ahLst/>
                <a:cxnLst>
                  <a:cxn ang="0">
                    <a:pos x="T0" y="T1"/>
                  </a:cxn>
                  <a:cxn ang="0">
                    <a:pos x="T2" y="T3"/>
                  </a:cxn>
                </a:cxnLst>
                <a:rect l="0" t="0" r="r" b="b"/>
                <a:pathLst>
                  <a:path w="2" h="6">
                    <a:moveTo>
                      <a:pt x="0" y="6"/>
                    </a:moveTo>
                    <a:cubicBezTo>
                      <a:pt x="0" y="6"/>
                      <a:pt x="1"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299" name="Freeform 364"/>
              <p:cNvSpPr>
                <a:spLocks/>
              </p:cNvSpPr>
              <p:nvPr/>
            </p:nvSpPr>
            <p:spPr bwMode="auto">
              <a:xfrm>
                <a:off x="2331" y="3947"/>
                <a:ext cx="6" cy="18"/>
              </a:xfrm>
              <a:custGeom>
                <a:avLst/>
                <a:gdLst>
                  <a:gd name="T0" fmla="*/ 0 w 2"/>
                  <a:gd name="T1" fmla="*/ 6 h 6"/>
                  <a:gd name="T2" fmla="*/ 2 w 2"/>
                  <a:gd name="T3" fmla="*/ 0 h 6"/>
                </a:gdLst>
                <a:ahLst/>
                <a:cxnLst>
                  <a:cxn ang="0">
                    <a:pos x="T0" y="T1"/>
                  </a:cxn>
                  <a:cxn ang="0">
                    <a:pos x="T2" y="T3"/>
                  </a:cxn>
                </a:cxnLst>
                <a:rect l="0" t="0" r="r" b="b"/>
                <a:pathLst>
                  <a:path w="2" h="6">
                    <a:moveTo>
                      <a:pt x="0" y="6"/>
                    </a:moveTo>
                    <a:cubicBezTo>
                      <a:pt x="0" y="6"/>
                      <a:pt x="1"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00" name="Freeform 365"/>
              <p:cNvSpPr>
                <a:spLocks/>
              </p:cNvSpPr>
              <p:nvPr/>
            </p:nvSpPr>
            <p:spPr bwMode="auto">
              <a:xfrm>
                <a:off x="2334" y="3941"/>
                <a:ext cx="6" cy="15"/>
              </a:xfrm>
              <a:custGeom>
                <a:avLst/>
                <a:gdLst>
                  <a:gd name="T0" fmla="*/ 0 w 2"/>
                  <a:gd name="T1" fmla="*/ 5 h 5"/>
                  <a:gd name="T2" fmla="*/ 2 w 2"/>
                  <a:gd name="T3" fmla="*/ 0 h 5"/>
                </a:gdLst>
                <a:ahLst/>
                <a:cxnLst>
                  <a:cxn ang="0">
                    <a:pos x="T0" y="T1"/>
                  </a:cxn>
                  <a:cxn ang="0">
                    <a:pos x="T2" y="T3"/>
                  </a:cxn>
                </a:cxnLst>
                <a:rect l="0" t="0" r="r" b="b"/>
                <a:pathLst>
                  <a:path w="2" h="5">
                    <a:moveTo>
                      <a:pt x="0" y="5"/>
                    </a:moveTo>
                    <a:cubicBezTo>
                      <a:pt x="0" y="5"/>
                      <a:pt x="2" y="0"/>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01" name="Freeform 366"/>
              <p:cNvSpPr>
                <a:spLocks/>
              </p:cNvSpPr>
              <p:nvPr/>
            </p:nvSpPr>
            <p:spPr bwMode="auto">
              <a:xfrm>
                <a:off x="2334" y="3941"/>
                <a:ext cx="6" cy="15"/>
              </a:xfrm>
              <a:custGeom>
                <a:avLst/>
                <a:gdLst>
                  <a:gd name="T0" fmla="*/ 0 w 2"/>
                  <a:gd name="T1" fmla="*/ 5 h 5"/>
                  <a:gd name="T2" fmla="*/ 2 w 2"/>
                  <a:gd name="T3" fmla="*/ 0 h 5"/>
                </a:gdLst>
                <a:ahLst/>
                <a:cxnLst>
                  <a:cxn ang="0">
                    <a:pos x="T0" y="T1"/>
                  </a:cxn>
                  <a:cxn ang="0">
                    <a:pos x="T2" y="T3"/>
                  </a:cxn>
                </a:cxnLst>
                <a:rect l="0" t="0" r="r" b="b"/>
                <a:pathLst>
                  <a:path w="2" h="5">
                    <a:moveTo>
                      <a:pt x="0" y="5"/>
                    </a:moveTo>
                    <a:cubicBezTo>
                      <a:pt x="0" y="5"/>
                      <a:pt x="2" y="0"/>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02" name="Freeform 367"/>
              <p:cNvSpPr>
                <a:spLocks/>
              </p:cNvSpPr>
              <p:nvPr/>
            </p:nvSpPr>
            <p:spPr bwMode="auto">
              <a:xfrm>
                <a:off x="2340" y="3941"/>
                <a:ext cx="3" cy="12"/>
              </a:xfrm>
              <a:custGeom>
                <a:avLst/>
                <a:gdLst>
                  <a:gd name="T0" fmla="*/ 0 w 1"/>
                  <a:gd name="T1" fmla="*/ 4 h 4"/>
                  <a:gd name="T2" fmla="*/ 1 w 1"/>
                  <a:gd name="T3" fmla="*/ 0 h 4"/>
                </a:gdLst>
                <a:ahLst/>
                <a:cxnLst>
                  <a:cxn ang="0">
                    <a:pos x="T0" y="T1"/>
                  </a:cxn>
                  <a:cxn ang="0">
                    <a:pos x="T2" y="T3"/>
                  </a:cxn>
                </a:cxnLst>
                <a:rect l="0" t="0" r="r" b="b"/>
                <a:pathLst>
                  <a:path w="1" h="4">
                    <a:moveTo>
                      <a:pt x="0" y="4"/>
                    </a:moveTo>
                    <a:cubicBezTo>
                      <a:pt x="0" y="4"/>
                      <a:pt x="1" y="1"/>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03" name="Freeform 368"/>
              <p:cNvSpPr>
                <a:spLocks/>
              </p:cNvSpPr>
              <p:nvPr/>
            </p:nvSpPr>
            <p:spPr bwMode="auto">
              <a:xfrm>
                <a:off x="2340" y="3941"/>
                <a:ext cx="3" cy="12"/>
              </a:xfrm>
              <a:custGeom>
                <a:avLst/>
                <a:gdLst>
                  <a:gd name="T0" fmla="*/ 0 w 1"/>
                  <a:gd name="T1" fmla="*/ 4 h 4"/>
                  <a:gd name="T2" fmla="*/ 1 w 1"/>
                  <a:gd name="T3" fmla="*/ 0 h 4"/>
                </a:gdLst>
                <a:ahLst/>
                <a:cxnLst>
                  <a:cxn ang="0">
                    <a:pos x="T0" y="T1"/>
                  </a:cxn>
                  <a:cxn ang="0">
                    <a:pos x="T2" y="T3"/>
                  </a:cxn>
                </a:cxnLst>
                <a:rect l="0" t="0" r="r" b="b"/>
                <a:pathLst>
                  <a:path w="1" h="4">
                    <a:moveTo>
                      <a:pt x="0" y="4"/>
                    </a:moveTo>
                    <a:cubicBezTo>
                      <a:pt x="0" y="4"/>
                      <a:pt x="1" y="1"/>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04" name="Freeform 369"/>
              <p:cNvSpPr>
                <a:spLocks/>
              </p:cNvSpPr>
              <p:nvPr/>
            </p:nvSpPr>
            <p:spPr bwMode="auto">
              <a:xfrm>
                <a:off x="2343" y="3938"/>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05" name="Freeform 370"/>
              <p:cNvSpPr>
                <a:spLocks/>
              </p:cNvSpPr>
              <p:nvPr/>
            </p:nvSpPr>
            <p:spPr bwMode="auto">
              <a:xfrm>
                <a:off x="2343" y="3938"/>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1" y="0"/>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06" name="Freeform 371"/>
              <p:cNvSpPr>
                <a:spLocks/>
              </p:cNvSpPr>
              <p:nvPr/>
            </p:nvSpPr>
            <p:spPr bwMode="auto">
              <a:xfrm>
                <a:off x="2346" y="3938"/>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1" y="1"/>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07" name="Freeform 372"/>
              <p:cNvSpPr>
                <a:spLocks/>
              </p:cNvSpPr>
              <p:nvPr/>
            </p:nvSpPr>
            <p:spPr bwMode="auto">
              <a:xfrm>
                <a:off x="2346" y="3938"/>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1" y="1"/>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08" name="Freeform 373"/>
              <p:cNvSpPr>
                <a:spLocks/>
              </p:cNvSpPr>
              <p:nvPr/>
            </p:nvSpPr>
            <p:spPr bwMode="auto">
              <a:xfrm>
                <a:off x="2349" y="3933"/>
                <a:ext cx="9" cy="14"/>
              </a:xfrm>
              <a:custGeom>
                <a:avLst/>
                <a:gdLst>
                  <a:gd name="T0" fmla="*/ 0 w 9"/>
                  <a:gd name="T1" fmla="*/ 14 h 14"/>
                  <a:gd name="T2" fmla="*/ 9 w 9"/>
                  <a:gd name="T3" fmla="*/ 0 h 14"/>
                  <a:gd name="T4" fmla="*/ 0 w 9"/>
                  <a:gd name="T5" fmla="*/ 14 h 14"/>
                </a:gdLst>
                <a:ahLst/>
                <a:cxnLst>
                  <a:cxn ang="0">
                    <a:pos x="T0" y="T1"/>
                  </a:cxn>
                  <a:cxn ang="0">
                    <a:pos x="T2" y="T3"/>
                  </a:cxn>
                  <a:cxn ang="0">
                    <a:pos x="T4" y="T5"/>
                  </a:cxn>
                </a:cxnLst>
                <a:rect l="0" t="0" r="r" b="b"/>
                <a:pathLst>
                  <a:path w="9" h="14">
                    <a:moveTo>
                      <a:pt x="0" y="14"/>
                    </a:moveTo>
                    <a:lnTo>
                      <a:pt x="9" y="0"/>
                    </a:lnTo>
                    <a:lnTo>
                      <a:pt x="0" y="14"/>
                    </a:lnTo>
                    <a:close/>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09" name="Line 374"/>
              <p:cNvSpPr>
                <a:spLocks noChangeShapeType="1"/>
              </p:cNvSpPr>
              <p:nvPr/>
            </p:nvSpPr>
            <p:spPr bwMode="auto">
              <a:xfrm flipV="1">
                <a:off x="2349" y="3933"/>
                <a:ext cx="9" cy="1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10" name="Line 375"/>
              <p:cNvSpPr>
                <a:spLocks noChangeShapeType="1"/>
              </p:cNvSpPr>
              <p:nvPr/>
            </p:nvSpPr>
            <p:spPr bwMode="auto">
              <a:xfrm flipV="1">
                <a:off x="2349" y="3933"/>
                <a:ext cx="9" cy="14"/>
              </a:xfrm>
              <a:prstGeom prst="line">
                <a:avLst/>
              </a:prstGeom>
              <a:noFill/>
              <a:ln w="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11" name="Freeform 376"/>
              <p:cNvSpPr>
                <a:spLocks/>
              </p:cNvSpPr>
              <p:nvPr/>
            </p:nvSpPr>
            <p:spPr bwMode="auto">
              <a:xfrm>
                <a:off x="2352" y="3941"/>
                <a:ext cx="9" cy="6"/>
              </a:xfrm>
              <a:custGeom>
                <a:avLst/>
                <a:gdLst>
                  <a:gd name="T0" fmla="*/ 0 w 9"/>
                  <a:gd name="T1" fmla="*/ 6 h 6"/>
                  <a:gd name="T2" fmla="*/ 9 w 9"/>
                  <a:gd name="T3" fmla="*/ 0 h 6"/>
                  <a:gd name="T4" fmla="*/ 0 w 9"/>
                  <a:gd name="T5" fmla="*/ 6 h 6"/>
                </a:gdLst>
                <a:ahLst/>
                <a:cxnLst>
                  <a:cxn ang="0">
                    <a:pos x="T0" y="T1"/>
                  </a:cxn>
                  <a:cxn ang="0">
                    <a:pos x="T2" y="T3"/>
                  </a:cxn>
                  <a:cxn ang="0">
                    <a:pos x="T4" y="T5"/>
                  </a:cxn>
                </a:cxnLst>
                <a:rect l="0" t="0" r="r" b="b"/>
                <a:pathLst>
                  <a:path w="9" h="6">
                    <a:moveTo>
                      <a:pt x="0" y="6"/>
                    </a:moveTo>
                    <a:lnTo>
                      <a:pt x="9" y="0"/>
                    </a:lnTo>
                    <a:lnTo>
                      <a:pt x="0" y="6"/>
                    </a:lnTo>
                    <a:close/>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12" name="Line 377"/>
              <p:cNvSpPr>
                <a:spLocks noChangeShapeType="1"/>
              </p:cNvSpPr>
              <p:nvPr/>
            </p:nvSpPr>
            <p:spPr bwMode="auto">
              <a:xfrm flipV="1">
                <a:off x="2352" y="3941"/>
                <a:ext cx="9"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13" name="Line 378"/>
              <p:cNvSpPr>
                <a:spLocks noChangeShapeType="1"/>
              </p:cNvSpPr>
              <p:nvPr/>
            </p:nvSpPr>
            <p:spPr bwMode="auto">
              <a:xfrm flipV="1">
                <a:off x="2352" y="3941"/>
                <a:ext cx="9" cy="6"/>
              </a:xfrm>
              <a:prstGeom prst="line">
                <a:avLst/>
              </a:prstGeom>
              <a:noFill/>
              <a:ln w="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14" name="Freeform 379"/>
              <p:cNvSpPr>
                <a:spLocks/>
              </p:cNvSpPr>
              <p:nvPr/>
            </p:nvSpPr>
            <p:spPr bwMode="auto">
              <a:xfrm>
                <a:off x="2334" y="3965"/>
                <a:ext cx="12" cy="3"/>
              </a:xfrm>
              <a:custGeom>
                <a:avLst/>
                <a:gdLst>
                  <a:gd name="T0" fmla="*/ 0 w 4"/>
                  <a:gd name="T1" fmla="*/ 1 h 1"/>
                  <a:gd name="T2" fmla="*/ 4 w 4"/>
                  <a:gd name="T3" fmla="*/ 0 h 1"/>
                </a:gdLst>
                <a:ahLst/>
                <a:cxnLst>
                  <a:cxn ang="0">
                    <a:pos x="T0" y="T1"/>
                  </a:cxn>
                  <a:cxn ang="0">
                    <a:pos x="T2" y="T3"/>
                  </a:cxn>
                </a:cxnLst>
                <a:rect l="0" t="0" r="r" b="b"/>
                <a:pathLst>
                  <a:path w="4" h="1">
                    <a:moveTo>
                      <a:pt x="0" y="1"/>
                    </a:moveTo>
                    <a:cubicBezTo>
                      <a:pt x="0" y="1"/>
                      <a:pt x="4" y="0"/>
                      <a:pt x="4"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15" name="Freeform 380"/>
              <p:cNvSpPr>
                <a:spLocks/>
              </p:cNvSpPr>
              <p:nvPr/>
            </p:nvSpPr>
            <p:spPr bwMode="auto">
              <a:xfrm>
                <a:off x="2334" y="3965"/>
                <a:ext cx="12" cy="3"/>
              </a:xfrm>
              <a:custGeom>
                <a:avLst/>
                <a:gdLst>
                  <a:gd name="T0" fmla="*/ 0 w 4"/>
                  <a:gd name="T1" fmla="*/ 1 h 1"/>
                  <a:gd name="T2" fmla="*/ 4 w 4"/>
                  <a:gd name="T3" fmla="*/ 0 h 1"/>
                </a:gdLst>
                <a:ahLst/>
                <a:cxnLst>
                  <a:cxn ang="0">
                    <a:pos x="T0" y="T1"/>
                  </a:cxn>
                  <a:cxn ang="0">
                    <a:pos x="T2" y="T3"/>
                  </a:cxn>
                </a:cxnLst>
                <a:rect l="0" t="0" r="r" b="b"/>
                <a:pathLst>
                  <a:path w="4" h="1">
                    <a:moveTo>
                      <a:pt x="0" y="1"/>
                    </a:moveTo>
                    <a:cubicBezTo>
                      <a:pt x="0" y="1"/>
                      <a:pt x="4" y="0"/>
                      <a:pt x="4"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16" name="Freeform 381"/>
              <p:cNvSpPr>
                <a:spLocks/>
              </p:cNvSpPr>
              <p:nvPr/>
            </p:nvSpPr>
            <p:spPr bwMode="auto">
              <a:xfrm>
                <a:off x="2343" y="3959"/>
                <a:ext cx="9" cy="3"/>
              </a:xfrm>
              <a:custGeom>
                <a:avLst/>
                <a:gdLst>
                  <a:gd name="T0" fmla="*/ 0 w 3"/>
                  <a:gd name="T1" fmla="*/ 1 h 1"/>
                  <a:gd name="T2" fmla="*/ 3 w 3"/>
                  <a:gd name="T3" fmla="*/ 0 h 1"/>
                </a:gdLst>
                <a:ahLst/>
                <a:cxnLst>
                  <a:cxn ang="0">
                    <a:pos x="T0" y="T1"/>
                  </a:cxn>
                  <a:cxn ang="0">
                    <a:pos x="T2" y="T3"/>
                  </a:cxn>
                </a:cxnLst>
                <a:rect l="0" t="0" r="r" b="b"/>
                <a:pathLst>
                  <a:path w="3" h="1">
                    <a:moveTo>
                      <a:pt x="0" y="1"/>
                    </a:moveTo>
                    <a:cubicBezTo>
                      <a:pt x="0" y="1"/>
                      <a:pt x="2" y="1"/>
                      <a:pt x="3"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17" name="Freeform 382"/>
              <p:cNvSpPr>
                <a:spLocks/>
              </p:cNvSpPr>
              <p:nvPr/>
            </p:nvSpPr>
            <p:spPr bwMode="auto">
              <a:xfrm>
                <a:off x="2343" y="3959"/>
                <a:ext cx="9" cy="3"/>
              </a:xfrm>
              <a:custGeom>
                <a:avLst/>
                <a:gdLst>
                  <a:gd name="T0" fmla="*/ 0 w 3"/>
                  <a:gd name="T1" fmla="*/ 1 h 1"/>
                  <a:gd name="T2" fmla="*/ 3 w 3"/>
                  <a:gd name="T3" fmla="*/ 0 h 1"/>
                </a:gdLst>
                <a:ahLst/>
                <a:cxnLst>
                  <a:cxn ang="0">
                    <a:pos x="T0" y="T1"/>
                  </a:cxn>
                  <a:cxn ang="0">
                    <a:pos x="T2" y="T3"/>
                  </a:cxn>
                </a:cxnLst>
                <a:rect l="0" t="0" r="r" b="b"/>
                <a:pathLst>
                  <a:path w="3" h="1">
                    <a:moveTo>
                      <a:pt x="0" y="1"/>
                    </a:moveTo>
                    <a:cubicBezTo>
                      <a:pt x="0" y="1"/>
                      <a:pt x="2" y="1"/>
                      <a:pt x="3"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18" name="Freeform 383"/>
              <p:cNvSpPr>
                <a:spLocks/>
              </p:cNvSpPr>
              <p:nvPr/>
            </p:nvSpPr>
            <p:spPr bwMode="auto">
              <a:xfrm>
                <a:off x="2349" y="3956"/>
                <a:ext cx="6" cy="3"/>
              </a:xfrm>
              <a:custGeom>
                <a:avLst/>
                <a:gdLst>
                  <a:gd name="T0" fmla="*/ 0 w 2"/>
                  <a:gd name="T1" fmla="*/ 1 h 1"/>
                  <a:gd name="T2" fmla="*/ 2 w 2"/>
                  <a:gd name="T3" fmla="*/ 0 h 1"/>
                </a:gdLst>
                <a:ahLst/>
                <a:cxnLst>
                  <a:cxn ang="0">
                    <a:pos x="T0" y="T1"/>
                  </a:cxn>
                  <a:cxn ang="0">
                    <a:pos x="T2" y="T3"/>
                  </a:cxn>
                </a:cxnLst>
                <a:rect l="0" t="0" r="r" b="b"/>
                <a:pathLst>
                  <a:path w="2" h="1">
                    <a:moveTo>
                      <a:pt x="0" y="1"/>
                    </a:moveTo>
                    <a:cubicBezTo>
                      <a:pt x="0" y="1"/>
                      <a:pt x="1"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19" name="Freeform 384"/>
              <p:cNvSpPr>
                <a:spLocks/>
              </p:cNvSpPr>
              <p:nvPr/>
            </p:nvSpPr>
            <p:spPr bwMode="auto">
              <a:xfrm>
                <a:off x="2349" y="3956"/>
                <a:ext cx="6" cy="3"/>
              </a:xfrm>
              <a:custGeom>
                <a:avLst/>
                <a:gdLst>
                  <a:gd name="T0" fmla="*/ 0 w 2"/>
                  <a:gd name="T1" fmla="*/ 1 h 1"/>
                  <a:gd name="T2" fmla="*/ 2 w 2"/>
                  <a:gd name="T3" fmla="*/ 0 h 1"/>
                </a:gdLst>
                <a:ahLst/>
                <a:cxnLst>
                  <a:cxn ang="0">
                    <a:pos x="T0" y="T1"/>
                  </a:cxn>
                  <a:cxn ang="0">
                    <a:pos x="T2" y="T3"/>
                  </a:cxn>
                </a:cxnLst>
                <a:rect l="0" t="0" r="r" b="b"/>
                <a:pathLst>
                  <a:path w="2" h="1">
                    <a:moveTo>
                      <a:pt x="0" y="1"/>
                    </a:moveTo>
                    <a:cubicBezTo>
                      <a:pt x="0" y="1"/>
                      <a:pt x="1"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20" name="Freeform 385"/>
              <p:cNvSpPr>
                <a:spLocks/>
              </p:cNvSpPr>
              <p:nvPr/>
            </p:nvSpPr>
            <p:spPr bwMode="auto">
              <a:xfrm>
                <a:off x="2352" y="3950"/>
                <a:ext cx="9" cy="6"/>
              </a:xfrm>
              <a:custGeom>
                <a:avLst/>
                <a:gdLst>
                  <a:gd name="T0" fmla="*/ 0 w 3"/>
                  <a:gd name="T1" fmla="*/ 2 h 2"/>
                  <a:gd name="T2" fmla="*/ 3 w 3"/>
                  <a:gd name="T3" fmla="*/ 0 h 2"/>
                </a:gdLst>
                <a:ahLst/>
                <a:cxnLst>
                  <a:cxn ang="0">
                    <a:pos x="T0" y="T1"/>
                  </a:cxn>
                  <a:cxn ang="0">
                    <a:pos x="T2" y="T3"/>
                  </a:cxn>
                </a:cxnLst>
                <a:rect l="0" t="0" r="r" b="b"/>
                <a:pathLst>
                  <a:path w="3" h="2">
                    <a:moveTo>
                      <a:pt x="0" y="2"/>
                    </a:moveTo>
                    <a:cubicBezTo>
                      <a:pt x="0" y="2"/>
                      <a:pt x="2" y="1"/>
                      <a:pt x="3"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21" name="Freeform 386"/>
              <p:cNvSpPr>
                <a:spLocks/>
              </p:cNvSpPr>
              <p:nvPr/>
            </p:nvSpPr>
            <p:spPr bwMode="auto">
              <a:xfrm>
                <a:off x="2352" y="3950"/>
                <a:ext cx="9" cy="6"/>
              </a:xfrm>
              <a:custGeom>
                <a:avLst/>
                <a:gdLst>
                  <a:gd name="T0" fmla="*/ 0 w 3"/>
                  <a:gd name="T1" fmla="*/ 2 h 2"/>
                  <a:gd name="T2" fmla="*/ 3 w 3"/>
                  <a:gd name="T3" fmla="*/ 0 h 2"/>
                </a:gdLst>
                <a:ahLst/>
                <a:cxnLst>
                  <a:cxn ang="0">
                    <a:pos x="T0" y="T1"/>
                  </a:cxn>
                  <a:cxn ang="0">
                    <a:pos x="T2" y="T3"/>
                  </a:cxn>
                </a:cxnLst>
                <a:rect l="0" t="0" r="r" b="b"/>
                <a:pathLst>
                  <a:path w="3" h="2">
                    <a:moveTo>
                      <a:pt x="0" y="2"/>
                    </a:moveTo>
                    <a:cubicBezTo>
                      <a:pt x="0" y="2"/>
                      <a:pt x="2" y="1"/>
                      <a:pt x="3"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22" name="Freeform 387"/>
              <p:cNvSpPr>
                <a:spLocks/>
              </p:cNvSpPr>
              <p:nvPr/>
            </p:nvSpPr>
            <p:spPr bwMode="auto">
              <a:xfrm>
                <a:off x="2329" y="3935"/>
                <a:ext cx="5" cy="15"/>
              </a:xfrm>
              <a:custGeom>
                <a:avLst/>
                <a:gdLst>
                  <a:gd name="T0" fmla="*/ 1 w 2"/>
                  <a:gd name="T1" fmla="*/ 0 h 5"/>
                  <a:gd name="T2" fmla="*/ 1 w 2"/>
                  <a:gd name="T3" fmla="*/ 3 h 5"/>
                  <a:gd name="T4" fmla="*/ 0 w 2"/>
                  <a:gd name="T5" fmla="*/ 5 h 5"/>
                  <a:gd name="T6" fmla="*/ 1 w 2"/>
                  <a:gd name="T7" fmla="*/ 3 h 5"/>
                  <a:gd name="T8" fmla="*/ 2 w 2"/>
                  <a:gd name="T9" fmla="*/ 1 h 5"/>
                  <a:gd name="T10" fmla="*/ 1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1" y="0"/>
                    </a:moveTo>
                    <a:cubicBezTo>
                      <a:pt x="1" y="0"/>
                      <a:pt x="1" y="1"/>
                      <a:pt x="1" y="3"/>
                    </a:cubicBezTo>
                    <a:cubicBezTo>
                      <a:pt x="0" y="4"/>
                      <a:pt x="0" y="5"/>
                      <a:pt x="0" y="5"/>
                    </a:cubicBezTo>
                    <a:cubicBezTo>
                      <a:pt x="0" y="5"/>
                      <a:pt x="1" y="3"/>
                      <a:pt x="1" y="3"/>
                    </a:cubicBezTo>
                    <a:cubicBezTo>
                      <a:pt x="2" y="2"/>
                      <a:pt x="2" y="1"/>
                      <a:pt x="2" y="1"/>
                    </a:cubicBezTo>
                    <a:cubicBezTo>
                      <a:pt x="1"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23" name="Freeform 388"/>
              <p:cNvSpPr>
                <a:spLocks/>
              </p:cNvSpPr>
              <p:nvPr/>
            </p:nvSpPr>
            <p:spPr bwMode="auto">
              <a:xfrm>
                <a:off x="2329" y="3935"/>
                <a:ext cx="5" cy="15"/>
              </a:xfrm>
              <a:custGeom>
                <a:avLst/>
                <a:gdLst>
                  <a:gd name="T0" fmla="*/ 1 w 2"/>
                  <a:gd name="T1" fmla="*/ 0 h 5"/>
                  <a:gd name="T2" fmla="*/ 1 w 2"/>
                  <a:gd name="T3" fmla="*/ 3 h 5"/>
                  <a:gd name="T4" fmla="*/ 0 w 2"/>
                  <a:gd name="T5" fmla="*/ 5 h 5"/>
                  <a:gd name="T6" fmla="*/ 1 w 2"/>
                  <a:gd name="T7" fmla="*/ 3 h 5"/>
                  <a:gd name="T8" fmla="*/ 2 w 2"/>
                  <a:gd name="T9" fmla="*/ 1 h 5"/>
                  <a:gd name="T10" fmla="*/ 1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1" y="0"/>
                    </a:moveTo>
                    <a:cubicBezTo>
                      <a:pt x="1" y="0"/>
                      <a:pt x="1" y="1"/>
                      <a:pt x="1" y="3"/>
                    </a:cubicBezTo>
                    <a:cubicBezTo>
                      <a:pt x="0" y="4"/>
                      <a:pt x="0" y="5"/>
                      <a:pt x="0" y="5"/>
                    </a:cubicBezTo>
                    <a:cubicBezTo>
                      <a:pt x="0" y="5"/>
                      <a:pt x="1" y="3"/>
                      <a:pt x="1" y="3"/>
                    </a:cubicBezTo>
                    <a:cubicBezTo>
                      <a:pt x="2" y="2"/>
                      <a:pt x="2" y="1"/>
                      <a:pt x="2" y="1"/>
                    </a:cubicBezTo>
                    <a:lnTo>
                      <a:pt x="1" y="0"/>
                    </a:ln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24" name="Line 389"/>
              <p:cNvSpPr>
                <a:spLocks noChangeShapeType="1"/>
              </p:cNvSpPr>
              <p:nvPr/>
            </p:nvSpPr>
            <p:spPr bwMode="auto">
              <a:xfrm flipH="1" flipV="1">
                <a:off x="2334" y="3903"/>
                <a:ext cx="3" cy="9"/>
              </a:xfrm>
              <a:prstGeom prst="line">
                <a:avLst/>
              </a:prstGeom>
              <a:noFill/>
              <a:ln w="0" cap="flat">
                <a:solidFill>
                  <a:srgbClr val="D3D82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25" name="Oval 390"/>
              <p:cNvSpPr>
                <a:spLocks noChangeArrowheads="1"/>
              </p:cNvSpPr>
              <p:nvPr/>
            </p:nvSpPr>
            <p:spPr bwMode="auto">
              <a:xfrm>
                <a:off x="2337" y="3927"/>
                <a:ext cx="1"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26" name="Oval 391"/>
              <p:cNvSpPr>
                <a:spLocks noChangeArrowheads="1"/>
              </p:cNvSpPr>
              <p:nvPr/>
            </p:nvSpPr>
            <p:spPr bwMode="auto">
              <a:xfrm>
                <a:off x="2337" y="3927"/>
                <a:ext cx="1"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27" name="Oval 392"/>
              <p:cNvSpPr>
                <a:spLocks noChangeArrowheads="1"/>
              </p:cNvSpPr>
              <p:nvPr/>
            </p:nvSpPr>
            <p:spPr bwMode="auto">
              <a:xfrm>
                <a:off x="2337" y="3924"/>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28" name="Oval 393"/>
              <p:cNvSpPr>
                <a:spLocks noChangeArrowheads="1"/>
              </p:cNvSpPr>
              <p:nvPr/>
            </p:nvSpPr>
            <p:spPr bwMode="auto">
              <a:xfrm>
                <a:off x="2337" y="3924"/>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29" name="Oval 394"/>
              <p:cNvSpPr>
                <a:spLocks noChangeArrowheads="1"/>
              </p:cNvSpPr>
              <p:nvPr/>
            </p:nvSpPr>
            <p:spPr bwMode="auto">
              <a:xfrm>
                <a:off x="2340" y="3921"/>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30" name="Oval 395"/>
              <p:cNvSpPr>
                <a:spLocks noChangeArrowheads="1"/>
              </p:cNvSpPr>
              <p:nvPr/>
            </p:nvSpPr>
            <p:spPr bwMode="auto">
              <a:xfrm>
                <a:off x="2340" y="3921"/>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31" name="Oval 396"/>
              <p:cNvSpPr>
                <a:spLocks noChangeArrowheads="1"/>
              </p:cNvSpPr>
              <p:nvPr/>
            </p:nvSpPr>
            <p:spPr bwMode="auto">
              <a:xfrm>
                <a:off x="2343" y="3918"/>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32" name="Oval 397"/>
              <p:cNvSpPr>
                <a:spLocks noChangeArrowheads="1"/>
              </p:cNvSpPr>
              <p:nvPr/>
            </p:nvSpPr>
            <p:spPr bwMode="auto">
              <a:xfrm>
                <a:off x="2343" y="3918"/>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33" name="Oval 398"/>
              <p:cNvSpPr>
                <a:spLocks noChangeArrowheads="1"/>
              </p:cNvSpPr>
              <p:nvPr/>
            </p:nvSpPr>
            <p:spPr bwMode="auto">
              <a:xfrm>
                <a:off x="2343" y="3918"/>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34" name="Oval 399"/>
              <p:cNvSpPr>
                <a:spLocks noChangeArrowheads="1"/>
              </p:cNvSpPr>
              <p:nvPr/>
            </p:nvSpPr>
            <p:spPr bwMode="auto">
              <a:xfrm>
                <a:off x="2343" y="3918"/>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35" name="Oval 400"/>
              <p:cNvSpPr>
                <a:spLocks noChangeArrowheads="1"/>
              </p:cNvSpPr>
              <p:nvPr/>
            </p:nvSpPr>
            <p:spPr bwMode="auto">
              <a:xfrm>
                <a:off x="2346" y="3915"/>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36" name="Oval 401"/>
              <p:cNvSpPr>
                <a:spLocks noChangeArrowheads="1"/>
              </p:cNvSpPr>
              <p:nvPr/>
            </p:nvSpPr>
            <p:spPr bwMode="auto">
              <a:xfrm>
                <a:off x="2346" y="3915"/>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37" name="Freeform 402"/>
              <p:cNvSpPr>
                <a:spLocks/>
              </p:cNvSpPr>
              <p:nvPr/>
            </p:nvSpPr>
            <p:spPr bwMode="auto">
              <a:xfrm>
                <a:off x="2349" y="3912"/>
                <a:ext cx="3" cy="6"/>
              </a:xfrm>
              <a:custGeom>
                <a:avLst/>
                <a:gdLst>
                  <a:gd name="T0" fmla="*/ 1 w 1"/>
                  <a:gd name="T1" fmla="*/ 1 h 2"/>
                  <a:gd name="T2" fmla="*/ 0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2"/>
                      <a:pt x="0" y="2"/>
                      <a:pt x="0" y="2"/>
                    </a:cubicBezTo>
                    <a:cubicBezTo>
                      <a:pt x="0" y="2"/>
                      <a:pt x="0" y="2"/>
                      <a:pt x="0" y="1"/>
                    </a:cubicBezTo>
                    <a:cubicBezTo>
                      <a:pt x="0" y="1"/>
                      <a:pt x="0"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38" name="Freeform 403"/>
              <p:cNvSpPr>
                <a:spLocks/>
              </p:cNvSpPr>
              <p:nvPr/>
            </p:nvSpPr>
            <p:spPr bwMode="auto">
              <a:xfrm>
                <a:off x="2349" y="3912"/>
                <a:ext cx="3" cy="6"/>
              </a:xfrm>
              <a:custGeom>
                <a:avLst/>
                <a:gdLst>
                  <a:gd name="T0" fmla="*/ 1 w 1"/>
                  <a:gd name="T1" fmla="*/ 1 h 2"/>
                  <a:gd name="T2" fmla="*/ 0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2"/>
                      <a:pt x="0" y="2"/>
                      <a:pt x="0" y="2"/>
                    </a:cubicBezTo>
                    <a:cubicBezTo>
                      <a:pt x="0" y="2"/>
                      <a:pt x="0" y="2"/>
                      <a:pt x="0" y="1"/>
                    </a:cubicBezTo>
                    <a:cubicBezTo>
                      <a:pt x="0" y="1"/>
                      <a:pt x="0"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339" name="Oval 404"/>
              <p:cNvSpPr>
                <a:spLocks noChangeArrowheads="1"/>
              </p:cNvSpPr>
              <p:nvPr/>
            </p:nvSpPr>
            <p:spPr bwMode="auto">
              <a:xfrm>
                <a:off x="2334" y="3930"/>
                <a:ext cx="3" cy="5"/>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340" name="Oval 405"/>
              <p:cNvSpPr>
                <a:spLocks noChangeArrowheads="1"/>
              </p:cNvSpPr>
              <p:nvPr/>
            </p:nvSpPr>
            <p:spPr bwMode="auto">
              <a:xfrm>
                <a:off x="2334" y="3930"/>
                <a:ext cx="3" cy="5"/>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grpSp>
        <p:grpSp>
          <p:nvGrpSpPr>
            <p:cNvPr id="762" name="Group 607"/>
            <p:cNvGrpSpPr>
              <a:grpSpLocks/>
            </p:cNvGrpSpPr>
            <p:nvPr/>
          </p:nvGrpSpPr>
          <p:grpSpPr bwMode="auto">
            <a:xfrm>
              <a:off x="3398838" y="6154737"/>
              <a:ext cx="400050" cy="161925"/>
              <a:chOff x="2141" y="3877"/>
              <a:chExt cx="252" cy="102"/>
            </a:xfrm>
          </p:grpSpPr>
          <p:sp>
            <p:nvSpPr>
              <p:cNvPr id="941" name="Oval 407"/>
              <p:cNvSpPr>
                <a:spLocks noChangeArrowheads="1"/>
              </p:cNvSpPr>
              <p:nvPr/>
            </p:nvSpPr>
            <p:spPr bwMode="auto">
              <a:xfrm>
                <a:off x="2331" y="3933"/>
                <a:ext cx="3" cy="5"/>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42" name="Oval 408"/>
              <p:cNvSpPr>
                <a:spLocks noChangeArrowheads="1"/>
              </p:cNvSpPr>
              <p:nvPr/>
            </p:nvSpPr>
            <p:spPr bwMode="auto">
              <a:xfrm>
                <a:off x="2331" y="3933"/>
                <a:ext cx="3" cy="5"/>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43" name="Freeform 409"/>
              <p:cNvSpPr>
                <a:spLocks/>
              </p:cNvSpPr>
              <p:nvPr/>
            </p:nvSpPr>
            <p:spPr bwMode="auto">
              <a:xfrm>
                <a:off x="2334" y="3933"/>
                <a:ext cx="3" cy="2"/>
              </a:xfrm>
              <a:custGeom>
                <a:avLst/>
                <a:gdLst>
                  <a:gd name="T0" fmla="*/ 1 w 1"/>
                  <a:gd name="T1" fmla="*/ 1 h 1"/>
                  <a:gd name="T2" fmla="*/ 0 w 1"/>
                  <a:gd name="T3" fmla="*/ 1 h 1"/>
                  <a:gd name="T4" fmla="*/ 1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1" y="1"/>
                      <a:pt x="1" y="1"/>
                    </a:cubicBezTo>
                    <a:cubicBezTo>
                      <a:pt x="1" y="1"/>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44" name="Freeform 410"/>
              <p:cNvSpPr>
                <a:spLocks/>
              </p:cNvSpPr>
              <p:nvPr/>
            </p:nvSpPr>
            <p:spPr bwMode="auto">
              <a:xfrm>
                <a:off x="2334" y="3933"/>
                <a:ext cx="3" cy="2"/>
              </a:xfrm>
              <a:custGeom>
                <a:avLst/>
                <a:gdLst>
                  <a:gd name="T0" fmla="*/ 1 w 1"/>
                  <a:gd name="T1" fmla="*/ 1 h 1"/>
                  <a:gd name="T2" fmla="*/ 0 w 1"/>
                  <a:gd name="T3" fmla="*/ 1 h 1"/>
                  <a:gd name="T4" fmla="*/ 1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1" y="1"/>
                      <a:pt x="1" y="1"/>
                    </a:cubicBezTo>
                    <a:cubicBezTo>
                      <a:pt x="1" y="1"/>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45" name="Freeform 411"/>
              <p:cNvSpPr>
                <a:spLocks/>
              </p:cNvSpPr>
              <p:nvPr/>
            </p:nvSpPr>
            <p:spPr bwMode="auto">
              <a:xfrm>
                <a:off x="2337" y="3930"/>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46" name="Freeform 412"/>
              <p:cNvSpPr>
                <a:spLocks/>
              </p:cNvSpPr>
              <p:nvPr/>
            </p:nvSpPr>
            <p:spPr bwMode="auto">
              <a:xfrm>
                <a:off x="2337" y="3930"/>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47" name="Freeform 413"/>
              <p:cNvSpPr>
                <a:spLocks/>
              </p:cNvSpPr>
              <p:nvPr/>
            </p:nvSpPr>
            <p:spPr bwMode="auto">
              <a:xfrm>
                <a:off x="2340" y="3927"/>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48" name="Freeform 414"/>
              <p:cNvSpPr>
                <a:spLocks/>
              </p:cNvSpPr>
              <p:nvPr/>
            </p:nvSpPr>
            <p:spPr bwMode="auto">
              <a:xfrm>
                <a:off x="2340" y="3927"/>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49" name="Freeform 415"/>
              <p:cNvSpPr>
                <a:spLocks/>
              </p:cNvSpPr>
              <p:nvPr/>
            </p:nvSpPr>
            <p:spPr bwMode="auto">
              <a:xfrm>
                <a:off x="2343" y="3924"/>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1" y="1"/>
                      <a:pt x="1" y="1"/>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50" name="Freeform 416"/>
              <p:cNvSpPr>
                <a:spLocks/>
              </p:cNvSpPr>
              <p:nvPr/>
            </p:nvSpPr>
            <p:spPr bwMode="auto">
              <a:xfrm>
                <a:off x="2343" y="3924"/>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1" y="1"/>
                      <a:pt x="1" y="1"/>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51" name="Freeform 417"/>
              <p:cNvSpPr>
                <a:spLocks/>
              </p:cNvSpPr>
              <p:nvPr/>
            </p:nvSpPr>
            <p:spPr bwMode="auto">
              <a:xfrm>
                <a:off x="2346" y="3921"/>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1" y="1"/>
                      <a:pt x="1" y="1"/>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52" name="Freeform 418"/>
              <p:cNvSpPr>
                <a:spLocks/>
              </p:cNvSpPr>
              <p:nvPr/>
            </p:nvSpPr>
            <p:spPr bwMode="auto">
              <a:xfrm>
                <a:off x="2346" y="3921"/>
                <a:ext cx="3" cy="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1" y="1"/>
                      <a:pt x="1" y="1"/>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53" name="Freeform 419"/>
              <p:cNvSpPr>
                <a:spLocks/>
              </p:cNvSpPr>
              <p:nvPr/>
            </p:nvSpPr>
            <p:spPr bwMode="auto">
              <a:xfrm>
                <a:off x="2349" y="3918"/>
                <a:ext cx="3" cy="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0"/>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54" name="Freeform 420"/>
              <p:cNvSpPr>
                <a:spLocks/>
              </p:cNvSpPr>
              <p:nvPr/>
            </p:nvSpPr>
            <p:spPr bwMode="auto">
              <a:xfrm>
                <a:off x="2349" y="3918"/>
                <a:ext cx="3" cy="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0"/>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55" name="Oval 421"/>
              <p:cNvSpPr>
                <a:spLocks noChangeArrowheads="1"/>
              </p:cNvSpPr>
              <p:nvPr/>
            </p:nvSpPr>
            <p:spPr bwMode="auto">
              <a:xfrm>
                <a:off x="2340" y="3933"/>
                <a:ext cx="6" cy="2"/>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56" name="Oval 422"/>
              <p:cNvSpPr>
                <a:spLocks noChangeArrowheads="1"/>
              </p:cNvSpPr>
              <p:nvPr/>
            </p:nvSpPr>
            <p:spPr bwMode="auto">
              <a:xfrm>
                <a:off x="2340" y="3933"/>
                <a:ext cx="6" cy="2"/>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57" name="Oval 423"/>
              <p:cNvSpPr>
                <a:spLocks noChangeArrowheads="1"/>
              </p:cNvSpPr>
              <p:nvPr/>
            </p:nvSpPr>
            <p:spPr bwMode="auto">
              <a:xfrm>
                <a:off x="2343" y="3930"/>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58" name="Oval 424"/>
              <p:cNvSpPr>
                <a:spLocks noChangeArrowheads="1"/>
              </p:cNvSpPr>
              <p:nvPr/>
            </p:nvSpPr>
            <p:spPr bwMode="auto">
              <a:xfrm>
                <a:off x="2343" y="3930"/>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59" name="Freeform 425"/>
              <p:cNvSpPr>
                <a:spLocks/>
              </p:cNvSpPr>
              <p:nvPr/>
            </p:nvSpPr>
            <p:spPr bwMode="auto">
              <a:xfrm>
                <a:off x="2343" y="3927"/>
                <a:ext cx="6" cy="3"/>
              </a:xfrm>
              <a:custGeom>
                <a:avLst/>
                <a:gdLst>
                  <a:gd name="T0" fmla="*/ 1 w 2"/>
                  <a:gd name="T1" fmla="*/ 0 h 1"/>
                  <a:gd name="T2" fmla="*/ 0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1"/>
                      <a:pt x="0" y="1"/>
                    </a:cubicBezTo>
                    <a:cubicBezTo>
                      <a:pt x="0" y="1"/>
                      <a:pt x="1" y="1"/>
                      <a:pt x="1" y="1"/>
                    </a:cubicBezTo>
                    <a:cubicBezTo>
                      <a:pt x="2" y="1"/>
                      <a:pt x="2" y="1"/>
                      <a:pt x="2" y="1"/>
                    </a:cubicBezTo>
                    <a:cubicBezTo>
                      <a:pt x="2" y="0"/>
                      <a:pt x="2"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60" name="Freeform 426"/>
              <p:cNvSpPr>
                <a:spLocks/>
              </p:cNvSpPr>
              <p:nvPr/>
            </p:nvSpPr>
            <p:spPr bwMode="auto">
              <a:xfrm>
                <a:off x="2343" y="3927"/>
                <a:ext cx="6" cy="3"/>
              </a:xfrm>
              <a:custGeom>
                <a:avLst/>
                <a:gdLst>
                  <a:gd name="T0" fmla="*/ 1 w 2"/>
                  <a:gd name="T1" fmla="*/ 0 h 1"/>
                  <a:gd name="T2" fmla="*/ 0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1"/>
                      <a:pt x="0" y="1"/>
                    </a:cubicBezTo>
                    <a:cubicBezTo>
                      <a:pt x="0" y="1"/>
                      <a:pt x="1" y="1"/>
                      <a:pt x="1" y="1"/>
                    </a:cubicBezTo>
                    <a:cubicBezTo>
                      <a:pt x="2" y="1"/>
                      <a:pt x="2" y="1"/>
                      <a:pt x="2" y="1"/>
                    </a:cubicBezTo>
                    <a:cubicBezTo>
                      <a:pt x="2" y="0"/>
                      <a:pt x="2"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61" name="Oval 427"/>
              <p:cNvSpPr>
                <a:spLocks noChangeArrowheads="1"/>
              </p:cNvSpPr>
              <p:nvPr/>
            </p:nvSpPr>
            <p:spPr bwMode="auto">
              <a:xfrm>
                <a:off x="2346" y="3927"/>
                <a:ext cx="6" cy="1"/>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62" name="Oval 428"/>
              <p:cNvSpPr>
                <a:spLocks noChangeArrowheads="1"/>
              </p:cNvSpPr>
              <p:nvPr/>
            </p:nvSpPr>
            <p:spPr bwMode="auto">
              <a:xfrm>
                <a:off x="2346" y="3927"/>
                <a:ext cx="6" cy="1"/>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63" name="Freeform 429"/>
              <p:cNvSpPr>
                <a:spLocks/>
              </p:cNvSpPr>
              <p:nvPr/>
            </p:nvSpPr>
            <p:spPr bwMode="auto">
              <a:xfrm>
                <a:off x="2349" y="3924"/>
                <a:ext cx="6" cy="3"/>
              </a:xfrm>
              <a:custGeom>
                <a:avLst/>
                <a:gdLst>
                  <a:gd name="T0" fmla="*/ 1 w 2"/>
                  <a:gd name="T1" fmla="*/ 0 h 1"/>
                  <a:gd name="T2" fmla="*/ 0 w 2"/>
                  <a:gd name="T3" fmla="*/ 0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0" y="1"/>
                      <a:pt x="0" y="1"/>
                      <a:pt x="1" y="1"/>
                    </a:cubicBezTo>
                    <a:cubicBezTo>
                      <a:pt x="1" y="1"/>
                      <a:pt x="2" y="0"/>
                      <a:pt x="2" y="0"/>
                    </a:cubicBezTo>
                    <a:cubicBezTo>
                      <a:pt x="2"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64" name="Freeform 430"/>
              <p:cNvSpPr>
                <a:spLocks/>
              </p:cNvSpPr>
              <p:nvPr/>
            </p:nvSpPr>
            <p:spPr bwMode="auto">
              <a:xfrm>
                <a:off x="2349" y="3924"/>
                <a:ext cx="6" cy="3"/>
              </a:xfrm>
              <a:custGeom>
                <a:avLst/>
                <a:gdLst>
                  <a:gd name="T0" fmla="*/ 1 w 2"/>
                  <a:gd name="T1" fmla="*/ 0 h 1"/>
                  <a:gd name="T2" fmla="*/ 0 w 2"/>
                  <a:gd name="T3" fmla="*/ 0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0" y="1"/>
                      <a:pt x="0" y="1"/>
                      <a:pt x="1" y="1"/>
                    </a:cubicBezTo>
                    <a:cubicBezTo>
                      <a:pt x="1" y="1"/>
                      <a:pt x="2" y="0"/>
                      <a:pt x="2" y="0"/>
                    </a:cubicBezTo>
                    <a:cubicBezTo>
                      <a:pt x="2" y="0"/>
                      <a:pt x="1"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65" name="Oval 431"/>
              <p:cNvSpPr>
                <a:spLocks noChangeArrowheads="1"/>
              </p:cNvSpPr>
              <p:nvPr/>
            </p:nvSpPr>
            <p:spPr bwMode="auto">
              <a:xfrm>
                <a:off x="2349" y="3921"/>
                <a:ext cx="9"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66" name="Oval 432"/>
              <p:cNvSpPr>
                <a:spLocks noChangeArrowheads="1"/>
              </p:cNvSpPr>
              <p:nvPr/>
            </p:nvSpPr>
            <p:spPr bwMode="auto">
              <a:xfrm>
                <a:off x="2349" y="3921"/>
                <a:ext cx="9"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67" name="Freeform 433"/>
              <p:cNvSpPr>
                <a:spLocks/>
              </p:cNvSpPr>
              <p:nvPr/>
            </p:nvSpPr>
            <p:spPr bwMode="auto">
              <a:xfrm>
                <a:off x="2352" y="3918"/>
                <a:ext cx="6" cy="3"/>
              </a:xfrm>
              <a:custGeom>
                <a:avLst/>
                <a:gdLst>
                  <a:gd name="T0" fmla="*/ 1 w 2"/>
                  <a:gd name="T1" fmla="*/ 0 h 1"/>
                  <a:gd name="T2" fmla="*/ 0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1"/>
                      <a:pt x="0" y="1"/>
                      <a:pt x="0" y="1"/>
                    </a:cubicBezTo>
                    <a:cubicBezTo>
                      <a:pt x="0" y="1"/>
                      <a:pt x="1" y="1"/>
                      <a:pt x="1" y="1"/>
                    </a:cubicBezTo>
                    <a:cubicBezTo>
                      <a:pt x="2" y="1"/>
                      <a:pt x="2" y="1"/>
                      <a:pt x="2" y="1"/>
                    </a:cubicBezTo>
                    <a:cubicBezTo>
                      <a:pt x="2" y="0"/>
                      <a:pt x="2"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68" name="Freeform 434"/>
              <p:cNvSpPr>
                <a:spLocks/>
              </p:cNvSpPr>
              <p:nvPr/>
            </p:nvSpPr>
            <p:spPr bwMode="auto">
              <a:xfrm>
                <a:off x="2352" y="3918"/>
                <a:ext cx="6" cy="3"/>
              </a:xfrm>
              <a:custGeom>
                <a:avLst/>
                <a:gdLst>
                  <a:gd name="T0" fmla="*/ 1 w 2"/>
                  <a:gd name="T1" fmla="*/ 0 h 1"/>
                  <a:gd name="T2" fmla="*/ 0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1"/>
                      <a:pt x="0" y="1"/>
                      <a:pt x="0" y="1"/>
                    </a:cubicBezTo>
                    <a:cubicBezTo>
                      <a:pt x="0" y="1"/>
                      <a:pt x="1" y="1"/>
                      <a:pt x="1" y="1"/>
                    </a:cubicBezTo>
                    <a:cubicBezTo>
                      <a:pt x="2" y="1"/>
                      <a:pt x="2" y="1"/>
                      <a:pt x="2" y="1"/>
                    </a:cubicBezTo>
                    <a:cubicBezTo>
                      <a:pt x="2" y="0"/>
                      <a:pt x="2"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69" name="Oval 435"/>
              <p:cNvSpPr>
                <a:spLocks noChangeArrowheads="1"/>
              </p:cNvSpPr>
              <p:nvPr/>
            </p:nvSpPr>
            <p:spPr bwMode="auto">
              <a:xfrm>
                <a:off x="2337" y="3935"/>
                <a:ext cx="6" cy="1"/>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70" name="Oval 436"/>
              <p:cNvSpPr>
                <a:spLocks noChangeArrowheads="1"/>
              </p:cNvSpPr>
              <p:nvPr/>
            </p:nvSpPr>
            <p:spPr bwMode="auto">
              <a:xfrm>
                <a:off x="2337" y="3935"/>
                <a:ext cx="6" cy="1"/>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71" name="Oval 437"/>
              <p:cNvSpPr>
                <a:spLocks noChangeArrowheads="1"/>
              </p:cNvSpPr>
              <p:nvPr/>
            </p:nvSpPr>
            <p:spPr bwMode="auto">
              <a:xfrm>
                <a:off x="2334" y="3935"/>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72" name="Oval 438"/>
              <p:cNvSpPr>
                <a:spLocks noChangeArrowheads="1"/>
              </p:cNvSpPr>
              <p:nvPr/>
            </p:nvSpPr>
            <p:spPr bwMode="auto">
              <a:xfrm>
                <a:off x="2334" y="3935"/>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73" name="Freeform 439"/>
              <p:cNvSpPr>
                <a:spLocks/>
              </p:cNvSpPr>
              <p:nvPr/>
            </p:nvSpPr>
            <p:spPr bwMode="auto">
              <a:xfrm>
                <a:off x="2334" y="3933"/>
                <a:ext cx="3" cy="2"/>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1"/>
                      <a:pt x="1" y="0"/>
                    </a:cubicBezTo>
                    <a:cubicBezTo>
                      <a:pt x="1" y="0"/>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74" name="Freeform 440"/>
              <p:cNvSpPr>
                <a:spLocks/>
              </p:cNvSpPr>
              <p:nvPr/>
            </p:nvSpPr>
            <p:spPr bwMode="auto">
              <a:xfrm>
                <a:off x="2334" y="3933"/>
                <a:ext cx="3" cy="2"/>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1"/>
                      <a:pt x="1" y="0"/>
                    </a:cubicBezTo>
                    <a:cubicBezTo>
                      <a:pt x="1" y="0"/>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75" name="Freeform 441"/>
              <p:cNvSpPr>
                <a:spLocks/>
              </p:cNvSpPr>
              <p:nvPr/>
            </p:nvSpPr>
            <p:spPr bwMode="auto">
              <a:xfrm>
                <a:off x="2337" y="3930"/>
                <a:ext cx="3" cy="3"/>
              </a:xfrm>
              <a:custGeom>
                <a:avLst/>
                <a:gdLst>
                  <a:gd name="T0" fmla="*/ 1 w 1"/>
                  <a:gd name="T1" fmla="*/ 1 h 1"/>
                  <a:gd name="T2" fmla="*/ 0 w 1"/>
                  <a:gd name="T3" fmla="*/ 1 h 1"/>
                  <a:gd name="T4" fmla="*/ 1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0" y="1"/>
                    </a:cubicBezTo>
                    <a:cubicBezTo>
                      <a:pt x="0" y="1"/>
                      <a:pt x="1" y="1"/>
                      <a:pt x="1" y="1"/>
                    </a:cubicBezTo>
                    <a:cubicBezTo>
                      <a:pt x="1" y="0"/>
                      <a:pt x="1"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76" name="Freeform 442"/>
              <p:cNvSpPr>
                <a:spLocks/>
              </p:cNvSpPr>
              <p:nvPr/>
            </p:nvSpPr>
            <p:spPr bwMode="auto">
              <a:xfrm>
                <a:off x="2337" y="3930"/>
                <a:ext cx="3" cy="3"/>
              </a:xfrm>
              <a:custGeom>
                <a:avLst/>
                <a:gdLst>
                  <a:gd name="T0" fmla="*/ 1 w 1"/>
                  <a:gd name="T1" fmla="*/ 1 h 1"/>
                  <a:gd name="T2" fmla="*/ 0 w 1"/>
                  <a:gd name="T3" fmla="*/ 1 h 1"/>
                  <a:gd name="T4" fmla="*/ 1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0" y="1"/>
                    </a:cubicBezTo>
                    <a:cubicBezTo>
                      <a:pt x="0" y="1"/>
                      <a:pt x="1" y="1"/>
                      <a:pt x="1" y="1"/>
                    </a:cubicBezTo>
                    <a:cubicBezTo>
                      <a:pt x="1" y="0"/>
                      <a:pt x="1"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77" name="Freeform 443"/>
              <p:cNvSpPr>
                <a:spLocks/>
              </p:cNvSpPr>
              <p:nvPr/>
            </p:nvSpPr>
            <p:spPr bwMode="auto">
              <a:xfrm>
                <a:off x="2340" y="3927"/>
                <a:ext cx="6" cy="3"/>
              </a:xfrm>
              <a:custGeom>
                <a:avLst/>
                <a:gdLst>
                  <a:gd name="T0" fmla="*/ 1 w 2"/>
                  <a:gd name="T1" fmla="*/ 1 h 1"/>
                  <a:gd name="T2" fmla="*/ 0 w 2"/>
                  <a:gd name="T3" fmla="*/ 1 h 1"/>
                  <a:gd name="T4" fmla="*/ 1 w 2"/>
                  <a:gd name="T5" fmla="*/ 1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0" y="1"/>
                    </a:cubicBezTo>
                    <a:cubicBezTo>
                      <a:pt x="0" y="1"/>
                      <a:pt x="1" y="1"/>
                      <a:pt x="1" y="1"/>
                    </a:cubicBezTo>
                    <a:cubicBezTo>
                      <a:pt x="1" y="0"/>
                      <a:pt x="1" y="0"/>
                      <a:pt x="1" y="0"/>
                    </a:cubicBezTo>
                    <a:cubicBezTo>
                      <a:pt x="2"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78" name="Freeform 444"/>
              <p:cNvSpPr>
                <a:spLocks/>
              </p:cNvSpPr>
              <p:nvPr/>
            </p:nvSpPr>
            <p:spPr bwMode="auto">
              <a:xfrm>
                <a:off x="2340" y="3927"/>
                <a:ext cx="6" cy="3"/>
              </a:xfrm>
              <a:custGeom>
                <a:avLst/>
                <a:gdLst>
                  <a:gd name="T0" fmla="*/ 1 w 2"/>
                  <a:gd name="T1" fmla="*/ 1 h 1"/>
                  <a:gd name="T2" fmla="*/ 0 w 2"/>
                  <a:gd name="T3" fmla="*/ 1 h 1"/>
                  <a:gd name="T4" fmla="*/ 1 w 2"/>
                  <a:gd name="T5" fmla="*/ 1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0" y="1"/>
                    </a:cubicBezTo>
                    <a:cubicBezTo>
                      <a:pt x="0" y="1"/>
                      <a:pt x="1" y="1"/>
                      <a:pt x="1" y="1"/>
                    </a:cubicBezTo>
                    <a:cubicBezTo>
                      <a:pt x="1" y="0"/>
                      <a:pt x="1" y="0"/>
                      <a:pt x="1" y="0"/>
                    </a:cubicBezTo>
                    <a:cubicBezTo>
                      <a:pt x="2"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79" name="Freeform 445"/>
              <p:cNvSpPr>
                <a:spLocks/>
              </p:cNvSpPr>
              <p:nvPr/>
            </p:nvSpPr>
            <p:spPr bwMode="auto">
              <a:xfrm>
                <a:off x="2343" y="3924"/>
                <a:ext cx="6" cy="3"/>
              </a:xfrm>
              <a:custGeom>
                <a:avLst/>
                <a:gdLst>
                  <a:gd name="T0" fmla="*/ 1 w 2"/>
                  <a:gd name="T1" fmla="*/ 1 h 1"/>
                  <a:gd name="T2" fmla="*/ 1 w 2"/>
                  <a:gd name="T3" fmla="*/ 1 h 1"/>
                  <a:gd name="T4" fmla="*/ 1 w 2"/>
                  <a:gd name="T5" fmla="*/ 0 h 1"/>
                  <a:gd name="T6" fmla="*/ 2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1" y="1"/>
                    </a:cubicBezTo>
                    <a:cubicBezTo>
                      <a:pt x="0" y="1"/>
                      <a:pt x="1" y="1"/>
                      <a:pt x="1" y="0"/>
                    </a:cubicBezTo>
                    <a:cubicBezTo>
                      <a:pt x="1" y="0"/>
                      <a:pt x="1" y="0"/>
                      <a:pt x="2" y="0"/>
                    </a:cubicBezTo>
                    <a:cubicBezTo>
                      <a:pt x="2"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80" name="Freeform 446"/>
              <p:cNvSpPr>
                <a:spLocks/>
              </p:cNvSpPr>
              <p:nvPr/>
            </p:nvSpPr>
            <p:spPr bwMode="auto">
              <a:xfrm>
                <a:off x="2343" y="3924"/>
                <a:ext cx="6" cy="3"/>
              </a:xfrm>
              <a:custGeom>
                <a:avLst/>
                <a:gdLst>
                  <a:gd name="T0" fmla="*/ 1 w 2"/>
                  <a:gd name="T1" fmla="*/ 1 h 1"/>
                  <a:gd name="T2" fmla="*/ 1 w 2"/>
                  <a:gd name="T3" fmla="*/ 1 h 1"/>
                  <a:gd name="T4" fmla="*/ 1 w 2"/>
                  <a:gd name="T5" fmla="*/ 0 h 1"/>
                  <a:gd name="T6" fmla="*/ 2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1" y="1"/>
                    </a:cubicBezTo>
                    <a:cubicBezTo>
                      <a:pt x="0" y="1"/>
                      <a:pt x="1" y="1"/>
                      <a:pt x="1" y="0"/>
                    </a:cubicBezTo>
                    <a:cubicBezTo>
                      <a:pt x="1" y="0"/>
                      <a:pt x="1" y="0"/>
                      <a:pt x="2" y="0"/>
                    </a:cubicBezTo>
                    <a:cubicBezTo>
                      <a:pt x="2"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81" name="Freeform 447"/>
              <p:cNvSpPr>
                <a:spLocks/>
              </p:cNvSpPr>
              <p:nvPr/>
            </p:nvSpPr>
            <p:spPr bwMode="auto">
              <a:xfrm>
                <a:off x="2349" y="3921"/>
                <a:ext cx="3" cy="3"/>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0" y="1"/>
                      <a:pt x="0" y="0"/>
                    </a:cubicBezTo>
                    <a:cubicBezTo>
                      <a:pt x="0" y="0"/>
                      <a:pt x="0" y="0"/>
                      <a:pt x="1" y="0"/>
                    </a:cubicBezTo>
                    <a:cubicBezTo>
                      <a:pt x="1" y="0"/>
                      <a:pt x="0" y="0"/>
                      <a:pt x="0"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82" name="Freeform 448"/>
              <p:cNvSpPr>
                <a:spLocks/>
              </p:cNvSpPr>
              <p:nvPr/>
            </p:nvSpPr>
            <p:spPr bwMode="auto">
              <a:xfrm>
                <a:off x="2349" y="3921"/>
                <a:ext cx="3" cy="3"/>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0" y="1"/>
                      <a:pt x="0" y="0"/>
                    </a:cubicBezTo>
                    <a:cubicBezTo>
                      <a:pt x="0" y="0"/>
                      <a:pt x="0" y="0"/>
                      <a:pt x="1" y="0"/>
                    </a:cubicBezTo>
                    <a:cubicBezTo>
                      <a:pt x="1" y="0"/>
                      <a:pt x="0" y="0"/>
                      <a:pt x="0"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83" name="Freeform 449"/>
              <p:cNvSpPr>
                <a:spLocks/>
              </p:cNvSpPr>
              <p:nvPr/>
            </p:nvSpPr>
            <p:spPr bwMode="auto">
              <a:xfrm>
                <a:off x="2352" y="3918"/>
                <a:ext cx="3" cy="3"/>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0" y="1"/>
                      <a:pt x="0" y="0"/>
                    </a:cubicBezTo>
                    <a:cubicBezTo>
                      <a:pt x="0" y="0"/>
                      <a:pt x="1" y="0"/>
                      <a:pt x="1" y="0"/>
                    </a:cubicBezTo>
                    <a:cubicBezTo>
                      <a:pt x="1" y="0"/>
                      <a:pt x="1" y="0"/>
                      <a:pt x="0"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84" name="Freeform 450"/>
              <p:cNvSpPr>
                <a:spLocks/>
              </p:cNvSpPr>
              <p:nvPr/>
            </p:nvSpPr>
            <p:spPr bwMode="auto">
              <a:xfrm>
                <a:off x="2352" y="3918"/>
                <a:ext cx="3" cy="3"/>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0" y="1"/>
                      <a:pt x="0" y="0"/>
                    </a:cubicBezTo>
                    <a:cubicBezTo>
                      <a:pt x="0" y="0"/>
                      <a:pt x="1" y="0"/>
                      <a:pt x="1" y="0"/>
                    </a:cubicBezTo>
                    <a:cubicBezTo>
                      <a:pt x="1" y="0"/>
                      <a:pt x="1" y="0"/>
                      <a:pt x="0"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85" name="Freeform 451"/>
              <p:cNvSpPr>
                <a:spLocks/>
              </p:cNvSpPr>
              <p:nvPr/>
            </p:nvSpPr>
            <p:spPr bwMode="auto">
              <a:xfrm>
                <a:off x="2331" y="3921"/>
                <a:ext cx="6" cy="14"/>
              </a:xfrm>
              <a:custGeom>
                <a:avLst/>
                <a:gdLst>
                  <a:gd name="T0" fmla="*/ 0 w 2"/>
                  <a:gd name="T1" fmla="*/ 5 h 5"/>
                  <a:gd name="T2" fmla="*/ 2 w 2"/>
                  <a:gd name="T3" fmla="*/ 0 h 5"/>
                </a:gdLst>
                <a:ahLst/>
                <a:cxnLst>
                  <a:cxn ang="0">
                    <a:pos x="T0" y="T1"/>
                  </a:cxn>
                  <a:cxn ang="0">
                    <a:pos x="T2" y="T3"/>
                  </a:cxn>
                </a:cxnLst>
                <a:rect l="0" t="0" r="r" b="b"/>
                <a:pathLst>
                  <a:path w="2" h="5">
                    <a:moveTo>
                      <a:pt x="0" y="5"/>
                    </a:moveTo>
                    <a:cubicBezTo>
                      <a:pt x="0" y="5"/>
                      <a:pt x="1" y="0"/>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86" name="Freeform 452"/>
              <p:cNvSpPr>
                <a:spLocks/>
              </p:cNvSpPr>
              <p:nvPr/>
            </p:nvSpPr>
            <p:spPr bwMode="auto">
              <a:xfrm>
                <a:off x="2331" y="3921"/>
                <a:ext cx="6" cy="14"/>
              </a:xfrm>
              <a:custGeom>
                <a:avLst/>
                <a:gdLst>
                  <a:gd name="T0" fmla="*/ 0 w 2"/>
                  <a:gd name="T1" fmla="*/ 5 h 5"/>
                  <a:gd name="T2" fmla="*/ 2 w 2"/>
                  <a:gd name="T3" fmla="*/ 0 h 5"/>
                </a:gdLst>
                <a:ahLst/>
                <a:cxnLst>
                  <a:cxn ang="0">
                    <a:pos x="T0" y="T1"/>
                  </a:cxn>
                  <a:cxn ang="0">
                    <a:pos x="T2" y="T3"/>
                  </a:cxn>
                </a:cxnLst>
                <a:rect l="0" t="0" r="r" b="b"/>
                <a:pathLst>
                  <a:path w="2" h="5">
                    <a:moveTo>
                      <a:pt x="0" y="5"/>
                    </a:moveTo>
                    <a:cubicBezTo>
                      <a:pt x="0" y="5"/>
                      <a:pt x="1" y="0"/>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87" name="Freeform 453"/>
              <p:cNvSpPr>
                <a:spLocks/>
              </p:cNvSpPr>
              <p:nvPr/>
            </p:nvSpPr>
            <p:spPr bwMode="auto">
              <a:xfrm>
                <a:off x="2334" y="3912"/>
                <a:ext cx="6" cy="18"/>
              </a:xfrm>
              <a:custGeom>
                <a:avLst/>
                <a:gdLst>
                  <a:gd name="T0" fmla="*/ 0 w 2"/>
                  <a:gd name="T1" fmla="*/ 6 h 6"/>
                  <a:gd name="T2" fmla="*/ 2 w 2"/>
                  <a:gd name="T3" fmla="*/ 0 h 6"/>
                </a:gdLst>
                <a:ahLst/>
                <a:cxnLst>
                  <a:cxn ang="0">
                    <a:pos x="T0" y="T1"/>
                  </a:cxn>
                  <a:cxn ang="0">
                    <a:pos x="T2" y="T3"/>
                  </a:cxn>
                </a:cxnLst>
                <a:rect l="0" t="0" r="r" b="b"/>
                <a:pathLst>
                  <a:path w="2" h="6">
                    <a:moveTo>
                      <a:pt x="0" y="6"/>
                    </a:moveTo>
                    <a:cubicBezTo>
                      <a:pt x="0" y="6"/>
                      <a:pt x="2"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88" name="Freeform 454"/>
              <p:cNvSpPr>
                <a:spLocks/>
              </p:cNvSpPr>
              <p:nvPr/>
            </p:nvSpPr>
            <p:spPr bwMode="auto">
              <a:xfrm>
                <a:off x="2334" y="3912"/>
                <a:ext cx="6" cy="18"/>
              </a:xfrm>
              <a:custGeom>
                <a:avLst/>
                <a:gdLst>
                  <a:gd name="T0" fmla="*/ 0 w 2"/>
                  <a:gd name="T1" fmla="*/ 6 h 6"/>
                  <a:gd name="T2" fmla="*/ 2 w 2"/>
                  <a:gd name="T3" fmla="*/ 0 h 6"/>
                </a:gdLst>
                <a:ahLst/>
                <a:cxnLst>
                  <a:cxn ang="0">
                    <a:pos x="T0" y="T1"/>
                  </a:cxn>
                  <a:cxn ang="0">
                    <a:pos x="T2" y="T3"/>
                  </a:cxn>
                </a:cxnLst>
                <a:rect l="0" t="0" r="r" b="b"/>
                <a:pathLst>
                  <a:path w="2" h="6">
                    <a:moveTo>
                      <a:pt x="0" y="6"/>
                    </a:moveTo>
                    <a:cubicBezTo>
                      <a:pt x="0" y="6"/>
                      <a:pt x="2"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89" name="Freeform 455"/>
              <p:cNvSpPr>
                <a:spLocks/>
              </p:cNvSpPr>
              <p:nvPr/>
            </p:nvSpPr>
            <p:spPr bwMode="auto">
              <a:xfrm>
                <a:off x="2340" y="3912"/>
                <a:ext cx="3" cy="12"/>
              </a:xfrm>
              <a:custGeom>
                <a:avLst/>
                <a:gdLst>
                  <a:gd name="T0" fmla="*/ 0 w 1"/>
                  <a:gd name="T1" fmla="*/ 4 h 4"/>
                  <a:gd name="T2" fmla="*/ 1 w 1"/>
                  <a:gd name="T3" fmla="*/ 0 h 4"/>
                </a:gdLst>
                <a:ahLst/>
                <a:cxnLst>
                  <a:cxn ang="0">
                    <a:pos x="T0" y="T1"/>
                  </a:cxn>
                  <a:cxn ang="0">
                    <a:pos x="T2" y="T3"/>
                  </a:cxn>
                </a:cxnLst>
                <a:rect l="0" t="0" r="r" b="b"/>
                <a:pathLst>
                  <a:path w="1" h="4">
                    <a:moveTo>
                      <a:pt x="0" y="4"/>
                    </a:moveTo>
                    <a:cubicBezTo>
                      <a:pt x="0" y="4"/>
                      <a:pt x="1" y="1"/>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90" name="Freeform 456"/>
              <p:cNvSpPr>
                <a:spLocks/>
              </p:cNvSpPr>
              <p:nvPr/>
            </p:nvSpPr>
            <p:spPr bwMode="auto">
              <a:xfrm>
                <a:off x="2340" y="3912"/>
                <a:ext cx="3" cy="12"/>
              </a:xfrm>
              <a:custGeom>
                <a:avLst/>
                <a:gdLst>
                  <a:gd name="T0" fmla="*/ 0 w 1"/>
                  <a:gd name="T1" fmla="*/ 4 h 4"/>
                  <a:gd name="T2" fmla="*/ 1 w 1"/>
                  <a:gd name="T3" fmla="*/ 0 h 4"/>
                </a:gdLst>
                <a:ahLst/>
                <a:cxnLst>
                  <a:cxn ang="0">
                    <a:pos x="T0" y="T1"/>
                  </a:cxn>
                  <a:cxn ang="0">
                    <a:pos x="T2" y="T3"/>
                  </a:cxn>
                </a:cxnLst>
                <a:rect l="0" t="0" r="r" b="b"/>
                <a:pathLst>
                  <a:path w="1" h="4">
                    <a:moveTo>
                      <a:pt x="0" y="4"/>
                    </a:moveTo>
                    <a:cubicBezTo>
                      <a:pt x="0" y="4"/>
                      <a:pt x="1" y="1"/>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91" name="Freeform 457"/>
              <p:cNvSpPr>
                <a:spLocks/>
              </p:cNvSpPr>
              <p:nvPr/>
            </p:nvSpPr>
            <p:spPr bwMode="auto">
              <a:xfrm>
                <a:off x="2343" y="3909"/>
                <a:ext cx="6" cy="9"/>
              </a:xfrm>
              <a:custGeom>
                <a:avLst/>
                <a:gdLst>
                  <a:gd name="T0" fmla="*/ 0 w 2"/>
                  <a:gd name="T1" fmla="*/ 3 h 3"/>
                  <a:gd name="T2" fmla="*/ 2 w 2"/>
                  <a:gd name="T3" fmla="*/ 0 h 3"/>
                </a:gdLst>
                <a:ahLst/>
                <a:cxnLst>
                  <a:cxn ang="0">
                    <a:pos x="T0" y="T1"/>
                  </a:cxn>
                  <a:cxn ang="0">
                    <a:pos x="T2" y="T3"/>
                  </a:cxn>
                </a:cxnLst>
                <a:rect l="0" t="0" r="r" b="b"/>
                <a:pathLst>
                  <a:path w="2" h="3">
                    <a:moveTo>
                      <a:pt x="0" y="3"/>
                    </a:moveTo>
                    <a:cubicBezTo>
                      <a:pt x="0" y="3"/>
                      <a:pt x="1"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92" name="Freeform 458"/>
              <p:cNvSpPr>
                <a:spLocks/>
              </p:cNvSpPr>
              <p:nvPr/>
            </p:nvSpPr>
            <p:spPr bwMode="auto">
              <a:xfrm>
                <a:off x="2343" y="3909"/>
                <a:ext cx="6" cy="9"/>
              </a:xfrm>
              <a:custGeom>
                <a:avLst/>
                <a:gdLst>
                  <a:gd name="T0" fmla="*/ 0 w 2"/>
                  <a:gd name="T1" fmla="*/ 3 h 3"/>
                  <a:gd name="T2" fmla="*/ 2 w 2"/>
                  <a:gd name="T3" fmla="*/ 0 h 3"/>
                </a:gdLst>
                <a:ahLst/>
                <a:cxnLst>
                  <a:cxn ang="0">
                    <a:pos x="T0" y="T1"/>
                  </a:cxn>
                  <a:cxn ang="0">
                    <a:pos x="T2" y="T3"/>
                  </a:cxn>
                </a:cxnLst>
                <a:rect l="0" t="0" r="r" b="b"/>
                <a:pathLst>
                  <a:path w="2" h="3">
                    <a:moveTo>
                      <a:pt x="0" y="3"/>
                    </a:moveTo>
                    <a:cubicBezTo>
                      <a:pt x="0" y="3"/>
                      <a:pt x="1"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93" name="Freeform 459"/>
              <p:cNvSpPr>
                <a:spLocks/>
              </p:cNvSpPr>
              <p:nvPr/>
            </p:nvSpPr>
            <p:spPr bwMode="auto">
              <a:xfrm>
                <a:off x="2346" y="3909"/>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1" y="1"/>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94" name="Freeform 460"/>
              <p:cNvSpPr>
                <a:spLocks/>
              </p:cNvSpPr>
              <p:nvPr/>
            </p:nvSpPr>
            <p:spPr bwMode="auto">
              <a:xfrm>
                <a:off x="2346" y="3909"/>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1" y="1"/>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95" name="Freeform 461"/>
              <p:cNvSpPr>
                <a:spLocks/>
              </p:cNvSpPr>
              <p:nvPr/>
            </p:nvSpPr>
            <p:spPr bwMode="auto">
              <a:xfrm>
                <a:off x="2349" y="3900"/>
                <a:ext cx="9" cy="18"/>
              </a:xfrm>
              <a:custGeom>
                <a:avLst/>
                <a:gdLst>
                  <a:gd name="T0" fmla="*/ 0 w 9"/>
                  <a:gd name="T1" fmla="*/ 18 h 18"/>
                  <a:gd name="T2" fmla="*/ 9 w 9"/>
                  <a:gd name="T3" fmla="*/ 0 h 18"/>
                  <a:gd name="T4" fmla="*/ 0 w 9"/>
                  <a:gd name="T5" fmla="*/ 18 h 18"/>
                </a:gdLst>
                <a:ahLst/>
                <a:cxnLst>
                  <a:cxn ang="0">
                    <a:pos x="T0" y="T1"/>
                  </a:cxn>
                  <a:cxn ang="0">
                    <a:pos x="T2" y="T3"/>
                  </a:cxn>
                  <a:cxn ang="0">
                    <a:pos x="T4" y="T5"/>
                  </a:cxn>
                </a:cxnLst>
                <a:rect l="0" t="0" r="r" b="b"/>
                <a:pathLst>
                  <a:path w="9" h="18">
                    <a:moveTo>
                      <a:pt x="0" y="18"/>
                    </a:moveTo>
                    <a:lnTo>
                      <a:pt x="9" y="0"/>
                    </a:lnTo>
                    <a:lnTo>
                      <a:pt x="0" y="18"/>
                    </a:lnTo>
                    <a:close/>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96" name="Line 462"/>
              <p:cNvSpPr>
                <a:spLocks noChangeShapeType="1"/>
              </p:cNvSpPr>
              <p:nvPr/>
            </p:nvSpPr>
            <p:spPr bwMode="auto">
              <a:xfrm flipV="1">
                <a:off x="2349" y="3900"/>
                <a:ext cx="9" cy="1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97" name="Line 463"/>
              <p:cNvSpPr>
                <a:spLocks noChangeShapeType="1"/>
              </p:cNvSpPr>
              <p:nvPr/>
            </p:nvSpPr>
            <p:spPr bwMode="auto">
              <a:xfrm flipV="1">
                <a:off x="2349" y="3900"/>
                <a:ext cx="9" cy="18"/>
              </a:xfrm>
              <a:prstGeom prst="line">
                <a:avLst/>
              </a:prstGeom>
              <a:noFill/>
              <a:ln w="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98" name="Freeform 464"/>
              <p:cNvSpPr>
                <a:spLocks/>
              </p:cNvSpPr>
              <p:nvPr/>
            </p:nvSpPr>
            <p:spPr bwMode="auto">
              <a:xfrm>
                <a:off x="2355" y="3912"/>
                <a:ext cx="6" cy="6"/>
              </a:xfrm>
              <a:custGeom>
                <a:avLst/>
                <a:gdLst>
                  <a:gd name="T0" fmla="*/ 0 w 6"/>
                  <a:gd name="T1" fmla="*/ 6 h 6"/>
                  <a:gd name="T2" fmla="*/ 6 w 6"/>
                  <a:gd name="T3" fmla="*/ 0 h 6"/>
                  <a:gd name="T4" fmla="*/ 0 w 6"/>
                  <a:gd name="T5" fmla="*/ 6 h 6"/>
                </a:gdLst>
                <a:ahLst/>
                <a:cxnLst>
                  <a:cxn ang="0">
                    <a:pos x="T0" y="T1"/>
                  </a:cxn>
                  <a:cxn ang="0">
                    <a:pos x="T2" y="T3"/>
                  </a:cxn>
                  <a:cxn ang="0">
                    <a:pos x="T4" y="T5"/>
                  </a:cxn>
                </a:cxnLst>
                <a:rect l="0" t="0" r="r" b="b"/>
                <a:pathLst>
                  <a:path w="6" h="6">
                    <a:moveTo>
                      <a:pt x="0" y="6"/>
                    </a:moveTo>
                    <a:lnTo>
                      <a:pt x="6" y="0"/>
                    </a:lnTo>
                    <a:lnTo>
                      <a:pt x="0" y="6"/>
                    </a:lnTo>
                    <a:close/>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99" name="Line 465"/>
              <p:cNvSpPr>
                <a:spLocks noChangeShapeType="1"/>
              </p:cNvSpPr>
              <p:nvPr/>
            </p:nvSpPr>
            <p:spPr bwMode="auto">
              <a:xfrm flipV="1">
                <a:off x="2355" y="3912"/>
                <a:ext cx="6"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00" name="Line 466"/>
              <p:cNvSpPr>
                <a:spLocks noChangeShapeType="1"/>
              </p:cNvSpPr>
              <p:nvPr/>
            </p:nvSpPr>
            <p:spPr bwMode="auto">
              <a:xfrm flipV="1">
                <a:off x="2355" y="3912"/>
                <a:ext cx="6" cy="6"/>
              </a:xfrm>
              <a:prstGeom prst="line">
                <a:avLst/>
              </a:prstGeom>
              <a:noFill/>
              <a:ln w="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01" name="Freeform 467"/>
              <p:cNvSpPr>
                <a:spLocks/>
              </p:cNvSpPr>
              <p:nvPr/>
            </p:nvSpPr>
            <p:spPr bwMode="auto">
              <a:xfrm>
                <a:off x="2334" y="3935"/>
                <a:ext cx="12" cy="3"/>
              </a:xfrm>
              <a:custGeom>
                <a:avLst/>
                <a:gdLst>
                  <a:gd name="T0" fmla="*/ 0 w 4"/>
                  <a:gd name="T1" fmla="*/ 1 h 1"/>
                  <a:gd name="T2" fmla="*/ 4 w 4"/>
                  <a:gd name="T3" fmla="*/ 0 h 1"/>
                </a:gdLst>
                <a:ahLst/>
                <a:cxnLst>
                  <a:cxn ang="0">
                    <a:pos x="T0" y="T1"/>
                  </a:cxn>
                  <a:cxn ang="0">
                    <a:pos x="T2" y="T3"/>
                  </a:cxn>
                </a:cxnLst>
                <a:rect l="0" t="0" r="r" b="b"/>
                <a:pathLst>
                  <a:path w="4" h="1">
                    <a:moveTo>
                      <a:pt x="0" y="1"/>
                    </a:moveTo>
                    <a:cubicBezTo>
                      <a:pt x="0" y="1"/>
                      <a:pt x="4" y="0"/>
                      <a:pt x="4"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02" name="Freeform 468"/>
              <p:cNvSpPr>
                <a:spLocks/>
              </p:cNvSpPr>
              <p:nvPr/>
            </p:nvSpPr>
            <p:spPr bwMode="auto">
              <a:xfrm>
                <a:off x="2334" y="3935"/>
                <a:ext cx="12" cy="3"/>
              </a:xfrm>
              <a:custGeom>
                <a:avLst/>
                <a:gdLst>
                  <a:gd name="T0" fmla="*/ 0 w 4"/>
                  <a:gd name="T1" fmla="*/ 1 h 1"/>
                  <a:gd name="T2" fmla="*/ 4 w 4"/>
                  <a:gd name="T3" fmla="*/ 0 h 1"/>
                </a:gdLst>
                <a:ahLst/>
                <a:cxnLst>
                  <a:cxn ang="0">
                    <a:pos x="T0" y="T1"/>
                  </a:cxn>
                  <a:cxn ang="0">
                    <a:pos x="T2" y="T3"/>
                  </a:cxn>
                </a:cxnLst>
                <a:rect l="0" t="0" r="r" b="b"/>
                <a:pathLst>
                  <a:path w="4" h="1">
                    <a:moveTo>
                      <a:pt x="0" y="1"/>
                    </a:moveTo>
                    <a:cubicBezTo>
                      <a:pt x="0" y="1"/>
                      <a:pt x="4" y="0"/>
                      <a:pt x="4"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03" name="Freeform 469"/>
              <p:cNvSpPr>
                <a:spLocks/>
              </p:cNvSpPr>
              <p:nvPr/>
            </p:nvSpPr>
            <p:spPr bwMode="auto">
              <a:xfrm>
                <a:off x="2343" y="3933"/>
                <a:ext cx="9" cy="2"/>
              </a:xfrm>
              <a:custGeom>
                <a:avLst/>
                <a:gdLst>
                  <a:gd name="T0" fmla="*/ 0 w 3"/>
                  <a:gd name="T1" fmla="*/ 1 h 1"/>
                  <a:gd name="T2" fmla="*/ 3 w 3"/>
                  <a:gd name="T3" fmla="*/ 0 h 1"/>
                </a:gdLst>
                <a:ahLst/>
                <a:cxnLst>
                  <a:cxn ang="0">
                    <a:pos x="T0" y="T1"/>
                  </a:cxn>
                  <a:cxn ang="0">
                    <a:pos x="T2" y="T3"/>
                  </a:cxn>
                </a:cxnLst>
                <a:rect l="0" t="0" r="r" b="b"/>
                <a:pathLst>
                  <a:path w="3" h="1">
                    <a:moveTo>
                      <a:pt x="0" y="1"/>
                    </a:moveTo>
                    <a:cubicBezTo>
                      <a:pt x="0" y="1"/>
                      <a:pt x="2" y="0"/>
                      <a:pt x="3"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04" name="Freeform 470"/>
              <p:cNvSpPr>
                <a:spLocks/>
              </p:cNvSpPr>
              <p:nvPr/>
            </p:nvSpPr>
            <p:spPr bwMode="auto">
              <a:xfrm>
                <a:off x="2343" y="3933"/>
                <a:ext cx="9" cy="2"/>
              </a:xfrm>
              <a:custGeom>
                <a:avLst/>
                <a:gdLst>
                  <a:gd name="T0" fmla="*/ 0 w 3"/>
                  <a:gd name="T1" fmla="*/ 1 h 1"/>
                  <a:gd name="T2" fmla="*/ 3 w 3"/>
                  <a:gd name="T3" fmla="*/ 0 h 1"/>
                </a:gdLst>
                <a:ahLst/>
                <a:cxnLst>
                  <a:cxn ang="0">
                    <a:pos x="T0" y="T1"/>
                  </a:cxn>
                  <a:cxn ang="0">
                    <a:pos x="T2" y="T3"/>
                  </a:cxn>
                </a:cxnLst>
                <a:rect l="0" t="0" r="r" b="b"/>
                <a:pathLst>
                  <a:path w="3" h="1">
                    <a:moveTo>
                      <a:pt x="0" y="1"/>
                    </a:moveTo>
                    <a:cubicBezTo>
                      <a:pt x="0" y="1"/>
                      <a:pt x="2" y="0"/>
                      <a:pt x="3"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05" name="Freeform 471"/>
              <p:cNvSpPr>
                <a:spLocks/>
              </p:cNvSpPr>
              <p:nvPr/>
            </p:nvSpPr>
            <p:spPr bwMode="auto">
              <a:xfrm>
                <a:off x="2349" y="3930"/>
                <a:ext cx="6" cy="0"/>
              </a:xfrm>
              <a:custGeom>
                <a:avLst/>
                <a:gdLst>
                  <a:gd name="T0" fmla="*/ 0 w 2"/>
                  <a:gd name="T1" fmla="*/ 2 w 2"/>
                </a:gdLst>
                <a:ahLst/>
                <a:cxnLst>
                  <a:cxn ang="0">
                    <a:pos x="T0" y="0"/>
                  </a:cxn>
                  <a:cxn ang="0">
                    <a:pos x="T1" y="0"/>
                  </a:cxn>
                </a:cxnLst>
                <a:rect l="0" t="0" r="r" b="b"/>
                <a:pathLst>
                  <a:path w="2">
                    <a:moveTo>
                      <a:pt x="0" y="0"/>
                    </a:moveTo>
                    <a:cubicBezTo>
                      <a:pt x="0" y="0"/>
                      <a:pt x="1" y="0"/>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06" name="Freeform 472"/>
              <p:cNvSpPr>
                <a:spLocks/>
              </p:cNvSpPr>
              <p:nvPr/>
            </p:nvSpPr>
            <p:spPr bwMode="auto">
              <a:xfrm>
                <a:off x="2349" y="3930"/>
                <a:ext cx="6" cy="0"/>
              </a:xfrm>
              <a:custGeom>
                <a:avLst/>
                <a:gdLst>
                  <a:gd name="T0" fmla="*/ 0 w 2"/>
                  <a:gd name="T1" fmla="*/ 2 w 2"/>
                </a:gdLst>
                <a:ahLst/>
                <a:cxnLst>
                  <a:cxn ang="0">
                    <a:pos x="T0" y="0"/>
                  </a:cxn>
                  <a:cxn ang="0">
                    <a:pos x="T1" y="0"/>
                  </a:cxn>
                </a:cxnLst>
                <a:rect l="0" t="0" r="r" b="b"/>
                <a:pathLst>
                  <a:path w="2">
                    <a:moveTo>
                      <a:pt x="0" y="0"/>
                    </a:moveTo>
                    <a:cubicBezTo>
                      <a:pt x="0" y="0"/>
                      <a:pt x="1" y="0"/>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07" name="Freeform 473"/>
              <p:cNvSpPr>
                <a:spLocks/>
              </p:cNvSpPr>
              <p:nvPr/>
            </p:nvSpPr>
            <p:spPr bwMode="auto">
              <a:xfrm>
                <a:off x="2352" y="3921"/>
                <a:ext cx="9" cy="6"/>
              </a:xfrm>
              <a:custGeom>
                <a:avLst/>
                <a:gdLst>
                  <a:gd name="T0" fmla="*/ 0 w 3"/>
                  <a:gd name="T1" fmla="*/ 2 h 2"/>
                  <a:gd name="T2" fmla="*/ 3 w 3"/>
                  <a:gd name="T3" fmla="*/ 0 h 2"/>
                </a:gdLst>
                <a:ahLst/>
                <a:cxnLst>
                  <a:cxn ang="0">
                    <a:pos x="T0" y="T1"/>
                  </a:cxn>
                  <a:cxn ang="0">
                    <a:pos x="T2" y="T3"/>
                  </a:cxn>
                </a:cxnLst>
                <a:rect l="0" t="0" r="r" b="b"/>
                <a:pathLst>
                  <a:path w="3" h="2">
                    <a:moveTo>
                      <a:pt x="0" y="2"/>
                    </a:moveTo>
                    <a:cubicBezTo>
                      <a:pt x="0" y="2"/>
                      <a:pt x="2" y="1"/>
                      <a:pt x="3"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08" name="Freeform 474"/>
              <p:cNvSpPr>
                <a:spLocks/>
              </p:cNvSpPr>
              <p:nvPr/>
            </p:nvSpPr>
            <p:spPr bwMode="auto">
              <a:xfrm>
                <a:off x="2352" y="3921"/>
                <a:ext cx="9" cy="6"/>
              </a:xfrm>
              <a:custGeom>
                <a:avLst/>
                <a:gdLst>
                  <a:gd name="T0" fmla="*/ 0 w 3"/>
                  <a:gd name="T1" fmla="*/ 2 h 2"/>
                  <a:gd name="T2" fmla="*/ 3 w 3"/>
                  <a:gd name="T3" fmla="*/ 0 h 2"/>
                </a:gdLst>
                <a:ahLst/>
                <a:cxnLst>
                  <a:cxn ang="0">
                    <a:pos x="T0" y="T1"/>
                  </a:cxn>
                  <a:cxn ang="0">
                    <a:pos x="T2" y="T3"/>
                  </a:cxn>
                </a:cxnLst>
                <a:rect l="0" t="0" r="r" b="b"/>
                <a:pathLst>
                  <a:path w="3" h="2">
                    <a:moveTo>
                      <a:pt x="0" y="2"/>
                    </a:moveTo>
                    <a:cubicBezTo>
                      <a:pt x="0" y="2"/>
                      <a:pt x="2" y="1"/>
                      <a:pt x="3"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09" name="Freeform 475"/>
              <p:cNvSpPr>
                <a:spLocks/>
              </p:cNvSpPr>
              <p:nvPr/>
            </p:nvSpPr>
            <p:spPr bwMode="auto">
              <a:xfrm>
                <a:off x="2329" y="3906"/>
                <a:ext cx="8" cy="15"/>
              </a:xfrm>
              <a:custGeom>
                <a:avLst/>
                <a:gdLst>
                  <a:gd name="T0" fmla="*/ 2 w 3"/>
                  <a:gd name="T1" fmla="*/ 0 h 5"/>
                  <a:gd name="T2" fmla="*/ 1 w 3"/>
                  <a:gd name="T3" fmla="*/ 2 h 5"/>
                  <a:gd name="T4" fmla="*/ 0 w 3"/>
                  <a:gd name="T5" fmla="*/ 5 h 5"/>
                  <a:gd name="T6" fmla="*/ 2 w 3"/>
                  <a:gd name="T7" fmla="*/ 2 h 5"/>
                  <a:gd name="T8" fmla="*/ 3 w 3"/>
                  <a:gd name="T9" fmla="*/ 1 h 5"/>
                  <a:gd name="T10" fmla="*/ 2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2" y="0"/>
                    </a:moveTo>
                    <a:cubicBezTo>
                      <a:pt x="2" y="0"/>
                      <a:pt x="2" y="1"/>
                      <a:pt x="1" y="2"/>
                    </a:cubicBezTo>
                    <a:cubicBezTo>
                      <a:pt x="1" y="4"/>
                      <a:pt x="0" y="5"/>
                      <a:pt x="0" y="5"/>
                    </a:cubicBezTo>
                    <a:cubicBezTo>
                      <a:pt x="0" y="5"/>
                      <a:pt x="1" y="3"/>
                      <a:pt x="2" y="2"/>
                    </a:cubicBezTo>
                    <a:cubicBezTo>
                      <a:pt x="2" y="2"/>
                      <a:pt x="3" y="1"/>
                      <a:pt x="3" y="1"/>
                    </a:cubicBezTo>
                    <a:cubicBezTo>
                      <a:pt x="2" y="0"/>
                      <a:pt x="2" y="0"/>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10" name="Freeform 476"/>
              <p:cNvSpPr>
                <a:spLocks/>
              </p:cNvSpPr>
              <p:nvPr/>
            </p:nvSpPr>
            <p:spPr bwMode="auto">
              <a:xfrm>
                <a:off x="2329" y="3906"/>
                <a:ext cx="8" cy="15"/>
              </a:xfrm>
              <a:custGeom>
                <a:avLst/>
                <a:gdLst>
                  <a:gd name="T0" fmla="*/ 2 w 3"/>
                  <a:gd name="T1" fmla="*/ 0 h 5"/>
                  <a:gd name="T2" fmla="*/ 1 w 3"/>
                  <a:gd name="T3" fmla="*/ 2 h 5"/>
                  <a:gd name="T4" fmla="*/ 0 w 3"/>
                  <a:gd name="T5" fmla="*/ 5 h 5"/>
                  <a:gd name="T6" fmla="*/ 2 w 3"/>
                  <a:gd name="T7" fmla="*/ 2 h 5"/>
                  <a:gd name="T8" fmla="*/ 3 w 3"/>
                  <a:gd name="T9" fmla="*/ 1 h 5"/>
                  <a:gd name="T10" fmla="*/ 2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2" y="0"/>
                    </a:moveTo>
                    <a:cubicBezTo>
                      <a:pt x="2" y="0"/>
                      <a:pt x="2" y="1"/>
                      <a:pt x="1" y="2"/>
                    </a:cubicBezTo>
                    <a:cubicBezTo>
                      <a:pt x="1" y="4"/>
                      <a:pt x="0" y="5"/>
                      <a:pt x="0" y="5"/>
                    </a:cubicBezTo>
                    <a:cubicBezTo>
                      <a:pt x="0" y="5"/>
                      <a:pt x="1" y="3"/>
                      <a:pt x="2" y="2"/>
                    </a:cubicBezTo>
                    <a:cubicBezTo>
                      <a:pt x="2" y="2"/>
                      <a:pt x="3" y="1"/>
                      <a:pt x="3" y="1"/>
                    </a:cubicBezTo>
                    <a:lnTo>
                      <a:pt x="2" y="0"/>
                    </a:ln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11" name="Oval 477"/>
              <p:cNvSpPr>
                <a:spLocks noChangeArrowheads="1"/>
              </p:cNvSpPr>
              <p:nvPr/>
            </p:nvSpPr>
            <p:spPr bwMode="auto">
              <a:xfrm>
                <a:off x="2337" y="3897"/>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12" name="Oval 478"/>
              <p:cNvSpPr>
                <a:spLocks noChangeArrowheads="1"/>
              </p:cNvSpPr>
              <p:nvPr/>
            </p:nvSpPr>
            <p:spPr bwMode="auto">
              <a:xfrm>
                <a:off x="2337" y="3897"/>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13" name="Oval 479"/>
              <p:cNvSpPr>
                <a:spLocks noChangeArrowheads="1"/>
              </p:cNvSpPr>
              <p:nvPr/>
            </p:nvSpPr>
            <p:spPr bwMode="auto">
              <a:xfrm>
                <a:off x="2340" y="3894"/>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14" name="Oval 480"/>
              <p:cNvSpPr>
                <a:spLocks noChangeArrowheads="1"/>
              </p:cNvSpPr>
              <p:nvPr/>
            </p:nvSpPr>
            <p:spPr bwMode="auto">
              <a:xfrm>
                <a:off x="2340" y="3894"/>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15" name="Oval 481"/>
              <p:cNvSpPr>
                <a:spLocks noChangeArrowheads="1"/>
              </p:cNvSpPr>
              <p:nvPr/>
            </p:nvSpPr>
            <p:spPr bwMode="auto">
              <a:xfrm>
                <a:off x="2343" y="3891"/>
                <a:ext cx="1"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16" name="Oval 482"/>
              <p:cNvSpPr>
                <a:spLocks noChangeArrowheads="1"/>
              </p:cNvSpPr>
              <p:nvPr/>
            </p:nvSpPr>
            <p:spPr bwMode="auto">
              <a:xfrm>
                <a:off x="2343" y="3891"/>
                <a:ext cx="1"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17" name="Oval 483"/>
              <p:cNvSpPr>
                <a:spLocks noChangeArrowheads="1"/>
              </p:cNvSpPr>
              <p:nvPr/>
            </p:nvSpPr>
            <p:spPr bwMode="auto">
              <a:xfrm>
                <a:off x="2343" y="3889"/>
                <a:ext cx="3" cy="5"/>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18" name="Oval 484"/>
              <p:cNvSpPr>
                <a:spLocks noChangeArrowheads="1"/>
              </p:cNvSpPr>
              <p:nvPr/>
            </p:nvSpPr>
            <p:spPr bwMode="auto">
              <a:xfrm>
                <a:off x="2343" y="3889"/>
                <a:ext cx="3" cy="5"/>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19" name="Oval 485"/>
              <p:cNvSpPr>
                <a:spLocks noChangeArrowheads="1"/>
              </p:cNvSpPr>
              <p:nvPr/>
            </p:nvSpPr>
            <p:spPr bwMode="auto">
              <a:xfrm>
                <a:off x="2346" y="3886"/>
                <a:ext cx="3" cy="8"/>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20" name="Oval 486"/>
              <p:cNvSpPr>
                <a:spLocks noChangeArrowheads="1"/>
              </p:cNvSpPr>
              <p:nvPr/>
            </p:nvSpPr>
            <p:spPr bwMode="auto">
              <a:xfrm>
                <a:off x="2346" y="3886"/>
                <a:ext cx="3" cy="8"/>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21" name="Oval 487"/>
              <p:cNvSpPr>
                <a:spLocks noChangeArrowheads="1"/>
              </p:cNvSpPr>
              <p:nvPr/>
            </p:nvSpPr>
            <p:spPr bwMode="auto">
              <a:xfrm>
                <a:off x="2349" y="3886"/>
                <a:ext cx="3" cy="5"/>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22" name="Oval 488"/>
              <p:cNvSpPr>
                <a:spLocks noChangeArrowheads="1"/>
              </p:cNvSpPr>
              <p:nvPr/>
            </p:nvSpPr>
            <p:spPr bwMode="auto">
              <a:xfrm>
                <a:off x="2349" y="3886"/>
                <a:ext cx="3" cy="5"/>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23" name="Freeform 489"/>
              <p:cNvSpPr>
                <a:spLocks/>
              </p:cNvSpPr>
              <p:nvPr/>
            </p:nvSpPr>
            <p:spPr bwMode="auto">
              <a:xfrm>
                <a:off x="2349" y="3883"/>
                <a:ext cx="3" cy="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2"/>
                      <a:pt x="1" y="2"/>
                      <a:pt x="1" y="2"/>
                    </a:cubicBezTo>
                    <a:cubicBezTo>
                      <a:pt x="0" y="2"/>
                      <a:pt x="0" y="2"/>
                      <a:pt x="0" y="1"/>
                    </a:cubicBezTo>
                    <a:cubicBezTo>
                      <a:pt x="1" y="0"/>
                      <a:pt x="1"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24" name="Freeform 490"/>
              <p:cNvSpPr>
                <a:spLocks/>
              </p:cNvSpPr>
              <p:nvPr/>
            </p:nvSpPr>
            <p:spPr bwMode="auto">
              <a:xfrm>
                <a:off x="2349" y="3883"/>
                <a:ext cx="3" cy="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2"/>
                      <a:pt x="1" y="2"/>
                      <a:pt x="1" y="2"/>
                    </a:cubicBezTo>
                    <a:cubicBezTo>
                      <a:pt x="0" y="2"/>
                      <a:pt x="0" y="2"/>
                      <a:pt x="0" y="1"/>
                    </a:cubicBezTo>
                    <a:cubicBezTo>
                      <a:pt x="1" y="0"/>
                      <a:pt x="1"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25" name="Oval 491"/>
              <p:cNvSpPr>
                <a:spLocks noChangeArrowheads="1"/>
              </p:cNvSpPr>
              <p:nvPr/>
            </p:nvSpPr>
            <p:spPr bwMode="auto">
              <a:xfrm>
                <a:off x="2334" y="3897"/>
                <a:ext cx="3" cy="9"/>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26" name="Oval 492"/>
              <p:cNvSpPr>
                <a:spLocks noChangeArrowheads="1"/>
              </p:cNvSpPr>
              <p:nvPr/>
            </p:nvSpPr>
            <p:spPr bwMode="auto">
              <a:xfrm>
                <a:off x="2334" y="3897"/>
                <a:ext cx="3" cy="9"/>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27" name="Oval 493"/>
              <p:cNvSpPr>
                <a:spLocks noChangeArrowheads="1"/>
              </p:cNvSpPr>
              <p:nvPr/>
            </p:nvSpPr>
            <p:spPr bwMode="auto">
              <a:xfrm>
                <a:off x="2334" y="3903"/>
                <a:ext cx="3" cy="6"/>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28" name="Oval 494"/>
              <p:cNvSpPr>
                <a:spLocks noChangeArrowheads="1"/>
              </p:cNvSpPr>
              <p:nvPr/>
            </p:nvSpPr>
            <p:spPr bwMode="auto">
              <a:xfrm>
                <a:off x="2334" y="3903"/>
                <a:ext cx="3" cy="6"/>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29" name="Freeform 495"/>
              <p:cNvSpPr>
                <a:spLocks/>
              </p:cNvSpPr>
              <p:nvPr/>
            </p:nvSpPr>
            <p:spPr bwMode="auto">
              <a:xfrm>
                <a:off x="2337" y="3903"/>
                <a:ext cx="3" cy="3"/>
              </a:xfrm>
              <a:custGeom>
                <a:avLst/>
                <a:gdLst>
                  <a:gd name="T0" fmla="*/ 0 w 1"/>
                  <a:gd name="T1" fmla="*/ 0 h 1"/>
                  <a:gd name="T2" fmla="*/ 0 w 1"/>
                  <a:gd name="T3" fmla="*/ 1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0" y="1"/>
                    </a:cubicBezTo>
                    <a:cubicBezTo>
                      <a:pt x="1" y="0"/>
                      <a:pt x="1" y="0"/>
                      <a:pt x="1" y="0"/>
                    </a:cubicBezTo>
                    <a:cubicBezTo>
                      <a:pt x="1"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30" name="Freeform 496"/>
              <p:cNvSpPr>
                <a:spLocks/>
              </p:cNvSpPr>
              <p:nvPr/>
            </p:nvSpPr>
            <p:spPr bwMode="auto">
              <a:xfrm>
                <a:off x="2337" y="3903"/>
                <a:ext cx="3" cy="3"/>
              </a:xfrm>
              <a:custGeom>
                <a:avLst/>
                <a:gdLst>
                  <a:gd name="T0" fmla="*/ 0 w 1"/>
                  <a:gd name="T1" fmla="*/ 0 h 1"/>
                  <a:gd name="T2" fmla="*/ 0 w 1"/>
                  <a:gd name="T3" fmla="*/ 1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0" y="1"/>
                    </a:cubicBezTo>
                    <a:cubicBezTo>
                      <a:pt x="1" y="0"/>
                      <a:pt x="1" y="0"/>
                      <a:pt x="1" y="0"/>
                    </a:cubicBezTo>
                    <a:cubicBezTo>
                      <a:pt x="1"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31" name="Freeform 497"/>
              <p:cNvSpPr>
                <a:spLocks/>
              </p:cNvSpPr>
              <p:nvPr/>
            </p:nvSpPr>
            <p:spPr bwMode="auto">
              <a:xfrm>
                <a:off x="2337" y="3900"/>
                <a:ext cx="3" cy="3"/>
              </a:xfrm>
              <a:custGeom>
                <a:avLst/>
                <a:gdLst>
                  <a:gd name="T0" fmla="*/ 1 w 1"/>
                  <a:gd name="T1" fmla="*/ 0 h 1"/>
                  <a:gd name="T2" fmla="*/ 1 w 1"/>
                  <a:gd name="T3" fmla="*/ 1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0" y="1"/>
                      <a:pt x="1" y="1"/>
                    </a:cubicBezTo>
                    <a:cubicBezTo>
                      <a:pt x="1" y="1"/>
                      <a:pt x="1" y="1"/>
                      <a:pt x="1" y="1"/>
                    </a:cubicBezTo>
                    <a:cubicBezTo>
                      <a:pt x="1" y="0"/>
                      <a:pt x="1" y="0"/>
                      <a:pt x="1" y="0"/>
                    </a:cubicBezTo>
                    <a:cubicBezTo>
                      <a:pt x="1"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32" name="Freeform 498"/>
              <p:cNvSpPr>
                <a:spLocks/>
              </p:cNvSpPr>
              <p:nvPr/>
            </p:nvSpPr>
            <p:spPr bwMode="auto">
              <a:xfrm>
                <a:off x="2337" y="3900"/>
                <a:ext cx="3" cy="3"/>
              </a:xfrm>
              <a:custGeom>
                <a:avLst/>
                <a:gdLst>
                  <a:gd name="T0" fmla="*/ 1 w 1"/>
                  <a:gd name="T1" fmla="*/ 0 h 1"/>
                  <a:gd name="T2" fmla="*/ 1 w 1"/>
                  <a:gd name="T3" fmla="*/ 1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0" y="1"/>
                      <a:pt x="1" y="1"/>
                    </a:cubicBezTo>
                    <a:cubicBezTo>
                      <a:pt x="1" y="1"/>
                      <a:pt x="1" y="1"/>
                      <a:pt x="1" y="1"/>
                    </a:cubicBezTo>
                    <a:cubicBezTo>
                      <a:pt x="1" y="0"/>
                      <a:pt x="1" y="0"/>
                      <a:pt x="1" y="0"/>
                    </a:cubicBezTo>
                    <a:cubicBezTo>
                      <a:pt x="1" y="0"/>
                      <a:pt x="1"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33" name="Freeform 499"/>
              <p:cNvSpPr>
                <a:spLocks/>
              </p:cNvSpPr>
              <p:nvPr/>
            </p:nvSpPr>
            <p:spPr bwMode="auto">
              <a:xfrm>
                <a:off x="2343" y="3897"/>
                <a:ext cx="0" cy="3"/>
              </a:xfrm>
              <a:custGeom>
                <a:avLst/>
                <a:gdLst>
                  <a:gd name="T0" fmla="*/ 0 h 1"/>
                  <a:gd name="T1" fmla="*/ 1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0"/>
                      <a:pt x="0" y="0"/>
                      <a:pt x="0" y="0"/>
                    </a:cubicBezTo>
                    <a:cubicBezTo>
                      <a:pt x="0"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34" name="Freeform 500"/>
              <p:cNvSpPr>
                <a:spLocks/>
              </p:cNvSpPr>
              <p:nvPr/>
            </p:nvSpPr>
            <p:spPr bwMode="auto">
              <a:xfrm>
                <a:off x="2343" y="3897"/>
                <a:ext cx="0" cy="3"/>
              </a:xfrm>
              <a:custGeom>
                <a:avLst/>
                <a:gdLst>
                  <a:gd name="T0" fmla="*/ 0 h 1"/>
                  <a:gd name="T1" fmla="*/ 1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0"/>
                      <a:pt x="0" y="0"/>
                      <a:pt x="0" y="0"/>
                    </a:cubicBezTo>
                    <a:cubicBezTo>
                      <a:pt x="0"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35" name="Freeform 501"/>
              <p:cNvSpPr>
                <a:spLocks/>
              </p:cNvSpPr>
              <p:nvPr/>
            </p:nvSpPr>
            <p:spPr bwMode="auto">
              <a:xfrm>
                <a:off x="2346" y="3894"/>
                <a:ext cx="3" cy="3"/>
              </a:xfrm>
              <a:custGeom>
                <a:avLst/>
                <a:gdLst>
                  <a:gd name="T0" fmla="*/ 0 w 1"/>
                  <a:gd name="T1" fmla="*/ 0 h 1"/>
                  <a:gd name="T2" fmla="*/ 0 w 1"/>
                  <a:gd name="T3" fmla="*/ 1 h 1"/>
                  <a:gd name="T4" fmla="*/ 0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0"/>
                    </a:cubicBezTo>
                    <a:cubicBezTo>
                      <a:pt x="0" y="0"/>
                      <a:pt x="1" y="0"/>
                      <a:pt x="0" y="0"/>
                    </a:cubicBezTo>
                    <a:cubicBezTo>
                      <a:pt x="0"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36" name="Freeform 502"/>
              <p:cNvSpPr>
                <a:spLocks/>
              </p:cNvSpPr>
              <p:nvPr/>
            </p:nvSpPr>
            <p:spPr bwMode="auto">
              <a:xfrm>
                <a:off x="2346" y="3894"/>
                <a:ext cx="3" cy="3"/>
              </a:xfrm>
              <a:custGeom>
                <a:avLst/>
                <a:gdLst>
                  <a:gd name="T0" fmla="*/ 0 w 1"/>
                  <a:gd name="T1" fmla="*/ 0 h 1"/>
                  <a:gd name="T2" fmla="*/ 0 w 1"/>
                  <a:gd name="T3" fmla="*/ 1 h 1"/>
                  <a:gd name="T4" fmla="*/ 0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0"/>
                    </a:cubicBezTo>
                    <a:cubicBezTo>
                      <a:pt x="0" y="0"/>
                      <a:pt x="1" y="0"/>
                      <a:pt x="0" y="0"/>
                    </a:cubicBezTo>
                    <a:cubicBezTo>
                      <a:pt x="0"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37" name="Freeform 503"/>
              <p:cNvSpPr>
                <a:spLocks/>
              </p:cNvSpPr>
              <p:nvPr/>
            </p:nvSpPr>
            <p:spPr bwMode="auto">
              <a:xfrm>
                <a:off x="2349" y="3891"/>
                <a:ext cx="3" cy="3"/>
              </a:xfrm>
              <a:custGeom>
                <a:avLst/>
                <a:gdLst>
                  <a:gd name="T0" fmla="*/ 0 w 1"/>
                  <a:gd name="T1" fmla="*/ 0 h 1"/>
                  <a:gd name="T2" fmla="*/ 0 w 1"/>
                  <a:gd name="T3" fmla="*/ 1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0"/>
                    </a:cubicBezTo>
                    <a:cubicBezTo>
                      <a:pt x="1" y="0"/>
                      <a:pt x="1" y="0"/>
                      <a:pt x="1" y="0"/>
                    </a:cubicBezTo>
                    <a:cubicBezTo>
                      <a:pt x="0"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38" name="Freeform 504"/>
              <p:cNvSpPr>
                <a:spLocks/>
              </p:cNvSpPr>
              <p:nvPr/>
            </p:nvSpPr>
            <p:spPr bwMode="auto">
              <a:xfrm>
                <a:off x="2349" y="3891"/>
                <a:ext cx="3" cy="3"/>
              </a:xfrm>
              <a:custGeom>
                <a:avLst/>
                <a:gdLst>
                  <a:gd name="T0" fmla="*/ 0 w 1"/>
                  <a:gd name="T1" fmla="*/ 0 h 1"/>
                  <a:gd name="T2" fmla="*/ 0 w 1"/>
                  <a:gd name="T3" fmla="*/ 1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0"/>
                    </a:cubicBezTo>
                    <a:cubicBezTo>
                      <a:pt x="1" y="0"/>
                      <a:pt x="1" y="0"/>
                      <a:pt x="1" y="0"/>
                    </a:cubicBezTo>
                    <a:cubicBezTo>
                      <a:pt x="0"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39" name="Freeform 505"/>
              <p:cNvSpPr>
                <a:spLocks/>
              </p:cNvSpPr>
              <p:nvPr/>
            </p:nvSpPr>
            <p:spPr bwMode="auto">
              <a:xfrm>
                <a:off x="2352" y="3889"/>
                <a:ext cx="3" cy="2"/>
              </a:xfrm>
              <a:custGeom>
                <a:avLst/>
                <a:gdLst>
                  <a:gd name="T0" fmla="*/ 0 w 1"/>
                  <a:gd name="T1" fmla="*/ 0 h 1"/>
                  <a:gd name="T2" fmla="*/ 0 w 1"/>
                  <a:gd name="T3" fmla="*/ 1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0"/>
                    </a:cubicBezTo>
                    <a:cubicBezTo>
                      <a:pt x="1" y="0"/>
                      <a:pt x="1" y="0"/>
                      <a:pt x="1" y="0"/>
                    </a:cubicBezTo>
                    <a:cubicBezTo>
                      <a:pt x="0"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40" name="Freeform 506"/>
              <p:cNvSpPr>
                <a:spLocks/>
              </p:cNvSpPr>
              <p:nvPr/>
            </p:nvSpPr>
            <p:spPr bwMode="auto">
              <a:xfrm>
                <a:off x="2352" y="3889"/>
                <a:ext cx="3" cy="2"/>
              </a:xfrm>
              <a:custGeom>
                <a:avLst/>
                <a:gdLst>
                  <a:gd name="T0" fmla="*/ 0 w 1"/>
                  <a:gd name="T1" fmla="*/ 0 h 1"/>
                  <a:gd name="T2" fmla="*/ 0 w 1"/>
                  <a:gd name="T3" fmla="*/ 1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0"/>
                    </a:cubicBezTo>
                    <a:cubicBezTo>
                      <a:pt x="1" y="0"/>
                      <a:pt x="1" y="0"/>
                      <a:pt x="1" y="0"/>
                    </a:cubicBezTo>
                    <a:cubicBezTo>
                      <a:pt x="0"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41" name="Oval 507"/>
              <p:cNvSpPr>
                <a:spLocks noChangeArrowheads="1"/>
              </p:cNvSpPr>
              <p:nvPr/>
            </p:nvSpPr>
            <p:spPr bwMode="auto">
              <a:xfrm>
                <a:off x="2340" y="3903"/>
                <a:ext cx="6" cy="1"/>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42" name="Oval 508"/>
              <p:cNvSpPr>
                <a:spLocks noChangeArrowheads="1"/>
              </p:cNvSpPr>
              <p:nvPr/>
            </p:nvSpPr>
            <p:spPr bwMode="auto">
              <a:xfrm>
                <a:off x="2340" y="3903"/>
                <a:ext cx="6" cy="1"/>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43" name="Oval 509"/>
              <p:cNvSpPr>
                <a:spLocks noChangeArrowheads="1"/>
              </p:cNvSpPr>
              <p:nvPr/>
            </p:nvSpPr>
            <p:spPr bwMode="auto">
              <a:xfrm>
                <a:off x="2343" y="3900"/>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44" name="Oval 510"/>
              <p:cNvSpPr>
                <a:spLocks noChangeArrowheads="1"/>
              </p:cNvSpPr>
              <p:nvPr/>
            </p:nvSpPr>
            <p:spPr bwMode="auto">
              <a:xfrm>
                <a:off x="2343" y="3900"/>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45" name="Oval 511"/>
              <p:cNvSpPr>
                <a:spLocks noChangeArrowheads="1"/>
              </p:cNvSpPr>
              <p:nvPr/>
            </p:nvSpPr>
            <p:spPr bwMode="auto">
              <a:xfrm>
                <a:off x="2346" y="3897"/>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46" name="Oval 512"/>
              <p:cNvSpPr>
                <a:spLocks noChangeArrowheads="1"/>
              </p:cNvSpPr>
              <p:nvPr/>
            </p:nvSpPr>
            <p:spPr bwMode="auto">
              <a:xfrm>
                <a:off x="2346" y="3897"/>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47" name="Oval 513"/>
              <p:cNvSpPr>
                <a:spLocks noChangeArrowheads="1"/>
              </p:cNvSpPr>
              <p:nvPr/>
            </p:nvSpPr>
            <p:spPr bwMode="auto">
              <a:xfrm>
                <a:off x="2349" y="3894"/>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48" name="Oval 514"/>
              <p:cNvSpPr>
                <a:spLocks noChangeArrowheads="1"/>
              </p:cNvSpPr>
              <p:nvPr/>
            </p:nvSpPr>
            <p:spPr bwMode="auto">
              <a:xfrm>
                <a:off x="2349" y="3894"/>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49" name="Oval 515"/>
              <p:cNvSpPr>
                <a:spLocks noChangeArrowheads="1"/>
              </p:cNvSpPr>
              <p:nvPr/>
            </p:nvSpPr>
            <p:spPr bwMode="auto">
              <a:xfrm>
                <a:off x="2349" y="3894"/>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50" name="Oval 516"/>
              <p:cNvSpPr>
                <a:spLocks noChangeArrowheads="1"/>
              </p:cNvSpPr>
              <p:nvPr/>
            </p:nvSpPr>
            <p:spPr bwMode="auto">
              <a:xfrm>
                <a:off x="2349" y="3894"/>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51" name="Oval 517"/>
              <p:cNvSpPr>
                <a:spLocks noChangeArrowheads="1"/>
              </p:cNvSpPr>
              <p:nvPr/>
            </p:nvSpPr>
            <p:spPr bwMode="auto">
              <a:xfrm>
                <a:off x="2352" y="3891"/>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52" name="Oval 518"/>
              <p:cNvSpPr>
                <a:spLocks noChangeArrowheads="1"/>
              </p:cNvSpPr>
              <p:nvPr/>
            </p:nvSpPr>
            <p:spPr bwMode="auto">
              <a:xfrm>
                <a:off x="2352" y="3891"/>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53" name="Freeform 519"/>
              <p:cNvSpPr>
                <a:spLocks/>
              </p:cNvSpPr>
              <p:nvPr/>
            </p:nvSpPr>
            <p:spPr bwMode="auto">
              <a:xfrm>
                <a:off x="2355" y="3889"/>
                <a:ext cx="6" cy="2"/>
              </a:xfrm>
              <a:custGeom>
                <a:avLst/>
                <a:gdLst>
                  <a:gd name="T0" fmla="*/ 1 w 2"/>
                  <a:gd name="T1" fmla="*/ 0 h 1"/>
                  <a:gd name="T2" fmla="*/ 0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1"/>
                      <a:pt x="0" y="1"/>
                    </a:cubicBezTo>
                    <a:cubicBezTo>
                      <a:pt x="0" y="1"/>
                      <a:pt x="0" y="1"/>
                      <a:pt x="1" y="1"/>
                    </a:cubicBezTo>
                    <a:cubicBezTo>
                      <a:pt x="1" y="1"/>
                      <a:pt x="2" y="1"/>
                      <a:pt x="2" y="0"/>
                    </a:cubicBezTo>
                    <a:cubicBezTo>
                      <a:pt x="2"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54" name="Freeform 520"/>
              <p:cNvSpPr>
                <a:spLocks/>
              </p:cNvSpPr>
              <p:nvPr/>
            </p:nvSpPr>
            <p:spPr bwMode="auto">
              <a:xfrm>
                <a:off x="2355" y="3889"/>
                <a:ext cx="6" cy="2"/>
              </a:xfrm>
              <a:custGeom>
                <a:avLst/>
                <a:gdLst>
                  <a:gd name="T0" fmla="*/ 1 w 2"/>
                  <a:gd name="T1" fmla="*/ 0 h 1"/>
                  <a:gd name="T2" fmla="*/ 0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1"/>
                      <a:pt x="0" y="1"/>
                    </a:cubicBezTo>
                    <a:cubicBezTo>
                      <a:pt x="0" y="1"/>
                      <a:pt x="0" y="1"/>
                      <a:pt x="1" y="1"/>
                    </a:cubicBezTo>
                    <a:cubicBezTo>
                      <a:pt x="1" y="1"/>
                      <a:pt x="2" y="1"/>
                      <a:pt x="2" y="0"/>
                    </a:cubicBezTo>
                    <a:cubicBezTo>
                      <a:pt x="2" y="0"/>
                      <a:pt x="1"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55" name="Oval 521"/>
              <p:cNvSpPr>
                <a:spLocks noChangeArrowheads="1"/>
              </p:cNvSpPr>
              <p:nvPr/>
            </p:nvSpPr>
            <p:spPr bwMode="auto">
              <a:xfrm>
                <a:off x="2337" y="3903"/>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56" name="Oval 522"/>
              <p:cNvSpPr>
                <a:spLocks noChangeArrowheads="1"/>
              </p:cNvSpPr>
              <p:nvPr/>
            </p:nvSpPr>
            <p:spPr bwMode="auto">
              <a:xfrm>
                <a:off x="2337" y="3903"/>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57" name="Oval 523"/>
              <p:cNvSpPr>
                <a:spLocks noChangeArrowheads="1"/>
              </p:cNvSpPr>
              <p:nvPr/>
            </p:nvSpPr>
            <p:spPr bwMode="auto">
              <a:xfrm>
                <a:off x="2334" y="3906"/>
                <a:ext cx="6" cy="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58" name="Oval 524"/>
              <p:cNvSpPr>
                <a:spLocks noChangeArrowheads="1"/>
              </p:cNvSpPr>
              <p:nvPr/>
            </p:nvSpPr>
            <p:spPr bwMode="auto">
              <a:xfrm>
                <a:off x="2334" y="3906"/>
                <a:ext cx="6" cy="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59" name="Freeform 525"/>
              <p:cNvSpPr>
                <a:spLocks/>
              </p:cNvSpPr>
              <p:nvPr/>
            </p:nvSpPr>
            <p:spPr bwMode="auto">
              <a:xfrm>
                <a:off x="2337" y="3903"/>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0"/>
                      <a:pt x="0" y="0"/>
                    </a:cubicBezTo>
                    <a:cubicBezTo>
                      <a:pt x="1" y="0"/>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60" name="Freeform 526"/>
              <p:cNvSpPr>
                <a:spLocks/>
              </p:cNvSpPr>
              <p:nvPr/>
            </p:nvSpPr>
            <p:spPr bwMode="auto">
              <a:xfrm>
                <a:off x="2337" y="3903"/>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0"/>
                      <a:pt x="0" y="0"/>
                    </a:cubicBezTo>
                    <a:cubicBezTo>
                      <a:pt x="1" y="0"/>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61" name="Freeform 527"/>
              <p:cNvSpPr>
                <a:spLocks/>
              </p:cNvSpPr>
              <p:nvPr/>
            </p:nvSpPr>
            <p:spPr bwMode="auto">
              <a:xfrm>
                <a:off x="2340" y="3900"/>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1"/>
                      <a:pt x="0" y="0"/>
                    </a:cubicBezTo>
                    <a:cubicBezTo>
                      <a:pt x="1" y="0"/>
                      <a:pt x="1"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62" name="Freeform 528"/>
              <p:cNvSpPr>
                <a:spLocks/>
              </p:cNvSpPr>
              <p:nvPr/>
            </p:nvSpPr>
            <p:spPr bwMode="auto">
              <a:xfrm>
                <a:off x="2340" y="3900"/>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1"/>
                      <a:pt x="0" y="0"/>
                    </a:cubicBezTo>
                    <a:cubicBezTo>
                      <a:pt x="1" y="0"/>
                      <a:pt x="1"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63" name="Freeform 529"/>
              <p:cNvSpPr>
                <a:spLocks/>
              </p:cNvSpPr>
              <p:nvPr/>
            </p:nvSpPr>
            <p:spPr bwMode="auto">
              <a:xfrm>
                <a:off x="2343" y="3897"/>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1"/>
                      <a:pt x="0" y="0"/>
                    </a:cubicBezTo>
                    <a:cubicBezTo>
                      <a:pt x="1" y="0"/>
                      <a:pt x="1"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64" name="Freeform 530"/>
              <p:cNvSpPr>
                <a:spLocks/>
              </p:cNvSpPr>
              <p:nvPr/>
            </p:nvSpPr>
            <p:spPr bwMode="auto">
              <a:xfrm>
                <a:off x="2343" y="3897"/>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1"/>
                      <a:pt x="0" y="0"/>
                    </a:cubicBezTo>
                    <a:cubicBezTo>
                      <a:pt x="1" y="0"/>
                      <a:pt x="1"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65" name="Freeform 531"/>
              <p:cNvSpPr>
                <a:spLocks/>
              </p:cNvSpPr>
              <p:nvPr/>
            </p:nvSpPr>
            <p:spPr bwMode="auto">
              <a:xfrm>
                <a:off x="2346" y="3894"/>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1"/>
                      <a:pt x="0" y="0"/>
                    </a:cubicBezTo>
                    <a:cubicBezTo>
                      <a:pt x="1" y="0"/>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66" name="Freeform 532"/>
              <p:cNvSpPr>
                <a:spLocks/>
              </p:cNvSpPr>
              <p:nvPr/>
            </p:nvSpPr>
            <p:spPr bwMode="auto">
              <a:xfrm>
                <a:off x="2346" y="3894"/>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1"/>
                      <a:pt x="0" y="0"/>
                    </a:cubicBezTo>
                    <a:cubicBezTo>
                      <a:pt x="1" y="0"/>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67" name="Freeform 533"/>
              <p:cNvSpPr>
                <a:spLocks/>
              </p:cNvSpPr>
              <p:nvPr/>
            </p:nvSpPr>
            <p:spPr bwMode="auto">
              <a:xfrm>
                <a:off x="2349" y="3891"/>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0"/>
                      <a:pt x="0" y="0"/>
                    </a:cubicBezTo>
                    <a:cubicBezTo>
                      <a:pt x="1" y="0"/>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68" name="Freeform 534"/>
              <p:cNvSpPr>
                <a:spLocks/>
              </p:cNvSpPr>
              <p:nvPr/>
            </p:nvSpPr>
            <p:spPr bwMode="auto">
              <a:xfrm>
                <a:off x="2349" y="3891"/>
                <a:ext cx="3" cy="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0"/>
                      <a:pt x="0" y="0"/>
                    </a:cubicBezTo>
                    <a:cubicBezTo>
                      <a:pt x="1" y="0"/>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69" name="Freeform 535"/>
              <p:cNvSpPr>
                <a:spLocks/>
              </p:cNvSpPr>
              <p:nvPr/>
            </p:nvSpPr>
            <p:spPr bwMode="auto">
              <a:xfrm>
                <a:off x="2352" y="3889"/>
                <a:ext cx="3" cy="2"/>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0"/>
                      <a:pt x="0" y="0"/>
                    </a:cubicBezTo>
                    <a:cubicBezTo>
                      <a:pt x="1" y="0"/>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70" name="Freeform 536"/>
              <p:cNvSpPr>
                <a:spLocks/>
              </p:cNvSpPr>
              <p:nvPr/>
            </p:nvSpPr>
            <p:spPr bwMode="auto">
              <a:xfrm>
                <a:off x="2352" y="3889"/>
                <a:ext cx="3" cy="2"/>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0"/>
                      <a:pt x="0" y="0"/>
                    </a:cubicBezTo>
                    <a:cubicBezTo>
                      <a:pt x="1" y="0"/>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71" name="Freeform 537"/>
              <p:cNvSpPr>
                <a:spLocks/>
              </p:cNvSpPr>
              <p:nvPr/>
            </p:nvSpPr>
            <p:spPr bwMode="auto">
              <a:xfrm>
                <a:off x="2334" y="3889"/>
                <a:ext cx="3" cy="17"/>
              </a:xfrm>
              <a:custGeom>
                <a:avLst/>
                <a:gdLst>
                  <a:gd name="T0" fmla="*/ 0 w 1"/>
                  <a:gd name="T1" fmla="*/ 6 h 6"/>
                  <a:gd name="T2" fmla="*/ 1 w 1"/>
                  <a:gd name="T3" fmla="*/ 0 h 6"/>
                </a:gdLst>
                <a:ahLst/>
                <a:cxnLst>
                  <a:cxn ang="0">
                    <a:pos x="T0" y="T1"/>
                  </a:cxn>
                  <a:cxn ang="0">
                    <a:pos x="T2" y="T3"/>
                  </a:cxn>
                </a:cxnLst>
                <a:rect l="0" t="0" r="r" b="b"/>
                <a:pathLst>
                  <a:path w="1" h="6">
                    <a:moveTo>
                      <a:pt x="0" y="6"/>
                    </a:moveTo>
                    <a:cubicBezTo>
                      <a:pt x="0" y="6"/>
                      <a:pt x="1" y="1"/>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72" name="Freeform 538"/>
              <p:cNvSpPr>
                <a:spLocks/>
              </p:cNvSpPr>
              <p:nvPr/>
            </p:nvSpPr>
            <p:spPr bwMode="auto">
              <a:xfrm>
                <a:off x="2334" y="3889"/>
                <a:ext cx="3" cy="17"/>
              </a:xfrm>
              <a:custGeom>
                <a:avLst/>
                <a:gdLst>
                  <a:gd name="T0" fmla="*/ 0 w 1"/>
                  <a:gd name="T1" fmla="*/ 6 h 6"/>
                  <a:gd name="T2" fmla="*/ 1 w 1"/>
                  <a:gd name="T3" fmla="*/ 0 h 6"/>
                </a:gdLst>
                <a:ahLst/>
                <a:cxnLst>
                  <a:cxn ang="0">
                    <a:pos x="T0" y="T1"/>
                  </a:cxn>
                  <a:cxn ang="0">
                    <a:pos x="T2" y="T3"/>
                  </a:cxn>
                </a:cxnLst>
                <a:rect l="0" t="0" r="r" b="b"/>
                <a:pathLst>
                  <a:path w="1" h="6">
                    <a:moveTo>
                      <a:pt x="0" y="6"/>
                    </a:moveTo>
                    <a:cubicBezTo>
                      <a:pt x="0" y="6"/>
                      <a:pt x="1" y="1"/>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73" name="Freeform 539"/>
              <p:cNvSpPr>
                <a:spLocks/>
              </p:cNvSpPr>
              <p:nvPr/>
            </p:nvSpPr>
            <p:spPr bwMode="auto">
              <a:xfrm>
                <a:off x="2337" y="3883"/>
                <a:ext cx="6" cy="14"/>
              </a:xfrm>
              <a:custGeom>
                <a:avLst/>
                <a:gdLst>
                  <a:gd name="T0" fmla="*/ 0 w 2"/>
                  <a:gd name="T1" fmla="*/ 5 h 5"/>
                  <a:gd name="T2" fmla="*/ 2 w 2"/>
                  <a:gd name="T3" fmla="*/ 0 h 5"/>
                </a:gdLst>
                <a:ahLst/>
                <a:cxnLst>
                  <a:cxn ang="0">
                    <a:pos x="T0" y="T1"/>
                  </a:cxn>
                  <a:cxn ang="0">
                    <a:pos x="T2" y="T3"/>
                  </a:cxn>
                </a:cxnLst>
                <a:rect l="0" t="0" r="r" b="b"/>
                <a:pathLst>
                  <a:path w="2" h="5">
                    <a:moveTo>
                      <a:pt x="0" y="5"/>
                    </a:moveTo>
                    <a:cubicBezTo>
                      <a:pt x="0" y="5"/>
                      <a:pt x="2" y="0"/>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74" name="Freeform 540"/>
              <p:cNvSpPr>
                <a:spLocks/>
              </p:cNvSpPr>
              <p:nvPr/>
            </p:nvSpPr>
            <p:spPr bwMode="auto">
              <a:xfrm>
                <a:off x="2337" y="3883"/>
                <a:ext cx="6" cy="14"/>
              </a:xfrm>
              <a:custGeom>
                <a:avLst/>
                <a:gdLst>
                  <a:gd name="T0" fmla="*/ 0 w 2"/>
                  <a:gd name="T1" fmla="*/ 5 h 5"/>
                  <a:gd name="T2" fmla="*/ 2 w 2"/>
                  <a:gd name="T3" fmla="*/ 0 h 5"/>
                </a:gdLst>
                <a:ahLst/>
                <a:cxnLst>
                  <a:cxn ang="0">
                    <a:pos x="T0" y="T1"/>
                  </a:cxn>
                  <a:cxn ang="0">
                    <a:pos x="T2" y="T3"/>
                  </a:cxn>
                </a:cxnLst>
                <a:rect l="0" t="0" r="r" b="b"/>
                <a:pathLst>
                  <a:path w="2" h="5">
                    <a:moveTo>
                      <a:pt x="0" y="5"/>
                    </a:moveTo>
                    <a:cubicBezTo>
                      <a:pt x="0" y="5"/>
                      <a:pt x="2" y="0"/>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75" name="Freeform 541"/>
              <p:cNvSpPr>
                <a:spLocks/>
              </p:cNvSpPr>
              <p:nvPr/>
            </p:nvSpPr>
            <p:spPr bwMode="auto">
              <a:xfrm>
                <a:off x="2340" y="3883"/>
                <a:ext cx="6" cy="11"/>
              </a:xfrm>
              <a:custGeom>
                <a:avLst/>
                <a:gdLst>
                  <a:gd name="T0" fmla="*/ 0 w 2"/>
                  <a:gd name="T1" fmla="*/ 4 h 4"/>
                  <a:gd name="T2" fmla="*/ 2 w 2"/>
                  <a:gd name="T3" fmla="*/ 0 h 4"/>
                </a:gdLst>
                <a:ahLst/>
                <a:cxnLst>
                  <a:cxn ang="0">
                    <a:pos x="T0" y="T1"/>
                  </a:cxn>
                  <a:cxn ang="0">
                    <a:pos x="T2" y="T3"/>
                  </a:cxn>
                </a:cxnLst>
                <a:rect l="0" t="0" r="r" b="b"/>
                <a:pathLst>
                  <a:path w="2" h="4">
                    <a:moveTo>
                      <a:pt x="0" y="4"/>
                    </a:moveTo>
                    <a:cubicBezTo>
                      <a:pt x="0" y="4"/>
                      <a:pt x="1"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76" name="Freeform 542"/>
              <p:cNvSpPr>
                <a:spLocks/>
              </p:cNvSpPr>
              <p:nvPr/>
            </p:nvSpPr>
            <p:spPr bwMode="auto">
              <a:xfrm>
                <a:off x="2340" y="3883"/>
                <a:ext cx="6" cy="11"/>
              </a:xfrm>
              <a:custGeom>
                <a:avLst/>
                <a:gdLst>
                  <a:gd name="T0" fmla="*/ 0 w 2"/>
                  <a:gd name="T1" fmla="*/ 4 h 4"/>
                  <a:gd name="T2" fmla="*/ 2 w 2"/>
                  <a:gd name="T3" fmla="*/ 0 h 4"/>
                </a:gdLst>
                <a:ahLst/>
                <a:cxnLst>
                  <a:cxn ang="0">
                    <a:pos x="T0" y="T1"/>
                  </a:cxn>
                  <a:cxn ang="0">
                    <a:pos x="T2" y="T3"/>
                  </a:cxn>
                </a:cxnLst>
                <a:rect l="0" t="0" r="r" b="b"/>
                <a:pathLst>
                  <a:path w="2" h="4">
                    <a:moveTo>
                      <a:pt x="0" y="4"/>
                    </a:moveTo>
                    <a:cubicBezTo>
                      <a:pt x="0" y="4"/>
                      <a:pt x="1"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77" name="Freeform 543"/>
              <p:cNvSpPr>
                <a:spLocks/>
              </p:cNvSpPr>
              <p:nvPr/>
            </p:nvSpPr>
            <p:spPr bwMode="auto">
              <a:xfrm>
                <a:off x="2346" y="3880"/>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0"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78" name="Freeform 544"/>
              <p:cNvSpPr>
                <a:spLocks/>
              </p:cNvSpPr>
              <p:nvPr/>
            </p:nvSpPr>
            <p:spPr bwMode="auto">
              <a:xfrm>
                <a:off x="2346" y="3880"/>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0" y="0"/>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79" name="Freeform 545"/>
              <p:cNvSpPr>
                <a:spLocks/>
              </p:cNvSpPr>
              <p:nvPr/>
            </p:nvSpPr>
            <p:spPr bwMode="auto">
              <a:xfrm>
                <a:off x="2349" y="3880"/>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0" y="1"/>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80" name="Freeform 546"/>
              <p:cNvSpPr>
                <a:spLocks/>
              </p:cNvSpPr>
              <p:nvPr/>
            </p:nvSpPr>
            <p:spPr bwMode="auto">
              <a:xfrm>
                <a:off x="2349" y="3880"/>
                <a:ext cx="3" cy="9"/>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0" y="1"/>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81" name="Freeform 547"/>
              <p:cNvSpPr>
                <a:spLocks/>
              </p:cNvSpPr>
              <p:nvPr/>
            </p:nvSpPr>
            <p:spPr bwMode="auto">
              <a:xfrm>
                <a:off x="2355" y="3883"/>
                <a:ext cx="6" cy="6"/>
              </a:xfrm>
              <a:custGeom>
                <a:avLst/>
                <a:gdLst>
                  <a:gd name="T0" fmla="*/ 0 w 6"/>
                  <a:gd name="T1" fmla="*/ 6 h 6"/>
                  <a:gd name="T2" fmla="*/ 6 w 6"/>
                  <a:gd name="T3" fmla="*/ 0 h 6"/>
                  <a:gd name="T4" fmla="*/ 0 w 6"/>
                  <a:gd name="T5" fmla="*/ 6 h 6"/>
                </a:gdLst>
                <a:ahLst/>
                <a:cxnLst>
                  <a:cxn ang="0">
                    <a:pos x="T0" y="T1"/>
                  </a:cxn>
                  <a:cxn ang="0">
                    <a:pos x="T2" y="T3"/>
                  </a:cxn>
                  <a:cxn ang="0">
                    <a:pos x="T4" y="T5"/>
                  </a:cxn>
                </a:cxnLst>
                <a:rect l="0" t="0" r="r" b="b"/>
                <a:pathLst>
                  <a:path w="6" h="6">
                    <a:moveTo>
                      <a:pt x="0" y="6"/>
                    </a:moveTo>
                    <a:lnTo>
                      <a:pt x="6" y="0"/>
                    </a:lnTo>
                    <a:lnTo>
                      <a:pt x="0" y="6"/>
                    </a:lnTo>
                    <a:close/>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82" name="Line 548"/>
              <p:cNvSpPr>
                <a:spLocks noChangeShapeType="1"/>
              </p:cNvSpPr>
              <p:nvPr/>
            </p:nvSpPr>
            <p:spPr bwMode="auto">
              <a:xfrm flipV="1">
                <a:off x="2355" y="3883"/>
                <a:ext cx="6" cy="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83" name="Line 549"/>
              <p:cNvSpPr>
                <a:spLocks noChangeShapeType="1"/>
              </p:cNvSpPr>
              <p:nvPr/>
            </p:nvSpPr>
            <p:spPr bwMode="auto">
              <a:xfrm flipV="1">
                <a:off x="2355" y="3883"/>
                <a:ext cx="6" cy="6"/>
              </a:xfrm>
              <a:prstGeom prst="line">
                <a:avLst/>
              </a:prstGeom>
              <a:noFill/>
              <a:ln w="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84" name="Freeform 550"/>
              <p:cNvSpPr>
                <a:spLocks/>
              </p:cNvSpPr>
              <p:nvPr/>
            </p:nvSpPr>
            <p:spPr bwMode="auto">
              <a:xfrm>
                <a:off x="2337" y="3906"/>
                <a:ext cx="12" cy="3"/>
              </a:xfrm>
              <a:custGeom>
                <a:avLst/>
                <a:gdLst>
                  <a:gd name="T0" fmla="*/ 0 w 4"/>
                  <a:gd name="T1" fmla="*/ 1 h 1"/>
                  <a:gd name="T2" fmla="*/ 4 w 4"/>
                  <a:gd name="T3" fmla="*/ 0 h 1"/>
                </a:gdLst>
                <a:ahLst/>
                <a:cxnLst>
                  <a:cxn ang="0">
                    <a:pos x="T0" y="T1"/>
                  </a:cxn>
                  <a:cxn ang="0">
                    <a:pos x="T2" y="T3"/>
                  </a:cxn>
                </a:cxnLst>
                <a:rect l="0" t="0" r="r" b="b"/>
                <a:pathLst>
                  <a:path w="4" h="1">
                    <a:moveTo>
                      <a:pt x="0" y="1"/>
                    </a:moveTo>
                    <a:cubicBezTo>
                      <a:pt x="0" y="1"/>
                      <a:pt x="3" y="0"/>
                      <a:pt x="4"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85" name="Freeform 551"/>
              <p:cNvSpPr>
                <a:spLocks/>
              </p:cNvSpPr>
              <p:nvPr/>
            </p:nvSpPr>
            <p:spPr bwMode="auto">
              <a:xfrm>
                <a:off x="2337" y="3906"/>
                <a:ext cx="12" cy="3"/>
              </a:xfrm>
              <a:custGeom>
                <a:avLst/>
                <a:gdLst>
                  <a:gd name="T0" fmla="*/ 0 w 4"/>
                  <a:gd name="T1" fmla="*/ 1 h 1"/>
                  <a:gd name="T2" fmla="*/ 4 w 4"/>
                  <a:gd name="T3" fmla="*/ 0 h 1"/>
                </a:gdLst>
                <a:ahLst/>
                <a:cxnLst>
                  <a:cxn ang="0">
                    <a:pos x="T0" y="T1"/>
                  </a:cxn>
                  <a:cxn ang="0">
                    <a:pos x="T2" y="T3"/>
                  </a:cxn>
                </a:cxnLst>
                <a:rect l="0" t="0" r="r" b="b"/>
                <a:pathLst>
                  <a:path w="4" h="1">
                    <a:moveTo>
                      <a:pt x="0" y="1"/>
                    </a:moveTo>
                    <a:cubicBezTo>
                      <a:pt x="0" y="1"/>
                      <a:pt x="3" y="0"/>
                      <a:pt x="4"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86" name="Freeform 552"/>
              <p:cNvSpPr>
                <a:spLocks/>
              </p:cNvSpPr>
              <p:nvPr/>
            </p:nvSpPr>
            <p:spPr bwMode="auto">
              <a:xfrm>
                <a:off x="2343" y="3900"/>
                <a:ext cx="9" cy="3"/>
              </a:xfrm>
              <a:custGeom>
                <a:avLst/>
                <a:gdLst>
                  <a:gd name="T0" fmla="*/ 0 w 3"/>
                  <a:gd name="T1" fmla="*/ 1 h 1"/>
                  <a:gd name="T2" fmla="*/ 3 w 3"/>
                  <a:gd name="T3" fmla="*/ 0 h 1"/>
                </a:gdLst>
                <a:ahLst/>
                <a:cxnLst>
                  <a:cxn ang="0">
                    <a:pos x="T0" y="T1"/>
                  </a:cxn>
                  <a:cxn ang="0">
                    <a:pos x="T2" y="T3"/>
                  </a:cxn>
                </a:cxnLst>
                <a:rect l="0" t="0" r="r" b="b"/>
                <a:pathLst>
                  <a:path w="3" h="1">
                    <a:moveTo>
                      <a:pt x="0" y="1"/>
                    </a:moveTo>
                    <a:cubicBezTo>
                      <a:pt x="0" y="1"/>
                      <a:pt x="3" y="1"/>
                      <a:pt x="3"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87" name="Freeform 553"/>
              <p:cNvSpPr>
                <a:spLocks/>
              </p:cNvSpPr>
              <p:nvPr/>
            </p:nvSpPr>
            <p:spPr bwMode="auto">
              <a:xfrm>
                <a:off x="2343" y="3900"/>
                <a:ext cx="9" cy="3"/>
              </a:xfrm>
              <a:custGeom>
                <a:avLst/>
                <a:gdLst>
                  <a:gd name="T0" fmla="*/ 0 w 3"/>
                  <a:gd name="T1" fmla="*/ 1 h 1"/>
                  <a:gd name="T2" fmla="*/ 3 w 3"/>
                  <a:gd name="T3" fmla="*/ 0 h 1"/>
                </a:gdLst>
                <a:ahLst/>
                <a:cxnLst>
                  <a:cxn ang="0">
                    <a:pos x="T0" y="T1"/>
                  </a:cxn>
                  <a:cxn ang="0">
                    <a:pos x="T2" y="T3"/>
                  </a:cxn>
                </a:cxnLst>
                <a:rect l="0" t="0" r="r" b="b"/>
                <a:pathLst>
                  <a:path w="3" h="1">
                    <a:moveTo>
                      <a:pt x="0" y="1"/>
                    </a:moveTo>
                    <a:cubicBezTo>
                      <a:pt x="0" y="1"/>
                      <a:pt x="3" y="1"/>
                      <a:pt x="3"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88" name="Freeform 554"/>
              <p:cNvSpPr>
                <a:spLocks/>
              </p:cNvSpPr>
              <p:nvPr/>
            </p:nvSpPr>
            <p:spPr bwMode="auto">
              <a:xfrm>
                <a:off x="2349" y="3897"/>
                <a:ext cx="6" cy="3"/>
              </a:xfrm>
              <a:custGeom>
                <a:avLst/>
                <a:gdLst>
                  <a:gd name="T0" fmla="*/ 0 w 2"/>
                  <a:gd name="T1" fmla="*/ 1 h 1"/>
                  <a:gd name="T2" fmla="*/ 2 w 2"/>
                  <a:gd name="T3" fmla="*/ 0 h 1"/>
                </a:gdLst>
                <a:ahLst/>
                <a:cxnLst>
                  <a:cxn ang="0">
                    <a:pos x="T0" y="T1"/>
                  </a:cxn>
                  <a:cxn ang="0">
                    <a:pos x="T2" y="T3"/>
                  </a:cxn>
                </a:cxnLst>
                <a:rect l="0" t="0" r="r" b="b"/>
                <a:pathLst>
                  <a:path w="2" h="1">
                    <a:moveTo>
                      <a:pt x="0" y="1"/>
                    </a:moveTo>
                    <a:cubicBezTo>
                      <a:pt x="0" y="1"/>
                      <a:pt x="2"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89" name="Freeform 555"/>
              <p:cNvSpPr>
                <a:spLocks/>
              </p:cNvSpPr>
              <p:nvPr/>
            </p:nvSpPr>
            <p:spPr bwMode="auto">
              <a:xfrm>
                <a:off x="2349" y="3897"/>
                <a:ext cx="6" cy="3"/>
              </a:xfrm>
              <a:custGeom>
                <a:avLst/>
                <a:gdLst>
                  <a:gd name="T0" fmla="*/ 0 w 2"/>
                  <a:gd name="T1" fmla="*/ 1 h 1"/>
                  <a:gd name="T2" fmla="*/ 2 w 2"/>
                  <a:gd name="T3" fmla="*/ 0 h 1"/>
                </a:gdLst>
                <a:ahLst/>
                <a:cxnLst>
                  <a:cxn ang="0">
                    <a:pos x="T0" y="T1"/>
                  </a:cxn>
                  <a:cxn ang="0">
                    <a:pos x="T2" y="T3"/>
                  </a:cxn>
                </a:cxnLst>
                <a:rect l="0" t="0" r="r" b="b"/>
                <a:pathLst>
                  <a:path w="2" h="1">
                    <a:moveTo>
                      <a:pt x="0" y="1"/>
                    </a:moveTo>
                    <a:cubicBezTo>
                      <a:pt x="0" y="1"/>
                      <a:pt x="2"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90" name="Freeform 556"/>
              <p:cNvSpPr>
                <a:spLocks/>
              </p:cNvSpPr>
              <p:nvPr/>
            </p:nvSpPr>
            <p:spPr bwMode="auto">
              <a:xfrm>
                <a:off x="2355" y="3891"/>
                <a:ext cx="6" cy="6"/>
              </a:xfrm>
              <a:custGeom>
                <a:avLst/>
                <a:gdLst>
                  <a:gd name="T0" fmla="*/ 0 w 2"/>
                  <a:gd name="T1" fmla="*/ 2 h 2"/>
                  <a:gd name="T2" fmla="*/ 2 w 2"/>
                  <a:gd name="T3" fmla="*/ 0 h 2"/>
                </a:gdLst>
                <a:ahLst/>
                <a:cxnLst>
                  <a:cxn ang="0">
                    <a:pos x="T0" y="T1"/>
                  </a:cxn>
                  <a:cxn ang="0">
                    <a:pos x="T2" y="T3"/>
                  </a:cxn>
                </a:cxnLst>
                <a:rect l="0" t="0" r="r" b="b"/>
                <a:pathLst>
                  <a:path w="2" h="2">
                    <a:moveTo>
                      <a:pt x="0" y="2"/>
                    </a:moveTo>
                    <a:cubicBezTo>
                      <a:pt x="0" y="2"/>
                      <a:pt x="2"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91" name="Freeform 557"/>
              <p:cNvSpPr>
                <a:spLocks/>
              </p:cNvSpPr>
              <p:nvPr/>
            </p:nvSpPr>
            <p:spPr bwMode="auto">
              <a:xfrm>
                <a:off x="2355" y="3891"/>
                <a:ext cx="6" cy="6"/>
              </a:xfrm>
              <a:custGeom>
                <a:avLst/>
                <a:gdLst>
                  <a:gd name="T0" fmla="*/ 0 w 2"/>
                  <a:gd name="T1" fmla="*/ 2 h 2"/>
                  <a:gd name="T2" fmla="*/ 2 w 2"/>
                  <a:gd name="T3" fmla="*/ 0 h 2"/>
                </a:gdLst>
                <a:ahLst/>
                <a:cxnLst>
                  <a:cxn ang="0">
                    <a:pos x="T0" y="T1"/>
                  </a:cxn>
                  <a:cxn ang="0">
                    <a:pos x="T2" y="T3"/>
                  </a:cxn>
                </a:cxnLst>
                <a:rect l="0" t="0" r="r" b="b"/>
                <a:pathLst>
                  <a:path w="2" h="2">
                    <a:moveTo>
                      <a:pt x="0" y="2"/>
                    </a:moveTo>
                    <a:cubicBezTo>
                      <a:pt x="0" y="2"/>
                      <a:pt x="2"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92" name="Freeform 558"/>
              <p:cNvSpPr>
                <a:spLocks/>
              </p:cNvSpPr>
              <p:nvPr/>
            </p:nvSpPr>
            <p:spPr bwMode="auto">
              <a:xfrm>
                <a:off x="2352" y="3877"/>
                <a:ext cx="9" cy="12"/>
              </a:xfrm>
              <a:custGeom>
                <a:avLst/>
                <a:gdLst>
                  <a:gd name="T0" fmla="*/ 9 w 9"/>
                  <a:gd name="T1" fmla="*/ 0 h 12"/>
                  <a:gd name="T2" fmla="*/ 0 w 9"/>
                  <a:gd name="T3" fmla="*/ 12 h 12"/>
                  <a:gd name="T4" fmla="*/ 9 w 9"/>
                  <a:gd name="T5" fmla="*/ 0 h 12"/>
                </a:gdLst>
                <a:ahLst/>
                <a:cxnLst>
                  <a:cxn ang="0">
                    <a:pos x="T0" y="T1"/>
                  </a:cxn>
                  <a:cxn ang="0">
                    <a:pos x="T2" y="T3"/>
                  </a:cxn>
                  <a:cxn ang="0">
                    <a:pos x="T4" y="T5"/>
                  </a:cxn>
                </a:cxnLst>
                <a:rect l="0" t="0" r="r" b="b"/>
                <a:pathLst>
                  <a:path w="9" h="12">
                    <a:moveTo>
                      <a:pt x="9" y="0"/>
                    </a:moveTo>
                    <a:lnTo>
                      <a:pt x="0" y="12"/>
                    </a:lnTo>
                    <a:lnTo>
                      <a:pt x="9" y="0"/>
                    </a:lnTo>
                    <a:close/>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93" name="Line 559"/>
              <p:cNvSpPr>
                <a:spLocks noChangeShapeType="1"/>
              </p:cNvSpPr>
              <p:nvPr/>
            </p:nvSpPr>
            <p:spPr bwMode="auto">
              <a:xfrm flipH="1">
                <a:off x="2352" y="3877"/>
                <a:ext cx="9" cy="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94" name="Line 560"/>
              <p:cNvSpPr>
                <a:spLocks noChangeShapeType="1"/>
              </p:cNvSpPr>
              <p:nvPr/>
            </p:nvSpPr>
            <p:spPr bwMode="auto">
              <a:xfrm flipH="1">
                <a:off x="2352" y="3877"/>
                <a:ext cx="9" cy="12"/>
              </a:xfrm>
              <a:prstGeom prst="line">
                <a:avLst/>
              </a:prstGeom>
              <a:noFill/>
              <a:ln w="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95" name="Freeform 561"/>
              <p:cNvSpPr>
                <a:spLocks/>
              </p:cNvSpPr>
              <p:nvPr/>
            </p:nvSpPr>
            <p:spPr bwMode="auto">
              <a:xfrm>
                <a:off x="2352" y="3877"/>
                <a:ext cx="3" cy="6"/>
              </a:xfrm>
              <a:custGeom>
                <a:avLst/>
                <a:gdLst>
                  <a:gd name="T0" fmla="*/ 0 w 1"/>
                  <a:gd name="T1" fmla="*/ 2 h 2"/>
                  <a:gd name="T2" fmla="*/ 1 w 1"/>
                  <a:gd name="T3" fmla="*/ 0 h 2"/>
                </a:gdLst>
                <a:ahLst/>
                <a:cxnLst>
                  <a:cxn ang="0">
                    <a:pos x="T0" y="T1"/>
                  </a:cxn>
                  <a:cxn ang="0">
                    <a:pos x="T2" y="T3"/>
                  </a:cxn>
                </a:cxnLst>
                <a:rect l="0" t="0" r="r" b="b"/>
                <a:pathLst>
                  <a:path w="1" h="2">
                    <a:moveTo>
                      <a:pt x="0" y="2"/>
                    </a:moveTo>
                    <a:cubicBezTo>
                      <a:pt x="0" y="2"/>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96" name="Freeform 562"/>
              <p:cNvSpPr>
                <a:spLocks/>
              </p:cNvSpPr>
              <p:nvPr/>
            </p:nvSpPr>
            <p:spPr bwMode="auto">
              <a:xfrm>
                <a:off x="2352" y="3877"/>
                <a:ext cx="3" cy="6"/>
              </a:xfrm>
              <a:custGeom>
                <a:avLst/>
                <a:gdLst>
                  <a:gd name="T0" fmla="*/ 0 w 1"/>
                  <a:gd name="T1" fmla="*/ 2 h 2"/>
                  <a:gd name="T2" fmla="*/ 1 w 1"/>
                  <a:gd name="T3" fmla="*/ 0 h 2"/>
                </a:gdLst>
                <a:ahLst/>
                <a:cxnLst>
                  <a:cxn ang="0">
                    <a:pos x="T0" y="T1"/>
                  </a:cxn>
                  <a:cxn ang="0">
                    <a:pos x="T2" y="T3"/>
                  </a:cxn>
                </a:cxnLst>
                <a:rect l="0" t="0" r="r" b="b"/>
                <a:pathLst>
                  <a:path w="1" h="2">
                    <a:moveTo>
                      <a:pt x="0" y="2"/>
                    </a:moveTo>
                    <a:cubicBezTo>
                      <a:pt x="0" y="2"/>
                      <a:pt x="1" y="0"/>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97" name="Freeform 563"/>
              <p:cNvSpPr>
                <a:spLocks/>
              </p:cNvSpPr>
              <p:nvPr/>
            </p:nvSpPr>
            <p:spPr bwMode="auto">
              <a:xfrm>
                <a:off x="2364" y="3900"/>
                <a:ext cx="29" cy="79"/>
              </a:xfrm>
              <a:custGeom>
                <a:avLst/>
                <a:gdLst>
                  <a:gd name="T0" fmla="*/ 9 w 10"/>
                  <a:gd name="T1" fmla="*/ 18 h 27"/>
                  <a:gd name="T2" fmla="*/ 0 w 10"/>
                  <a:gd name="T3" fmla="*/ 27 h 27"/>
                  <a:gd name="T4" fmla="*/ 1 w 10"/>
                  <a:gd name="T5" fmla="*/ 19 h 27"/>
                  <a:gd name="T6" fmla="*/ 1 w 10"/>
                  <a:gd name="T7" fmla="*/ 3 h 27"/>
                  <a:gd name="T8" fmla="*/ 3 w 10"/>
                  <a:gd name="T9" fmla="*/ 5 h 27"/>
                  <a:gd name="T10" fmla="*/ 6 w 10"/>
                  <a:gd name="T11" fmla="*/ 3 h 27"/>
                  <a:gd name="T12" fmla="*/ 6 w 10"/>
                  <a:gd name="T13" fmla="*/ 3 h 27"/>
                  <a:gd name="T14" fmla="*/ 8 w 10"/>
                  <a:gd name="T15" fmla="*/ 2 h 27"/>
                  <a:gd name="T16" fmla="*/ 8 w 10"/>
                  <a:gd name="T17" fmla="*/ 0 h 27"/>
                  <a:gd name="T18" fmla="*/ 10 w 10"/>
                  <a:gd name="T19" fmla="*/ 3 h 27"/>
                  <a:gd name="T20" fmla="*/ 8 w 10"/>
                  <a:gd name="T21" fmla="*/ 5 h 27"/>
                  <a:gd name="T22" fmla="*/ 8 w 10"/>
                  <a:gd name="T23" fmla="*/ 5 h 27"/>
                  <a:gd name="T24" fmla="*/ 6 w 10"/>
                  <a:gd name="T25" fmla="*/ 8 h 27"/>
                  <a:gd name="T26" fmla="*/ 6 w 10"/>
                  <a:gd name="T27" fmla="*/ 9 h 27"/>
                  <a:gd name="T28" fmla="*/ 5 w 10"/>
                  <a:gd name="T29" fmla="*/ 10 h 27"/>
                  <a:gd name="T30" fmla="*/ 8 w 10"/>
                  <a:gd name="T31" fmla="*/ 9 h 27"/>
                  <a:gd name="T32" fmla="*/ 9 w 10"/>
                  <a:gd name="T33" fmla="*/ 11 h 27"/>
                  <a:gd name="T34" fmla="*/ 9 w 10"/>
                  <a:gd name="T3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7">
                    <a:moveTo>
                      <a:pt x="9" y="18"/>
                    </a:moveTo>
                    <a:cubicBezTo>
                      <a:pt x="0" y="27"/>
                      <a:pt x="0" y="27"/>
                      <a:pt x="0" y="27"/>
                    </a:cubicBezTo>
                    <a:cubicBezTo>
                      <a:pt x="1" y="19"/>
                      <a:pt x="1" y="19"/>
                      <a:pt x="1" y="19"/>
                    </a:cubicBezTo>
                    <a:cubicBezTo>
                      <a:pt x="1" y="3"/>
                      <a:pt x="1" y="3"/>
                      <a:pt x="1" y="3"/>
                    </a:cubicBezTo>
                    <a:cubicBezTo>
                      <a:pt x="3" y="5"/>
                      <a:pt x="3" y="5"/>
                      <a:pt x="3" y="5"/>
                    </a:cubicBezTo>
                    <a:cubicBezTo>
                      <a:pt x="6" y="3"/>
                      <a:pt x="6" y="3"/>
                      <a:pt x="6" y="3"/>
                    </a:cubicBezTo>
                    <a:cubicBezTo>
                      <a:pt x="6" y="3"/>
                      <a:pt x="6" y="3"/>
                      <a:pt x="6" y="3"/>
                    </a:cubicBezTo>
                    <a:cubicBezTo>
                      <a:pt x="8" y="2"/>
                      <a:pt x="8" y="2"/>
                      <a:pt x="8" y="2"/>
                    </a:cubicBezTo>
                    <a:cubicBezTo>
                      <a:pt x="8" y="0"/>
                      <a:pt x="8" y="0"/>
                      <a:pt x="8" y="0"/>
                    </a:cubicBezTo>
                    <a:cubicBezTo>
                      <a:pt x="10" y="3"/>
                      <a:pt x="10" y="3"/>
                      <a:pt x="10" y="3"/>
                    </a:cubicBezTo>
                    <a:cubicBezTo>
                      <a:pt x="8" y="5"/>
                      <a:pt x="8" y="5"/>
                      <a:pt x="8" y="5"/>
                    </a:cubicBezTo>
                    <a:cubicBezTo>
                      <a:pt x="8" y="5"/>
                      <a:pt x="8" y="5"/>
                      <a:pt x="8" y="5"/>
                    </a:cubicBezTo>
                    <a:cubicBezTo>
                      <a:pt x="6" y="8"/>
                      <a:pt x="6" y="8"/>
                      <a:pt x="6" y="8"/>
                    </a:cubicBezTo>
                    <a:cubicBezTo>
                      <a:pt x="6" y="9"/>
                      <a:pt x="6" y="9"/>
                      <a:pt x="6" y="9"/>
                    </a:cubicBezTo>
                    <a:cubicBezTo>
                      <a:pt x="5" y="10"/>
                      <a:pt x="5" y="10"/>
                      <a:pt x="5" y="10"/>
                    </a:cubicBezTo>
                    <a:cubicBezTo>
                      <a:pt x="8" y="9"/>
                      <a:pt x="8" y="9"/>
                      <a:pt x="8" y="9"/>
                    </a:cubicBezTo>
                    <a:cubicBezTo>
                      <a:pt x="9" y="11"/>
                      <a:pt x="9" y="11"/>
                      <a:pt x="9" y="11"/>
                    </a:cubicBezTo>
                    <a:cubicBezTo>
                      <a:pt x="9" y="11"/>
                      <a:pt x="6" y="14"/>
                      <a:pt x="9"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098" name="Freeform 564"/>
              <p:cNvSpPr>
                <a:spLocks/>
              </p:cNvSpPr>
              <p:nvPr/>
            </p:nvSpPr>
            <p:spPr bwMode="auto">
              <a:xfrm>
                <a:off x="2364" y="3900"/>
                <a:ext cx="29" cy="79"/>
              </a:xfrm>
              <a:custGeom>
                <a:avLst/>
                <a:gdLst>
                  <a:gd name="T0" fmla="*/ 9 w 10"/>
                  <a:gd name="T1" fmla="*/ 18 h 27"/>
                  <a:gd name="T2" fmla="*/ 0 w 10"/>
                  <a:gd name="T3" fmla="*/ 27 h 27"/>
                  <a:gd name="T4" fmla="*/ 1 w 10"/>
                  <a:gd name="T5" fmla="*/ 19 h 27"/>
                  <a:gd name="T6" fmla="*/ 1 w 10"/>
                  <a:gd name="T7" fmla="*/ 3 h 27"/>
                  <a:gd name="T8" fmla="*/ 3 w 10"/>
                  <a:gd name="T9" fmla="*/ 5 h 27"/>
                  <a:gd name="T10" fmla="*/ 6 w 10"/>
                  <a:gd name="T11" fmla="*/ 3 h 27"/>
                  <a:gd name="T12" fmla="*/ 6 w 10"/>
                  <a:gd name="T13" fmla="*/ 3 h 27"/>
                  <a:gd name="T14" fmla="*/ 8 w 10"/>
                  <a:gd name="T15" fmla="*/ 2 h 27"/>
                  <a:gd name="T16" fmla="*/ 8 w 10"/>
                  <a:gd name="T17" fmla="*/ 0 h 27"/>
                  <a:gd name="T18" fmla="*/ 10 w 10"/>
                  <a:gd name="T19" fmla="*/ 3 h 27"/>
                  <a:gd name="T20" fmla="*/ 8 w 10"/>
                  <a:gd name="T21" fmla="*/ 5 h 27"/>
                  <a:gd name="T22" fmla="*/ 8 w 10"/>
                  <a:gd name="T23" fmla="*/ 5 h 27"/>
                  <a:gd name="T24" fmla="*/ 6 w 10"/>
                  <a:gd name="T25" fmla="*/ 8 h 27"/>
                  <a:gd name="T26" fmla="*/ 6 w 10"/>
                  <a:gd name="T27" fmla="*/ 9 h 27"/>
                  <a:gd name="T28" fmla="*/ 5 w 10"/>
                  <a:gd name="T29" fmla="*/ 10 h 27"/>
                  <a:gd name="T30" fmla="*/ 8 w 10"/>
                  <a:gd name="T31" fmla="*/ 9 h 27"/>
                  <a:gd name="T32" fmla="*/ 9 w 10"/>
                  <a:gd name="T33" fmla="*/ 11 h 27"/>
                  <a:gd name="T34" fmla="*/ 9 w 10"/>
                  <a:gd name="T3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7">
                    <a:moveTo>
                      <a:pt x="9" y="18"/>
                    </a:moveTo>
                    <a:cubicBezTo>
                      <a:pt x="0" y="27"/>
                      <a:pt x="0" y="27"/>
                      <a:pt x="0" y="27"/>
                    </a:cubicBezTo>
                    <a:cubicBezTo>
                      <a:pt x="1" y="19"/>
                      <a:pt x="1" y="19"/>
                      <a:pt x="1" y="19"/>
                    </a:cubicBezTo>
                    <a:cubicBezTo>
                      <a:pt x="1" y="3"/>
                      <a:pt x="1" y="3"/>
                      <a:pt x="1" y="3"/>
                    </a:cubicBezTo>
                    <a:cubicBezTo>
                      <a:pt x="3" y="5"/>
                      <a:pt x="3" y="5"/>
                      <a:pt x="3" y="5"/>
                    </a:cubicBezTo>
                    <a:cubicBezTo>
                      <a:pt x="6" y="3"/>
                      <a:pt x="6" y="3"/>
                      <a:pt x="6" y="3"/>
                    </a:cubicBezTo>
                    <a:cubicBezTo>
                      <a:pt x="6" y="3"/>
                      <a:pt x="6" y="3"/>
                      <a:pt x="6" y="3"/>
                    </a:cubicBezTo>
                    <a:cubicBezTo>
                      <a:pt x="8" y="2"/>
                      <a:pt x="8" y="2"/>
                      <a:pt x="8" y="2"/>
                    </a:cubicBezTo>
                    <a:cubicBezTo>
                      <a:pt x="8" y="0"/>
                      <a:pt x="8" y="0"/>
                      <a:pt x="8" y="0"/>
                    </a:cubicBezTo>
                    <a:cubicBezTo>
                      <a:pt x="10" y="3"/>
                      <a:pt x="10" y="3"/>
                      <a:pt x="10" y="3"/>
                    </a:cubicBezTo>
                    <a:cubicBezTo>
                      <a:pt x="8" y="5"/>
                      <a:pt x="8" y="5"/>
                      <a:pt x="8" y="5"/>
                    </a:cubicBezTo>
                    <a:cubicBezTo>
                      <a:pt x="8" y="5"/>
                      <a:pt x="8" y="5"/>
                      <a:pt x="8" y="5"/>
                    </a:cubicBezTo>
                    <a:cubicBezTo>
                      <a:pt x="6" y="8"/>
                      <a:pt x="6" y="8"/>
                      <a:pt x="6" y="8"/>
                    </a:cubicBezTo>
                    <a:cubicBezTo>
                      <a:pt x="6" y="9"/>
                      <a:pt x="6" y="9"/>
                      <a:pt x="6" y="9"/>
                    </a:cubicBezTo>
                    <a:cubicBezTo>
                      <a:pt x="5" y="10"/>
                      <a:pt x="5" y="10"/>
                      <a:pt x="5" y="10"/>
                    </a:cubicBezTo>
                    <a:cubicBezTo>
                      <a:pt x="8" y="9"/>
                      <a:pt x="8" y="9"/>
                      <a:pt x="8" y="9"/>
                    </a:cubicBezTo>
                    <a:cubicBezTo>
                      <a:pt x="9" y="11"/>
                      <a:pt x="9" y="11"/>
                      <a:pt x="9" y="11"/>
                    </a:cubicBezTo>
                    <a:cubicBezTo>
                      <a:pt x="9" y="11"/>
                      <a:pt x="6" y="14"/>
                      <a:pt x="9" y="18"/>
                    </a:cubicBez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099" name="Freeform 565"/>
              <p:cNvSpPr>
                <a:spLocks noEditPoints="1"/>
              </p:cNvSpPr>
              <p:nvPr/>
            </p:nvSpPr>
            <p:spPr bwMode="auto">
              <a:xfrm>
                <a:off x="2367" y="3900"/>
                <a:ext cx="26" cy="71"/>
              </a:xfrm>
              <a:custGeom>
                <a:avLst/>
                <a:gdLst>
                  <a:gd name="T0" fmla="*/ 7 w 9"/>
                  <a:gd name="T1" fmla="*/ 5 h 24"/>
                  <a:gd name="T2" fmla="*/ 5 w 9"/>
                  <a:gd name="T3" fmla="*/ 3 h 24"/>
                  <a:gd name="T4" fmla="*/ 5 w 9"/>
                  <a:gd name="T5" fmla="*/ 8 h 24"/>
                  <a:gd name="T6" fmla="*/ 7 w 9"/>
                  <a:gd name="T7" fmla="*/ 6 h 24"/>
                  <a:gd name="T8" fmla="*/ 7 w 9"/>
                  <a:gd name="T9" fmla="*/ 5 h 24"/>
                  <a:gd name="T10" fmla="*/ 9 w 9"/>
                  <a:gd name="T11" fmla="*/ 3 h 24"/>
                  <a:gd name="T12" fmla="*/ 7 w 9"/>
                  <a:gd name="T13" fmla="*/ 0 h 24"/>
                  <a:gd name="T14" fmla="*/ 7 w 9"/>
                  <a:gd name="T15" fmla="*/ 2 h 24"/>
                  <a:gd name="T16" fmla="*/ 5 w 9"/>
                  <a:gd name="T17" fmla="*/ 3 h 24"/>
                  <a:gd name="T18" fmla="*/ 4 w 9"/>
                  <a:gd name="T19" fmla="*/ 3 h 24"/>
                  <a:gd name="T20" fmla="*/ 2 w 9"/>
                  <a:gd name="T21" fmla="*/ 5 h 24"/>
                  <a:gd name="T22" fmla="*/ 3 w 9"/>
                  <a:gd name="T23" fmla="*/ 6 h 24"/>
                  <a:gd name="T24" fmla="*/ 4 w 9"/>
                  <a:gd name="T25" fmla="*/ 4 h 24"/>
                  <a:gd name="T26" fmla="*/ 5 w 9"/>
                  <a:gd name="T27" fmla="*/ 5 h 24"/>
                  <a:gd name="T28" fmla="*/ 3 w 9"/>
                  <a:gd name="T29" fmla="*/ 7 h 24"/>
                  <a:gd name="T30" fmla="*/ 3 w 9"/>
                  <a:gd name="T31" fmla="*/ 6 h 24"/>
                  <a:gd name="T32" fmla="*/ 0 w 9"/>
                  <a:gd name="T33" fmla="*/ 13 h 24"/>
                  <a:gd name="T34" fmla="*/ 0 w 9"/>
                  <a:gd name="T35" fmla="*/ 15 h 24"/>
                  <a:gd name="T36" fmla="*/ 1 w 9"/>
                  <a:gd name="T37" fmla="*/ 17 h 24"/>
                  <a:gd name="T38" fmla="*/ 0 w 9"/>
                  <a:gd name="T39" fmla="*/ 20 h 24"/>
                  <a:gd name="T40" fmla="*/ 2 w 9"/>
                  <a:gd name="T41" fmla="*/ 22 h 24"/>
                  <a:gd name="T42" fmla="*/ 2 w 9"/>
                  <a:gd name="T43" fmla="*/ 24 h 24"/>
                  <a:gd name="T44" fmla="*/ 4 w 9"/>
                  <a:gd name="T45" fmla="*/ 16 h 24"/>
                  <a:gd name="T46" fmla="*/ 4 w 9"/>
                  <a:gd name="T47" fmla="*/ 18 h 24"/>
                  <a:gd name="T48" fmla="*/ 5 w 9"/>
                  <a:gd name="T49" fmla="*/ 19 h 24"/>
                  <a:gd name="T50" fmla="*/ 5 w 9"/>
                  <a:gd name="T51" fmla="*/ 21 h 24"/>
                  <a:gd name="T52" fmla="*/ 0 w 9"/>
                  <a:gd name="T53" fmla="*/ 2 h 24"/>
                  <a:gd name="T54" fmla="*/ 5 w 9"/>
                  <a:gd name="T55" fmla="*/ 9 h 24"/>
                  <a:gd name="T56" fmla="*/ 3 w 9"/>
                  <a:gd name="T57" fmla="*/ 15 h 24"/>
                  <a:gd name="T58" fmla="*/ 3 w 9"/>
                  <a:gd name="T59" fmla="*/ 24 h 24"/>
                  <a:gd name="T60" fmla="*/ 5 w 9"/>
                  <a:gd name="T61" fmla="*/ 9 h 24"/>
                  <a:gd name="T62" fmla="*/ 7 w 9"/>
                  <a:gd name="T63" fmla="*/ 9 h 24"/>
                  <a:gd name="T64" fmla="*/ 8 w 9"/>
                  <a:gd name="T65" fmla="*/ 11 h 24"/>
                  <a:gd name="T66" fmla="*/ 7 w 9"/>
                  <a:gd name="T67" fmla="*/ 15 h 24"/>
                  <a:gd name="T68" fmla="*/ 9 w 9"/>
                  <a:gd name="T69" fmla="*/ 18 h 24"/>
                  <a:gd name="T70" fmla="*/ 1 w 9"/>
                  <a:gd name="T71" fmla="*/ 8 h 24"/>
                  <a:gd name="T72" fmla="*/ 2 w 9"/>
                  <a:gd name="T73" fmla="*/ 10 h 24"/>
                  <a:gd name="T74" fmla="*/ 2 w 9"/>
                  <a:gd name="T75" fmla="*/ 11 h 24"/>
                  <a:gd name="T76" fmla="*/ 5 w 9"/>
                  <a:gd name="T77" fmla="*/ 14 h 24"/>
                  <a:gd name="T78" fmla="*/ 4 w 9"/>
                  <a:gd name="T79" fmla="*/ 14 h 24"/>
                  <a:gd name="T80" fmla="*/ 5 w 9"/>
                  <a:gd name="T81" fmla="*/ 15 h 24"/>
                  <a:gd name="T82" fmla="*/ 5 w 9"/>
                  <a:gd name="T83" fmla="*/ 15 h 24"/>
                  <a:gd name="T84" fmla="*/ 6 w 9"/>
                  <a:gd name="T85" fmla="*/ 16 h 24"/>
                  <a:gd name="T86" fmla="*/ 6 w 9"/>
                  <a:gd name="T87" fmla="*/ 18 h 24"/>
                  <a:gd name="T88" fmla="*/ 6 w 9"/>
                  <a:gd name="T89" fmla="*/ 12 h 24"/>
                  <a:gd name="T90" fmla="*/ 5 w 9"/>
                  <a:gd name="T91" fmla="*/ 12 h 24"/>
                  <a:gd name="T92" fmla="*/ 6 w 9"/>
                  <a:gd name="T93" fmla="*/ 13 h 24"/>
                  <a:gd name="T94" fmla="*/ 7 w 9"/>
                  <a:gd name="T95" fmla="*/ 14 h 24"/>
                  <a:gd name="T96" fmla="*/ 7 w 9"/>
                  <a:gd name="T97" fmla="*/ 2 h 24"/>
                  <a:gd name="T98" fmla="*/ 8 w 9"/>
                  <a:gd name="T99"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 h="24">
                    <a:moveTo>
                      <a:pt x="7" y="5"/>
                    </a:moveTo>
                    <a:cubicBezTo>
                      <a:pt x="5" y="3"/>
                      <a:pt x="5" y="3"/>
                      <a:pt x="5" y="3"/>
                    </a:cubicBezTo>
                    <a:moveTo>
                      <a:pt x="5" y="8"/>
                    </a:moveTo>
                    <a:cubicBezTo>
                      <a:pt x="7" y="6"/>
                      <a:pt x="7" y="6"/>
                      <a:pt x="7" y="6"/>
                    </a:cubicBezTo>
                    <a:cubicBezTo>
                      <a:pt x="7" y="5"/>
                      <a:pt x="7" y="5"/>
                      <a:pt x="7" y="5"/>
                    </a:cubicBezTo>
                    <a:cubicBezTo>
                      <a:pt x="9" y="3"/>
                      <a:pt x="9" y="3"/>
                      <a:pt x="9" y="3"/>
                    </a:cubicBezTo>
                    <a:cubicBezTo>
                      <a:pt x="7" y="0"/>
                      <a:pt x="7" y="0"/>
                      <a:pt x="7" y="0"/>
                    </a:cubicBezTo>
                    <a:cubicBezTo>
                      <a:pt x="7" y="2"/>
                      <a:pt x="7" y="2"/>
                      <a:pt x="7" y="2"/>
                    </a:cubicBezTo>
                    <a:cubicBezTo>
                      <a:pt x="5" y="3"/>
                      <a:pt x="5" y="3"/>
                      <a:pt x="5" y="3"/>
                    </a:cubicBezTo>
                    <a:cubicBezTo>
                      <a:pt x="4" y="3"/>
                      <a:pt x="4" y="3"/>
                      <a:pt x="4" y="3"/>
                    </a:cubicBezTo>
                    <a:cubicBezTo>
                      <a:pt x="2" y="5"/>
                      <a:pt x="2" y="5"/>
                      <a:pt x="2" y="5"/>
                    </a:cubicBezTo>
                    <a:moveTo>
                      <a:pt x="3" y="6"/>
                    </a:moveTo>
                    <a:cubicBezTo>
                      <a:pt x="4" y="4"/>
                      <a:pt x="4" y="4"/>
                      <a:pt x="4" y="4"/>
                    </a:cubicBezTo>
                    <a:cubicBezTo>
                      <a:pt x="5" y="5"/>
                      <a:pt x="5" y="5"/>
                      <a:pt x="5" y="5"/>
                    </a:cubicBezTo>
                    <a:cubicBezTo>
                      <a:pt x="3" y="7"/>
                      <a:pt x="3" y="7"/>
                      <a:pt x="3" y="7"/>
                    </a:cubicBezTo>
                    <a:lnTo>
                      <a:pt x="3" y="6"/>
                    </a:lnTo>
                    <a:close/>
                    <a:moveTo>
                      <a:pt x="0" y="13"/>
                    </a:moveTo>
                    <a:cubicBezTo>
                      <a:pt x="0" y="13"/>
                      <a:pt x="0" y="14"/>
                      <a:pt x="0" y="15"/>
                    </a:cubicBezTo>
                    <a:cubicBezTo>
                      <a:pt x="1" y="15"/>
                      <a:pt x="1" y="16"/>
                      <a:pt x="1" y="17"/>
                    </a:cubicBezTo>
                    <a:moveTo>
                      <a:pt x="0" y="20"/>
                    </a:moveTo>
                    <a:cubicBezTo>
                      <a:pt x="0" y="20"/>
                      <a:pt x="1" y="21"/>
                      <a:pt x="2" y="22"/>
                    </a:cubicBezTo>
                    <a:cubicBezTo>
                      <a:pt x="2" y="22"/>
                      <a:pt x="2" y="24"/>
                      <a:pt x="2" y="24"/>
                    </a:cubicBezTo>
                    <a:moveTo>
                      <a:pt x="4" y="16"/>
                    </a:moveTo>
                    <a:cubicBezTo>
                      <a:pt x="4" y="16"/>
                      <a:pt x="4" y="18"/>
                      <a:pt x="4" y="18"/>
                    </a:cubicBezTo>
                    <a:cubicBezTo>
                      <a:pt x="4" y="19"/>
                      <a:pt x="5" y="19"/>
                      <a:pt x="5" y="19"/>
                    </a:cubicBezTo>
                    <a:cubicBezTo>
                      <a:pt x="5" y="20"/>
                      <a:pt x="5" y="21"/>
                      <a:pt x="5" y="21"/>
                    </a:cubicBezTo>
                    <a:moveTo>
                      <a:pt x="0" y="2"/>
                    </a:moveTo>
                    <a:cubicBezTo>
                      <a:pt x="5" y="9"/>
                      <a:pt x="5" y="9"/>
                      <a:pt x="5" y="9"/>
                    </a:cubicBezTo>
                    <a:cubicBezTo>
                      <a:pt x="5" y="9"/>
                      <a:pt x="2" y="13"/>
                      <a:pt x="3" y="15"/>
                    </a:cubicBezTo>
                    <a:cubicBezTo>
                      <a:pt x="3" y="18"/>
                      <a:pt x="3" y="24"/>
                      <a:pt x="3" y="24"/>
                    </a:cubicBezTo>
                    <a:moveTo>
                      <a:pt x="5" y="9"/>
                    </a:moveTo>
                    <a:cubicBezTo>
                      <a:pt x="7" y="9"/>
                      <a:pt x="7" y="9"/>
                      <a:pt x="7" y="9"/>
                    </a:cubicBezTo>
                    <a:cubicBezTo>
                      <a:pt x="8" y="11"/>
                      <a:pt x="8" y="11"/>
                      <a:pt x="8" y="11"/>
                    </a:cubicBezTo>
                    <a:cubicBezTo>
                      <a:pt x="8" y="11"/>
                      <a:pt x="7" y="12"/>
                      <a:pt x="7" y="15"/>
                    </a:cubicBezTo>
                    <a:cubicBezTo>
                      <a:pt x="7" y="17"/>
                      <a:pt x="9" y="18"/>
                      <a:pt x="9" y="18"/>
                    </a:cubicBezTo>
                    <a:moveTo>
                      <a:pt x="1" y="8"/>
                    </a:moveTo>
                    <a:cubicBezTo>
                      <a:pt x="1" y="8"/>
                      <a:pt x="3" y="10"/>
                      <a:pt x="2" y="10"/>
                    </a:cubicBezTo>
                    <a:cubicBezTo>
                      <a:pt x="2" y="10"/>
                      <a:pt x="2" y="11"/>
                      <a:pt x="2" y="11"/>
                    </a:cubicBezTo>
                    <a:moveTo>
                      <a:pt x="5" y="14"/>
                    </a:moveTo>
                    <a:cubicBezTo>
                      <a:pt x="4" y="14"/>
                      <a:pt x="4" y="14"/>
                      <a:pt x="4" y="14"/>
                    </a:cubicBezTo>
                    <a:cubicBezTo>
                      <a:pt x="5" y="15"/>
                      <a:pt x="5" y="15"/>
                      <a:pt x="5" y="15"/>
                    </a:cubicBezTo>
                    <a:cubicBezTo>
                      <a:pt x="5" y="15"/>
                      <a:pt x="5" y="15"/>
                      <a:pt x="5" y="15"/>
                    </a:cubicBezTo>
                    <a:cubicBezTo>
                      <a:pt x="6" y="16"/>
                      <a:pt x="6" y="16"/>
                      <a:pt x="6" y="16"/>
                    </a:cubicBezTo>
                    <a:cubicBezTo>
                      <a:pt x="6" y="18"/>
                      <a:pt x="6" y="18"/>
                      <a:pt x="6" y="18"/>
                    </a:cubicBezTo>
                    <a:moveTo>
                      <a:pt x="6" y="12"/>
                    </a:moveTo>
                    <a:cubicBezTo>
                      <a:pt x="5" y="12"/>
                      <a:pt x="5" y="12"/>
                      <a:pt x="5" y="12"/>
                    </a:cubicBezTo>
                    <a:cubicBezTo>
                      <a:pt x="5" y="12"/>
                      <a:pt x="6" y="12"/>
                      <a:pt x="6" y="13"/>
                    </a:cubicBezTo>
                    <a:cubicBezTo>
                      <a:pt x="6" y="13"/>
                      <a:pt x="7" y="14"/>
                      <a:pt x="7" y="14"/>
                    </a:cubicBezTo>
                    <a:moveTo>
                      <a:pt x="7" y="2"/>
                    </a:moveTo>
                    <a:cubicBezTo>
                      <a:pt x="8" y="3"/>
                      <a:pt x="8" y="3"/>
                      <a:pt x="8" y="3"/>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00" name="Freeform 566"/>
              <p:cNvSpPr>
                <a:spLocks/>
              </p:cNvSpPr>
              <p:nvPr/>
            </p:nvSpPr>
            <p:spPr bwMode="auto">
              <a:xfrm>
                <a:off x="2150" y="3906"/>
                <a:ext cx="44" cy="47"/>
              </a:xfrm>
              <a:custGeom>
                <a:avLst/>
                <a:gdLst>
                  <a:gd name="T0" fmla="*/ 10 w 15"/>
                  <a:gd name="T1" fmla="*/ 14 h 16"/>
                  <a:gd name="T2" fmla="*/ 9 w 15"/>
                  <a:gd name="T3" fmla="*/ 13 h 16"/>
                  <a:gd name="T4" fmla="*/ 9 w 15"/>
                  <a:gd name="T5" fmla="*/ 11 h 16"/>
                  <a:gd name="T6" fmla="*/ 12 w 15"/>
                  <a:gd name="T7" fmla="*/ 10 h 16"/>
                  <a:gd name="T8" fmla="*/ 14 w 15"/>
                  <a:gd name="T9" fmla="*/ 12 h 16"/>
                  <a:gd name="T10" fmla="*/ 13 w 15"/>
                  <a:gd name="T11" fmla="*/ 14 h 16"/>
                  <a:gd name="T12" fmla="*/ 15 w 15"/>
                  <a:gd name="T13" fmla="*/ 13 h 16"/>
                  <a:gd name="T14" fmla="*/ 14 w 15"/>
                  <a:gd name="T15" fmla="*/ 9 h 16"/>
                  <a:gd name="T16" fmla="*/ 11 w 15"/>
                  <a:gd name="T17" fmla="*/ 6 h 16"/>
                  <a:gd name="T18" fmla="*/ 12 w 15"/>
                  <a:gd name="T19" fmla="*/ 6 h 16"/>
                  <a:gd name="T20" fmla="*/ 14 w 15"/>
                  <a:gd name="T21" fmla="*/ 4 h 16"/>
                  <a:gd name="T22" fmla="*/ 10 w 15"/>
                  <a:gd name="T23" fmla="*/ 4 h 16"/>
                  <a:gd name="T24" fmla="*/ 12 w 15"/>
                  <a:gd name="T25" fmla="*/ 7 h 16"/>
                  <a:gd name="T26" fmla="*/ 11 w 15"/>
                  <a:gd name="T27" fmla="*/ 8 h 16"/>
                  <a:gd name="T28" fmla="*/ 8 w 15"/>
                  <a:gd name="T29" fmla="*/ 6 h 16"/>
                  <a:gd name="T30" fmla="*/ 8 w 15"/>
                  <a:gd name="T31" fmla="*/ 5 h 16"/>
                  <a:gd name="T32" fmla="*/ 8 w 15"/>
                  <a:gd name="T33" fmla="*/ 3 h 16"/>
                  <a:gd name="T34" fmla="*/ 7 w 15"/>
                  <a:gd name="T35" fmla="*/ 0 h 16"/>
                  <a:gd name="T36" fmla="*/ 3 w 15"/>
                  <a:gd name="T37" fmla="*/ 4 h 16"/>
                  <a:gd name="T38" fmla="*/ 5 w 15"/>
                  <a:gd name="T39" fmla="*/ 5 h 16"/>
                  <a:gd name="T40" fmla="*/ 4 w 15"/>
                  <a:gd name="T41" fmla="*/ 6 h 16"/>
                  <a:gd name="T42" fmla="*/ 5 w 15"/>
                  <a:gd name="T43" fmla="*/ 6 h 16"/>
                  <a:gd name="T44" fmla="*/ 4 w 15"/>
                  <a:gd name="T45" fmla="*/ 7 h 16"/>
                  <a:gd name="T46" fmla="*/ 2 w 15"/>
                  <a:gd name="T47" fmla="*/ 6 h 16"/>
                  <a:gd name="T48" fmla="*/ 1 w 15"/>
                  <a:gd name="T49" fmla="*/ 6 h 16"/>
                  <a:gd name="T50" fmla="*/ 1 w 15"/>
                  <a:gd name="T51" fmla="*/ 7 h 16"/>
                  <a:gd name="T52" fmla="*/ 3 w 15"/>
                  <a:gd name="T53" fmla="*/ 8 h 16"/>
                  <a:gd name="T54" fmla="*/ 3 w 15"/>
                  <a:gd name="T55" fmla="*/ 10 h 16"/>
                  <a:gd name="T56" fmla="*/ 2 w 15"/>
                  <a:gd name="T57" fmla="*/ 11 h 16"/>
                  <a:gd name="T58" fmla="*/ 1 w 15"/>
                  <a:gd name="T59" fmla="*/ 12 h 16"/>
                  <a:gd name="T60" fmla="*/ 2 w 15"/>
                  <a:gd name="T61" fmla="*/ 12 h 16"/>
                  <a:gd name="T62" fmla="*/ 3 w 15"/>
                  <a:gd name="T63" fmla="*/ 12 h 16"/>
                  <a:gd name="T64" fmla="*/ 3 w 15"/>
                  <a:gd name="T65" fmla="*/ 11 h 16"/>
                  <a:gd name="T66" fmla="*/ 6 w 15"/>
                  <a:gd name="T67" fmla="*/ 10 h 16"/>
                  <a:gd name="T68" fmla="*/ 6 w 15"/>
                  <a:gd name="T69" fmla="*/ 12 h 16"/>
                  <a:gd name="T70" fmla="*/ 8 w 15"/>
                  <a:gd name="T7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16">
                    <a:moveTo>
                      <a:pt x="8" y="16"/>
                    </a:moveTo>
                    <a:cubicBezTo>
                      <a:pt x="10" y="14"/>
                      <a:pt x="10" y="14"/>
                      <a:pt x="10" y="14"/>
                    </a:cubicBezTo>
                    <a:cubicBezTo>
                      <a:pt x="10" y="14"/>
                      <a:pt x="10" y="14"/>
                      <a:pt x="10" y="14"/>
                    </a:cubicBezTo>
                    <a:cubicBezTo>
                      <a:pt x="10" y="13"/>
                      <a:pt x="9" y="13"/>
                      <a:pt x="9" y="13"/>
                    </a:cubicBezTo>
                    <a:cubicBezTo>
                      <a:pt x="8" y="12"/>
                      <a:pt x="8" y="12"/>
                      <a:pt x="8" y="12"/>
                    </a:cubicBezTo>
                    <a:cubicBezTo>
                      <a:pt x="9" y="11"/>
                      <a:pt x="9" y="11"/>
                      <a:pt x="9" y="11"/>
                    </a:cubicBezTo>
                    <a:cubicBezTo>
                      <a:pt x="9" y="11"/>
                      <a:pt x="9" y="11"/>
                      <a:pt x="10" y="11"/>
                    </a:cubicBezTo>
                    <a:cubicBezTo>
                      <a:pt x="12" y="11"/>
                      <a:pt x="12" y="10"/>
                      <a:pt x="12" y="10"/>
                    </a:cubicBezTo>
                    <a:cubicBezTo>
                      <a:pt x="12" y="10"/>
                      <a:pt x="12" y="10"/>
                      <a:pt x="12" y="11"/>
                    </a:cubicBezTo>
                    <a:cubicBezTo>
                      <a:pt x="12" y="11"/>
                      <a:pt x="14" y="12"/>
                      <a:pt x="14" y="12"/>
                    </a:cubicBezTo>
                    <a:cubicBezTo>
                      <a:pt x="14" y="12"/>
                      <a:pt x="14" y="12"/>
                      <a:pt x="14" y="12"/>
                    </a:cubicBezTo>
                    <a:cubicBezTo>
                      <a:pt x="13" y="14"/>
                      <a:pt x="13" y="14"/>
                      <a:pt x="13" y="14"/>
                    </a:cubicBezTo>
                    <a:cubicBezTo>
                      <a:pt x="13" y="14"/>
                      <a:pt x="13" y="14"/>
                      <a:pt x="14" y="14"/>
                    </a:cubicBezTo>
                    <a:cubicBezTo>
                      <a:pt x="14" y="14"/>
                      <a:pt x="15" y="13"/>
                      <a:pt x="15" y="13"/>
                    </a:cubicBezTo>
                    <a:cubicBezTo>
                      <a:pt x="15" y="11"/>
                      <a:pt x="15" y="11"/>
                      <a:pt x="15" y="11"/>
                    </a:cubicBezTo>
                    <a:cubicBezTo>
                      <a:pt x="15" y="11"/>
                      <a:pt x="14" y="10"/>
                      <a:pt x="14" y="9"/>
                    </a:cubicBezTo>
                    <a:cubicBezTo>
                      <a:pt x="14" y="8"/>
                      <a:pt x="14" y="7"/>
                      <a:pt x="13" y="7"/>
                    </a:cubicBezTo>
                    <a:cubicBezTo>
                      <a:pt x="12" y="6"/>
                      <a:pt x="11" y="7"/>
                      <a:pt x="11" y="6"/>
                    </a:cubicBezTo>
                    <a:cubicBezTo>
                      <a:pt x="10" y="6"/>
                      <a:pt x="10" y="4"/>
                      <a:pt x="11" y="4"/>
                    </a:cubicBezTo>
                    <a:cubicBezTo>
                      <a:pt x="11" y="4"/>
                      <a:pt x="12" y="5"/>
                      <a:pt x="12" y="6"/>
                    </a:cubicBezTo>
                    <a:cubicBezTo>
                      <a:pt x="13" y="6"/>
                      <a:pt x="14" y="6"/>
                      <a:pt x="14" y="5"/>
                    </a:cubicBezTo>
                    <a:cubicBezTo>
                      <a:pt x="14" y="4"/>
                      <a:pt x="14" y="4"/>
                      <a:pt x="14" y="4"/>
                    </a:cubicBezTo>
                    <a:cubicBezTo>
                      <a:pt x="14" y="4"/>
                      <a:pt x="14" y="5"/>
                      <a:pt x="13" y="5"/>
                    </a:cubicBezTo>
                    <a:cubicBezTo>
                      <a:pt x="11" y="4"/>
                      <a:pt x="11" y="3"/>
                      <a:pt x="10" y="4"/>
                    </a:cubicBezTo>
                    <a:cubicBezTo>
                      <a:pt x="10" y="4"/>
                      <a:pt x="10" y="6"/>
                      <a:pt x="10" y="6"/>
                    </a:cubicBezTo>
                    <a:cubicBezTo>
                      <a:pt x="11" y="7"/>
                      <a:pt x="12" y="7"/>
                      <a:pt x="12" y="7"/>
                    </a:cubicBezTo>
                    <a:cubicBezTo>
                      <a:pt x="13" y="8"/>
                      <a:pt x="13" y="9"/>
                      <a:pt x="13" y="9"/>
                    </a:cubicBezTo>
                    <a:cubicBezTo>
                      <a:pt x="13" y="9"/>
                      <a:pt x="12" y="9"/>
                      <a:pt x="11" y="8"/>
                    </a:cubicBezTo>
                    <a:cubicBezTo>
                      <a:pt x="10" y="8"/>
                      <a:pt x="9" y="7"/>
                      <a:pt x="9" y="7"/>
                    </a:cubicBezTo>
                    <a:cubicBezTo>
                      <a:pt x="8" y="6"/>
                      <a:pt x="8" y="6"/>
                      <a:pt x="8" y="6"/>
                    </a:cubicBezTo>
                    <a:cubicBezTo>
                      <a:pt x="8" y="5"/>
                      <a:pt x="8" y="5"/>
                      <a:pt x="8" y="5"/>
                    </a:cubicBezTo>
                    <a:cubicBezTo>
                      <a:pt x="8" y="5"/>
                      <a:pt x="8" y="5"/>
                      <a:pt x="8" y="5"/>
                    </a:cubicBezTo>
                    <a:cubicBezTo>
                      <a:pt x="8" y="4"/>
                      <a:pt x="8" y="4"/>
                      <a:pt x="8" y="4"/>
                    </a:cubicBezTo>
                    <a:cubicBezTo>
                      <a:pt x="8" y="4"/>
                      <a:pt x="8" y="3"/>
                      <a:pt x="8" y="3"/>
                    </a:cubicBezTo>
                    <a:cubicBezTo>
                      <a:pt x="8" y="3"/>
                      <a:pt x="7" y="3"/>
                      <a:pt x="7" y="2"/>
                    </a:cubicBezTo>
                    <a:cubicBezTo>
                      <a:pt x="7" y="2"/>
                      <a:pt x="7" y="0"/>
                      <a:pt x="7" y="0"/>
                    </a:cubicBezTo>
                    <a:cubicBezTo>
                      <a:pt x="7" y="0"/>
                      <a:pt x="6" y="2"/>
                      <a:pt x="6" y="2"/>
                    </a:cubicBezTo>
                    <a:cubicBezTo>
                      <a:pt x="5" y="3"/>
                      <a:pt x="3" y="3"/>
                      <a:pt x="3" y="4"/>
                    </a:cubicBezTo>
                    <a:cubicBezTo>
                      <a:pt x="4" y="4"/>
                      <a:pt x="4" y="5"/>
                      <a:pt x="4" y="5"/>
                    </a:cubicBezTo>
                    <a:cubicBezTo>
                      <a:pt x="4" y="5"/>
                      <a:pt x="5" y="5"/>
                      <a:pt x="5" y="5"/>
                    </a:cubicBezTo>
                    <a:cubicBezTo>
                      <a:pt x="5" y="5"/>
                      <a:pt x="5" y="5"/>
                      <a:pt x="5" y="5"/>
                    </a:cubicBezTo>
                    <a:cubicBezTo>
                      <a:pt x="5" y="5"/>
                      <a:pt x="4" y="5"/>
                      <a:pt x="4" y="6"/>
                    </a:cubicBezTo>
                    <a:cubicBezTo>
                      <a:pt x="4" y="6"/>
                      <a:pt x="5" y="6"/>
                      <a:pt x="5" y="6"/>
                    </a:cubicBezTo>
                    <a:cubicBezTo>
                      <a:pt x="5" y="6"/>
                      <a:pt x="5" y="6"/>
                      <a:pt x="5" y="6"/>
                    </a:cubicBezTo>
                    <a:cubicBezTo>
                      <a:pt x="5" y="7"/>
                      <a:pt x="5" y="7"/>
                      <a:pt x="5" y="7"/>
                    </a:cubicBezTo>
                    <a:cubicBezTo>
                      <a:pt x="4" y="7"/>
                      <a:pt x="4" y="7"/>
                      <a:pt x="4" y="7"/>
                    </a:cubicBezTo>
                    <a:cubicBezTo>
                      <a:pt x="4" y="7"/>
                      <a:pt x="3" y="5"/>
                      <a:pt x="2" y="5"/>
                    </a:cubicBezTo>
                    <a:cubicBezTo>
                      <a:pt x="2" y="5"/>
                      <a:pt x="2" y="6"/>
                      <a:pt x="2" y="6"/>
                    </a:cubicBezTo>
                    <a:cubicBezTo>
                      <a:pt x="2" y="6"/>
                      <a:pt x="1" y="6"/>
                      <a:pt x="1" y="6"/>
                    </a:cubicBezTo>
                    <a:cubicBezTo>
                      <a:pt x="1" y="6"/>
                      <a:pt x="1" y="6"/>
                      <a:pt x="1" y="6"/>
                    </a:cubicBezTo>
                    <a:cubicBezTo>
                      <a:pt x="0" y="7"/>
                      <a:pt x="0" y="7"/>
                      <a:pt x="0" y="7"/>
                    </a:cubicBezTo>
                    <a:cubicBezTo>
                      <a:pt x="1" y="7"/>
                      <a:pt x="1" y="7"/>
                      <a:pt x="1" y="7"/>
                    </a:cubicBezTo>
                    <a:cubicBezTo>
                      <a:pt x="1" y="8"/>
                      <a:pt x="1" y="8"/>
                      <a:pt x="1" y="8"/>
                    </a:cubicBezTo>
                    <a:cubicBezTo>
                      <a:pt x="1" y="8"/>
                      <a:pt x="2" y="8"/>
                      <a:pt x="3" y="8"/>
                    </a:cubicBezTo>
                    <a:cubicBezTo>
                      <a:pt x="3" y="8"/>
                      <a:pt x="4" y="9"/>
                      <a:pt x="4" y="9"/>
                    </a:cubicBezTo>
                    <a:cubicBezTo>
                      <a:pt x="4" y="9"/>
                      <a:pt x="4" y="10"/>
                      <a:pt x="3" y="10"/>
                    </a:cubicBezTo>
                    <a:cubicBezTo>
                      <a:pt x="3" y="10"/>
                      <a:pt x="2" y="10"/>
                      <a:pt x="2" y="10"/>
                    </a:cubicBezTo>
                    <a:cubicBezTo>
                      <a:pt x="2" y="11"/>
                      <a:pt x="2" y="11"/>
                      <a:pt x="2" y="11"/>
                    </a:cubicBezTo>
                    <a:cubicBezTo>
                      <a:pt x="2" y="11"/>
                      <a:pt x="2" y="11"/>
                      <a:pt x="2" y="11"/>
                    </a:cubicBezTo>
                    <a:cubicBezTo>
                      <a:pt x="2" y="11"/>
                      <a:pt x="1" y="12"/>
                      <a:pt x="1" y="12"/>
                    </a:cubicBezTo>
                    <a:cubicBezTo>
                      <a:pt x="2" y="12"/>
                      <a:pt x="2" y="12"/>
                      <a:pt x="2" y="12"/>
                    </a:cubicBezTo>
                    <a:cubicBezTo>
                      <a:pt x="2" y="12"/>
                      <a:pt x="2" y="12"/>
                      <a:pt x="2" y="12"/>
                    </a:cubicBezTo>
                    <a:cubicBezTo>
                      <a:pt x="3" y="12"/>
                      <a:pt x="3" y="12"/>
                      <a:pt x="3" y="12"/>
                    </a:cubicBezTo>
                    <a:cubicBezTo>
                      <a:pt x="3" y="12"/>
                      <a:pt x="3" y="12"/>
                      <a:pt x="3" y="12"/>
                    </a:cubicBezTo>
                    <a:cubicBezTo>
                      <a:pt x="3" y="12"/>
                      <a:pt x="3" y="12"/>
                      <a:pt x="3" y="12"/>
                    </a:cubicBezTo>
                    <a:cubicBezTo>
                      <a:pt x="3" y="11"/>
                      <a:pt x="3" y="11"/>
                      <a:pt x="3" y="11"/>
                    </a:cubicBezTo>
                    <a:cubicBezTo>
                      <a:pt x="3" y="11"/>
                      <a:pt x="5" y="11"/>
                      <a:pt x="5" y="10"/>
                    </a:cubicBezTo>
                    <a:cubicBezTo>
                      <a:pt x="6" y="10"/>
                      <a:pt x="6" y="10"/>
                      <a:pt x="6" y="10"/>
                    </a:cubicBezTo>
                    <a:cubicBezTo>
                      <a:pt x="7" y="10"/>
                      <a:pt x="7" y="10"/>
                      <a:pt x="7" y="10"/>
                    </a:cubicBezTo>
                    <a:cubicBezTo>
                      <a:pt x="7" y="10"/>
                      <a:pt x="6" y="11"/>
                      <a:pt x="6" y="12"/>
                    </a:cubicBezTo>
                    <a:cubicBezTo>
                      <a:pt x="7" y="12"/>
                      <a:pt x="8" y="14"/>
                      <a:pt x="8" y="14"/>
                    </a:cubicBezTo>
                    <a:cubicBezTo>
                      <a:pt x="8" y="14"/>
                      <a:pt x="8" y="15"/>
                      <a:pt x="8" y="15"/>
                    </a:cubicBezTo>
                    <a:cubicBezTo>
                      <a:pt x="8" y="15"/>
                      <a:pt x="8" y="16"/>
                      <a:pt x="8" y="16"/>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01" name="Freeform 567"/>
              <p:cNvSpPr>
                <a:spLocks/>
              </p:cNvSpPr>
              <p:nvPr/>
            </p:nvSpPr>
            <p:spPr bwMode="auto">
              <a:xfrm>
                <a:off x="2150" y="3906"/>
                <a:ext cx="44" cy="47"/>
              </a:xfrm>
              <a:custGeom>
                <a:avLst/>
                <a:gdLst>
                  <a:gd name="T0" fmla="*/ 10 w 15"/>
                  <a:gd name="T1" fmla="*/ 14 h 16"/>
                  <a:gd name="T2" fmla="*/ 9 w 15"/>
                  <a:gd name="T3" fmla="*/ 13 h 16"/>
                  <a:gd name="T4" fmla="*/ 9 w 15"/>
                  <a:gd name="T5" fmla="*/ 11 h 16"/>
                  <a:gd name="T6" fmla="*/ 12 w 15"/>
                  <a:gd name="T7" fmla="*/ 10 h 16"/>
                  <a:gd name="T8" fmla="*/ 14 w 15"/>
                  <a:gd name="T9" fmla="*/ 12 h 16"/>
                  <a:gd name="T10" fmla="*/ 13 w 15"/>
                  <a:gd name="T11" fmla="*/ 14 h 16"/>
                  <a:gd name="T12" fmla="*/ 15 w 15"/>
                  <a:gd name="T13" fmla="*/ 13 h 16"/>
                  <a:gd name="T14" fmla="*/ 14 w 15"/>
                  <a:gd name="T15" fmla="*/ 9 h 16"/>
                  <a:gd name="T16" fmla="*/ 11 w 15"/>
                  <a:gd name="T17" fmla="*/ 6 h 16"/>
                  <a:gd name="T18" fmla="*/ 12 w 15"/>
                  <a:gd name="T19" fmla="*/ 6 h 16"/>
                  <a:gd name="T20" fmla="*/ 14 w 15"/>
                  <a:gd name="T21" fmla="*/ 4 h 16"/>
                  <a:gd name="T22" fmla="*/ 10 w 15"/>
                  <a:gd name="T23" fmla="*/ 4 h 16"/>
                  <a:gd name="T24" fmla="*/ 12 w 15"/>
                  <a:gd name="T25" fmla="*/ 7 h 16"/>
                  <a:gd name="T26" fmla="*/ 11 w 15"/>
                  <a:gd name="T27" fmla="*/ 8 h 16"/>
                  <a:gd name="T28" fmla="*/ 8 w 15"/>
                  <a:gd name="T29" fmla="*/ 6 h 16"/>
                  <a:gd name="T30" fmla="*/ 8 w 15"/>
                  <a:gd name="T31" fmla="*/ 5 h 16"/>
                  <a:gd name="T32" fmla="*/ 8 w 15"/>
                  <a:gd name="T33" fmla="*/ 3 h 16"/>
                  <a:gd name="T34" fmla="*/ 7 w 15"/>
                  <a:gd name="T35" fmla="*/ 0 h 16"/>
                  <a:gd name="T36" fmla="*/ 3 w 15"/>
                  <a:gd name="T37" fmla="*/ 4 h 16"/>
                  <a:gd name="T38" fmla="*/ 5 w 15"/>
                  <a:gd name="T39" fmla="*/ 5 h 16"/>
                  <a:gd name="T40" fmla="*/ 4 w 15"/>
                  <a:gd name="T41" fmla="*/ 6 h 16"/>
                  <a:gd name="T42" fmla="*/ 5 w 15"/>
                  <a:gd name="T43" fmla="*/ 6 h 16"/>
                  <a:gd name="T44" fmla="*/ 4 w 15"/>
                  <a:gd name="T45" fmla="*/ 7 h 16"/>
                  <a:gd name="T46" fmla="*/ 2 w 15"/>
                  <a:gd name="T47" fmla="*/ 6 h 16"/>
                  <a:gd name="T48" fmla="*/ 1 w 15"/>
                  <a:gd name="T49" fmla="*/ 6 h 16"/>
                  <a:gd name="T50" fmla="*/ 1 w 15"/>
                  <a:gd name="T51" fmla="*/ 7 h 16"/>
                  <a:gd name="T52" fmla="*/ 3 w 15"/>
                  <a:gd name="T53" fmla="*/ 8 h 16"/>
                  <a:gd name="T54" fmla="*/ 3 w 15"/>
                  <a:gd name="T55" fmla="*/ 10 h 16"/>
                  <a:gd name="T56" fmla="*/ 2 w 15"/>
                  <a:gd name="T57" fmla="*/ 11 h 16"/>
                  <a:gd name="T58" fmla="*/ 1 w 15"/>
                  <a:gd name="T59" fmla="*/ 12 h 16"/>
                  <a:gd name="T60" fmla="*/ 2 w 15"/>
                  <a:gd name="T61" fmla="*/ 12 h 16"/>
                  <a:gd name="T62" fmla="*/ 3 w 15"/>
                  <a:gd name="T63" fmla="*/ 12 h 16"/>
                  <a:gd name="T64" fmla="*/ 3 w 15"/>
                  <a:gd name="T65" fmla="*/ 11 h 16"/>
                  <a:gd name="T66" fmla="*/ 6 w 15"/>
                  <a:gd name="T67" fmla="*/ 10 h 16"/>
                  <a:gd name="T68" fmla="*/ 6 w 15"/>
                  <a:gd name="T69" fmla="*/ 12 h 16"/>
                  <a:gd name="T70" fmla="*/ 8 w 15"/>
                  <a:gd name="T7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16">
                    <a:moveTo>
                      <a:pt x="8" y="16"/>
                    </a:moveTo>
                    <a:cubicBezTo>
                      <a:pt x="10" y="14"/>
                      <a:pt x="10" y="14"/>
                      <a:pt x="10" y="14"/>
                    </a:cubicBezTo>
                    <a:cubicBezTo>
                      <a:pt x="10" y="14"/>
                      <a:pt x="10" y="14"/>
                      <a:pt x="10" y="14"/>
                    </a:cubicBezTo>
                    <a:cubicBezTo>
                      <a:pt x="10" y="13"/>
                      <a:pt x="9" y="13"/>
                      <a:pt x="9" y="13"/>
                    </a:cubicBezTo>
                    <a:cubicBezTo>
                      <a:pt x="8" y="12"/>
                      <a:pt x="8" y="12"/>
                      <a:pt x="8" y="12"/>
                    </a:cubicBezTo>
                    <a:cubicBezTo>
                      <a:pt x="9" y="11"/>
                      <a:pt x="9" y="11"/>
                      <a:pt x="9" y="11"/>
                    </a:cubicBezTo>
                    <a:cubicBezTo>
                      <a:pt x="9" y="11"/>
                      <a:pt x="9" y="11"/>
                      <a:pt x="10" y="11"/>
                    </a:cubicBezTo>
                    <a:cubicBezTo>
                      <a:pt x="12" y="11"/>
                      <a:pt x="12" y="10"/>
                      <a:pt x="12" y="10"/>
                    </a:cubicBezTo>
                    <a:cubicBezTo>
                      <a:pt x="12" y="10"/>
                      <a:pt x="12" y="10"/>
                      <a:pt x="12" y="11"/>
                    </a:cubicBezTo>
                    <a:cubicBezTo>
                      <a:pt x="12" y="11"/>
                      <a:pt x="14" y="12"/>
                      <a:pt x="14" y="12"/>
                    </a:cubicBezTo>
                    <a:cubicBezTo>
                      <a:pt x="14" y="12"/>
                      <a:pt x="14" y="12"/>
                      <a:pt x="14" y="12"/>
                    </a:cubicBezTo>
                    <a:cubicBezTo>
                      <a:pt x="13" y="14"/>
                      <a:pt x="13" y="14"/>
                      <a:pt x="13" y="14"/>
                    </a:cubicBezTo>
                    <a:cubicBezTo>
                      <a:pt x="13" y="14"/>
                      <a:pt x="13" y="14"/>
                      <a:pt x="14" y="14"/>
                    </a:cubicBezTo>
                    <a:cubicBezTo>
                      <a:pt x="14" y="14"/>
                      <a:pt x="15" y="13"/>
                      <a:pt x="15" y="13"/>
                    </a:cubicBezTo>
                    <a:cubicBezTo>
                      <a:pt x="15" y="11"/>
                      <a:pt x="15" y="11"/>
                      <a:pt x="15" y="11"/>
                    </a:cubicBezTo>
                    <a:cubicBezTo>
                      <a:pt x="15" y="11"/>
                      <a:pt x="14" y="10"/>
                      <a:pt x="14" y="9"/>
                    </a:cubicBezTo>
                    <a:cubicBezTo>
                      <a:pt x="14" y="8"/>
                      <a:pt x="14" y="7"/>
                      <a:pt x="13" y="7"/>
                    </a:cubicBezTo>
                    <a:cubicBezTo>
                      <a:pt x="12" y="6"/>
                      <a:pt x="11" y="7"/>
                      <a:pt x="11" y="6"/>
                    </a:cubicBezTo>
                    <a:cubicBezTo>
                      <a:pt x="10" y="6"/>
                      <a:pt x="10" y="4"/>
                      <a:pt x="11" y="4"/>
                    </a:cubicBezTo>
                    <a:cubicBezTo>
                      <a:pt x="11" y="4"/>
                      <a:pt x="12" y="5"/>
                      <a:pt x="12" y="6"/>
                    </a:cubicBezTo>
                    <a:cubicBezTo>
                      <a:pt x="13" y="6"/>
                      <a:pt x="14" y="6"/>
                      <a:pt x="14" y="5"/>
                    </a:cubicBezTo>
                    <a:cubicBezTo>
                      <a:pt x="14" y="4"/>
                      <a:pt x="14" y="4"/>
                      <a:pt x="14" y="4"/>
                    </a:cubicBezTo>
                    <a:cubicBezTo>
                      <a:pt x="14" y="4"/>
                      <a:pt x="14" y="5"/>
                      <a:pt x="13" y="5"/>
                    </a:cubicBezTo>
                    <a:cubicBezTo>
                      <a:pt x="11" y="4"/>
                      <a:pt x="11" y="3"/>
                      <a:pt x="10" y="4"/>
                    </a:cubicBezTo>
                    <a:cubicBezTo>
                      <a:pt x="10" y="4"/>
                      <a:pt x="10" y="6"/>
                      <a:pt x="10" y="6"/>
                    </a:cubicBezTo>
                    <a:cubicBezTo>
                      <a:pt x="11" y="7"/>
                      <a:pt x="12" y="7"/>
                      <a:pt x="12" y="7"/>
                    </a:cubicBezTo>
                    <a:cubicBezTo>
                      <a:pt x="13" y="8"/>
                      <a:pt x="13" y="9"/>
                      <a:pt x="13" y="9"/>
                    </a:cubicBezTo>
                    <a:cubicBezTo>
                      <a:pt x="13" y="9"/>
                      <a:pt x="12" y="9"/>
                      <a:pt x="11" y="8"/>
                    </a:cubicBezTo>
                    <a:cubicBezTo>
                      <a:pt x="10" y="8"/>
                      <a:pt x="9" y="7"/>
                      <a:pt x="9" y="7"/>
                    </a:cubicBezTo>
                    <a:cubicBezTo>
                      <a:pt x="8" y="6"/>
                      <a:pt x="8" y="6"/>
                      <a:pt x="8" y="6"/>
                    </a:cubicBezTo>
                    <a:cubicBezTo>
                      <a:pt x="8" y="5"/>
                      <a:pt x="8" y="5"/>
                      <a:pt x="8" y="5"/>
                    </a:cubicBezTo>
                    <a:cubicBezTo>
                      <a:pt x="8" y="5"/>
                      <a:pt x="8" y="5"/>
                      <a:pt x="8" y="5"/>
                    </a:cubicBezTo>
                    <a:cubicBezTo>
                      <a:pt x="8" y="4"/>
                      <a:pt x="8" y="4"/>
                      <a:pt x="8" y="4"/>
                    </a:cubicBezTo>
                    <a:cubicBezTo>
                      <a:pt x="8" y="4"/>
                      <a:pt x="8" y="3"/>
                      <a:pt x="8" y="3"/>
                    </a:cubicBezTo>
                    <a:cubicBezTo>
                      <a:pt x="8" y="3"/>
                      <a:pt x="7" y="3"/>
                      <a:pt x="7" y="2"/>
                    </a:cubicBezTo>
                    <a:cubicBezTo>
                      <a:pt x="7" y="2"/>
                      <a:pt x="7" y="0"/>
                      <a:pt x="7" y="0"/>
                    </a:cubicBezTo>
                    <a:cubicBezTo>
                      <a:pt x="7" y="0"/>
                      <a:pt x="6" y="2"/>
                      <a:pt x="6" y="2"/>
                    </a:cubicBezTo>
                    <a:cubicBezTo>
                      <a:pt x="5" y="3"/>
                      <a:pt x="3" y="3"/>
                      <a:pt x="3" y="4"/>
                    </a:cubicBezTo>
                    <a:cubicBezTo>
                      <a:pt x="4" y="4"/>
                      <a:pt x="4" y="5"/>
                      <a:pt x="4" y="5"/>
                    </a:cubicBezTo>
                    <a:cubicBezTo>
                      <a:pt x="4" y="5"/>
                      <a:pt x="5" y="5"/>
                      <a:pt x="5" y="5"/>
                    </a:cubicBezTo>
                    <a:cubicBezTo>
                      <a:pt x="5" y="5"/>
                      <a:pt x="5" y="5"/>
                      <a:pt x="5" y="5"/>
                    </a:cubicBezTo>
                    <a:cubicBezTo>
                      <a:pt x="5" y="5"/>
                      <a:pt x="4" y="5"/>
                      <a:pt x="4" y="6"/>
                    </a:cubicBezTo>
                    <a:cubicBezTo>
                      <a:pt x="4" y="6"/>
                      <a:pt x="5" y="6"/>
                      <a:pt x="5" y="6"/>
                    </a:cubicBezTo>
                    <a:cubicBezTo>
                      <a:pt x="5" y="6"/>
                      <a:pt x="5" y="6"/>
                      <a:pt x="5" y="6"/>
                    </a:cubicBezTo>
                    <a:cubicBezTo>
                      <a:pt x="5" y="7"/>
                      <a:pt x="5" y="7"/>
                      <a:pt x="5" y="7"/>
                    </a:cubicBezTo>
                    <a:cubicBezTo>
                      <a:pt x="4" y="7"/>
                      <a:pt x="4" y="7"/>
                      <a:pt x="4" y="7"/>
                    </a:cubicBezTo>
                    <a:cubicBezTo>
                      <a:pt x="4" y="7"/>
                      <a:pt x="3" y="5"/>
                      <a:pt x="2" y="5"/>
                    </a:cubicBezTo>
                    <a:cubicBezTo>
                      <a:pt x="2" y="5"/>
                      <a:pt x="2" y="6"/>
                      <a:pt x="2" y="6"/>
                    </a:cubicBezTo>
                    <a:cubicBezTo>
                      <a:pt x="2" y="6"/>
                      <a:pt x="1" y="6"/>
                      <a:pt x="1" y="6"/>
                    </a:cubicBezTo>
                    <a:cubicBezTo>
                      <a:pt x="1" y="6"/>
                      <a:pt x="1" y="6"/>
                      <a:pt x="1" y="6"/>
                    </a:cubicBezTo>
                    <a:cubicBezTo>
                      <a:pt x="0" y="7"/>
                      <a:pt x="0" y="7"/>
                      <a:pt x="0" y="7"/>
                    </a:cubicBezTo>
                    <a:cubicBezTo>
                      <a:pt x="1" y="7"/>
                      <a:pt x="1" y="7"/>
                      <a:pt x="1" y="7"/>
                    </a:cubicBezTo>
                    <a:cubicBezTo>
                      <a:pt x="1" y="8"/>
                      <a:pt x="1" y="8"/>
                      <a:pt x="1" y="8"/>
                    </a:cubicBezTo>
                    <a:cubicBezTo>
                      <a:pt x="1" y="8"/>
                      <a:pt x="2" y="8"/>
                      <a:pt x="3" y="8"/>
                    </a:cubicBezTo>
                    <a:cubicBezTo>
                      <a:pt x="3" y="8"/>
                      <a:pt x="4" y="9"/>
                      <a:pt x="4" y="9"/>
                    </a:cubicBezTo>
                    <a:cubicBezTo>
                      <a:pt x="4" y="9"/>
                      <a:pt x="4" y="10"/>
                      <a:pt x="3" y="10"/>
                    </a:cubicBezTo>
                    <a:cubicBezTo>
                      <a:pt x="3" y="10"/>
                      <a:pt x="2" y="10"/>
                      <a:pt x="2" y="10"/>
                    </a:cubicBezTo>
                    <a:cubicBezTo>
                      <a:pt x="2" y="11"/>
                      <a:pt x="2" y="11"/>
                      <a:pt x="2" y="11"/>
                    </a:cubicBezTo>
                    <a:cubicBezTo>
                      <a:pt x="2" y="11"/>
                      <a:pt x="2" y="11"/>
                      <a:pt x="2" y="11"/>
                    </a:cubicBezTo>
                    <a:cubicBezTo>
                      <a:pt x="2" y="11"/>
                      <a:pt x="1" y="12"/>
                      <a:pt x="1" y="12"/>
                    </a:cubicBezTo>
                    <a:cubicBezTo>
                      <a:pt x="2" y="12"/>
                      <a:pt x="2" y="12"/>
                      <a:pt x="2" y="12"/>
                    </a:cubicBezTo>
                    <a:cubicBezTo>
                      <a:pt x="2" y="12"/>
                      <a:pt x="2" y="12"/>
                      <a:pt x="2" y="12"/>
                    </a:cubicBezTo>
                    <a:cubicBezTo>
                      <a:pt x="3" y="12"/>
                      <a:pt x="3" y="12"/>
                      <a:pt x="3" y="12"/>
                    </a:cubicBezTo>
                    <a:cubicBezTo>
                      <a:pt x="3" y="12"/>
                      <a:pt x="3" y="12"/>
                      <a:pt x="3" y="12"/>
                    </a:cubicBezTo>
                    <a:cubicBezTo>
                      <a:pt x="3" y="12"/>
                      <a:pt x="3" y="12"/>
                      <a:pt x="3" y="12"/>
                    </a:cubicBezTo>
                    <a:cubicBezTo>
                      <a:pt x="3" y="11"/>
                      <a:pt x="3" y="11"/>
                      <a:pt x="3" y="11"/>
                    </a:cubicBezTo>
                    <a:cubicBezTo>
                      <a:pt x="3" y="11"/>
                      <a:pt x="5" y="11"/>
                      <a:pt x="5" y="10"/>
                    </a:cubicBezTo>
                    <a:cubicBezTo>
                      <a:pt x="6" y="10"/>
                      <a:pt x="6" y="10"/>
                      <a:pt x="6" y="10"/>
                    </a:cubicBezTo>
                    <a:cubicBezTo>
                      <a:pt x="7" y="10"/>
                      <a:pt x="7" y="10"/>
                      <a:pt x="7" y="10"/>
                    </a:cubicBezTo>
                    <a:cubicBezTo>
                      <a:pt x="7" y="10"/>
                      <a:pt x="6" y="11"/>
                      <a:pt x="6" y="12"/>
                    </a:cubicBezTo>
                    <a:cubicBezTo>
                      <a:pt x="7" y="12"/>
                      <a:pt x="8" y="14"/>
                      <a:pt x="8" y="14"/>
                    </a:cubicBezTo>
                    <a:cubicBezTo>
                      <a:pt x="8" y="14"/>
                      <a:pt x="8" y="15"/>
                      <a:pt x="8" y="15"/>
                    </a:cubicBezTo>
                    <a:cubicBezTo>
                      <a:pt x="8" y="15"/>
                      <a:pt x="8" y="16"/>
                      <a:pt x="8" y="16"/>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1102" name="Freeform 568"/>
              <p:cNvSpPr>
                <a:spLocks/>
              </p:cNvSpPr>
              <p:nvPr/>
            </p:nvSpPr>
            <p:spPr bwMode="auto">
              <a:xfrm>
                <a:off x="2162" y="3933"/>
                <a:ext cx="5" cy="2"/>
              </a:xfrm>
              <a:custGeom>
                <a:avLst/>
                <a:gdLst>
                  <a:gd name="T0" fmla="*/ 0 w 2"/>
                  <a:gd name="T1" fmla="*/ 0 h 1"/>
                  <a:gd name="T2" fmla="*/ 1 w 2"/>
                  <a:gd name="T3" fmla="*/ 0 h 1"/>
                  <a:gd name="T4" fmla="*/ 2 w 2"/>
                  <a:gd name="T5" fmla="*/ 1 h 1"/>
                  <a:gd name="T6" fmla="*/ 2 w 2"/>
                  <a:gd name="T7" fmla="*/ 0 h 1"/>
                  <a:gd name="T8" fmla="*/ 1 w 2"/>
                  <a:gd name="T9" fmla="*/ 0 h 1"/>
                  <a:gd name="T10" fmla="*/ 0 w 2"/>
                  <a:gd name="T11" fmla="*/ 0 h 1"/>
                  <a:gd name="T12" fmla="*/ 0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0"/>
                    </a:moveTo>
                    <a:cubicBezTo>
                      <a:pt x="0" y="0"/>
                      <a:pt x="0" y="0"/>
                      <a:pt x="1" y="0"/>
                    </a:cubicBezTo>
                    <a:cubicBezTo>
                      <a:pt x="1" y="0"/>
                      <a:pt x="2" y="1"/>
                      <a:pt x="2" y="1"/>
                    </a:cubicBezTo>
                    <a:cubicBezTo>
                      <a:pt x="2" y="1"/>
                      <a:pt x="2" y="0"/>
                      <a:pt x="2" y="0"/>
                    </a:cubicBezTo>
                    <a:cubicBezTo>
                      <a:pt x="2" y="0"/>
                      <a:pt x="1" y="0"/>
                      <a:pt x="1" y="0"/>
                    </a:cubicBezTo>
                    <a:cubicBezTo>
                      <a:pt x="1"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03" name="Freeform 569"/>
              <p:cNvSpPr>
                <a:spLocks/>
              </p:cNvSpPr>
              <p:nvPr/>
            </p:nvSpPr>
            <p:spPr bwMode="auto">
              <a:xfrm>
                <a:off x="2162" y="3927"/>
                <a:ext cx="8" cy="3"/>
              </a:xfrm>
              <a:custGeom>
                <a:avLst/>
                <a:gdLst>
                  <a:gd name="T0" fmla="*/ 0 w 3"/>
                  <a:gd name="T1" fmla="*/ 1 h 1"/>
                  <a:gd name="T2" fmla="*/ 1 w 3"/>
                  <a:gd name="T3" fmla="*/ 1 h 1"/>
                  <a:gd name="T4" fmla="*/ 3 w 3"/>
                  <a:gd name="T5" fmla="*/ 1 h 1"/>
                  <a:gd name="T6" fmla="*/ 3 w 3"/>
                  <a:gd name="T7" fmla="*/ 1 h 1"/>
                  <a:gd name="T8" fmla="*/ 1 w 3"/>
                  <a:gd name="T9" fmla="*/ 0 h 1"/>
                  <a:gd name="T10" fmla="*/ 0 w 3"/>
                  <a:gd name="T11" fmla="*/ 0 h 1"/>
                  <a:gd name="T12" fmla="*/ 0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0" y="1"/>
                    </a:moveTo>
                    <a:cubicBezTo>
                      <a:pt x="1" y="1"/>
                      <a:pt x="1" y="1"/>
                      <a:pt x="1" y="1"/>
                    </a:cubicBezTo>
                    <a:cubicBezTo>
                      <a:pt x="2" y="1"/>
                      <a:pt x="3" y="1"/>
                      <a:pt x="3" y="1"/>
                    </a:cubicBezTo>
                    <a:cubicBezTo>
                      <a:pt x="3" y="1"/>
                      <a:pt x="3" y="1"/>
                      <a:pt x="3" y="1"/>
                    </a:cubicBezTo>
                    <a:cubicBezTo>
                      <a:pt x="3" y="0"/>
                      <a:pt x="2" y="0"/>
                      <a:pt x="1" y="0"/>
                    </a:cubicBezTo>
                    <a:cubicBezTo>
                      <a:pt x="1" y="0"/>
                      <a:pt x="1" y="0"/>
                      <a:pt x="0" y="0"/>
                    </a:cubicBezTo>
                    <a:cubicBezTo>
                      <a:pt x="0" y="0"/>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04" name="Freeform 570"/>
              <p:cNvSpPr>
                <a:spLocks/>
              </p:cNvSpPr>
              <p:nvPr/>
            </p:nvSpPr>
            <p:spPr bwMode="auto">
              <a:xfrm>
                <a:off x="2170" y="3921"/>
                <a:ext cx="3" cy="3"/>
              </a:xfrm>
              <a:custGeom>
                <a:avLst/>
                <a:gdLst>
                  <a:gd name="T0" fmla="*/ 1 w 1"/>
                  <a:gd name="T1" fmla="*/ 1 h 1"/>
                  <a:gd name="T2" fmla="*/ 1 w 1"/>
                  <a:gd name="T3" fmla="*/ 0 h 1"/>
                  <a:gd name="T4" fmla="*/ 0 w 1"/>
                  <a:gd name="T5" fmla="*/ 0 h 1"/>
                  <a:gd name="T6" fmla="*/ 0 w 1"/>
                  <a:gd name="T7" fmla="*/ 0 h 1"/>
                  <a:gd name="T8" fmla="*/ 1 w 1"/>
                  <a:gd name="T9" fmla="*/ 0 h 1"/>
                  <a:gd name="T10" fmla="*/ 1 w 1"/>
                  <a:gd name="T11" fmla="*/ 1 h 1"/>
                  <a:gd name="T12" fmla="*/ 1 w 1"/>
                  <a:gd name="T13" fmla="*/ 1 h 1"/>
                  <a:gd name="T14" fmla="*/ 1 w 1"/>
                  <a:gd name="T15" fmla="*/ 1 h 1"/>
                  <a:gd name="T16" fmla="*/ 1 w 1"/>
                  <a:gd name="T17" fmla="*/ 1 h 1"/>
                  <a:gd name="T18" fmla="*/ 1 w 1"/>
                  <a:gd name="T19" fmla="*/ 1 h 1"/>
                  <a:gd name="T20" fmla="*/ 1 w 1"/>
                  <a:gd name="T2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1">
                    <a:moveTo>
                      <a:pt x="1" y="1"/>
                    </a:moveTo>
                    <a:cubicBezTo>
                      <a:pt x="1" y="1"/>
                      <a:pt x="1" y="0"/>
                      <a:pt x="1" y="0"/>
                    </a:cubicBezTo>
                    <a:cubicBezTo>
                      <a:pt x="1" y="0"/>
                      <a:pt x="0" y="0"/>
                      <a:pt x="0" y="0"/>
                    </a:cubicBezTo>
                    <a:cubicBezTo>
                      <a:pt x="0" y="0"/>
                      <a:pt x="0" y="0"/>
                      <a:pt x="0" y="0"/>
                    </a:cubicBezTo>
                    <a:cubicBezTo>
                      <a:pt x="0"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05" name="Freeform 571"/>
              <p:cNvSpPr>
                <a:spLocks/>
              </p:cNvSpPr>
              <p:nvPr/>
            </p:nvSpPr>
            <p:spPr bwMode="auto">
              <a:xfrm>
                <a:off x="2170" y="3915"/>
                <a:ext cx="3" cy="3"/>
              </a:xfrm>
              <a:custGeom>
                <a:avLst/>
                <a:gdLst>
                  <a:gd name="T0" fmla="*/ 1 w 1"/>
                  <a:gd name="T1" fmla="*/ 1 h 1"/>
                  <a:gd name="T2" fmla="*/ 1 w 1"/>
                  <a:gd name="T3" fmla="*/ 1 h 1"/>
                  <a:gd name="T4" fmla="*/ 0 w 1"/>
                  <a:gd name="T5" fmla="*/ 0 h 1"/>
                  <a:gd name="T6" fmla="*/ 0 w 1"/>
                  <a:gd name="T7" fmla="*/ 1 h 1"/>
                  <a:gd name="T8" fmla="*/ 1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0" y="0"/>
                      <a:pt x="0" y="0"/>
                      <a:pt x="0" y="0"/>
                    </a:cubicBezTo>
                    <a:cubicBezTo>
                      <a:pt x="0" y="0"/>
                      <a:pt x="0" y="1"/>
                      <a:pt x="0" y="1"/>
                    </a:cubicBezTo>
                    <a:cubicBezTo>
                      <a:pt x="0" y="1"/>
                      <a:pt x="0" y="1"/>
                      <a:pt x="1" y="1"/>
                    </a:cubicBezTo>
                    <a:cubicBezTo>
                      <a:pt x="1" y="1"/>
                      <a:pt x="1" y="1"/>
                      <a:pt x="1" y="1"/>
                    </a:cubicBezTo>
                    <a:cubicBezTo>
                      <a:pt x="1"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06" name="Freeform 572"/>
              <p:cNvSpPr>
                <a:spLocks/>
              </p:cNvSpPr>
              <p:nvPr/>
            </p:nvSpPr>
            <p:spPr bwMode="auto">
              <a:xfrm>
                <a:off x="2170" y="3933"/>
                <a:ext cx="6" cy="5"/>
              </a:xfrm>
              <a:custGeom>
                <a:avLst/>
                <a:gdLst>
                  <a:gd name="T0" fmla="*/ 0 w 2"/>
                  <a:gd name="T1" fmla="*/ 1 h 2"/>
                  <a:gd name="T2" fmla="*/ 1 w 2"/>
                  <a:gd name="T3" fmla="*/ 0 h 2"/>
                  <a:gd name="T4" fmla="*/ 1 w 2"/>
                  <a:gd name="T5" fmla="*/ 0 h 2"/>
                  <a:gd name="T6" fmla="*/ 1 w 2"/>
                  <a:gd name="T7" fmla="*/ 0 h 2"/>
                  <a:gd name="T8" fmla="*/ 1 w 2"/>
                  <a:gd name="T9" fmla="*/ 0 h 2"/>
                  <a:gd name="T10" fmla="*/ 1 w 2"/>
                  <a:gd name="T11" fmla="*/ 0 h 2"/>
                  <a:gd name="T12" fmla="*/ 1 w 2"/>
                  <a:gd name="T13" fmla="*/ 0 h 2"/>
                  <a:gd name="T14" fmla="*/ 1 w 2"/>
                  <a:gd name="T15" fmla="*/ 0 h 2"/>
                  <a:gd name="T16" fmla="*/ 1 w 2"/>
                  <a:gd name="T17" fmla="*/ 0 h 2"/>
                  <a:gd name="T18" fmla="*/ 1 w 2"/>
                  <a:gd name="T19" fmla="*/ 1 h 2"/>
                  <a:gd name="T20" fmla="*/ 2 w 2"/>
                  <a:gd name="T21" fmla="*/ 2 h 2"/>
                  <a:gd name="T22" fmla="*/ 2 w 2"/>
                  <a:gd name="T23" fmla="*/ 2 h 2"/>
                  <a:gd name="T24" fmla="*/ 1 w 2"/>
                  <a:gd name="T25" fmla="*/ 0 h 2"/>
                  <a:gd name="T26" fmla="*/ 1 w 2"/>
                  <a:gd name="T27" fmla="*/ 0 h 2"/>
                  <a:gd name="T28" fmla="*/ 1 w 2"/>
                  <a:gd name="T29" fmla="*/ 0 h 2"/>
                  <a:gd name="T30" fmla="*/ 1 w 2"/>
                  <a:gd name="T31" fmla="*/ 0 h 2"/>
                  <a:gd name="T32" fmla="*/ 1 w 2"/>
                  <a:gd name="T33" fmla="*/ 0 h 2"/>
                  <a:gd name="T34" fmla="*/ 0 w 2"/>
                  <a:gd name="T35" fmla="*/ 0 h 2"/>
                  <a:gd name="T36" fmla="*/ 0 w 2"/>
                  <a:gd name="T37" fmla="*/ 0 h 2"/>
                  <a:gd name="T38" fmla="*/ 0 w 2"/>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0" y="1"/>
                    </a:moveTo>
                    <a:cubicBezTo>
                      <a:pt x="0" y="1"/>
                      <a:pt x="0" y="1"/>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1"/>
                    </a:cubicBezTo>
                    <a:cubicBezTo>
                      <a:pt x="1" y="1"/>
                      <a:pt x="1" y="2"/>
                      <a:pt x="2" y="2"/>
                    </a:cubicBezTo>
                    <a:cubicBezTo>
                      <a:pt x="2" y="2"/>
                      <a:pt x="2" y="2"/>
                      <a:pt x="2" y="2"/>
                    </a:cubicBezTo>
                    <a:cubicBezTo>
                      <a:pt x="1" y="1"/>
                      <a:pt x="1" y="1"/>
                      <a:pt x="1" y="0"/>
                    </a:cubicBezTo>
                    <a:cubicBezTo>
                      <a:pt x="1" y="0"/>
                      <a:pt x="1" y="0"/>
                      <a:pt x="1" y="0"/>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cubicBezTo>
                      <a:pt x="0" y="0"/>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07" name="Freeform 573"/>
              <p:cNvSpPr>
                <a:spLocks/>
              </p:cNvSpPr>
              <p:nvPr/>
            </p:nvSpPr>
            <p:spPr bwMode="auto">
              <a:xfrm>
                <a:off x="2141" y="3933"/>
                <a:ext cx="15" cy="8"/>
              </a:xfrm>
              <a:custGeom>
                <a:avLst/>
                <a:gdLst>
                  <a:gd name="T0" fmla="*/ 0 w 15"/>
                  <a:gd name="T1" fmla="*/ 0 h 8"/>
                  <a:gd name="T2" fmla="*/ 6 w 15"/>
                  <a:gd name="T3" fmla="*/ 0 h 8"/>
                  <a:gd name="T4" fmla="*/ 15 w 15"/>
                  <a:gd name="T5" fmla="*/ 5 h 8"/>
                  <a:gd name="T6" fmla="*/ 12 w 15"/>
                  <a:gd name="T7" fmla="*/ 8 h 8"/>
                  <a:gd name="T8" fmla="*/ 3 w 15"/>
                  <a:gd name="T9" fmla="*/ 5 h 8"/>
                  <a:gd name="T10" fmla="*/ 0 w 15"/>
                  <a:gd name="T11" fmla="*/ 0 h 8"/>
                </a:gdLst>
                <a:ahLst/>
                <a:cxnLst>
                  <a:cxn ang="0">
                    <a:pos x="T0" y="T1"/>
                  </a:cxn>
                  <a:cxn ang="0">
                    <a:pos x="T2" y="T3"/>
                  </a:cxn>
                  <a:cxn ang="0">
                    <a:pos x="T4" y="T5"/>
                  </a:cxn>
                  <a:cxn ang="0">
                    <a:pos x="T6" y="T7"/>
                  </a:cxn>
                  <a:cxn ang="0">
                    <a:pos x="T8" y="T9"/>
                  </a:cxn>
                  <a:cxn ang="0">
                    <a:pos x="T10" y="T11"/>
                  </a:cxn>
                </a:cxnLst>
                <a:rect l="0" t="0" r="r" b="b"/>
                <a:pathLst>
                  <a:path w="15" h="8">
                    <a:moveTo>
                      <a:pt x="0" y="0"/>
                    </a:moveTo>
                    <a:lnTo>
                      <a:pt x="6" y="0"/>
                    </a:lnTo>
                    <a:lnTo>
                      <a:pt x="15" y="5"/>
                    </a:lnTo>
                    <a:lnTo>
                      <a:pt x="12" y="8"/>
                    </a:lnTo>
                    <a:lnTo>
                      <a:pt x="3" y="5"/>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08" name="Freeform 574"/>
              <p:cNvSpPr>
                <a:spLocks/>
              </p:cNvSpPr>
              <p:nvPr/>
            </p:nvSpPr>
            <p:spPr bwMode="auto">
              <a:xfrm>
                <a:off x="2141" y="3933"/>
                <a:ext cx="15" cy="8"/>
              </a:xfrm>
              <a:custGeom>
                <a:avLst/>
                <a:gdLst>
                  <a:gd name="T0" fmla="*/ 0 w 15"/>
                  <a:gd name="T1" fmla="*/ 0 h 8"/>
                  <a:gd name="T2" fmla="*/ 6 w 15"/>
                  <a:gd name="T3" fmla="*/ 0 h 8"/>
                  <a:gd name="T4" fmla="*/ 15 w 15"/>
                  <a:gd name="T5" fmla="*/ 5 h 8"/>
                  <a:gd name="T6" fmla="*/ 12 w 15"/>
                  <a:gd name="T7" fmla="*/ 8 h 8"/>
                  <a:gd name="T8" fmla="*/ 3 w 15"/>
                  <a:gd name="T9" fmla="*/ 5 h 8"/>
                  <a:gd name="T10" fmla="*/ 0 w 15"/>
                  <a:gd name="T11" fmla="*/ 0 h 8"/>
                </a:gdLst>
                <a:ahLst/>
                <a:cxnLst>
                  <a:cxn ang="0">
                    <a:pos x="T0" y="T1"/>
                  </a:cxn>
                  <a:cxn ang="0">
                    <a:pos x="T2" y="T3"/>
                  </a:cxn>
                  <a:cxn ang="0">
                    <a:pos x="T4" y="T5"/>
                  </a:cxn>
                  <a:cxn ang="0">
                    <a:pos x="T6" y="T7"/>
                  </a:cxn>
                  <a:cxn ang="0">
                    <a:pos x="T8" y="T9"/>
                  </a:cxn>
                  <a:cxn ang="0">
                    <a:pos x="T10" y="T11"/>
                  </a:cxn>
                </a:cxnLst>
                <a:rect l="0" t="0" r="r" b="b"/>
                <a:pathLst>
                  <a:path w="15" h="8">
                    <a:moveTo>
                      <a:pt x="0" y="0"/>
                    </a:moveTo>
                    <a:lnTo>
                      <a:pt x="6" y="0"/>
                    </a:lnTo>
                    <a:lnTo>
                      <a:pt x="15" y="5"/>
                    </a:lnTo>
                    <a:lnTo>
                      <a:pt x="12" y="8"/>
                    </a:lnTo>
                    <a:lnTo>
                      <a:pt x="3"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09" name="Freeform 575"/>
              <p:cNvSpPr>
                <a:spLocks/>
              </p:cNvSpPr>
              <p:nvPr/>
            </p:nvSpPr>
            <p:spPr bwMode="auto">
              <a:xfrm>
                <a:off x="2141" y="3933"/>
                <a:ext cx="15" cy="8"/>
              </a:xfrm>
              <a:custGeom>
                <a:avLst/>
                <a:gdLst>
                  <a:gd name="T0" fmla="*/ 0 w 5"/>
                  <a:gd name="T1" fmla="*/ 0 h 3"/>
                  <a:gd name="T2" fmla="*/ 2 w 5"/>
                  <a:gd name="T3" fmla="*/ 0 h 3"/>
                  <a:gd name="T4" fmla="*/ 2 w 5"/>
                  <a:gd name="T5" fmla="*/ 0 h 3"/>
                  <a:gd name="T6" fmla="*/ 5 w 5"/>
                  <a:gd name="T7" fmla="*/ 2 h 3"/>
                  <a:gd name="T8" fmla="*/ 5 w 5"/>
                  <a:gd name="T9" fmla="*/ 2 h 3"/>
                  <a:gd name="T10" fmla="*/ 4 w 5"/>
                  <a:gd name="T11" fmla="*/ 3 h 3"/>
                  <a:gd name="T12" fmla="*/ 4 w 5"/>
                  <a:gd name="T13" fmla="*/ 3 h 3"/>
                  <a:gd name="T14" fmla="*/ 2 w 5"/>
                  <a:gd name="T15" fmla="*/ 2 h 3"/>
                  <a:gd name="T16" fmla="*/ 1 w 5"/>
                  <a:gd name="T17" fmla="*/ 2 h 3"/>
                  <a:gd name="T18" fmla="*/ 1 w 5"/>
                  <a:gd name="T19" fmla="*/ 2 h 3"/>
                  <a:gd name="T20" fmla="*/ 1 w 5"/>
                  <a:gd name="T21" fmla="*/ 2 h 3"/>
                  <a:gd name="T22" fmla="*/ 1 w 5"/>
                  <a:gd name="T23" fmla="*/ 1 h 3"/>
                  <a:gd name="T24" fmla="*/ 0 w 5"/>
                  <a:gd name="T25" fmla="*/ 0 h 3"/>
                  <a:gd name="T26" fmla="*/ 0 w 5"/>
                  <a:gd name="T27" fmla="*/ 0 h 3"/>
                  <a:gd name="T28" fmla="*/ 1 w 5"/>
                  <a:gd name="T29" fmla="*/ 2 h 3"/>
                  <a:gd name="T30" fmla="*/ 1 w 5"/>
                  <a:gd name="T31" fmla="*/ 2 h 3"/>
                  <a:gd name="T32" fmla="*/ 2 w 5"/>
                  <a:gd name="T33" fmla="*/ 2 h 3"/>
                  <a:gd name="T34" fmla="*/ 3 w 5"/>
                  <a:gd name="T35" fmla="*/ 3 h 3"/>
                  <a:gd name="T36" fmla="*/ 4 w 5"/>
                  <a:gd name="T37" fmla="*/ 3 h 3"/>
                  <a:gd name="T38" fmla="*/ 4 w 5"/>
                  <a:gd name="T39" fmla="*/ 3 h 3"/>
                  <a:gd name="T40" fmla="*/ 5 w 5"/>
                  <a:gd name="T41" fmla="*/ 2 h 3"/>
                  <a:gd name="T42" fmla="*/ 5 w 5"/>
                  <a:gd name="T43" fmla="*/ 2 h 3"/>
                  <a:gd name="T44" fmla="*/ 3 w 5"/>
                  <a:gd name="T45" fmla="*/ 1 h 3"/>
                  <a:gd name="T46" fmla="*/ 2 w 5"/>
                  <a:gd name="T47" fmla="*/ 0 h 3"/>
                  <a:gd name="T48" fmla="*/ 2 w 5"/>
                  <a:gd name="T49" fmla="*/ 0 h 3"/>
                  <a:gd name="T50" fmla="*/ 2 w 5"/>
                  <a:gd name="T51" fmla="*/ 0 h 3"/>
                  <a:gd name="T52" fmla="*/ 0 w 5"/>
                  <a:gd name="T53" fmla="*/ 0 h 3"/>
                  <a:gd name="T54" fmla="*/ 0 w 5"/>
                  <a:gd name="T5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3">
                    <a:moveTo>
                      <a:pt x="0" y="0"/>
                    </a:moveTo>
                    <a:cubicBezTo>
                      <a:pt x="1" y="0"/>
                      <a:pt x="1" y="0"/>
                      <a:pt x="2" y="0"/>
                    </a:cubicBezTo>
                    <a:cubicBezTo>
                      <a:pt x="2" y="0"/>
                      <a:pt x="2" y="0"/>
                      <a:pt x="2" y="0"/>
                    </a:cubicBezTo>
                    <a:cubicBezTo>
                      <a:pt x="3" y="1"/>
                      <a:pt x="4" y="1"/>
                      <a:pt x="5" y="2"/>
                    </a:cubicBezTo>
                    <a:cubicBezTo>
                      <a:pt x="5" y="2"/>
                      <a:pt x="5" y="2"/>
                      <a:pt x="5" y="2"/>
                    </a:cubicBezTo>
                    <a:cubicBezTo>
                      <a:pt x="4" y="2"/>
                      <a:pt x="4" y="2"/>
                      <a:pt x="4" y="3"/>
                    </a:cubicBezTo>
                    <a:cubicBezTo>
                      <a:pt x="4" y="3"/>
                      <a:pt x="4" y="3"/>
                      <a:pt x="4" y="3"/>
                    </a:cubicBezTo>
                    <a:cubicBezTo>
                      <a:pt x="4" y="2"/>
                      <a:pt x="3" y="2"/>
                      <a:pt x="2" y="2"/>
                    </a:cubicBezTo>
                    <a:cubicBezTo>
                      <a:pt x="2" y="2"/>
                      <a:pt x="2" y="2"/>
                      <a:pt x="1" y="2"/>
                    </a:cubicBezTo>
                    <a:cubicBezTo>
                      <a:pt x="1" y="2"/>
                      <a:pt x="1" y="2"/>
                      <a:pt x="1" y="2"/>
                    </a:cubicBezTo>
                    <a:cubicBezTo>
                      <a:pt x="1" y="2"/>
                      <a:pt x="1" y="2"/>
                      <a:pt x="1" y="2"/>
                    </a:cubicBezTo>
                    <a:cubicBezTo>
                      <a:pt x="1" y="1"/>
                      <a:pt x="1" y="1"/>
                      <a:pt x="1" y="1"/>
                    </a:cubicBezTo>
                    <a:cubicBezTo>
                      <a:pt x="1" y="1"/>
                      <a:pt x="0" y="0"/>
                      <a:pt x="0" y="0"/>
                    </a:cubicBezTo>
                    <a:cubicBezTo>
                      <a:pt x="0" y="0"/>
                      <a:pt x="0" y="0"/>
                      <a:pt x="0" y="0"/>
                    </a:cubicBezTo>
                    <a:cubicBezTo>
                      <a:pt x="0" y="1"/>
                      <a:pt x="1" y="1"/>
                      <a:pt x="1" y="2"/>
                    </a:cubicBezTo>
                    <a:cubicBezTo>
                      <a:pt x="1" y="2"/>
                      <a:pt x="1" y="2"/>
                      <a:pt x="1" y="2"/>
                    </a:cubicBezTo>
                    <a:cubicBezTo>
                      <a:pt x="2" y="2"/>
                      <a:pt x="2" y="2"/>
                      <a:pt x="2" y="2"/>
                    </a:cubicBezTo>
                    <a:cubicBezTo>
                      <a:pt x="2" y="2"/>
                      <a:pt x="3" y="2"/>
                      <a:pt x="3" y="3"/>
                    </a:cubicBezTo>
                    <a:cubicBezTo>
                      <a:pt x="4" y="3"/>
                      <a:pt x="4" y="3"/>
                      <a:pt x="4" y="3"/>
                    </a:cubicBezTo>
                    <a:cubicBezTo>
                      <a:pt x="4" y="3"/>
                      <a:pt x="4" y="3"/>
                      <a:pt x="4" y="3"/>
                    </a:cubicBezTo>
                    <a:cubicBezTo>
                      <a:pt x="5" y="3"/>
                      <a:pt x="5" y="2"/>
                      <a:pt x="5" y="2"/>
                    </a:cubicBezTo>
                    <a:cubicBezTo>
                      <a:pt x="5" y="2"/>
                      <a:pt x="5" y="2"/>
                      <a:pt x="5" y="2"/>
                    </a:cubicBezTo>
                    <a:cubicBezTo>
                      <a:pt x="4" y="1"/>
                      <a:pt x="4" y="1"/>
                      <a:pt x="3" y="1"/>
                    </a:cubicBezTo>
                    <a:cubicBezTo>
                      <a:pt x="3" y="0"/>
                      <a:pt x="2" y="0"/>
                      <a:pt x="2" y="0"/>
                    </a:cubicBezTo>
                    <a:cubicBezTo>
                      <a:pt x="2" y="0"/>
                      <a:pt x="2" y="0"/>
                      <a:pt x="2" y="0"/>
                    </a:cubicBezTo>
                    <a:cubicBezTo>
                      <a:pt x="2" y="0"/>
                      <a:pt x="2" y="0"/>
                      <a:pt x="2" y="0"/>
                    </a:cubicBezTo>
                    <a:cubicBezTo>
                      <a:pt x="1" y="0"/>
                      <a:pt x="1"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10" name="Freeform 576"/>
              <p:cNvSpPr>
                <a:spLocks/>
              </p:cNvSpPr>
              <p:nvPr/>
            </p:nvSpPr>
            <p:spPr bwMode="auto">
              <a:xfrm>
                <a:off x="2159" y="3941"/>
                <a:ext cx="5" cy="3"/>
              </a:xfrm>
              <a:custGeom>
                <a:avLst/>
                <a:gdLst>
                  <a:gd name="T0" fmla="*/ 0 w 2"/>
                  <a:gd name="T1" fmla="*/ 1 h 1"/>
                  <a:gd name="T2" fmla="*/ 1 w 2"/>
                  <a:gd name="T3" fmla="*/ 1 h 1"/>
                  <a:gd name="T4" fmla="*/ 2 w 2"/>
                  <a:gd name="T5" fmla="*/ 1 h 1"/>
                  <a:gd name="T6" fmla="*/ 2 w 2"/>
                  <a:gd name="T7" fmla="*/ 0 h 1"/>
                  <a:gd name="T8" fmla="*/ 0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1" y="1"/>
                      <a:pt x="1" y="1"/>
                      <a:pt x="1" y="1"/>
                    </a:cubicBezTo>
                    <a:cubicBezTo>
                      <a:pt x="1" y="1"/>
                      <a:pt x="2" y="1"/>
                      <a:pt x="2" y="1"/>
                    </a:cubicBezTo>
                    <a:cubicBezTo>
                      <a:pt x="2" y="1"/>
                      <a:pt x="2" y="0"/>
                      <a:pt x="2" y="0"/>
                    </a:cubicBezTo>
                    <a:cubicBezTo>
                      <a:pt x="0" y="0"/>
                      <a:pt x="0" y="0"/>
                      <a:pt x="0" y="0"/>
                    </a:cubicBezTo>
                    <a:cubicBezTo>
                      <a:pt x="0" y="1"/>
                      <a:pt x="0" y="1"/>
                      <a:pt x="0" y="1"/>
                    </a:cubicBezTo>
                  </a:path>
                </a:pathLst>
              </a:custGeom>
              <a:solidFill>
                <a:srgbClr val="77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11" name="Freeform 577"/>
              <p:cNvSpPr>
                <a:spLocks/>
              </p:cNvSpPr>
              <p:nvPr/>
            </p:nvSpPr>
            <p:spPr bwMode="auto">
              <a:xfrm>
                <a:off x="2156" y="3941"/>
                <a:ext cx="8" cy="3"/>
              </a:xfrm>
              <a:custGeom>
                <a:avLst/>
                <a:gdLst>
                  <a:gd name="T0" fmla="*/ 1 w 3"/>
                  <a:gd name="T1" fmla="*/ 1 h 1"/>
                  <a:gd name="T2" fmla="*/ 2 w 3"/>
                  <a:gd name="T3" fmla="*/ 1 h 1"/>
                  <a:gd name="T4" fmla="*/ 2 w 3"/>
                  <a:gd name="T5" fmla="*/ 1 h 1"/>
                  <a:gd name="T6" fmla="*/ 2 w 3"/>
                  <a:gd name="T7" fmla="*/ 1 h 1"/>
                  <a:gd name="T8" fmla="*/ 3 w 3"/>
                  <a:gd name="T9" fmla="*/ 1 h 1"/>
                  <a:gd name="T10" fmla="*/ 3 w 3"/>
                  <a:gd name="T11" fmla="*/ 0 h 1"/>
                  <a:gd name="T12" fmla="*/ 3 w 3"/>
                  <a:gd name="T13" fmla="*/ 0 h 1"/>
                  <a:gd name="T14" fmla="*/ 2 w 3"/>
                  <a:gd name="T15" fmla="*/ 0 h 1"/>
                  <a:gd name="T16" fmla="*/ 1 w 3"/>
                  <a:gd name="T17" fmla="*/ 0 h 1"/>
                  <a:gd name="T18" fmla="*/ 1 w 3"/>
                  <a:gd name="T19" fmla="*/ 0 h 1"/>
                  <a:gd name="T20" fmla="*/ 1 w 3"/>
                  <a:gd name="T21" fmla="*/ 1 h 1"/>
                  <a:gd name="T22" fmla="*/ 2 w 3"/>
                  <a:gd name="T23" fmla="*/ 0 h 1"/>
                  <a:gd name="T24" fmla="*/ 1 w 3"/>
                  <a:gd name="T25" fmla="*/ 0 h 1"/>
                  <a:gd name="T26" fmla="*/ 3 w 3"/>
                  <a:gd name="T27" fmla="*/ 1 h 1"/>
                  <a:gd name="T28" fmla="*/ 3 w 3"/>
                  <a:gd name="T29" fmla="*/ 0 h 1"/>
                  <a:gd name="T30" fmla="*/ 3 w 3"/>
                  <a:gd name="T31" fmla="*/ 1 h 1"/>
                  <a:gd name="T32" fmla="*/ 2 w 3"/>
                  <a:gd name="T33" fmla="*/ 1 h 1"/>
                  <a:gd name="T34" fmla="*/ 2 w 3"/>
                  <a:gd name="T35" fmla="*/ 1 h 1"/>
                  <a:gd name="T36" fmla="*/ 2 w 3"/>
                  <a:gd name="T37" fmla="*/ 1 h 1"/>
                  <a:gd name="T38" fmla="*/ 2 w 3"/>
                  <a:gd name="T39" fmla="*/ 1 h 1"/>
                  <a:gd name="T40" fmla="*/ 1 w 3"/>
                  <a:gd name="T41" fmla="*/ 0 h 1"/>
                  <a:gd name="T42" fmla="*/ 1 w 3"/>
                  <a:gd name="T4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1">
                    <a:moveTo>
                      <a:pt x="1" y="1"/>
                    </a:moveTo>
                    <a:cubicBezTo>
                      <a:pt x="1" y="1"/>
                      <a:pt x="2" y="1"/>
                      <a:pt x="2" y="1"/>
                    </a:cubicBezTo>
                    <a:cubicBezTo>
                      <a:pt x="2" y="1"/>
                      <a:pt x="2" y="1"/>
                      <a:pt x="2" y="1"/>
                    </a:cubicBezTo>
                    <a:cubicBezTo>
                      <a:pt x="2" y="1"/>
                      <a:pt x="2" y="1"/>
                      <a:pt x="2" y="1"/>
                    </a:cubicBezTo>
                    <a:cubicBezTo>
                      <a:pt x="3" y="1"/>
                      <a:pt x="3" y="1"/>
                      <a:pt x="3" y="1"/>
                    </a:cubicBezTo>
                    <a:cubicBezTo>
                      <a:pt x="3" y="1"/>
                      <a:pt x="3" y="1"/>
                      <a:pt x="3" y="0"/>
                    </a:cubicBezTo>
                    <a:cubicBezTo>
                      <a:pt x="3" y="0"/>
                      <a:pt x="3" y="0"/>
                      <a:pt x="3" y="0"/>
                    </a:cubicBezTo>
                    <a:cubicBezTo>
                      <a:pt x="2" y="0"/>
                      <a:pt x="2" y="0"/>
                      <a:pt x="2" y="0"/>
                    </a:cubicBezTo>
                    <a:cubicBezTo>
                      <a:pt x="1" y="0"/>
                      <a:pt x="1" y="0"/>
                      <a:pt x="1" y="0"/>
                    </a:cubicBezTo>
                    <a:cubicBezTo>
                      <a:pt x="1" y="0"/>
                      <a:pt x="1" y="0"/>
                      <a:pt x="1" y="0"/>
                    </a:cubicBezTo>
                    <a:cubicBezTo>
                      <a:pt x="0" y="1"/>
                      <a:pt x="1" y="1"/>
                      <a:pt x="1" y="1"/>
                    </a:cubicBezTo>
                    <a:cubicBezTo>
                      <a:pt x="1" y="0"/>
                      <a:pt x="1" y="0"/>
                      <a:pt x="2" y="0"/>
                    </a:cubicBezTo>
                    <a:cubicBezTo>
                      <a:pt x="1" y="0"/>
                      <a:pt x="1" y="0"/>
                      <a:pt x="1" y="0"/>
                    </a:cubicBezTo>
                    <a:cubicBezTo>
                      <a:pt x="2" y="0"/>
                      <a:pt x="2" y="0"/>
                      <a:pt x="3" y="1"/>
                    </a:cubicBezTo>
                    <a:cubicBezTo>
                      <a:pt x="3" y="1"/>
                      <a:pt x="3" y="0"/>
                      <a:pt x="3" y="0"/>
                    </a:cubicBezTo>
                    <a:cubicBezTo>
                      <a:pt x="3" y="1"/>
                      <a:pt x="3" y="1"/>
                      <a:pt x="3" y="1"/>
                    </a:cubicBezTo>
                    <a:cubicBezTo>
                      <a:pt x="3" y="1"/>
                      <a:pt x="2" y="1"/>
                      <a:pt x="2" y="1"/>
                    </a:cubicBezTo>
                    <a:cubicBezTo>
                      <a:pt x="2" y="1"/>
                      <a:pt x="2" y="1"/>
                      <a:pt x="2" y="1"/>
                    </a:cubicBezTo>
                    <a:cubicBezTo>
                      <a:pt x="2" y="1"/>
                      <a:pt x="2" y="1"/>
                      <a:pt x="2" y="1"/>
                    </a:cubicBezTo>
                    <a:cubicBezTo>
                      <a:pt x="2" y="1"/>
                      <a:pt x="2" y="1"/>
                      <a:pt x="2" y="1"/>
                    </a:cubicBezTo>
                    <a:cubicBezTo>
                      <a:pt x="2" y="1"/>
                      <a:pt x="1" y="1"/>
                      <a:pt x="1" y="0"/>
                    </a:cubicBezTo>
                    <a:cubicBezTo>
                      <a:pt x="1" y="0"/>
                      <a:pt x="0"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12" name="Freeform 578"/>
              <p:cNvSpPr>
                <a:spLocks/>
              </p:cNvSpPr>
              <p:nvPr/>
            </p:nvSpPr>
            <p:spPr bwMode="auto">
              <a:xfrm>
                <a:off x="2156" y="3956"/>
                <a:ext cx="17" cy="18"/>
              </a:xfrm>
              <a:custGeom>
                <a:avLst/>
                <a:gdLst>
                  <a:gd name="T0" fmla="*/ 2 w 6"/>
                  <a:gd name="T1" fmla="*/ 6 h 6"/>
                  <a:gd name="T2" fmla="*/ 5 w 6"/>
                  <a:gd name="T3" fmla="*/ 2 h 6"/>
                  <a:gd name="T4" fmla="*/ 5 w 6"/>
                  <a:gd name="T5" fmla="*/ 2 h 6"/>
                  <a:gd name="T6" fmla="*/ 5 w 6"/>
                  <a:gd name="T7" fmla="*/ 2 h 6"/>
                  <a:gd name="T8" fmla="*/ 5 w 6"/>
                  <a:gd name="T9" fmla="*/ 2 h 6"/>
                  <a:gd name="T10" fmla="*/ 5 w 6"/>
                  <a:gd name="T11" fmla="*/ 1 h 6"/>
                  <a:gd name="T12" fmla="*/ 5 w 6"/>
                  <a:gd name="T13" fmla="*/ 0 h 6"/>
                  <a:gd name="T14" fmla="*/ 4 w 6"/>
                  <a:gd name="T15" fmla="*/ 0 h 6"/>
                  <a:gd name="T16" fmla="*/ 4 w 6"/>
                  <a:gd name="T17" fmla="*/ 0 h 6"/>
                  <a:gd name="T18" fmla="*/ 4 w 6"/>
                  <a:gd name="T19" fmla="*/ 1 h 6"/>
                  <a:gd name="T20" fmla="*/ 4 w 6"/>
                  <a:gd name="T21" fmla="*/ 1 h 6"/>
                  <a:gd name="T22" fmla="*/ 3 w 6"/>
                  <a:gd name="T23" fmla="*/ 1 h 6"/>
                  <a:gd name="T24" fmla="*/ 3 w 6"/>
                  <a:gd name="T25" fmla="*/ 1 h 6"/>
                  <a:gd name="T26" fmla="*/ 3 w 6"/>
                  <a:gd name="T27" fmla="*/ 2 h 6"/>
                  <a:gd name="T28" fmla="*/ 3 w 6"/>
                  <a:gd name="T29" fmla="*/ 2 h 6"/>
                  <a:gd name="T30" fmla="*/ 2 w 6"/>
                  <a:gd name="T31" fmla="*/ 2 h 6"/>
                  <a:gd name="T32" fmla="*/ 2 w 6"/>
                  <a:gd name="T33" fmla="*/ 2 h 6"/>
                  <a:gd name="T34" fmla="*/ 2 w 6"/>
                  <a:gd name="T35" fmla="*/ 3 h 6"/>
                  <a:gd name="T36" fmla="*/ 2 w 6"/>
                  <a:gd name="T37" fmla="*/ 3 h 6"/>
                  <a:gd name="T38" fmla="*/ 0 w 6"/>
                  <a:gd name="T39" fmla="*/ 3 h 6"/>
                  <a:gd name="T40" fmla="*/ 0 w 6"/>
                  <a:gd name="T41" fmla="*/ 3 h 6"/>
                  <a:gd name="T42" fmla="*/ 0 w 6"/>
                  <a:gd name="T43" fmla="*/ 4 h 6"/>
                  <a:gd name="T44" fmla="*/ 0 w 6"/>
                  <a:gd name="T45" fmla="*/ 4 h 6"/>
                  <a:gd name="T46" fmla="*/ 1 w 6"/>
                  <a:gd name="T47" fmla="*/ 4 h 6"/>
                  <a:gd name="T48" fmla="*/ 1 w 6"/>
                  <a:gd name="T49" fmla="*/ 4 h 6"/>
                  <a:gd name="T50" fmla="*/ 0 w 6"/>
                  <a:gd name="T51" fmla="*/ 4 h 6"/>
                  <a:gd name="T52" fmla="*/ 0 w 6"/>
                  <a:gd name="T53" fmla="*/ 5 h 6"/>
                  <a:gd name="T54" fmla="*/ 0 w 6"/>
                  <a:gd name="T55" fmla="*/ 5 h 6"/>
                  <a:gd name="T56" fmla="*/ 1 w 6"/>
                  <a:gd name="T57" fmla="*/ 5 h 6"/>
                  <a:gd name="T58" fmla="*/ 2 w 6"/>
                  <a:gd name="T59" fmla="*/ 6 h 6"/>
                  <a:gd name="T60" fmla="*/ 2 w 6"/>
                  <a:gd name="T61" fmla="*/ 5 h 6"/>
                  <a:gd name="T62" fmla="*/ 1 w 6"/>
                  <a:gd name="T63" fmla="*/ 5 h 6"/>
                  <a:gd name="T64" fmla="*/ 0 w 6"/>
                  <a:gd name="T65" fmla="*/ 5 h 6"/>
                  <a:gd name="T66" fmla="*/ 0 w 6"/>
                  <a:gd name="T67" fmla="*/ 5 h 6"/>
                  <a:gd name="T68" fmla="*/ 1 w 6"/>
                  <a:gd name="T69" fmla="*/ 4 h 6"/>
                  <a:gd name="T70" fmla="*/ 1 w 6"/>
                  <a:gd name="T71" fmla="*/ 4 h 6"/>
                  <a:gd name="T72" fmla="*/ 1 w 6"/>
                  <a:gd name="T73" fmla="*/ 4 h 6"/>
                  <a:gd name="T74" fmla="*/ 0 w 6"/>
                  <a:gd name="T75" fmla="*/ 3 h 6"/>
                  <a:gd name="T76" fmla="*/ 0 w 6"/>
                  <a:gd name="T77" fmla="*/ 4 h 6"/>
                  <a:gd name="T78" fmla="*/ 0 w 6"/>
                  <a:gd name="T79" fmla="*/ 3 h 6"/>
                  <a:gd name="T80" fmla="*/ 0 w 6"/>
                  <a:gd name="T81" fmla="*/ 3 h 6"/>
                  <a:gd name="T82" fmla="*/ 2 w 6"/>
                  <a:gd name="T83" fmla="*/ 3 h 6"/>
                  <a:gd name="T84" fmla="*/ 2 w 6"/>
                  <a:gd name="T85" fmla="*/ 3 h 6"/>
                  <a:gd name="T86" fmla="*/ 2 w 6"/>
                  <a:gd name="T87" fmla="*/ 2 h 6"/>
                  <a:gd name="T88" fmla="*/ 2 w 6"/>
                  <a:gd name="T89" fmla="*/ 2 h 6"/>
                  <a:gd name="T90" fmla="*/ 3 w 6"/>
                  <a:gd name="T91" fmla="*/ 2 h 6"/>
                  <a:gd name="T92" fmla="*/ 3 w 6"/>
                  <a:gd name="T93" fmla="*/ 2 h 6"/>
                  <a:gd name="T94" fmla="*/ 3 w 6"/>
                  <a:gd name="T95" fmla="*/ 1 h 6"/>
                  <a:gd name="T96" fmla="*/ 3 w 6"/>
                  <a:gd name="T97" fmla="*/ 1 h 6"/>
                  <a:gd name="T98" fmla="*/ 4 w 6"/>
                  <a:gd name="T99" fmla="*/ 1 h 6"/>
                  <a:gd name="T100" fmla="*/ 4 w 6"/>
                  <a:gd name="T101" fmla="*/ 1 h 6"/>
                  <a:gd name="T102" fmla="*/ 4 w 6"/>
                  <a:gd name="T103" fmla="*/ 1 h 6"/>
                  <a:gd name="T104" fmla="*/ 4 w 6"/>
                  <a:gd name="T105" fmla="*/ 1 h 6"/>
                  <a:gd name="T106" fmla="*/ 5 w 6"/>
                  <a:gd name="T107" fmla="*/ 1 h 6"/>
                  <a:gd name="T108" fmla="*/ 5 w 6"/>
                  <a:gd name="T109" fmla="*/ 1 h 6"/>
                  <a:gd name="T110" fmla="*/ 5 w 6"/>
                  <a:gd name="T111" fmla="*/ 2 h 6"/>
                  <a:gd name="T112" fmla="*/ 5 w 6"/>
                  <a:gd name="T113" fmla="*/ 2 h 6"/>
                  <a:gd name="T114" fmla="*/ 5 w 6"/>
                  <a:gd name="T115" fmla="*/ 2 h 6"/>
                  <a:gd name="T116" fmla="*/ 3 w 6"/>
                  <a:gd name="T117" fmla="*/ 4 h 6"/>
                  <a:gd name="T118" fmla="*/ 2 w 6"/>
                  <a:gd name="T119" fmla="*/ 5 h 6"/>
                  <a:gd name="T120" fmla="*/ 2 w 6"/>
                  <a:gd name="T1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6">
                    <a:moveTo>
                      <a:pt x="2" y="6"/>
                    </a:moveTo>
                    <a:cubicBezTo>
                      <a:pt x="3" y="4"/>
                      <a:pt x="4" y="3"/>
                      <a:pt x="5" y="2"/>
                    </a:cubicBezTo>
                    <a:cubicBezTo>
                      <a:pt x="5" y="2"/>
                      <a:pt x="5" y="2"/>
                      <a:pt x="5" y="2"/>
                    </a:cubicBezTo>
                    <a:cubicBezTo>
                      <a:pt x="5" y="2"/>
                      <a:pt x="5" y="2"/>
                      <a:pt x="5" y="2"/>
                    </a:cubicBezTo>
                    <a:cubicBezTo>
                      <a:pt x="5" y="2"/>
                      <a:pt x="5" y="2"/>
                      <a:pt x="5" y="2"/>
                    </a:cubicBezTo>
                    <a:cubicBezTo>
                      <a:pt x="5" y="1"/>
                      <a:pt x="6" y="1"/>
                      <a:pt x="5" y="1"/>
                    </a:cubicBezTo>
                    <a:cubicBezTo>
                      <a:pt x="5" y="1"/>
                      <a:pt x="5" y="1"/>
                      <a:pt x="5" y="0"/>
                    </a:cubicBezTo>
                    <a:cubicBezTo>
                      <a:pt x="5" y="0"/>
                      <a:pt x="4" y="0"/>
                      <a:pt x="4" y="0"/>
                    </a:cubicBezTo>
                    <a:cubicBezTo>
                      <a:pt x="4" y="0"/>
                      <a:pt x="4" y="0"/>
                      <a:pt x="4" y="0"/>
                    </a:cubicBezTo>
                    <a:cubicBezTo>
                      <a:pt x="4" y="1"/>
                      <a:pt x="4" y="1"/>
                      <a:pt x="4" y="1"/>
                    </a:cubicBezTo>
                    <a:cubicBezTo>
                      <a:pt x="4" y="1"/>
                      <a:pt x="4" y="1"/>
                      <a:pt x="4" y="1"/>
                    </a:cubicBezTo>
                    <a:cubicBezTo>
                      <a:pt x="4" y="1"/>
                      <a:pt x="3" y="1"/>
                      <a:pt x="3" y="1"/>
                    </a:cubicBezTo>
                    <a:cubicBezTo>
                      <a:pt x="3" y="1"/>
                      <a:pt x="3" y="1"/>
                      <a:pt x="3" y="1"/>
                    </a:cubicBezTo>
                    <a:cubicBezTo>
                      <a:pt x="3" y="1"/>
                      <a:pt x="3" y="2"/>
                      <a:pt x="3" y="2"/>
                    </a:cubicBezTo>
                    <a:cubicBezTo>
                      <a:pt x="3" y="2"/>
                      <a:pt x="3" y="2"/>
                      <a:pt x="3" y="2"/>
                    </a:cubicBezTo>
                    <a:cubicBezTo>
                      <a:pt x="2" y="2"/>
                      <a:pt x="2" y="2"/>
                      <a:pt x="2" y="2"/>
                    </a:cubicBezTo>
                    <a:cubicBezTo>
                      <a:pt x="2" y="2"/>
                      <a:pt x="2" y="2"/>
                      <a:pt x="2" y="2"/>
                    </a:cubicBezTo>
                    <a:cubicBezTo>
                      <a:pt x="2" y="2"/>
                      <a:pt x="2" y="3"/>
                      <a:pt x="2" y="3"/>
                    </a:cubicBezTo>
                    <a:cubicBezTo>
                      <a:pt x="2" y="3"/>
                      <a:pt x="2" y="3"/>
                      <a:pt x="2" y="3"/>
                    </a:cubicBezTo>
                    <a:cubicBezTo>
                      <a:pt x="1" y="3"/>
                      <a:pt x="1" y="3"/>
                      <a:pt x="0" y="3"/>
                    </a:cubicBezTo>
                    <a:cubicBezTo>
                      <a:pt x="0" y="3"/>
                      <a:pt x="0" y="3"/>
                      <a:pt x="0" y="3"/>
                    </a:cubicBezTo>
                    <a:cubicBezTo>
                      <a:pt x="0" y="3"/>
                      <a:pt x="0" y="3"/>
                      <a:pt x="0" y="4"/>
                    </a:cubicBezTo>
                    <a:cubicBezTo>
                      <a:pt x="0" y="4"/>
                      <a:pt x="0" y="4"/>
                      <a:pt x="0" y="4"/>
                    </a:cubicBezTo>
                    <a:cubicBezTo>
                      <a:pt x="0" y="4"/>
                      <a:pt x="1" y="4"/>
                      <a:pt x="1" y="4"/>
                    </a:cubicBezTo>
                    <a:cubicBezTo>
                      <a:pt x="1" y="4"/>
                      <a:pt x="1" y="4"/>
                      <a:pt x="1" y="4"/>
                    </a:cubicBezTo>
                    <a:cubicBezTo>
                      <a:pt x="1" y="4"/>
                      <a:pt x="0" y="4"/>
                      <a:pt x="0" y="4"/>
                    </a:cubicBezTo>
                    <a:cubicBezTo>
                      <a:pt x="0" y="4"/>
                      <a:pt x="0" y="4"/>
                      <a:pt x="0" y="5"/>
                    </a:cubicBezTo>
                    <a:cubicBezTo>
                      <a:pt x="0" y="5"/>
                      <a:pt x="0" y="5"/>
                      <a:pt x="0" y="5"/>
                    </a:cubicBezTo>
                    <a:cubicBezTo>
                      <a:pt x="0" y="5"/>
                      <a:pt x="1" y="5"/>
                      <a:pt x="1" y="5"/>
                    </a:cubicBezTo>
                    <a:cubicBezTo>
                      <a:pt x="1" y="6"/>
                      <a:pt x="2" y="6"/>
                      <a:pt x="2" y="6"/>
                    </a:cubicBezTo>
                    <a:cubicBezTo>
                      <a:pt x="2" y="6"/>
                      <a:pt x="2" y="5"/>
                      <a:pt x="2" y="5"/>
                    </a:cubicBezTo>
                    <a:cubicBezTo>
                      <a:pt x="2" y="5"/>
                      <a:pt x="1" y="5"/>
                      <a:pt x="1" y="5"/>
                    </a:cubicBezTo>
                    <a:cubicBezTo>
                      <a:pt x="1" y="5"/>
                      <a:pt x="0" y="5"/>
                      <a:pt x="0" y="5"/>
                    </a:cubicBezTo>
                    <a:cubicBezTo>
                      <a:pt x="0" y="5"/>
                      <a:pt x="0" y="5"/>
                      <a:pt x="0" y="5"/>
                    </a:cubicBezTo>
                    <a:cubicBezTo>
                      <a:pt x="0" y="5"/>
                      <a:pt x="1" y="4"/>
                      <a:pt x="1" y="4"/>
                    </a:cubicBezTo>
                    <a:cubicBezTo>
                      <a:pt x="1" y="4"/>
                      <a:pt x="1" y="4"/>
                      <a:pt x="1" y="4"/>
                    </a:cubicBezTo>
                    <a:cubicBezTo>
                      <a:pt x="1" y="4"/>
                      <a:pt x="1" y="4"/>
                      <a:pt x="1" y="4"/>
                    </a:cubicBezTo>
                    <a:cubicBezTo>
                      <a:pt x="1" y="4"/>
                      <a:pt x="1" y="4"/>
                      <a:pt x="0" y="3"/>
                    </a:cubicBezTo>
                    <a:cubicBezTo>
                      <a:pt x="0" y="4"/>
                      <a:pt x="0" y="4"/>
                      <a:pt x="0" y="4"/>
                    </a:cubicBezTo>
                    <a:cubicBezTo>
                      <a:pt x="0" y="3"/>
                      <a:pt x="0" y="3"/>
                      <a:pt x="0" y="3"/>
                    </a:cubicBezTo>
                    <a:cubicBezTo>
                      <a:pt x="0" y="3"/>
                      <a:pt x="0" y="3"/>
                      <a:pt x="0" y="3"/>
                    </a:cubicBezTo>
                    <a:cubicBezTo>
                      <a:pt x="1" y="3"/>
                      <a:pt x="1" y="3"/>
                      <a:pt x="2" y="3"/>
                    </a:cubicBezTo>
                    <a:cubicBezTo>
                      <a:pt x="2" y="3"/>
                      <a:pt x="2" y="3"/>
                      <a:pt x="2" y="3"/>
                    </a:cubicBezTo>
                    <a:cubicBezTo>
                      <a:pt x="2" y="3"/>
                      <a:pt x="2" y="2"/>
                      <a:pt x="2" y="2"/>
                    </a:cubicBezTo>
                    <a:cubicBezTo>
                      <a:pt x="2" y="2"/>
                      <a:pt x="2" y="2"/>
                      <a:pt x="2" y="2"/>
                    </a:cubicBezTo>
                    <a:cubicBezTo>
                      <a:pt x="2" y="2"/>
                      <a:pt x="2" y="2"/>
                      <a:pt x="3" y="2"/>
                    </a:cubicBezTo>
                    <a:cubicBezTo>
                      <a:pt x="3" y="2"/>
                      <a:pt x="3" y="2"/>
                      <a:pt x="3" y="2"/>
                    </a:cubicBezTo>
                    <a:cubicBezTo>
                      <a:pt x="3" y="2"/>
                      <a:pt x="3" y="1"/>
                      <a:pt x="3" y="1"/>
                    </a:cubicBezTo>
                    <a:cubicBezTo>
                      <a:pt x="3" y="1"/>
                      <a:pt x="3" y="1"/>
                      <a:pt x="3" y="1"/>
                    </a:cubicBezTo>
                    <a:cubicBezTo>
                      <a:pt x="3" y="1"/>
                      <a:pt x="4" y="1"/>
                      <a:pt x="4" y="1"/>
                    </a:cubicBezTo>
                    <a:cubicBezTo>
                      <a:pt x="4" y="1"/>
                      <a:pt x="4" y="1"/>
                      <a:pt x="4" y="1"/>
                    </a:cubicBezTo>
                    <a:cubicBezTo>
                      <a:pt x="4" y="1"/>
                      <a:pt x="4" y="1"/>
                      <a:pt x="4" y="1"/>
                    </a:cubicBezTo>
                    <a:cubicBezTo>
                      <a:pt x="4" y="1"/>
                      <a:pt x="4" y="1"/>
                      <a:pt x="4" y="1"/>
                    </a:cubicBezTo>
                    <a:cubicBezTo>
                      <a:pt x="5" y="1"/>
                      <a:pt x="5" y="1"/>
                      <a:pt x="5" y="1"/>
                    </a:cubicBezTo>
                    <a:cubicBezTo>
                      <a:pt x="5" y="1"/>
                      <a:pt x="5" y="1"/>
                      <a:pt x="5" y="1"/>
                    </a:cubicBezTo>
                    <a:cubicBezTo>
                      <a:pt x="5" y="2"/>
                      <a:pt x="5" y="2"/>
                      <a:pt x="5" y="2"/>
                    </a:cubicBezTo>
                    <a:cubicBezTo>
                      <a:pt x="5" y="2"/>
                      <a:pt x="5" y="2"/>
                      <a:pt x="5" y="2"/>
                    </a:cubicBezTo>
                    <a:cubicBezTo>
                      <a:pt x="5" y="2"/>
                      <a:pt x="5" y="2"/>
                      <a:pt x="5" y="2"/>
                    </a:cubicBezTo>
                    <a:cubicBezTo>
                      <a:pt x="5" y="3"/>
                      <a:pt x="4" y="3"/>
                      <a:pt x="3" y="4"/>
                    </a:cubicBezTo>
                    <a:cubicBezTo>
                      <a:pt x="3" y="4"/>
                      <a:pt x="2" y="5"/>
                      <a:pt x="2" y="5"/>
                    </a:cubicBezTo>
                    <a:cubicBezTo>
                      <a:pt x="2" y="5"/>
                      <a:pt x="2" y="6"/>
                      <a:pt x="2" y="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13" name="Freeform 579"/>
              <p:cNvSpPr>
                <a:spLocks/>
              </p:cNvSpPr>
              <p:nvPr/>
            </p:nvSpPr>
            <p:spPr bwMode="auto">
              <a:xfrm>
                <a:off x="2159" y="3968"/>
                <a:ext cx="5" cy="3"/>
              </a:xfrm>
              <a:custGeom>
                <a:avLst/>
                <a:gdLst>
                  <a:gd name="T0" fmla="*/ 0 w 2"/>
                  <a:gd name="T1" fmla="*/ 0 h 1"/>
                  <a:gd name="T2" fmla="*/ 1 w 2"/>
                  <a:gd name="T3" fmla="*/ 1 h 1"/>
                  <a:gd name="T4" fmla="*/ 1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1" y="0"/>
                      <a:pt x="1" y="1"/>
                    </a:cubicBezTo>
                    <a:cubicBezTo>
                      <a:pt x="1" y="1"/>
                      <a:pt x="2" y="1"/>
                      <a:pt x="1" y="1"/>
                    </a:cubicBezTo>
                    <a:cubicBezTo>
                      <a:pt x="1" y="0"/>
                      <a:pt x="1" y="0"/>
                      <a:pt x="0" y="0"/>
                    </a:cubicBezTo>
                    <a:cubicBezTo>
                      <a:pt x="0" y="0"/>
                      <a:pt x="0" y="0"/>
                      <a:pt x="0" y="0"/>
                    </a:cubicBezTo>
                  </a:path>
                </a:pathLst>
              </a:custGeom>
              <a:solidFill>
                <a:srgbClr val="E430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14" name="Freeform 580"/>
              <p:cNvSpPr>
                <a:spLocks/>
              </p:cNvSpPr>
              <p:nvPr/>
            </p:nvSpPr>
            <p:spPr bwMode="auto">
              <a:xfrm>
                <a:off x="2159" y="3965"/>
                <a:ext cx="5" cy="6"/>
              </a:xfrm>
              <a:custGeom>
                <a:avLst/>
                <a:gdLst>
                  <a:gd name="T0" fmla="*/ 1 w 2"/>
                  <a:gd name="T1" fmla="*/ 0 h 2"/>
                  <a:gd name="T2" fmla="*/ 2 w 2"/>
                  <a:gd name="T3" fmla="*/ 1 h 2"/>
                  <a:gd name="T4" fmla="*/ 2 w 2"/>
                  <a:gd name="T5" fmla="*/ 1 h 2"/>
                  <a:gd name="T6" fmla="*/ 1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1"/>
                      <a:pt x="2" y="1"/>
                    </a:cubicBezTo>
                    <a:cubicBezTo>
                      <a:pt x="2" y="2"/>
                      <a:pt x="2" y="1"/>
                      <a:pt x="2" y="1"/>
                    </a:cubicBezTo>
                    <a:cubicBezTo>
                      <a:pt x="2" y="1"/>
                      <a:pt x="1" y="0"/>
                      <a:pt x="1" y="0"/>
                    </a:cubicBezTo>
                    <a:cubicBezTo>
                      <a:pt x="1" y="0"/>
                      <a:pt x="0" y="0"/>
                      <a:pt x="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15" name="Freeform 581"/>
              <p:cNvSpPr>
                <a:spLocks/>
              </p:cNvSpPr>
              <p:nvPr/>
            </p:nvSpPr>
            <p:spPr bwMode="auto">
              <a:xfrm>
                <a:off x="2164" y="3962"/>
                <a:ext cx="3" cy="6"/>
              </a:xfrm>
              <a:custGeom>
                <a:avLst/>
                <a:gdLst>
                  <a:gd name="T0" fmla="*/ 0 w 1"/>
                  <a:gd name="T1" fmla="*/ 0 h 2"/>
                  <a:gd name="T2" fmla="*/ 1 w 1"/>
                  <a:gd name="T3" fmla="*/ 1 h 2"/>
                  <a:gd name="T4" fmla="*/ 1 w 1"/>
                  <a:gd name="T5" fmla="*/ 1 h 2"/>
                  <a:gd name="T6" fmla="*/ 0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0" y="1"/>
                      <a:pt x="1" y="1"/>
                    </a:cubicBezTo>
                    <a:cubicBezTo>
                      <a:pt x="1" y="2"/>
                      <a:pt x="1" y="1"/>
                      <a:pt x="1" y="1"/>
                    </a:cubicBezTo>
                    <a:cubicBezTo>
                      <a:pt x="1" y="1"/>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16" name="Freeform 582"/>
              <p:cNvSpPr>
                <a:spLocks/>
              </p:cNvSpPr>
              <p:nvPr/>
            </p:nvSpPr>
            <p:spPr bwMode="auto">
              <a:xfrm>
                <a:off x="2167" y="3956"/>
                <a:ext cx="3" cy="9"/>
              </a:xfrm>
              <a:custGeom>
                <a:avLst/>
                <a:gdLst>
                  <a:gd name="T0" fmla="*/ 0 w 1"/>
                  <a:gd name="T1" fmla="*/ 1 h 3"/>
                  <a:gd name="T2" fmla="*/ 0 w 1"/>
                  <a:gd name="T3" fmla="*/ 2 h 3"/>
                  <a:gd name="T4" fmla="*/ 0 w 1"/>
                  <a:gd name="T5" fmla="*/ 3 h 3"/>
                  <a:gd name="T6" fmla="*/ 1 w 1"/>
                  <a:gd name="T7" fmla="*/ 3 h 3"/>
                  <a:gd name="T8" fmla="*/ 0 w 1"/>
                  <a:gd name="T9" fmla="*/ 2 h 3"/>
                  <a:gd name="T10" fmla="*/ 0 w 1"/>
                  <a:gd name="T11" fmla="*/ 1 h 3"/>
                  <a:gd name="T12" fmla="*/ 0 w 1"/>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1"/>
                    </a:moveTo>
                    <a:cubicBezTo>
                      <a:pt x="0" y="1"/>
                      <a:pt x="0" y="1"/>
                      <a:pt x="0" y="2"/>
                    </a:cubicBezTo>
                    <a:cubicBezTo>
                      <a:pt x="0" y="2"/>
                      <a:pt x="0" y="3"/>
                      <a:pt x="0" y="3"/>
                    </a:cubicBezTo>
                    <a:cubicBezTo>
                      <a:pt x="1" y="3"/>
                      <a:pt x="1" y="3"/>
                      <a:pt x="1" y="3"/>
                    </a:cubicBezTo>
                    <a:cubicBezTo>
                      <a:pt x="0" y="2"/>
                      <a:pt x="0" y="2"/>
                      <a:pt x="0" y="2"/>
                    </a:cubicBezTo>
                    <a:cubicBezTo>
                      <a:pt x="0" y="1"/>
                      <a:pt x="0" y="1"/>
                      <a:pt x="0" y="1"/>
                    </a:cubicBezTo>
                    <a:cubicBezTo>
                      <a:pt x="0" y="0"/>
                      <a:pt x="0" y="0"/>
                      <a:pt x="0" y="1"/>
                    </a:cubicBezTo>
                  </a:path>
                </a:pathLst>
              </a:custGeom>
              <a:solidFill>
                <a:srgbClr val="E430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17" name="Freeform 583"/>
              <p:cNvSpPr>
                <a:spLocks/>
              </p:cNvSpPr>
              <p:nvPr/>
            </p:nvSpPr>
            <p:spPr bwMode="auto">
              <a:xfrm>
                <a:off x="2162" y="3962"/>
                <a:ext cx="5" cy="6"/>
              </a:xfrm>
              <a:custGeom>
                <a:avLst/>
                <a:gdLst>
                  <a:gd name="T0" fmla="*/ 2 w 2"/>
                  <a:gd name="T1" fmla="*/ 1 h 2"/>
                  <a:gd name="T2" fmla="*/ 1 w 2"/>
                  <a:gd name="T3" fmla="*/ 0 h 2"/>
                  <a:gd name="T4" fmla="*/ 0 w 2"/>
                  <a:gd name="T5" fmla="*/ 0 h 2"/>
                  <a:gd name="T6" fmla="*/ 0 w 2"/>
                  <a:gd name="T7" fmla="*/ 0 h 2"/>
                  <a:gd name="T8" fmla="*/ 0 w 2"/>
                  <a:gd name="T9" fmla="*/ 0 h 2"/>
                  <a:gd name="T10" fmla="*/ 0 w 2"/>
                  <a:gd name="T11" fmla="*/ 0 h 2"/>
                  <a:gd name="T12" fmla="*/ 0 w 2"/>
                  <a:gd name="T13" fmla="*/ 0 h 2"/>
                  <a:gd name="T14" fmla="*/ 0 w 2"/>
                  <a:gd name="T15" fmla="*/ 0 h 2"/>
                  <a:gd name="T16" fmla="*/ 0 w 2"/>
                  <a:gd name="T17" fmla="*/ 0 h 2"/>
                  <a:gd name="T18" fmla="*/ 1 w 2"/>
                  <a:gd name="T19" fmla="*/ 1 h 2"/>
                  <a:gd name="T20" fmla="*/ 2 w 2"/>
                  <a:gd name="T21" fmla="*/ 1 h 2"/>
                  <a:gd name="T22" fmla="*/ 2 w 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2" y="1"/>
                    </a:moveTo>
                    <a:cubicBezTo>
                      <a:pt x="2" y="1"/>
                      <a:pt x="1" y="1"/>
                      <a:pt x="1" y="0"/>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1" y="0"/>
                      <a:pt x="1" y="1"/>
                    </a:cubicBezTo>
                    <a:cubicBezTo>
                      <a:pt x="1" y="1"/>
                      <a:pt x="1" y="1"/>
                      <a:pt x="2" y="1"/>
                    </a:cubicBezTo>
                    <a:cubicBezTo>
                      <a:pt x="2" y="2"/>
                      <a:pt x="2" y="1"/>
                      <a:pt x="2"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18" name="Freeform 584"/>
              <p:cNvSpPr>
                <a:spLocks/>
              </p:cNvSpPr>
              <p:nvPr/>
            </p:nvSpPr>
            <p:spPr bwMode="auto">
              <a:xfrm>
                <a:off x="2162" y="3962"/>
                <a:ext cx="2" cy="6"/>
              </a:xfrm>
              <a:custGeom>
                <a:avLst/>
                <a:gdLst>
                  <a:gd name="T0" fmla="*/ 1 w 1"/>
                  <a:gd name="T1" fmla="*/ 2 h 2"/>
                  <a:gd name="T2" fmla="*/ 1 w 1"/>
                  <a:gd name="T3" fmla="*/ 2 h 2"/>
                  <a:gd name="T4" fmla="*/ 0 w 1"/>
                  <a:gd name="T5" fmla="*/ 0 h 2"/>
                  <a:gd name="T6" fmla="*/ 0 w 1"/>
                  <a:gd name="T7" fmla="*/ 0 h 2"/>
                  <a:gd name="T8" fmla="*/ 0 w 1"/>
                  <a:gd name="T9" fmla="*/ 2 h 2"/>
                  <a:gd name="T10" fmla="*/ 1 w 1"/>
                  <a:gd name="T11" fmla="*/ 2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2"/>
                      <a:pt x="1" y="2"/>
                      <a:pt x="1" y="2"/>
                    </a:cubicBezTo>
                    <a:cubicBezTo>
                      <a:pt x="0" y="1"/>
                      <a:pt x="0" y="1"/>
                      <a:pt x="0" y="0"/>
                    </a:cubicBezTo>
                    <a:cubicBezTo>
                      <a:pt x="0" y="0"/>
                      <a:pt x="0" y="0"/>
                      <a:pt x="0" y="0"/>
                    </a:cubicBezTo>
                    <a:cubicBezTo>
                      <a:pt x="0" y="1"/>
                      <a:pt x="0" y="1"/>
                      <a:pt x="0" y="2"/>
                    </a:cubicBezTo>
                    <a:cubicBezTo>
                      <a:pt x="1" y="2"/>
                      <a:pt x="1" y="2"/>
                      <a:pt x="1" y="2"/>
                    </a:cubicBezTo>
                    <a:cubicBezTo>
                      <a:pt x="1" y="2"/>
                      <a:pt x="1" y="2"/>
                      <a:pt x="1"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19" name="Freeform 585"/>
              <p:cNvSpPr>
                <a:spLocks/>
              </p:cNvSpPr>
              <p:nvPr/>
            </p:nvSpPr>
            <p:spPr bwMode="auto">
              <a:xfrm>
                <a:off x="2156" y="3968"/>
                <a:ext cx="6" cy="3"/>
              </a:xfrm>
              <a:custGeom>
                <a:avLst/>
                <a:gdLst>
                  <a:gd name="T0" fmla="*/ 1 w 2"/>
                  <a:gd name="T1" fmla="*/ 0 h 1"/>
                  <a:gd name="T2" fmla="*/ 1 w 2"/>
                  <a:gd name="T3" fmla="*/ 0 h 1"/>
                  <a:gd name="T4" fmla="*/ 1 w 2"/>
                  <a:gd name="T5" fmla="*/ 0 h 1"/>
                  <a:gd name="T6" fmla="*/ 0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1" y="0"/>
                    </a:cubicBezTo>
                    <a:cubicBezTo>
                      <a:pt x="2" y="0"/>
                      <a:pt x="2" y="0"/>
                      <a:pt x="1" y="0"/>
                    </a:cubicBezTo>
                    <a:cubicBezTo>
                      <a:pt x="1" y="0"/>
                      <a:pt x="1" y="0"/>
                      <a:pt x="0" y="0"/>
                    </a:cubicBezTo>
                    <a:cubicBezTo>
                      <a:pt x="0" y="0"/>
                      <a:pt x="0" y="1"/>
                      <a:pt x="1" y="0"/>
                    </a:cubicBezTo>
                  </a:path>
                </a:pathLst>
              </a:custGeom>
              <a:solidFill>
                <a:srgbClr val="E430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20" name="Freeform 586"/>
              <p:cNvSpPr>
                <a:spLocks/>
              </p:cNvSpPr>
              <p:nvPr/>
            </p:nvSpPr>
            <p:spPr bwMode="auto">
              <a:xfrm>
                <a:off x="2156" y="3965"/>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0" y="0"/>
                    </a:cubicBezTo>
                    <a:cubicBezTo>
                      <a:pt x="0" y="0"/>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21" name="Freeform 587"/>
              <p:cNvSpPr>
                <a:spLocks/>
              </p:cNvSpPr>
              <p:nvPr/>
            </p:nvSpPr>
            <p:spPr bwMode="auto">
              <a:xfrm>
                <a:off x="2162" y="3962"/>
                <a:ext cx="11" cy="12"/>
              </a:xfrm>
              <a:custGeom>
                <a:avLst/>
                <a:gdLst>
                  <a:gd name="T0" fmla="*/ 0 w 4"/>
                  <a:gd name="T1" fmla="*/ 3 h 4"/>
                  <a:gd name="T2" fmla="*/ 0 w 4"/>
                  <a:gd name="T3" fmla="*/ 4 h 4"/>
                  <a:gd name="T4" fmla="*/ 1 w 4"/>
                  <a:gd name="T5" fmla="*/ 4 h 4"/>
                  <a:gd name="T6" fmla="*/ 3 w 4"/>
                  <a:gd name="T7" fmla="*/ 2 h 4"/>
                  <a:gd name="T8" fmla="*/ 4 w 4"/>
                  <a:gd name="T9" fmla="*/ 1 h 4"/>
                  <a:gd name="T10" fmla="*/ 4 w 4"/>
                  <a:gd name="T11" fmla="*/ 1 h 4"/>
                  <a:gd name="T12" fmla="*/ 4 w 4"/>
                  <a:gd name="T13" fmla="*/ 0 h 4"/>
                  <a:gd name="T14" fmla="*/ 3 w 4"/>
                  <a:gd name="T15" fmla="*/ 0 h 4"/>
                  <a:gd name="T16" fmla="*/ 2 w 4"/>
                  <a:gd name="T17" fmla="*/ 1 h 4"/>
                  <a:gd name="T18" fmla="*/ 0 w 4"/>
                  <a:gd name="T19" fmla="*/ 3 h 4"/>
                  <a:gd name="T20" fmla="*/ 0 w 4"/>
                  <a:gd name="T21" fmla="*/ 4 h 4"/>
                  <a:gd name="T22" fmla="*/ 3 w 4"/>
                  <a:gd name="T23" fmla="*/ 1 h 4"/>
                  <a:gd name="T24" fmla="*/ 4 w 4"/>
                  <a:gd name="T25" fmla="*/ 0 h 4"/>
                  <a:gd name="T26" fmla="*/ 4 w 4"/>
                  <a:gd name="T27" fmla="*/ 0 h 4"/>
                  <a:gd name="T28" fmla="*/ 4 w 4"/>
                  <a:gd name="T29" fmla="*/ 1 h 4"/>
                  <a:gd name="T30" fmla="*/ 4 w 4"/>
                  <a:gd name="T31" fmla="*/ 1 h 4"/>
                  <a:gd name="T32" fmla="*/ 2 w 4"/>
                  <a:gd name="T33" fmla="*/ 3 h 4"/>
                  <a:gd name="T34" fmla="*/ 1 w 4"/>
                  <a:gd name="T35" fmla="*/ 4 h 4"/>
                  <a:gd name="T36" fmla="*/ 0 w 4"/>
                  <a:gd name="T37" fmla="*/ 4 h 4"/>
                  <a:gd name="T38" fmla="*/ 0 w 4"/>
                  <a:gd name="T39" fmla="*/ 3 h 4"/>
                  <a:gd name="T40" fmla="*/ 0 w 4"/>
                  <a:gd name="T4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 h="4">
                    <a:moveTo>
                      <a:pt x="0" y="3"/>
                    </a:moveTo>
                    <a:cubicBezTo>
                      <a:pt x="0" y="4"/>
                      <a:pt x="0" y="4"/>
                      <a:pt x="0" y="4"/>
                    </a:cubicBezTo>
                    <a:cubicBezTo>
                      <a:pt x="0" y="4"/>
                      <a:pt x="1" y="4"/>
                      <a:pt x="1" y="4"/>
                    </a:cubicBezTo>
                    <a:cubicBezTo>
                      <a:pt x="2" y="3"/>
                      <a:pt x="3" y="2"/>
                      <a:pt x="3" y="2"/>
                    </a:cubicBezTo>
                    <a:cubicBezTo>
                      <a:pt x="4" y="1"/>
                      <a:pt x="4" y="1"/>
                      <a:pt x="4" y="1"/>
                    </a:cubicBezTo>
                    <a:cubicBezTo>
                      <a:pt x="4" y="1"/>
                      <a:pt x="4" y="1"/>
                      <a:pt x="4" y="1"/>
                    </a:cubicBezTo>
                    <a:cubicBezTo>
                      <a:pt x="4" y="1"/>
                      <a:pt x="4" y="0"/>
                      <a:pt x="4" y="0"/>
                    </a:cubicBezTo>
                    <a:cubicBezTo>
                      <a:pt x="4" y="0"/>
                      <a:pt x="3" y="0"/>
                      <a:pt x="3" y="0"/>
                    </a:cubicBezTo>
                    <a:cubicBezTo>
                      <a:pt x="3" y="0"/>
                      <a:pt x="3" y="1"/>
                      <a:pt x="2" y="1"/>
                    </a:cubicBezTo>
                    <a:cubicBezTo>
                      <a:pt x="2" y="2"/>
                      <a:pt x="1" y="3"/>
                      <a:pt x="0" y="3"/>
                    </a:cubicBezTo>
                    <a:cubicBezTo>
                      <a:pt x="0" y="3"/>
                      <a:pt x="0" y="4"/>
                      <a:pt x="0" y="4"/>
                    </a:cubicBezTo>
                    <a:cubicBezTo>
                      <a:pt x="1" y="3"/>
                      <a:pt x="2" y="2"/>
                      <a:pt x="3" y="1"/>
                    </a:cubicBezTo>
                    <a:cubicBezTo>
                      <a:pt x="3" y="0"/>
                      <a:pt x="3" y="0"/>
                      <a:pt x="4" y="0"/>
                    </a:cubicBezTo>
                    <a:cubicBezTo>
                      <a:pt x="4" y="0"/>
                      <a:pt x="4" y="0"/>
                      <a:pt x="4" y="0"/>
                    </a:cubicBezTo>
                    <a:cubicBezTo>
                      <a:pt x="4" y="1"/>
                      <a:pt x="4" y="1"/>
                      <a:pt x="4" y="1"/>
                    </a:cubicBezTo>
                    <a:cubicBezTo>
                      <a:pt x="4" y="1"/>
                      <a:pt x="4" y="1"/>
                      <a:pt x="4" y="1"/>
                    </a:cubicBezTo>
                    <a:cubicBezTo>
                      <a:pt x="3" y="1"/>
                      <a:pt x="3" y="2"/>
                      <a:pt x="2" y="3"/>
                    </a:cubicBezTo>
                    <a:cubicBezTo>
                      <a:pt x="1" y="3"/>
                      <a:pt x="1" y="3"/>
                      <a:pt x="1" y="4"/>
                    </a:cubicBezTo>
                    <a:cubicBezTo>
                      <a:pt x="0" y="4"/>
                      <a:pt x="0" y="4"/>
                      <a:pt x="0" y="4"/>
                    </a:cubicBezTo>
                    <a:cubicBezTo>
                      <a:pt x="0" y="4"/>
                      <a:pt x="0" y="4"/>
                      <a:pt x="0" y="3"/>
                    </a:cubicBezTo>
                    <a:cubicBezTo>
                      <a:pt x="0" y="3"/>
                      <a:pt x="0" y="3"/>
                      <a:pt x="0" y="3"/>
                    </a:cubicBezTo>
                  </a:path>
                </a:pathLst>
              </a:custGeom>
              <a:solidFill>
                <a:srgbClr val="E1D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22" name="Freeform 588"/>
              <p:cNvSpPr>
                <a:spLocks/>
              </p:cNvSpPr>
              <p:nvPr/>
            </p:nvSpPr>
            <p:spPr bwMode="auto">
              <a:xfrm>
                <a:off x="2164" y="3965"/>
                <a:ext cx="12" cy="12"/>
              </a:xfrm>
              <a:custGeom>
                <a:avLst/>
                <a:gdLst>
                  <a:gd name="T0" fmla="*/ 0 w 4"/>
                  <a:gd name="T1" fmla="*/ 3 h 4"/>
                  <a:gd name="T2" fmla="*/ 1 w 4"/>
                  <a:gd name="T3" fmla="*/ 3 h 4"/>
                  <a:gd name="T4" fmla="*/ 2 w 4"/>
                  <a:gd name="T5" fmla="*/ 4 h 4"/>
                  <a:gd name="T6" fmla="*/ 2 w 4"/>
                  <a:gd name="T7" fmla="*/ 4 h 4"/>
                  <a:gd name="T8" fmla="*/ 3 w 4"/>
                  <a:gd name="T9" fmla="*/ 3 h 4"/>
                  <a:gd name="T10" fmla="*/ 4 w 4"/>
                  <a:gd name="T11" fmla="*/ 2 h 4"/>
                  <a:gd name="T12" fmla="*/ 4 w 4"/>
                  <a:gd name="T13" fmla="*/ 1 h 4"/>
                  <a:gd name="T14" fmla="*/ 4 w 4"/>
                  <a:gd name="T15" fmla="*/ 1 h 4"/>
                  <a:gd name="T16" fmla="*/ 4 w 4"/>
                  <a:gd name="T17" fmla="*/ 0 h 4"/>
                  <a:gd name="T18" fmla="*/ 3 w 4"/>
                  <a:gd name="T19" fmla="*/ 0 h 4"/>
                  <a:gd name="T20" fmla="*/ 3 w 4"/>
                  <a:gd name="T21" fmla="*/ 0 h 4"/>
                  <a:gd name="T22" fmla="*/ 0 w 4"/>
                  <a:gd name="T23" fmla="*/ 2 h 4"/>
                  <a:gd name="T24" fmla="*/ 0 w 4"/>
                  <a:gd name="T25" fmla="*/ 3 h 4"/>
                  <a:gd name="T26" fmla="*/ 0 w 4"/>
                  <a:gd name="T27" fmla="*/ 3 h 4"/>
                  <a:gd name="T28" fmla="*/ 2 w 4"/>
                  <a:gd name="T29" fmla="*/ 1 h 4"/>
                  <a:gd name="T30" fmla="*/ 3 w 4"/>
                  <a:gd name="T31" fmla="*/ 0 h 4"/>
                  <a:gd name="T32" fmla="*/ 3 w 4"/>
                  <a:gd name="T33" fmla="*/ 0 h 4"/>
                  <a:gd name="T34" fmla="*/ 4 w 4"/>
                  <a:gd name="T35" fmla="*/ 1 h 4"/>
                  <a:gd name="T36" fmla="*/ 4 w 4"/>
                  <a:gd name="T37" fmla="*/ 1 h 4"/>
                  <a:gd name="T38" fmla="*/ 4 w 4"/>
                  <a:gd name="T39" fmla="*/ 1 h 4"/>
                  <a:gd name="T40" fmla="*/ 3 w 4"/>
                  <a:gd name="T41" fmla="*/ 3 h 4"/>
                  <a:gd name="T42" fmla="*/ 2 w 4"/>
                  <a:gd name="T43" fmla="*/ 4 h 4"/>
                  <a:gd name="T44" fmla="*/ 2 w 4"/>
                  <a:gd name="T45" fmla="*/ 4 h 4"/>
                  <a:gd name="T46" fmla="*/ 1 w 4"/>
                  <a:gd name="T47" fmla="*/ 3 h 4"/>
                  <a:gd name="T48" fmla="*/ 0 w 4"/>
                  <a:gd name="T49" fmla="*/ 3 h 4"/>
                  <a:gd name="T50" fmla="*/ 0 w 4"/>
                  <a:gd name="T5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4">
                    <a:moveTo>
                      <a:pt x="0" y="3"/>
                    </a:moveTo>
                    <a:cubicBezTo>
                      <a:pt x="0" y="3"/>
                      <a:pt x="1" y="3"/>
                      <a:pt x="1" y="3"/>
                    </a:cubicBezTo>
                    <a:cubicBezTo>
                      <a:pt x="1" y="4"/>
                      <a:pt x="2" y="4"/>
                      <a:pt x="2" y="4"/>
                    </a:cubicBezTo>
                    <a:cubicBezTo>
                      <a:pt x="2" y="4"/>
                      <a:pt x="2" y="4"/>
                      <a:pt x="2" y="4"/>
                    </a:cubicBezTo>
                    <a:cubicBezTo>
                      <a:pt x="2" y="3"/>
                      <a:pt x="3" y="3"/>
                      <a:pt x="3" y="3"/>
                    </a:cubicBezTo>
                    <a:cubicBezTo>
                      <a:pt x="3" y="3"/>
                      <a:pt x="3" y="2"/>
                      <a:pt x="4" y="2"/>
                    </a:cubicBezTo>
                    <a:cubicBezTo>
                      <a:pt x="4" y="2"/>
                      <a:pt x="4" y="1"/>
                      <a:pt x="4" y="1"/>
                    </a:cubicBezTo>
                    <a:cubicBezTo>
                      <a:pt x="4" y="1"/>
                      <a:pt x="4" y="1"/>
                      <a:pt x="4" y="1"/>
                    </a:cubicBezTo>
                    <a:cubicBezTo>
                      <a:pt x="4" y="1"/>
                      <a:pt x="4" y="0"/>
                      <a:pt x="4" y="0"/>
                    </a:cubicBezTo>
                    <a:cubicBezTo>
                      <a:pt x="3" y="0"/>
                      <a:pt x="3" y="0"/>
                      <a:pt x="3" y="0"/>
                    </a:cubicBezTo>
                    <a:cubicBezTo>
                      <a:pt x="3" y="0"/>
                      <a:pt x="3" y="0"/>
                      <a:pt x="3" y="0"/>
                    </a:cubicBezTo>
                    <a:cubicBezTo>
                      <a:pt x="2" y="1"/>
                      <a:pt x="1" y="2"/>
                      <a:pt x="0" y="2"/>
                    </a:cubicBezTo>
                    <a:cubicBezTo>
                      <a:pt x="0" y="2"/>
                      <a:pt x="0" y="2"/>
                      <a:pt x="0" y="3"/>
                    </a:cubicBezTo>
                    <a:cubicBezTo>
                      <a:pt x="0" y="3"/>
                      <a:pt x="0" y="3"/>
                      <a:pt x="0" y="3"/>
                    </a:cubicBezTo>
                    <a:cubicBezTo>
                      <a:pt x="1" y="2"/>
                      <a:pt x="1" y="2"/>
                      <a:pt x="2" y="1"/>
                    </a:cubicBezTo>
                    <a:cubicBezTo>
                      <a:pt x="2" y="1"/>
                      <a:pt x="3" y="1"/>
                      <a:pt x="3" y="0"/>
                    </a:cubicBezTo>
                    <a:cubicBezTo>
                      <a:pt x="3" y="0"/>
                      <a:pt x="3" y="0"/>
                      <a:pt x="3" y="0"/>
                    </a:cubicBezTo>
                    <a:cubicBezTo>
                      <a:pt x="4" y="0"/>
                      <a:pt x="4" y="0"/>
                      <a:pt x="4" y="1"/>
                    </a:cubicBezTo>
                    <a:cubicBezTo>
                      <a:pt x="4" y="1"/>
                      <a:pt x="4" y="1"/>
                      <a:pt x="4" y="1"/>
                    </a:cubicBezTo>
                    <a:cubicBezTo>
                      <a:pt x="4" y="1"/>
                      <a:pt x="4" y="1"/>
                      <a:pt x="4" y="1"/>
                    </a:cubicBezTo>
                    <a:cubicBezTo>
                      <a:pt x="4" y="1"/>
                      <a:pt x="3" y="2"/>
                      <a:pt x="3" y="3"/>
                    </a:cubicBezTo>
                    <a:cubicBezTo>
                      <a:pt x="2" y="3"/>
                      <a:pt x="2" y="3"/>
                      <a:pt x="2" y="4"/>
                    </a:cubicBezTo>
                    <a:cubicBezTo>
                      <a:pt x="2" y="4"/>
                      <a:pt x="2" y="4"/>
                      <a:pt x="2" y="4"/>
                    </a:cubicBezTo>
                    <a:cubicBezTo>
                      <a:pt x="1" y="4"/>
                      <a:pt x="1" y="3"/>
                      <a:pt x="1" y="3"/>
                    </a:cubicBezTo>
                    <a:cubicBezTo>
                      <a:pt x="1" y="3"/>
                      <a:pt x="0" y="3"/>
                      <a:pt x="0" y="3"/>
                    </a:cubicBezTo>
                    <a:cubicBezTo>
                      <a:pt x="0" y="2"/>
                      <a:pt x="0" y="3"/>
                      <a:pt x="0" y="3"/>
                    </a:cubicBezTo>
                  </a:path>
                </a:pathLst>
              </a:custGeom>
              <a:solidFill>
                <a:srgbClr val="E95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23" name="Freeform 589"/>
              <p:cNvSpPr>
                <a:spLocks/>
              </p:cNvSpPr>
              <p:nvPr/>
            </p:nvSpPr>
            <p:spPr bwMode="auto">
              <a:xfrm>
                <a:off x="2167" y="3971"/>
                <a:ext cx="6" cy="3"/>
              </a:xfrm>
              <a:custGeom>
                <a:avLst/>
                <a:gdLst>
                  <a:gd name="T0" fmla="*/ 0 w 2"/>
                  <a:gd name="T1" fmla="*/ 0 h 1"/>
                  <a:gd name="T2" fmla="*/ 1 w 2"/>
                  <a:gd name="T3" fmla="*/ 1 h 1"/>
                  <a:gd name="T4" fmla="*/ 1 w 2"/>
                  <a:gd name="T5" fmla="*/ 1 h 1"/>
                  <a:gd name="T6" fmla="*/ 1 w 2"/>
                  <a:gd name="T7" fmla="*/ 1 h 1"/>
                  <a:gd name="T8" fmla="*/ 1 w 2"/>
                  <a:gd name="T9" fmla="*/ 1 h 1"/>
                  <a:gd name="T10" fmla="*/ 1 w 2"/>
                  <a:gd name="T11" fmla="*/ 1 h 1"/>
                  <a:gd name="T12" fmla="*/ 1 w 2"/>
                  <a:gd name="T13" fmla="*/ 1 h 1"/>
                  <a:gd name="T14" fmla="*/ 1 w 2"/>
                  <a:gd name="T15" fmla="*/ 1 h 1"/>
                  <a:gd name="T16" fmla="*/ 1 w 2"/>
                  <a:gd name="T17" fmla="*/ 1 h 1"/>
                  <a:gd name="T18" fmla="*/ 1 w 2"/>
                  <a:gd name="T19" fmla="*/ 0 h 1"/>
                  <a:gd name="T20" fmla="*/ 0 w 2"/>
                  <a:gd name="T21" fmla="*/ 0 h 1"/>
                  <a:gd name="T22" fmla="*/ 0 w 2"/>
                  <a:gd name="T2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
                    <a:moveTo>
                      <a:pt x="0" y="0"/>
                    </a:moveTo>
                    <a:cubicBezTo>
                      <a:pt x="0" y="0"/>
                      <a:pt x="0" y="1"/>
                      <a:pt x="1" y="1"/>
                    </a:cubicBezTo>
                    <a:cubicBezTo>
                      <a:pt x="1" y="1"/>
                      <a:pt x="1" y="1"/>
                      <a:pt x="1" y="1"/>
                    </a:cubicBezTo>
                    <a:cubicBezTo>
                      <a:pt x="1" y="1"/>
                      <a:pt x="1" y="1"/>
                      <a:pt x="1" y="1"/>
                    </a:cubicBezTo>
                    <a:cubicBezTo>
                      <a:pt x="2"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0"/>
                    </a:cubicBezTo>
                    <a:cubicBezTo>
                      <a:pt x="0" y="0"/>
                      <a:pt x="0" y="0"/>
                      <a:pt x="0" y="0"/>
                    </a:cubicBezTo>
                    <a:cubicBezTo>
                      <a:pt x="0" y="0"/>
                      <a:pt x="0" y="0"/>
                      <a:pt x="0" y="0"/>
                    </a:cubicBezTo>
                  </a:path>
                </a:pathLst>
              </a:custGeom>
              <a:solidFill>
                <a:srgbClr val="E95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24" name="Freeform 590"/>
              <p:cNvSpPr>
                <a:spLocks/>
              </p:cNvSpPr>
              <p:nvPr/>
            </p:nvSpPr>
            <p:spPr bwMode="auto">
              <a:xfrm>
                <a:off x="2170" y="3968"/>
                <a:ext cx="6" cy="3"/>
              </a:xfrm>
              <a:custGeom>
                <a:avLst/>
                <a:gdLst>
                  <a:gd name="T0" fmla="*/ 0 w 2"/>
                  <a:gd name="T1" fmla="*/ 0 h 1"/>
                  <a:gd name="T2" fmla="*/ 0 w 2"/>
                  <a:gd name="T3" fmla="*/ 1 h 1"/>
                  <a:gd name="T4" fmla="*/ 1 w 2"/>
                  <a:gd name="T5" fmla="*/ 1 h 1"/>
                  <a:gd name="T6" fmla="*/ 1 w 2"/>
                  <a:gd name="T7" fmla="*/ 1 h 1"/>
                  <a:gd name="T8" fmla="*/ 1 w 2"/>
                  <a:gd name="T9" fmla="*/ 1 h 1"/>
                  <a:gd name="T10" fmla="*/ 1 w 2"/>
                  <a:gd name="T11" fmla="*/ 1 h 1"/>
                  <a:gd name="T12" fmla="*/ 1 w 2"/>
                  <a:gd name="T13" fmla="*/ 1 h 1"/>
                  <a:gd name="T14" fmla="*/ 1 w 2"/>
                  <a:gd name="T15" fmla="*/ 1 h 1"/>
                  <a:gd name="T16" fmla="*/ 1 w 2"/>
                  <a:gd name="T17" fmla="*/ 1 h 1"/>
                  <a:gd name="T18" fmla="*/ 0 w 2"/>
                  <a:gd name="T19" fmla="*/ 0 h 1"/>
                  <a:gd name="T20" fmla="*/ 0 w 2"/>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
                    <a:moveTo>
                      <a:pt x="0" y="0"/>
                    </a:moveTo>
                    <a:cubicBezTo>
                      <a:pt x="0" y="0"/>
                      <a:pt x="0" y="1"/>
                      <a:pt x="0" y="1"/>
                    </a:cubicBezTo>
                    <a:cubicBezTo>
                      <a:pt x="1" y="1"/>
                      <a:pt x="1" y="1"/>
                      <a:pt x="1" y="1"/>
                    </a:cubicBezTo>
                    <a:cubicBezTo>
                      <a:pt x="1" y="1"/>
                      <a:pt x="1" y="1"/>
                      <a:pt x="1" y="1"/>
                    </a:cubicBezTo>
                    <a:cubicBezTo>
                      <a:pt x="2" y="1"/>
                      <a:pt x="1" y="1"/>
                      <a:pt x="1" y="1"/>
                    </a:cubicBezTo>
                    <a:cubicBezTo>
                      <a:pt x="1" y="1"/>
                      <a:pt x="1" y="1"/>
                      <a:pt x="1" y="1"/>
                    </a:cubicBezTo>
                    <a:cubicBezTo>
                      <a:pt x="1" y="1"/>
                      <a:pt x="1" y="1"/>
                      <a:pt x="1" y="1"/>
                    </a:cubicBezTo>
                    <a:cubicBezTo>
                      <a:pt x="1" y="1"/>
                      <a:pt x="1" y="1"/>
                      <a:pt x="1" y="1"/>
                    </a:cubicBezTo>
                    <a:cubicBezTo>
                      <a:pt x="1" y="1"/>
                      <a:pt x="1" y="1"/>
                      <a:pt x="1" y="1"/>
                    </a:cubicBezTo>
                    <a:cubicBezTo>
                      <a:pt x="0" y="0"/>
                      <a:pt x="0" y="0"/>
                      <a:pt x="0" y="0"/>
                    </a:cubicBezTo>
                    <a:cubicBezTo>
                      <a:pt x="0" y="0"/>
                      <a:pt x="0" y="0"/>
                      <a:pt x="0" y="0"/>
                    </a:cubicBezTo>
                  </a:path>
                </a:pathLst>
              </a:custGeom>
              <a:solidFill>
                <a:srgbClr val="E95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25" name="Freeform 591"/>
              <p:cNvSpPr>
                <a:spLocks/>
              </p:cNvSpPr>
              <p:nvPr/>
            </p:nvSpPr>
            <p:spPr bwMode="auto">
              <a:xfrm>
                <a:off x="2170" y="3965"/>
                <a:ext cx="6" cy="6"/>
              </a:xfrm>
              <a:custGeom>
                <a:avLst/>
                <a:gdLst>
                  <a:gd name="T0" fmla="*/ 0 w 2"/>
                  <a:gd name="T1" fmla="*/ 1 h 2"/>
                  <a:gd name="T2" fmla="*/ 1 w 2"/>
                  <a:gd name="T3" fmla="*/ 1 h 2"/>
                  <a:gd name="T4" fmla="*/ 2 w 2"/>
                  <a:gd name="T5" fmla="*/ 1 h 2"/>
                  <a:gd name="T6" fmla="*/ 2 w 2"/>
                  <a:gd name="T7" fmla="*/ 1 h 2"/>
                  <a:gd name="T8" fmla="*/ 2 w 2"/>
                  <a:gd name="T9" fmla="*/ 1 h 2"/>
                  <a:gd name="T10" fmla="*/ 2 w 2"/>
                  <a:gd name="T11" fmla="*/ 1 h 2"/>
                  <a:gd name="T12" fmla="*/ 1 w 2"/>
                  <a:gd name="T13" fmla="*/ 1 h 2"/>
                  <a:gd name="T14" fmla="*/ 1 w 2"/>
                  <a:gd name="T15" fmla="*/ 0 h 2"/>
                  <a:gd name="T16" fmla="*/ 0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1"/>
                    </a:moveTo>
                    <a:cubicBezTo>
                      <a:pt x="1" y="1"/>
                      <a:pt x="1" y="1"/>
                      <a:pt x="1" y="1"/>
                    </a:cubicBezTo>
                    <a:cubicBezTo>
                      <a:pt x="1" y="1"/>
                      <a:pt x="2" y="2"/>
                      <a:pt x="2" y="1"/>
                    </a:cubicBezTo>
                    <a:cubicBezTo>
                      <a:pt x="2" y="1"/>
                      <a:pt x="2" y="1"/>
                      <a:pt x="2" y="1"/>
                    </a:cubicBezTo>
                    <a:cubicBezTo>
                      <a:pt x="2" y="1"/>
                      <a:pt x="2" y="1"/>
                      <a:pt x="2" y="1"/>
                    </a:cubicBezTo>
                    <a:cubicBezTo>
                      <a:pt x="2" y="1"/>
                      <a:pt x="2" y="1"/>
                      <a:pt x="2" y="1"/>
                    </a:cubicBezTo>
                    <a:cubicBezTo>
                      <a:pt x="1" y="1"/>
                      <a:pt x="1" y="1"/>
                      <a:pt x="1" y="1"/>
                    </a:cubicBezTo>
                    <a:cubicBezTo>
                      <a:pt x="1" y="1"/>
                      <a:pt x="1" y="1"/>
                      <a:pt x="1" y="0"/>
                    </a:cubicBezTo>
                    <a:cubicBezTo>
                      <a:pt x="0" y="0"/>
                      <a:pt x="0" y="1"/>
                      <a:pt x="0" y="1"/>
                    </a:cubicBezTo>
                  </a:path>
                </a:pathLst>
              </a:custGeom>
              <a:solidFill>
                <a:srgbClr val="E95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26" name="Freeform 592"/>
              <p:cNvSpPr>
                <a:spLocks/>
              </p:cNvSpPr>
              <p:nvPr/>
            </p:nvSpPr>
            <p:spPr bwMode="auto">
              <a:xfrm>
                <a:off x="2170" y="3968"/>
                <a:ext cx="12" cy="11"/>
              </a:xfrm>
              <a:custGeom>
                <a:avLst/>
                <a:gdLst>
                  <a:gd name="T0" fmla="*/ 0 w 4"/>
                  <a:gd name="T1" fmla="*/ 3 h 4"/>
                  <a:gd name="T2" fmla="*/ 2 w 4"/>
                  <a:gd name="T3" fmla="*/ 4 h 4"/>
                  <a:gd name="T4" fmla="*/ 3 w 4"/>
                  <a:gd name="T5" fmla="*/ 3 h 4"/>
                  <a:gd name="T6" fmla="*/ 4 w 4"/>
                  <a:gd name="T7" fmla="*/ 1 h 4"/>
                  <a:gd name="T8" fmla="*/ 4 w 4"/>
                  <a:gd name="T9" fmla="*/ 0 h 4"/>
                  <a:gd name="T10" fmla="*/ 4 w 4"/>
                  <a:gd name="T11" fmla="*/ 0 h 4"/>
                  <a:gd name="T12" fmla="*/ 2 w 4"/>
                  <a:gd name="T13" fmla="*/ 0 h 4"/>
                  <a:gd name="T14" fmla="*/ 2 w 4"/>
                  <a:gd name="T15" fmla="*/ 0 h 4"/>
                  <a:gd name="T16" fmla="*/ 2 w 4"/>
                  <a:gd name="T17" fmla="*/ 1 h 4"/>
                  <a:gd name="T18" fmla="*/ 1 w 4"/>
                  <a:gd name="T19" fmla="*/ 2 h 4"/>
                  <a:gd name="T20" fmla="*/ 0 w 4"/>
                  <a:gd name="T21" fmla="*/ 2 h 4"/>
                  <a:gd name="T22" fmla="*/ 0 w 4"/>
                  <a:gd name="T23" fmla="*/ 3 h 4"/>
                  <a:gd name="T24" fmla="*/ 0 w 4"/>
                  <a:gd name="T25" fmla="*/ 3 h 4"/>
                  <a:gd name="T26" fmla="*/ 0 w 4"/>
                  <a:gd name="T27" fmla="*/ 3 h 4"/>
                  <a:gd name="T28" fmla="*/ 0 w 4"/>
                  <a:gd name="T29" fmla="*/ 3 h 4"/>
                  <a:gd name="T30" fmla="*/ 2 w 4"/>
                  <a:gd name="T31" fmla="*/ 1 h 4"/>
                  <a:gd name="T32" fmla="*/ 2 w 4"/>
                  <a:gd name="T33" fmla="*/ 0 h 4"/>
                  <a:gd name="T34" fmla="*/ 3 w 4"/>
                  <a:gd name="T35" fmla="*/ 0 h 4"/>
                  <a:gd name="T36" fmla="*/ 4 w 4"/>
                  <a:gd name="T37" fmla="*/ 0 h 4"/>
                  <a:gd name="T38" fmla="*/ 4 w 4"/>
                  <a:gd name="T39" fmla="*/ 0 h 4"/>
                  <a:gd name="T40" fmla="*/ 3 w 4"/>
                  <a:gd name="T41" fmla="*/ 0 h 4"/>
                  <a:gd name="T42" fmla="*/ 3 w 4"/>
                  <a:gd name="T43" fmla="*/ 1 h 4"/>
                  <a:gd name="T44" fmla="*/ 3 w 4"/>
                  <a:gd name="T45" fmla="*/ 2 h 4"/>
                  <a:gd name="T46" fmla="*/ 3 w 4"/>
                  <a:gd name="T47" fmla="*/ 3 h 4"/>
                  <a:gd name="T48" fmla="*/ 1 w 4"/>
                  <a:gd name="T49" fmla="*/ 3 h 4"/>
                  <a:gd name="T50" fmla="*/ 0 w 4"/>
                  <a:gd name="T51" fmla="*/ 3 h 4"/>
                  <a:gd name="T52" fmla="*/ 0 w 4"/>
                  <a:gd name="T53" fmla="*/ 3 h 4"/>
                  <a:gd name="T54" fmla="*/ 0 w 4"/>
                  <a:gd name="T5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4">
                    <a:moveTo>
                      <a:pt x="0" y="3"/>
                    </a:moveTo>
                    <a:cubicBezTo>
                      <a:pt x="0" y="3"/>
                      <a:pt x="1" y="4"/>
                      <a:pt x="2" y="4"/>
                    </a:cubicBezTo>
                    <a:cubicBezTo>
                      <a:pt x="3" y="4"/>
                      <a:pt x="3" y="3"/>
                      <a:pt x="3" y="3"/>
                    </a:cubicBezTo>
                    <a:cubicBezTo>
                      <a:pt x="4" y="2"/>
                      <a:pt x="4" y="1"/>
                      <a:pt x="4" y="1"/>
                    </a:cubicBezTo>
                    <a:cubicBezTo>
                      <a:pt x="4" y="1"/>
                      <a:pt x="4" y="0"/>
                      <a:pt x="4" y="0"/>
                    </a:cubicBezTo>
                    <a:cubicBezTo>
                      <a:pt x="4" y="0"/>
                      <a:pt x="4" y="0"/>
                      <a:pt x="4" y="0"/>
                    </a:cubicBezTo>
                    <a:cubicBezTo>
                      <a:pt x="3" y="0"/>
                      <a:pt x="3" y="0"/>
                      <a:pt x="2" y="0"/>
                    </a:cubicBezTo>
                    <a:cubicBezTo>
                      <a:pt x="2" y="0"/>
                      <a:pt x="2" y="0"/>
                      <a:pt x="2" y="0"/>
                    </a:cubicBezTo>
                    <a:cubicBezTo>
                      <a:pt x="2" y="0"/>
                      <a:pt x="2" y="1"/>
                      <a:pt x="2" y="1"/>
                    </a:cubicBezTo>
                    <a:cubicBezTo>
                      <a:pt x="1" y="1"/>
                      <a:pt x="1" y="2"/>
                      <a:pt x="1" y="2"/>
                    </a:cubicBezTo>
                    <a:cubicBezTo>
                      <a:pt x="0" y="2"/>
                      <a:pt x="0" y="2"/>
                      <a:pt x="0" y="2"/>
                    </a:cubicBezTo>
                    <a:cubicBezTo>
                      <a:pt x="0" y="2"/>
                      <a:pt x="0" y="3"/>
                      <a:pt x="0" y="3"/>
                    </a:cubicBezTo>
                    <a:cubicBezTo>
                      <a:pt x="0" y="3"/>
                      <a:pt x="0" y="3"/>
                      <a:pt x="0" y="3"/>
                    </a:cubicBezTo>
                    <a:cubicBezTo>
                      <a:pt x="0" y="3"/>
                      <a:pt x="0" y="3"/>
                      <a:pt x="0" y="3"/>
                    </a:cubicBezTo>
                    <a:cubicBezTo>
                      <a:pt x="0" y="3"/>
                      <a:pt x="0" y="3"/>
                      <a:pt x="0" y="3"/>
                    </a:cubicBezTo>
                    <a:cubicBezTo>
                      <a:pt x="1" y="2"/>
                      <a:pt x="1" y="2"/>
                      <a:pt x="2" y="1"/>
                    </a:cubicBezTo>
                    <a:cubicBezTo>
                      <a:pt x="2" y="1"/>
                      <a:pt x="2" y="0"/>
                      <a:pt x="2" y="0"/>
                    </a:cubicBezTo>
                    <a:cubicBezTo>
                      <a:pt x="2" y="0"/>
                      <a:pt x="3" y="0"/>
                      <a:pt x="3" y="0"/>
                    </a:cubicBezTo>
                    <a:cubicBezTo>
                      <a:pt x="3" y="0"/>
                      <a:pt x="3" y="0"/>
                      <a:pt x="4" y="0"/>
                    </a:cubicBezTo>
                    <a:cubicBezTo>
                      <a:pt x="4" y="0"/>
                      <a:pt x="4" y="0"/>
                      <a:pt x="4" y="0"/>
                    </a:cubicBezTo>
                    <a:cubicBezTo>
                      <a:pt x="3" y="0"/>
                      <a:pt x="3" y="0"/>
                      <a:pt x="3" y="0"/>
                    </a:cubicBezTo>
                    <a:cubicBezTo>
                      <a:pt x="4" y="1"/>
                      <a:pt x="4" y="1"/>
                      <a:pt x="3" y="1"/>
                    </a:cubicBezTo>
                    <a:cubicBezTo>
                      <a:pt x="3" y="2"/>
                      <a:pt x="3" y="2"/>
                      <a:pt x="3" y="2"/>
                    </a:cubicBezTo>
                    <a:cubicBezTo>
                      <a:pt x="3" y="3"/>
                      <a:pt x="3" y="3"/>
                      <a:pt x="3" y="3"/>
                    </a:cubicBezTo>
                    <a:cubicBezTo>
                      <a:pt x="2" y="4"/>
                      <a:pt x="2" y="4"/>
                      <a:pt x="1" y="3"/>
                    </a:cubicBezTo>
                    <a:cubicBezTo>
                      <a:pt x="1" y="3"/>
                      <a:pt x="0" y="3"/>
                      <a:pt x="0" y="3"/>
                    </a:cubicBezTo>
                    <a:cubicBezTo>
                      <a:pt x="0" y="3"/>
                      <a:pt x="0" y="3"/>
                      <a:pt x="0" y="3"/>
                    </a:cubicBezTo>
                    <a:cubicBezTo>
                      <a:pt x="0" y="3"/>
                      <a:pt x="0" y="3"/>
                      <a:pt x="0" y="3"/>
                    </a:cubicBezTo>
                  </a:path>
                </a:pathLst>
              </a:custGeom>
              <a:solidFill>
                <a:srgbClr val="E95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27" name="Freeform 593"/>
              <p:cNvSpPr>
                <a:spLocks/>
              </p:cNvSpPr>
              <p:nvPr/>
            </p:nvSpPr>
            <p:spPr bwMode="auto">
              <a:xfrm>
                <a:off x="2179" y="3968"/>
                <a:ext cx="9" cy="9"/>
              </a:xfrm>
              <a:custGeom>
                <a:avLst/>
                <a:gdLst>
                  <a:gd name="T0" fmla="*/ 1 w 3"/>
                  <a:gd name="T1" fmla="*/ 0 h 3"/>
                  <a:gd name="T2" fmla="*/ 1 w 3"/>
                  <a:gd name="T3" fmla="*/ 0 h 3"/>
                  <a:gd name="T4" fmla="*/ 1 w 3"/>
                  <a:gd name="T5" fmla="*/ 0 h 3"/>
                  <a:gd name="T6" fmla="*/ 2 w 3"/>
                  <a:gd name="T7" fmla="*/ 0 h 3"/>
                  <a:gd name="T8" fmla="*/ 2 w 3"/>
                  <a:gd name="T9" fmla="*/ 0 h 3"/>
                  <a:gd name="T10" fmla="*/ 2 w 3"/>
                  <a:gd name="T11" fmla="*/ 0 h 3"/>
                  <a:gd name="T12" fmla="*/ 2 w 3"/>
                  <a:gd name="T13" fmla="*/ 0 h 3"/>
                  <a:gd name="T14" fmla="*/ 2 w 3"/>
                  <a:gd name="T15" fmla="*/ 0 h 3"/>
                  <a:gd name="T16" fmla="*/ 2 w 3"/>
                  <a:gd name="T17" fmla="*/ 1 h 3"/>
                  <a:gd name="T18" fmla="*/ 2 w 3"/>
                  <a:gd name="T19" fmla="*/ 1 h 3"/>
                  <a:gd name="T20" fmla="*/ 2 w 3"/>
                  <a:gd name="T21" fmla="*/ 2 h 3"/>
                  <a:gd name="T22" fmla="*/ 2 w 3"/>
                  <a:gd name="T23" fmla="*/ 2 h 3"/>
                  <a:gd name="T24" fmla="*/ 2 w 3"/>
                  <a:gd name="T25" fmla="*/ 2 h 3"/>
                  <a:gd name="T26" fmla="*/ 2 w 3"/>
                  <a:gd name="T27" fmla="*/ 2 h 3"/>
                  <a:gd name="T28" fmla="*/ 1 w 3"/>
                  <a:gd name="T29" fmla="*/ 3 h 3"/>
                  <a:gd name="T30" fmla="*/ 1 w 3"/>
                  <a:gd name="T31" fmla="*/ 3 h 3"/>
                  <a:gd name="T32" fmla="*/ 1 w 3"/>
                  <a:gd name="T33" fmla="*/ 3 h 3"/>
                  <a:gd name="T34" fmla="*/ 0 w 3"/>
                  <a:gd name="T35" fmla="*/ 3 h 3"/>
                  <a:gd name="T36" fmla="*/ 0 w 3"/>
                  <a:gd name="T37" fmla="*/ 3 h 3"/>
                  <a:gd name="T38" fmla="*/ 0 w 3"/>
                  <a:gd name="T39" fmla="*/ 3 h 3"/>
                  <a:gd name="T40" fmla="*/ 0 w 3"/>
                  <a:gd name="T41" fmla="*/ 2 h 3"/>
                  <a:gd name="T42" fmla="*/ 0 w 3"/>
                  <a:gd name="T43" fmla="*/ 1 h 3"/>
                  <a:gd name="T44" fmla="*/ 0 w 3"/>
                  <a:gd name="T45" fmla="*/ 1 h 3"/>
                  <a:gd name="T46" fmla="*/ 0 w 3"/>
                  <a:gd name="T47" fmla="*/ 1 h 3"/>
                  <a:gd name="T48" fmla="*/ 1 w 3"/>
                  <a:gd name="T49" fmla="*/ 0 h 3"/>
                  <a:gd name="T50" fmla="*/ 0 w 3"/>
                  <a:gd name="T51" fmla="*/ 0 h 3"/>
                  <a:gd name="T52" fmla="*/ 0 w 3"/>
                  <a:gd name="T53" fmla="*/ 1 h 3"/>
                  <a:gd name="T54" fmla="*/ 0 w 3"/>
                  <a:gd name="T55" fmla="*/ 2 h 3"/>
                  <a:gd name="T56" fmla="*/ 0 w 3"/>
                  <a:gd name="T57" fmla="*/ 3 h 3"/>
                  <a:gd name="T58" fmla="*/ 0 w 3"/>
                  <a:gd name="T59" fmla="*/ 3 h 3"/>
                  <a:gd name="T60" fmla="*/ 1 w 3"/>
                  <a:gd name="T61" fmla="*/ 3 h 3"/>
                  <a:gd name="T62" fmla="*/ 2 w 3"/>
                  <a:gd name="T63" fmla="*/ 2 h 3"/>
                  <a:gd name="T64" fmla="*/ 2 w 3"/>
                  <a:gd name="T65" fmla="*/ 1 h 3"/>
                  <a:gd name="T66" fmla="*/ 3 w 3"/>
                  <a:gd name="T67" fmla="*/ 1 h 3"/>
                  <a:gd name="T68" fmla="*/ 3 w 3"/>
                  <a:gd name="T69" fmla="*/ 0 h 3"/>
                  <a:gd name="T70" fmla="*/ 2 w 3"/>
                  <a:gd name="T71" fmla="*/ 0 h 3"/>
                  <a:gd name="T72" fmla="*/ 1 w 3"/>
                  <a:gd name="T73" fmla="*/ 0 h 3"/>
                  <a:gd name="T74" fmla="*/ 1 w 3"/>
                  <a:gd name="T75" fmla="*/ 0 h 3"/>
                  <a:gd name="T76" fmla="*/ 0 w 3"/>
                  <a:gd name="T77" fmla="*/ 0 h 3"/>
                  <a:gd name="T78" fmla="*/ 1 w 3"/>
                  <a:gd name="T7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 h="3">
                    <a:moveTo>
                      <a:pt x="1" y="0"/>
                    </a:moveTo>
                    <a:cubicBezTo>
                      <a:pt x="1" y="0"/>
                      <a:pt x="1" y="0"/>
                      <a:pt x="1" y="0"/>
                    </a:cubicBezTo>
                    <a:cubicBezTo>
                      <a:pt x="1" y="0"/>
                      <a:pt x="1" y="0"/>
                      <a:pt x="1" y="0"/>
                    </a:cubicBezTo>
                    <a:cubicBezTo>
                      <a:pt x="1"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1"/>
                      <a:pt x="2" y="1"/>
                    </a:cubicBezTo>
                    <a:cubicBezTo>
                      <a:pt x="2" y="1"/>
                      <a:pt x="2" y="1"/>
                      <a:pt x="2" y="1"/>
                    </a:cubicBezTo>
                    <a:cubicBezTo>
                      <a:pt x="2" y="1"/>
                      <a:pt x="2" y="1"/>
                      <a:pt x="2" y="2"/>
                    </a:cubicBezTo>
                    <a:cubicBezTo>
                      <a:pt x="2" y="2"/>
                      <a:pt x="2" y="2"/>
                      <a:pt x="2" y="2"/>
                    </a:cubicBezTo>
                    <a:cubicBezTo>
                      <a:pt x="2" y="2"/>
                      <a:pt x="2" y="2"/>
                      <a:pt x="2" y="2"/>
                    </a:cubicBezTo>
                    <a:cubicBezTo>
                      <a:pt x="2" y="2"/>
                      <a:pt x="2" y="2"/>
                      <a:pt x="2" y="2"/>
                    </a:cubicBezTo>
                    <a:cubicBezTo>
                      <a:pt x="2" y="2"/>
                      <a:pt x="2" y="2"/>
                      <a:pt x="1" y="3"/>
                    </a:cubicBezTo>
                    <a:cubicBezTo>
                      <a:pt x="1" y="3"/>
                      <a:pt x="1" y="3"/>
                      <a:pt x="1" y="3"/>
                    </a:cubicBezTo>
                    <a:cubicBezTo>
                      <a:pt x="1" y="3"/>
                      <a:pt x="1" y="3"/>
                      <a:pt x="1" y="3"/>
                    </a:cubicBezTo>
                    <a:cubicBezTo>
                      <a:pt x="0" y="3"/>
                      <a:pt x="0" y="3"/>
                      <a:pt x="0" y="3"/>
                    </a:cubicBezTo>
                    <a:cubicBezTo>
                      <a:pt x="0" y="3"/>
                      <a:pt x="0" y="3"/>
                      <a:pt x="0" y="3"/>
                    </a:cubicBezTo>
                    <a:cubicBezTo>
                      <a:pt x="0" y="3"/>
                      <a:pt x="0" y="3"/>
                      <a:pt x="0" y="3"/>
                    </a:cubicBezTo>
                    <a:cubicBezTo>
                      <a:pt x="0" y="3"/>
                      <a:pt x="0" y="2"/>
                      <a:pt x="0" y="2"/>
                    </a:cubicBezTo>
                    <a:cubicBezTo>
                      <a:pt x="0" y="2"/>
                      <a:pt x="0" y="2"/>
                      <a:pt x="0" y="1"/>
                    </a:cubicBezTo>
                    <a:cubicBezTo>
                      <a:pt x="0" y="1"/>
                      <a:pt x="0" y="1"/>
                      <a:pt x="0" y="1"/>
                    </a:cubicBezTo>
                    <a:cubicBezTo>
                      <a:pt x="0" y="1"/>
                      <a:pt x="0" y="1"/>
                      <a:pt x="0" y="1"/>
                    </a:cubicBezTo>
                    <a:cubicBezTo>
                      <a:pt x="1" y="1"/>
                      <a:pt x="1" y="1"/>
                      <a:pt x="1" y="0"/>
                    </a:cubicBezTo>
                    <a:cubicBezTo>
                      <a:pt x="1" y="0"/>
                      <a:pt x="0" y="0"/>
                      <a:pt x="0" y="0"/>
                    </a:cubicBezTo>
                    <a:cubicBezTo>
                      <a:pt x="0" y="1"/>
                      <a:pt x="0" y="1"/>
                      <a:pt x="0" y="1"/>
                    </a:cubicBezTo>
                    <a:cubicBezTo>
                      <a:pt x="0" y="1"/>
                      <a:pt x="0" y="1"/>
                      <a:pt x="0" y="2"/>
                    </a:cubicBezTo>
                    <a:cubicBezTo>
                      <a:pt x="0" y="2"/>
                      <a:pt x="0" y="2"/>
                      <a:pt x="0" y="3"/>
                    </a:cubicBezTo>
                    <a:cubicBezTo>
                      <a:pt x="0" y="3"/>
                      <a:pt x="0" y="3"/>
                      <a:pt x="0" y="3"/>
                    </a:cubicBezTo>
                    <a:cubicBezTo>
                      <a:pt x="0" y="3"/>
                      <a:pt x="1" y="3"/>
                      <a:pt x="1" y="3"/>
                    </a:cubicBezTo>
                    <a:cubicBezTo>
                      <a:pt x="1" y="3"/>
                      <a:pt x="2" y="3"/>
                      <a:pt x="2" y="2"/>
                    </a:cubicBezTo>
                    <a:cubicBezTo>
                      <a:pt x="2" y="2"/>
                      <a:pt x="2" y="2"/>
                      <a:pt x="2" y="1"/>
                    </a:cubicBezTo>
                    <a:cubicBezTo>
                      <a:pt x="2" y="1"/>
                      <a:pt x="3" y="1"/>
                      <a:pt x="3" y="1"/>
                    </a:cubicBezTo>
                    <a:cubicBezTo>
                      <a:pt x="3" y="1"/>
                      <a:pt x="3" y="0"/>
                      <a:pt x="3" y="0"/>
                    </a:cubicBezTo>
                    <a:cubicBezTo>
                      <a:pt x="2" y="0"/>
                      <a:pt x="2" y="0"/>
                      <a:pt x="2" y="0"/>
                    </a:cubicBezTo>
                    <a:cubicBezTo>
                      <a:pt x="2" y="0"/>
                      <a:pt x="2" y="0"/>
                      <a:pt x="1" y="0"/>
                    </a:cubicBezTo>
                    <a:cubicBezTo>
                      <a:pt x="1" y="0"/>
                      <a:pt x="1" y="0"/>
                      <a:pt x="1" y="0"/>
                    </a:cubicBezTo>
                    <a:cubicBezTo>
                      <a:pt x="1" y="0"/>
                      <a:pt x="1" y="0"/>
                      <a:pt x="0" y="0"/>
                    </a:cubicBezTo>
                    <a:cubicBezTo>
                      <a:pt x="0" y="0"/>
                      <a:pt x="1" y="1"/>
                      <a:pt x="1" y="0"/>
                    </a:cubicBezTo>
                  </a:path>
                </a:pathLst>
              </a:custGeom>
              <a:solidFill>
                <a:srgbClr val="E1D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28" name="Freeform 594"/>
              <p:cNvSpPr>
                <a:spLocks/>
              </p:cNvSpPr>
              <p:nvPr/>
            </p:nvSpPr>
            <p:spPr bwMode="auto">
              <a:xfrm>
                <a:off x="2182" y="3962"/>
                <a:ext cx="12" cy="15"/>
              </a:xfrm>
              <a:custGeom>
                <a:avLst/>
                <a:gdLst>
                  <a:gd name="T0" fmla="*/ 0 w 4"/>
                  <a:gd name="T1" fmla="*/ 0 h 5"/>
                  <a:gd name="T2" fmla="*/ 1 w 4"/>
                  <a:gd name="T3" fmla="*/ 1 h 5"/>
                  <a:gd name="T4" fmla="*/ 3 w 4"/>
                  <a:gd name="T5" fmla="*/ 1 h 5"/>
                  <a:gd name="T6" fmla="*/ 3 w 4"/>
                  <a:gd name="T7" fmla="*/ 1 h 5"/>
                  <a:gd name="T8" fmla="*/ 3 w 4"/>
                  <a:gd name="T9" fmla="*/ 1 h 5"/>
                  <a:gd name="T10" fmla="*/ 3 w 4"/>
                  <a:gd name="T11" fmla="*/ 1 h 5"/>
                  <a:gd name="T12" fmla="*/ 3 w 4"/>
                  <a:gd name="T13" fmla="*/ 2 h 5"/>
                  <a:gd name="T14" fmla="*/ 3 w 4"/>
                  <a:gd name="T15" fmla="*/ 2 h 5"/>
                  <a:gd name="T16" fmla="*/ 3 w 4"/>
                  <a:gd name="T17" fmla="*/ 2 h 5"/>
                  <a:gd name="T18" fmla="*/ 3 w 4"/>
                  <a:gd name="T19" fmla="*/ 3 h 5"/>
                  <a:gd name="T20" fmla="*/ 2 w 4"/>
                  <a:gd name="T21" fmla="*/ 4 h 5"/>
                  <a:gd name="T22" fmla="*/ 2 w 4"/>
                  <a:gd name="T23" fmla="*/ 5 h 5"/>
                  <a:gd name="T24" fmla="*/ 2 w 4"/>
                  <a:gd name="T25" fmla="*/ 5 h 5"/>
                  <a:gd name="T26" fmla="*/ 1 w 4"/>
                  <a:gd name="T27" fmla="*/ 4 h 5"/>
                  <a:gd name="T28" fmla="*/ 1 w 4"/>
                  <a:gd name="T29" fmla="*/ 4 h 5"/>
                  <a:gd name="T30" fmla="*/ 2 w 4"/>
                  <a:gd name="T31" fmla="*/ 2 h 5"/>
                  <a:gd name="T32" fmla="*/ 2 w 4"/>
                  <a:gd name="T33" fmla="*/ 2 h 5"/>
                  <a:gd name="T34" fmla="*/ 0 w 4"/>
                  <a:gd name="T35" fmla="*/ 2 h 5"/>
                  <a:gd name="T36" fmla="*/ 1 w 4"/>
                  <a:gd name="T37" fmla="*/ 2 h 5"/>
                  <a:gd name="T38" fmla="*/ 0 w 4"/>
                  <a:gd name="T39" fmla="*/ 0 h 5"/>
                  <a:gd name="T40" fmla="*/ 0 w 4"/>
                  <a:gd name="T41" fmla="*/ 0 h 5"/>
                  <a:gd name="T42" fmla="*/ 0 w 4"/>
                  <a:gd name="T43" fmla="*/ 2 h 5"/>
                  <a:gd name="T44" fmla="*/ 1 w 4"/>
                  <a:gd name="T45" fmla="*/ 2 h 5"/>
                  <a:gd name="T46" fmla="*/ 1 w 4"/>
                  <a:gd name="T47" fmla="*/ 2 h 5"/>
                  <a:gd name="T48" fmla="*/ 1 w 4"/>
                  <a:gd name="T49" fmla="*/ 2 h 5"/>
                  <a:gd name="T50" fmla="*/ 1 w 4"/>
                  <a:gd name="T51" fmla="*/ 4 h 5"/>
                  <a:gd name="T52" fmla="*/ 1 w 4"/>
                  <a:gd name="T53" fmla="*/ 4 h 5"/>
                  <a:gd name="T54" fmla="*/ 2 w 4"/>
                  <a:gd name="T55" fmla="*/ 5 h 5"/>
                  <a:gd name="T56" fmla="*/ 2 w 4"/>
                  <a:gd name="T57" fmla="*/ 5 h 5"/>
                  <a:gd name="T58" fmla="*/ 3 w 4"/>
                  <a:gd name="T59" fmla="*/ 4 h 5"/>
                  <a:gd name="T60" fmla="*/ 3 w 4"/>
                  <a:gd name="T61" fmla="*/ 3 h 5"/>
                  <a:gd name="T62" fmla="*/ 4 w 4"/>
                  <a:gd name="T63" fmla="*/ 2 h 5"/>
                  <a:gd name="T64" fmla="*/ 4 w 4"/>
                  <a:gd name="T65" fmla="*/ 2 h 5"/>
                  <a:gd name="T66" fmla="*/ 4 w 4"/>
                  <a:gd name="T67" fmla="*/ 1 h 5"/>
                  <a:gd name="T68" fmla="*/ 4 w 4"/>
                  <a:gd name="T69" fmla="*/ 1 h 5"/>
                  <a:gd name="T70" fmla="*/ 3 w 4"/>
                  <a:gd name="T71" fmla="*/ 1 h 5"/>
                  <a:gd name="T72" fmla="*/ 3 w 4"/>
                  <a:gd name="T73" fmla="*/ 1 h 5"/>
                  <a:gd name="T74" fmla="*/ 3 w 4"/>
                  <a:gd name="T75" fmla="*/ 1 h 5"/>
                  <a:gd name="T76" fmla="*/ 3 w 4"/>
                  <a:gd name="T77" fmla="*/ 1 h 5"/>
                  <a:gd name="T78" fmla="*/ 2 w 4"/>
                  <a:gd name="T79" fmla="*/ 1 h 5"/>
                  <a:gd name="T80" fmla="*/ 1 w 4"/>
                  <a:gd name="T81" fmla="*/ 1 h 5"/>
                  <a:gd name="T82" fmla="*/ 1 w 4"/>
                  <a:gd name="T83" fmla="*/ 1 h 5"/>
                  <a:gd name="T84" fmla="*/ 0 w 4"/>
                  <a:gd name="T85" fmla="*/ 0 h 5"/>
                  <a:gd name="T86" fmla="*/ 0 w 4"/>
                  <a:gd name="T8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 h="5">
                    <a:moveTo>
                      <a:pt x="0" y="0"/>
                    </a:moveTo>
                    <a:cubicBezTo>
                      <a:pt x="0" y="1"/>
                      <a:pt x="1" y="1"/>
                      <a:pt x="1" y="1"/>
                    </a:cubicBezTo>
                    <a:cubicBezTo>
                      <a:pt x="2" y="1"/>
                      <a:pt x="2" y="1"/>
                      <a:pt x="3" y="1"/>
                    </a:cubicBezTo>
                    <a:cubicBezTo>
                      <a:pt x="3" y="1"/>
                      <a:pt x="3" y="1"/>
                      <a:pt x="3" y="1"/>
                    </a:cubicBezTo>
                    <a:cubicBezTo>
                      <a:pt x="3" y="1"/>
                      <a:pt x="3" y="1"/>
                      <a:pt x="3" y="1"/>
                    </a:cubicBezTo>
                    <a:cubicBezTo>
                      <a:pt x="3" y="1"/>
                      <a:pt x="3" y="1"/>
                      <a:pt x="3" y="1"/>
                    </a:cubicBezTo>
                    <a:cubicBezTo>
                      <a:pt x="3" y="1"/>
                      <a:pt x="3" y="2"/>
                      <a:pt x="3" y="2"/>
                    </a:cubicBezTo>
                    <a:cubicBezTo>
                      <a:pt x="3" y="2"/>
                      <a:pt x="3" y="2"/>
                      <a:pt x="3" y="2"/>
                    </a:cubicBezTo>
                    <a:cubicBezTo>
                      <a:pt x="3" y="2"/>
                      <a:pt x="3" y="2"/>
                      <a:pt x="3" y="2"/>
                    </a:cubicBezTo>
                    <a:cubicBezTo>
                      <a:pt x="3" y="2"/>
                      <a:pt x="3" y="3"/>
                      <a:pt x="3" y="3"/>
                    </a:cubicBezTo>
                    <a:cubicBezTo>
                      <a:pt x="3" y="3"/>
                      <a:pt x="3" y="3"/>
                      <a:pt x="2" y="4"/>
                    </a:cubicBezTo>
                    <a:cubicBezTo>
                      <a:pt x="2" y="4"/>
                      <a:pt x="2" y="5"/>
                      <a:pt x="2" y="5"/>
                    </a:cubicBezTo>
                    <a:cubicBezTo>
                      <a:pt x="2" y="5"/>
                      <a:pt x="2" y="5"/>
                      <a:pt x="2" y="5"/>
                    </a:cubicBezTo>
                    <a:cubicBezTo>
                      <a:pt x="2" y="5"/>
                      <a:pt x="1" y="4"/>
                      <a:pt x="1" y="4"/>
                    </a:cubicBezTo>
                    <a:cubicBezTo>
                      <a:pt x="1" y="4"/>
                      <a:pt x="1" y="4"/>
                      <a:pt x="1" y="4"/>
                    </a:cubicBezTo>
                    <a:cubicBezTo>
                      <a:pt x="1" y="4"/>
                      <a:pt x="1" y="3"/>
                      <a:pt x="2" y="2"/>
                    </a:cubicBezTo>
                    <a:cubicBezTo>
                      <a:pt x="2" y="2"/>
                      <a:pt x="2" y="2"/>
                      <a:pt x="2" y="2"/>
                    </a:cubicBezTo>
                    <a:cubicBezTo>
                      <a:pt x="1" y="2"/>
                      <a:pt x="1" y="2"/>
                      <a:pt x="0" y="2"/>
                    </a:cubicBezTo>
                    <a:cubicBezTo>
                      <a:pt x="0" y="2"/>
                      <a:pt x="0" y="2"/>
                      <a:pt x="1" y="2"/>
                    </a:cubicBezTo>
                    <a:cubicBezTo>
                      <a:pt x="0" y="1"/>
                      <a:pt x="0" y="1"/>
                      <a:pt x="0" y="0"/>
                    </a:cubicBezTo>
                    <a:cubicBezTo>
                      <a:pt x="0" y="0"/>
                      <a:pt x="0" y="0"/>
                      <a:pt x="0" y="0"/>
                    </a:cubicBezTo>
                    <a:cubicBezTo>
                      <a:pt x="0" y="1"/>
                      <a:pt x="0" y="1"/>
                      <a:pt x="0" y="2"/>
                    </a:cubicBezTo>
                    <a:cubicBezTo>
                      <a:pt x="0" y="2"/>
                      <a:pt x="1" y="2"/>
                      <a:pt x="1" y="2"/>
                    </a:cubicBezTo>
                    <a:cubicBezTo>
                      <a:pt x="1" y="2"/>
                      <a:pt x="1" y="2"/>
                      <a:pt x="1" y="2"/>
                    </a:cubicBezTo>
                    <a:cubicBezTo>
                      <a:pt x="1" y="2"/>
                      <a:pt x="1" y="2"/>
                      <a:pt x="1" y="2"/>
                    </a:cubicBezTo>
                    <a:cubicBezTo>
                      <a:pt x="1" y="3"/>
                      <a:pt x="1" y="4"/>
                      <a:pt x="1" y="4"/>
                    </a:cubicBezTo>
                    <a:cubicBezTo>
                      <a:pt x="1" y="4"/>
                      <a:pt x="1" y="4"/>
                      <a:pt x="1" y="4"/>
                    </a:cubicBezTo>
                    <a:cubicBezTo>
                      <a:pt x="1" y="5"/>
                      <a:pt x="2" y="5"/>
                      <a:pt x="2" y="5"/>
                    </a:cubicBezTo>
                    <a:cubicBezTo>
                      <a:pt x="2" y="5"/>
                      <a:pt x="2" y="5"/>
                      <a:pt x="2" y="5"/>
                    </a:cubicBezTo>
                    <a:cubicBezTo>
                      <a:pt x="2" y="5"/>
                      <a:pt x="2" y="4"/>
                      <a:pt x="3" y="4"/>
                    </a:cubicBezTo>
                    <a:cubicBezTo>
                      <a:pt x="3" y="4"/>
                      <a:pt x="3" y="3"/>
                      <a:pt x="3" y="3"/>
                    </a:cubicBezTo>
                    <a:cubicBezTo>
                      <a:pt x="3" y="3"/>
                      <a:pt x="4" y="3"/>
                      <a:pt x="4" y="2"/>
                    </a:cubicBezTo>
                    <a:cubicBezTo>
                      <a:pt x="4" y="2"/>
                      <a:pt x="4" y="2"/>
                      <a:pt x="4" y="2"/>
                    </a:cubicBezTo>
                    <a:cubicBezTo>
                      <a:pt x="4" y="2"/>
                      <a:pt x="4" y="1"/>
                      <a:pt x="4" y="1"/>
                    </a:cubicBezTo>
                    <a:cubicBezTo>
                      <a:pt x="4" y="1"/>
                      <a:pt x="4" y="1"/>
                      <a:pt x="4" y="1"/>
                    </a:cubicBezTo>
                    <a:cubicBezTo>
                      <a:pt x="3" y="1"/>
                      <a:pt x="3" y="1"/>
                      <a:pt x="3" y="1"/>
                    </a:cubicBezTo>
                    <a:cubicBezTo>
                      <a:pt x="3" y="1"/>
                      <a:pt x="3" y="1"/>
                      <a:pt x="3" y="1"/>
                    </a:cubicBezTo>
                    <a:cubicBezTo>
                      <a:pt x="3" y="1"/>
                      <a:pt x="3" y="1"/>
                      <a:pt x="3" y="1"/>
                    </a:cubicBezTo>
                    <a:cubicBezTo>
                      <a:pt x="3" y="1"/>
                      <a:pt x="3" y="1"/>
                      <a:pt x="3" y="1"/>
                    </a:cubicBezTo>
                    <a:cubicBezTo>
                      <a:pt x="2" y="1"/>
                      <a:pt x="2" y="1"/>
                      <a:pt x="2" y="1"/>
                    </a:cubicBezTo>
                    <a:cubicBezTo>
                      <a:pt x="2" y="1"/>
                      <a:pt x="2" y="1"/>
                      <a:pt x="1" y="1"/>
                    </a:cubicBezTo>
                    <a:cubicBezTo>
                      <a:pt x="1" y="1"/>
                      <a:pt x="1" y="1"/>
                      <a:pt x="1" y="1"/>
                    </a:cubicBezTo>
                    <a:cubicBezTo>
                      <a:pt x="0" y="0"/>
                      <a:pt x="0" y="0"/>
                      <a:pt x="0" y="0"/>
                    </a:cubicBezTo>
                    <a:cubicBezTo>
                      <a:pt x="0" y="0"/>
                      <a:pt x="0" y="0"/>
                      <a:pt x="0" y="0"/>
                    </a:cubicBezTo>
                  </a:path>
                </a:pathLst>
              </a:custGeom>
              <a:solidFill>
                <a:srgbClr val="EE7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29" name="Freeform 595"/>
              <p:cNvSpPr>
                <a:spLocks/>
              </p:cNvSpPr>
              <p:nvPr/>
            </p:nvSpPr>
            <p:spPr bwMode="auto">
              <a:xfrm>
                <a:off x="2188" y="3962"/>
                <a:ext cx="12" cy="9"/>
              </a:xfrm>
              <a:custGeom>
                <a:avLst/>
                <a:gdLst>
                  <a:gd name="T0" fmla="*/ 1 w 4"/>
                  <a:gd name="T1" fmla="*/ 0 h 3"/>
                  <a:gd name="T2" fmla="*/ 0 w 4"/>
                  <a:gd name="T3" fmla="*/ 0 h 3"/>
                  <a:gd name="T4" fmla="*/ 0 w 4"/>
                  <a:gd name="T5" fmla="*/ 0 h 3"/>
                  <a:gd name="T6" fmla="*/ 1 w 4"/>
                  <a:gd name="T7" fmla="*/ 0 h 3"/>
                  <a:gd name="T8" fmla="*/ 3 w 4"/>
                  <a:gd name="T9" fmla="*/ 0 h 3"/>
                  <a:gd name="T10" fmla="*/ 3 w 4"/>
                  <a:gd name="T11" fmla="*/ 0 h 3"/>
                  <a:gd name="T12" fmla="*/ 3 w 4"/>
                  <a:gd name="T13" fmla="*/ 0 h 3"/>
                  <a:gd name="T14" fmla="*/ 3 w 4"/>
                  <a:gd name="T15" fmla="*/ 1 h 3"/>
                  <a:gd name="T16" fmla="*/ 3 w 4"/>
                  <a:gd name="T17" fmla="*/ 1 h 3"/>
                  <a:gd name="T18" fmla="*/ 3 w 4"/>
                  <a:gd name="T19" fmla="*/ 1 h 3"/>
                  <a:gd name="T20" fmla="*/ 2 w 4"/>
                  <a:gd name="T21" fmla="*/ 2 h 3"/>
                  <a:gd name="T22" fmla="*/ 2 w 4"/>
                  <a:gd name="T23" fmla="*/ 3 h 3"/>
                  <a:gd name="T24" fmla="*/ 2 w 4"/>
                  <a:gd name="T25" fmla="*/ 3 h 3"/>
                  <a:gd name="T26" fmla="*/ 2 w 4"/>
                  <a:gd name="T27" fmla="*/ 2 h 3"/>
                  <a:gd name="T28" fmla="*/ 2 w 4"/>
                  <a:gd name="T29" fmla="*/ 2 h 3"/>
                  <a:gd name="T30" fmla="*/ 2 w 4"/>
                  <a:gd name="T31" fmla="*/ 2 h 3"/>
                  <a:gd name="T32" fmla="*/ 2 w 4"/>
                  <a:gd name="T33" fmla="*/ 1 h 3"/>
                  <a:gd name="T34" fmla="*/ 2 w 4"/>
                  <a:gd name="T35" fmla="*/ 1 h 3"/>
                  <a:gd name="T36" fmla="*/ 1 w 4"/>
                  <a:gd name="T37" fmla="*/ 1 h 3"/>
                  <a:gd name="T38" fmla="*/ 1 w 4"/>
                  <a:gd name="T39" fmla="*/ 1 h 3"/>
                  <a:gd name="T40" fmla="*/ 1 w 4"/>
                  <a:gd name="T41" fmla="*/ 0 h 3"/>
                  <a:gd name="T42" fmla="*/ 0 w 4"/>
                  <a:gd name="T43" fmla="*/ 1 h 3"/>
                  <a:gd name="T44" fmla="*/ 1 w 4"/>
                  <a:gd name="T45" fmla="*/ 1 h 3"/>
                  <a:gd name="T46" fmla="*/ 1 w 4"/>
                  <a:gd name="T47" fmla="*/ 1 h 3"/>
                  <a:gd name="T48" fmla="*/ 1 w 4"/>
                  <a:gd name="T49" fmla="*/ 2 h 3"/>
                  <a:gd name="T50" fmla="*/ 2 w 4"/>
                  <a:gd name="T51" fmla="*/ 3 h 3"/>
                  <a:gd name="T52" fmla="*/ 2 w 4"/>
                  <a:gd name="T53" fmla="*/ 3 h 3"/>
                  <a:gd name="T54" fmla="*/ 2 w 4"/>
                  <a:gd name="T55" fmla="*/ 3 h 3"/>
                  <a:gd name="T56" fmla="*/ 3 w 4"/>
                  <a:gd name="T57" fmla="*/ 2 h 3"/>
                  <a:gd name="T58" fmla="*/ 3 w 4"/>
                  <a:gd name="T59" fmla="*/ 1 h 3"/>
                  <a:gd name="T60" fmla="*/ 4 w 4"/>
                  <a:gd name="T61" fmla="*/ 1 h 3"/>
                  <a:gd name="T62" fmla="*/ 4 w 4"/>
                  <a:gd name="T63" fmla="*/ 1 h 3"/>
                  <a:gd name="T64" fmla="*/ 4 w 4"/>
                  <a:gd name="T65" fmla="*/ 0 h 3"/>
                  <a:gd name="T66" fmla="*/ 3 w 4"/>
                  <a:gd name="T67" fmla="*/ 0 h 3"/>
                  <a:gd name="T68" fmla="*/ 3 w 4"/>
                  <a:gd name="T69" fmla="*/ 0 h 3"/>
                  <a:gd name="T70" fmla="*/ 2 w 4"/>
                  <a:gd name="T71" fmla="*/ 0 h 3"/>
                  <a:gd name="T72" fmla="*/ 0 w 4"/>
                  <a:gd name="T73" fmla="*/ 0 h 3"/>
                  <a:gd name="T74" fmla="*/ 0 w 4"/>
                  <a:gd name="T75" fmla="*/ 0 h 3"/>
                  <a:gd name="T76" fmla="*/ 0 w 4"/>
                  <a:gd name="T77" fmla="*/ 1 h 3"/>
                  <a:gd name="T78" fmla="*/ 1 w 4"/>
                  <a:gd name="T7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 h="3">
                    <a:moveTo>
                      <a:pt x="1" y="0"/>
                    </a:moveTo>
                    <a:cubicBezTo>
                      <a:pt x="0" y="0"/>
                      <a:pt x="0" y="0"/>
                      <a:pt x="0" y="0"/>
                    </a:cubicBezTo>
                    <a:cubicBezTo>
                      <a:pt x="0" y="0"/>
                      <a:pt x="0" y="0"/>
                      <a:pt x="0" y="0"/>
                    </a:cubicBezTo>
                    <a:cubicBezTo>
                      <a:pt x="0" y="0"/>
                      <a:pt x="1" y="0"/>
                      <a:pt x="1" y="0"/>
                    </a:cubicBezTo>
                    <a:cubicBezTo>
                      <a:pt x="2" y="1"/>
                      <a:pt x="2" y="0"/>
                      <a:pt x="3" y="0"/>
                    </a:cubicBezTo>
                    <a:cubicBezTo>
                      <a:pt x="3" y="0"/>
                      <a:pt x="3" y="0"/>
                      <a:pt x="3" y="0"/>
                    </a:cubicBezTo>
                    <a:cubicBezTo>
                      <a:pt x="3" y="0"/>
                      <a:pt x="3" y="0"/>
                      <a:pt x="3" y="0"/>
                    </a:cubicBezTo>
                    <a:cubicBezTo>
                      <a:pt x="3" y="0"/>
                      <a:pt x="3" y="1"/>
                      <a:pt x="3" y="1"/>
                    </a:cubicBezTo>
                    <a:cubicBezTo>
                      <a:pt x="3" y="1"/>
                      <a:pt x="3" y="1"/>
                      <a:pt x="3" y="1"/>
                    </a:cubicBezTo>
                    <a:cubicBezTo>
                      <a:pt x="3" y="1"/>
                      <a:pt x="3" y="1"/>
                      <a:pt x="3" y="1"/>
                    </a:cubicBezTo>
                    <a:cubicBezTo>
                      <a:pt x="3" y="1"/>
                      <a:pt x="3" y="1"/>
                      <a:pt x="2" y="2"/>
                    </a:cubicBezTo>
                    <a:cubicBezTo>
                      <a:pt x="2" y="2"/>
                      <a:pt x="2" y="3"/>
                      <a:pt x="2" y="3"/>
                    </a:cubicBezTo>
                    <a:cubicBezTo>
                      <a:pt x="2" y="3"/>
                      <a:pt x="2" y="3"/>
                      <a:pt x="2" y="3"/>
                    </a:cubicBezTo>
                    <a:cubicBezTo>
                      <a:pt x="2" y="3"/>
                      <a:pt x="2" y="2"/>
                      <a:pt x="2" y="2"/>
                    </a:cubicBezTo>
                    <a:cubicBezTo>
                      <a:pt x="2" y="2"/>
                      <a:pt x="2" y="2"/>
                      <a:pt x="2" y="2"/>
                    </a:cubicBezTo>
                    <a:cubicBezTo>
                      <a:pt x="2" y="2"/>
                      <a:pt x="2" y="2"/>
                      <a:pt x="2" y="2"/>
                    </a:cubicBezTo>
                    <a:cubicBezTo>
                      <a:pt x="2" y="2"/>
                      <a:pt x="2" y="2"/>
                      <a:pt x="2" y="1"/>
                    </a:cubicBezTo>
                    <a:cubicBezTo>
                      <a:pt x="2" y="1"/>
                      <a:pt x="2" y="1"/>
                      <a:pt x="2" y="1"/>
                    </a:cubicBezTo>
                    <a:cubicBezTo>
                      <a:pt x="2" y="1"/>
                      <a:pt x="2" y="1"/>
                      <a:pt x="1" y="1"/>
                    </a:cubicBezTo>
                    <a:cubicBezTo>
                      <a:pt x="1" y="1"/>
                      <a:pt x="1" y="1"/>
                      <a:pt x="1" y="1"/>
                    </a:cubicBezTo>
                    <a:cubicBezTo>
                      <a:pt x="1" y="1"/>
                      <a:pt x="1" y="1"/>
                      <a:pt x="1" y="0"/>
                    </a:cubicBezTo>
                    <a:cubicBezTo>
                      <a:pt x="1" y="0"/>
                      <a:pt x="0" y="1"/>
                      <a:pt x="0" y="1"/>
                    </a:cubicBezTo>
                    <a:cubicBezTo>
                      <a:pt x="1" y="1"/>
                      <a:pt x="1" y="1"/>
                      <a:pt x="1" y="1"/>
                    </a:cubicBezTo>
                    <a:cubicBezTo>
                      <a:pt x="1" y="1"/>
                      <a:pt x="1" y="1"/>
                      <a:pt x="1" y="1"/>
                    </a:cubicBezTo>
                    <a:cubicBezTo>
                      <a:pt x="1" y="2"/>
                      <a:pt x="1" y="2"/>
                      <a:pt x="1" y="2"/>
                    </a:cubicBezTo>
                    <a:cubicBezTo>
                      <a:pt x="1" y="2"/>
                      <a:pt x="2" y="3"/>
                      <a:pt x="2" y="3"/>
                    </a:cubicBezTo>
                    <a:cubicBezTo>
                      <a:pt x="2" y="3"/>
                      <a:pt x="2" y="3"/>
                      <a:pt x="2" y="3"/>
                    </a:cubicBezTo>
                    <a:cubicBezTo>
                      <a:pt x="2" y="3"/>
                      <a:pt x="2" y="3"/>
                      <a:pt x="2" y="3"/>
                    </a:cubicBezTo>
                    <a:cubicBezTo>
                      <a:pt x="2" y="3"/>
                      <a:pt x="3" y="2"/>
                      <a:pt x="3" y="2"/>
                    </a:cubicBezTo>
                    <a:cubicBezTo>
                      <a:pt x="3" y="2"/>
                      <a:pt x="3" y="1"/>
                      <a:pt x="3" y="1"/>
                    </a:cubicBezTo>
                    <a:cubicBezTo>
                      <a:pt x="3" y="1"/>
                      <a:pt x="4" y="1"/>
                      <a:pt x="4" y="1"/>
                    </a:cubicBezTo>
                    <a:cubicBezTo>
                      <a:pt x="4" y="1"/>
                      <a:pt x="4" y="1"/>
                      <a:pt x="4" y="1"/>
                    </a:cubicBezTo>
                    <a:cubicBezTo>
                      <a:pt x="4" y="1"/>
                      <a:pt x="4" y="0"/>
                      <a:pt x="4" y="0"/>
                    </a:cubicBezTo>
                    <a:cubicBezTo>
                      <a:pt x="4" y="0"/>
                      <a:pt x="3" y="0"/>
                      <a:pt x="3" y="0"/>
                    </a:cubicBezTo>
                    <a:cubicBezTo>
                      <a:pt x="3" y="0"/>
                      <a:pt x="3" y="0"/>
                      <a:pt x="3" y="0"/>
                    </a:cubicBezTo>
                    <a:cubicBezTo>
                      <a:pt x="2" y="0"/>
                      <a:pt x="2" y="0"/>
                      <a:pt x="2" y="0"/>
                    </a:cubicBezTo>
                    <a:cubicBezTo>
                      <a:pt x="1" y="0"/>
                      <a:pt x="0" y="0"/>
                      <a:pt x="0" y="0"/>
                    </a:cubicBezTo>
                    <a:cubicBezTo>
                      <a:pt x="0" y="0"/>
                      <a:pt x="0" y="0"/>
                      <a:pt x="0" y="0"/>
                    </a:cubicBezTo>
                    <a:cubicBezTo>
                      <a:pt x="0" y="0"/>
                      <a:pt x="0" y="0"/>
                      <a:pt x="0" y="1"/>
                    </a:cubicBezTo>
                    <a:cubicBezTo>
                      <a:pt x="1" y="1"/>
                      <a:pt x="1" y="1"/>
                      <a:pt x="1" y="0"/>
                    </a:cubicBezTo>
                  </a:path>
                </a:pathLst>
              </a:custGeom>
              <a:solidFill>
                <a:srgbClr val="E74A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30" name="Freeform 596"/>
              <p:cNvSpPr>
                <a:spLocks/>
              </p:cNvSpPr>
              <p:nvPr/>
            </p:nvSpPr>
            <p:spPr bwMode="auto">
              <a:xfrm>
                <a:off x="2156" y="3959"/>
                <a:ext cx="17" cy="12"/>
              </a:xfrm>
              <a:custGeom>
                <a:avLst/>
                <a:gdLst>
                  <a:gd name="T0" fmla="*/ 2 w 6"/>
                  <a:gd name="T1" fmla="*/ 4 h 4"/>
                  <a:gd name="T2" fmla="*/ 5 w 6"/>
                  <a:gd name="T3" fmla="*/ 1 h 4"/>
                  <a:gd name="T4" fmla="*/ 5 w 6"/>
                  <a:gd name="T5" fmla="*/ 0 h 4"/>
                  <a:gd name="T6" fmla="*/ 4 w 6"/>
                  <a:gd name="T7" fmla="*/ 0 h 4"/>
                  <a:gd name="T8" fmla="*/ 4 w 6"/>
                  <a:gd name="T9" fmla="*/ 0 h 4"/>
                  <a:gd name="T10" fmla="*/ 3 w 6"/>
                  <a:gd name="T11" fmla="*/ 0 h 4"/>
                  <a:gd name="T12" fmla="*/ 3 w 6"/>
                  <a:gd name="T13" fmla="*/ 1 h 4"/>
                  <a:gd name="T14" fmla="*/ 2 w 6"/>
                  <a:gd name="T15" fmla="*/ 1 h 4"/>
                  <a:gd name="T16" fmla="*/ 2 w 6"/>
                  <a:gd name="T17" fmla="*/ 2 h 4"/>
                  <a:gd name="T18" fmla="*/ 0 w 6"/>
                  <a:gd name="T19" fmla="*/ 2 h 4"/>
                  <a:gd name="T20" fmla="*/ 0 w 6"/>
                  <a:gd name="T21" fmla="*/ 3 h 4"/>
                  <a:gd name="T22" fmla="*/ 1 w 6"/>
                  <a:gd name="T23" fmla="*/ 3 h 4"/>
                  <a:gd name="T24" fmla="*/ 0 w 6"/>
                  <a:gd name="T25" fmla="*/ 4 h 4"/>
                  <a:gd name="T26" fmla="*/ 1 w 6"/>
                  <a:gd name="T27" fmla="*/ 4 h 4"/>
                  <a:gd name="T28" fmla="*/ 2 w 6"/>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4">
                    <a:moveTo>
                      <a:pt x="2" y="4"/>
                    </a:moveTo>
                    <a:cubicBezTo>
                      <a:pt x="5" y="1"/>
                      <a:pt x="5" y="1"/>
                      <a:pt x="5" y="1"/>
                    </a:cubicBezTo>
                    <a:cubicBezTo>
                      <a:pt x="5" y="1"/>
                      <a:pt x="6" y="0"/>
                      <a:pt x="5" y="0"/>
                    </a:cubicBezTo>
                    <a:cubicBezTo>
                      <a:pt x="5" y="0"/>
                      <a:pt x="4" y="0"/>
                      <a:pt x="4" y="0"/>
                    </a:cubicBezTo>
                    <a:cubicBezTo>
                      <a:pt x="4" y="0"/>
                      <a:pt x="4" y="0"/>
                      <a:pt x="4" y="0"/>
                    </a:cubicBezTo>
                    <a:cubicBezTo>
                      <a:pt x="3" y="0"/>
                      <a:pt x="3" y="0"/>
                      <a:pt x="3" y="0"/>
                    </a:cubicBezTo>
                    <a:cubicBezTo>
                      <a:pt x="3" y="1"/>
                      <a:pt x="3" y="1"/>
                      <a:pt x="3" y="1"/>
                    </a:cubicBezTo>
                    <a:cubicBezTo>
                      <a:pt x="2" y="1"/>
                      <a:pt x="2" y="1"/>
                      <a:pt x="2" y="1"/>
                    </a:cubicBezTo>
                    <a:cubicBezTo>
                      <a:pt x="2" y="2"/>
                      <a:pt x="2" y="2"/>
                      <a:pt x="2" y="2"/>
                    </a:cubicBezTo>
                    <a:cubicBezTo>
                      <a:pt x="0" y="2"/>
                      <a:pt x="0" y="2"/>
                      <a:pt x="0" y="2"/>
                    </a:cubicBezTo>
                    <a:cubicBezTo>
                      <a:pt x="0" y="3"/>
                      <a:pt x="0" y="3"/>
                      <a:pt x="0" y="3"/>
                    </a:cubicBezTo>
                    <a:cubicBezTo>
                      <a:pt x="1" y="3"/>
                      <a:pt x="1" y="3"/>
                      <a:pt x="1" y="3"/>
                    </a:cubicBezTo>
                    <a:cubicBezTo>
                      <a:pt x="1" y="3"/>
                      <a:pt x="0" y="3"/>
                      <a:pt x="0" y="4"/>
                    </a:cubicBezTo>
                    <a:cubicBezTo>
                      <a:pt x="0" y="4"/>
                      <a:pt x="0" y="4"/>
                      <a:pt x="1" y="4"/>
                    </a:cubicBezTo>
                    <a:cubicBezTo>
                      <a:pt x="1" y="4"/>
                      <a:pt x="2" y="4"/>
                      <a:pt x="2" y="4"/>
                    </a:cubicBezTo>
                  </a:path>
                </a:pathLst>
              </a:custGeom>
              <a:solidFill>
                <a:srgbClr val="EE7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31" name="Freeform 597"/>
              <p:cNvSpPr>
                <a:spLocks/>
              </p:cNvSpPr>
              <p:nvPr/>
            </p:nvSpPr>
            <p:spPr bwMode="auto">
              <a:xfrm>
                <a:off x="2156" y="3956"/>
                <a:ext cx="17" cy="18"/>
              </a:xfrm>
              <a:custGeom>
                <a:avLst/>
                <a:gdLst>
                  <a:gd name="T0" fmla="*/ 2 w 6"/>
                  <a:gd name="T1" fmla="*/ 6 h 6"/>
                  <a:gd name="T2" fmla="*/ 5 w 6"/>
                  <a:gd name="T3" fmla="*/ 2 h 6"/>
                  <a:gd name="T4" fmla="*/ 5 w 6"/>
                  <a:gd name="T5" fmla="*/ 2 h 6"/>
                  <a:gd name="T6" fmla="*/ 5 w 6"/>
                  <a:gd name="T7" fmla="*/ 2 h 6"/>
                  <a:gd name="T8" fmla="*/ 5 w 6"/>
                  <a:gd name="T9" fmla="*/ 2 h 6"/>
                  <a:gd name="T10" fmla="*/ 5 w 6"/>
                  <a:gd name="T11" fmla="*/ 1 h 6"/>
                  <a:gd name="T12" fmla="*/ 5 w 6"/>
                  <a:gd name="T13" fmla="*/ 0 h 6"/>
                  <a:gd name="T14" fmla="*/ 4 w 6"/>
                  <a:gd name="T15" fmla="*/ 0 h 6"/>
                  <a:gd name="T16" fmla="*/ 4 w 6"/>
                  <a:gd name="T17" fmla="*/ 0 h 6"/>
                  <a:gd name="T18" fmla="*/ 4 w 6"/>
                  <a:gd name="T19" fmla="*/ 1 h 6"/>
                  <a:gd name="T20" fmla="*/ 4 w 6"/>
                  <a:gd name="T21" fmla="*/ 1 h 6"/>
                  <a:gd name="T22" fmla="*/ 3 w 6"/>
                  <a:gd name="T23" fmla="*/ 1 h 6"/>
                  <a:gd name="T24" fmla="*/ 3 w 6"/>
                  <a:gd name="T25" fmla="*/ 1 h 6"/>
                  <a:gd name="T26" fmla="*/ 3 w 6"/>
                  <a:gd name="T27" fmla="*/ 2 h 6"/>
                  <a:gd name="T28" fmla="*/ 3 w 6"/>
                  <a:gd name="T29" fmla="*/ 2 h 6"/>
                  <a:gd name="T30" fmla="*/ 2 w 6"/>
                  <a:gd name="T31" fmla="*/ 2 h 6"/>
                  <a:gd name="T32" fmla="*/ 2 w 6"/>
                  <a:gd name="T33" fmla="*/ 2 h 6"/>
                  <a:gd name="T34" fmla="*/ 2 w 6"/>
                  <a:gd name="T35" fmla="*/ 3 h 6"/>
                  <a:gd name="T36" fmla="*/ 2 w 6"/>
                  <a:gd name="T37" fmla="*/ 3 h 6"/>
                  <a:gd name="T38" fmla="*/ 0 w 6"/>
                  <a:gd name="T39" fmla="*/ 3 h 6"/>
                  <a:gd name="T40" fmla="*/ 0 w 6"/>
                  <a:gd name="T41" fmla="*/ 3 h 6"/>
                  <a:gd name="T42" fmla="*/ 0 w 6"/>
                  <a:gd name="T43" fmla="*/ 4 h 6"/>
                  <a:gd name="T44" fmla="*/ 0 w 6"/>
                  <a:gd name="T45" fmla="*/ 4 h 6"/>
                  <a:gd name="T46" fmla="*/ 1 w 6"/>
                  <a:gd name="T47" fmla="*/ 4 h 6"/>
                  <a:gd name="T48" fmla="*/ 1 w 6"/>
                  <a:gd name="T49" fmla="*/ 4 h 6"/>
                  <a:gd name="T50" fmla="*/ 0 w 6"/>
                  <a:gd name="T51" fmla="*/ 4 h 6"/>
                  <a:gd name="T52" fmla="*/ 0 w 6"/>
                  <a:gd name="T53" fmla="*/ 5 h 6"/>
                  <a:gd name="T54" fmla="*/ 0 w 6"/>
                  <a:gd name="T55" fmla="*/ 5 h 6"/>
                  <a:gd name="T56" fmla="*/ 1 w 6"/>
                  <a:gd name="T57" fmla="*/ 5 h 6"/>
                  <a:gd name="T58" fmla="*/ 2 w 6"/>
                  <a:gd name="T59" fmla="*/ 6 h 6"/>
                  <a:gd name="T60" fmla="*/ 2 w 6"/>
                  <a:gd name="T61" fmla="*/ 5 h 6"/>
                  <a:gd name="T62" fmla="*/ 1 w 6"/>
                  <a:gd name="T63" fmla="*/ 5 h 6"/>
                  <a:gd name="T64" fmla="*/ 0 w 6"/>
                  <a:gd name="T65" fmla="*/ 5 h 6"/>
                  <a:gd name="T66" fmla="*/ 0 w 6"/>
                  <a:gd name="T67" fmla="*/ 5 h 6"/>
                  <a:gd name="T68" fmla="*/ 1 w 6"/>
                  <a:gd name="T69" fmla="*/ 4 h 6"/>
                  <a:gd name="T70" fmla="*/ 1 w 6"/>
                  <a:gd name="T71" fmla="*/ 4 h 6"/>
                  <a:gd name="T72" fmla="*/ 1 w 6"/>
                  <a:gd name="T73" fmla="*/ 4 h 6"/>
                  <a:gd name="T74" fmla="*/ 0 w 6"/>
                  <a:gd name="T75" fmla="*/ 3 h 6"/>
                  <a:gd name="T76" fmla="*/ 0 w 6"/>
                  <a:gd name="T77" fmla="*/ 4 h 6"/>
                  <a:gd name="T78" fmla="*/ 0 w 6"/>
                  <a:gd name="T79" fmla="*/ 3 h 6"/>
                  <a:gd name="T80" fmla="*/ 0 w 6"/>
                  <a:gd name="T81" fmla="*/ 3 h 6"/>
                  <a:gd name="T82" fmla="*/ 2 w 6"/>
                  <a:gd name="T83" fmla="*/ 3 h 6"/>
                  <a:gd name="T84" fmla="*/ 2 w 6"/>
                  <a:gd name="T85" fmla="*/ 3 h 6"/>
                  <a:gd name="T86" fmla="*/ 2 w 6"/>
                  <a:gd name="T87" fmla="*/ 2 h 6"/>
                  <a:gd name="T88" fmla="*/ 2 w 6"/>
                  <a:gd name="T89" fmla="*/ 2 h 6"/>
                  <a:gd name="T90" fmla="*/ 3 w 6"/>
                  <a:gd name="T91" fmla="*/ 2 h 6"/>
                  <a:gd name="T92" fmla="*/ 3 w 6"/>
                  <a:gd name="T93" fmla="*/ 2 h 6"/>
                  <a:gd name="T94" fmla="*/ 3 w 6"/>
                  <a:gd name="T95" fmla="*/ 1 h 6"/>
                  <a:gd name="T96" fmla="*/ 3 w 6"/>
                  <a:gd name="T97" fmla="*/ 1 h 6"/>
                  <a:gd name="T98" fmla="*/ 4 w 6"/>
                  <a:gd name="T99" fmla="*/ 1 h 6"/>
                  <a:gd name="T100" fmla="*/ 4 w 6"/>
                  <a:gd name="T101" fmla="*/ 1 h 6"/>
                  <a:gd name="T102" fmla="*/ 4 w 6"/>
                  <a:gd name="T103" fmla="*/ 1 h 6"/>
                  <a:gd name="T104" fmla="*/ 4 w 6"/>
                  <a:gd name="T105" fmla="*/ 1 h 6"/>
                  <a:gd name="T106" fmla="*/ 5 w 6"/>
                  <a:gd name="T107" fmla="*/ 1 h 6"/>
                  <a:gd name="T108" fmla="*/ 5 w 6"/>
                  <a:gd name="T109" fmla="*/ 1 h 6"/>
                  <a:gd name="T110" fmla="*/ 5 w 6"/>
                  <a:gd name="T111" fmla="*/ 2 h 6"/>
                  <a:gd name="T112" fmla="*/ 5 w 6"/>
                  <a:gd name="T113" fmla="*/ 2 h 6"/>
                  <a:gd name="T114" fmla="*/ 5 w 6"/>
                  <a:gd name="T115" fmla="*/ 2 h 6"/>
                  <a:gd name="T116" fmla="*/ 3 w 6"/>
                  <a:gd name="T117" fmla="*/ 4 h 6"/>
                  <a:gd name="T118" fmla="*/ 2 w 6"/>
                  <a:gd name="T119" fmla="*/ 5 h 6"/>
                  <a:gd name="T120" fmla="*/ 2 w 6"/>
                  <a:gd name="T1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6">
                    <a:moveTo>
                      <a:pt x="2" y="6"/>
                    </a:moveTo>
                    <a:cubicBezTo>
                      <a:pt x="3" y="4"/>
                      <a:pt x="4" y="3"/>
                      <a:pt x="5" y="2"/>
                    </a:cubicBezTo>
                    <a:cubicBezTo>
                      <a:pt x="5" y="2"/>
                      <a:pt x="5" y="2"/>
                      <a:pt x="5" y="2"/>
                    </a:cubicBezTo>
                    <a:cubicBezTo>
                      <a:pt x="5" y="2"/>
                      <a:pt x="5" y="2"/>
                      <a:pt x="5" y="2"/>
                    </a:cubicBezTo>
                    <a:cubicBezTo>
                      <a:pt x="5" y="2"/>
                      <a:pt x="5" y="2"/>
                      <a:pt x="5" y="2"/>
                    </a:cubicBezTo>
                    <a:cubicBezTo>
                      <a:pt x="5" y="1"/>
                      <a:pt x="6" y="1"/>
                      <a:pt x="5" y="1"/>
                    </a:cubicBezTo>
                    <a:cubicBezTo>
                      <a:pt x="5" y="1"/>
                      <a:pt x="5" y="1"/>
                      <a:pt x="5" y="0"/>
                    </a:cubicBezTo>
                    <a:cubicBezTo>
                      <a:pt x="5" y="0"/>
                      <a:pt x="4" y="0"/>
                      <a:pt x="4" y="0"/>
                    </a:cubicBezTo>
                    <a:cubicBezTo>
                      <a:pt x="4" y="0"/>
                      <a:pt x="4" y="0"/>
                      <a:pt x="4" y="0"/>
                    </a:cubicBezTo>
                    <a:cubicBezTo>
                      <a:pt x="4" y="1"/>
                      <a:pt x="4" y="1"/>
                      <a:pt x="4" y="1"/>
                    </a:cubicBezTo>
                    <a:cubicBezTo>
                      <a:pt x="4" y="1"/>
                      <a:pt x="4" y="1"/>
                      <a:pt x="4" y="1"/>
                    </a:cubicBezTo>
                    <a:cubicBezTo>
                      <a:pt x="4" y="1"/>
                      <a:pt x="3" y="1"/>
                      <a:pt x="3" y="1"/>
                    </a:cubicBezTo>
                    <a:cubicBezTo>
                      <a:pt x="3" y="1"/>
                      <a:pt x="3" y="1"/>
                      <a:pt x="3" y="1"/>
                    </a:cubicBezTo>
                    <a:cubicBezTo>
                      <a:pt x="3" y="1"/>
                      <a:pt x="3" y="2"/>
                      <a:pt x="3" y="2"/>
                    </a:cubicBezTo>
                    <a:cubicBezTo>
                      <a:pt x="3" y="2"/>
                      <a:pt x="3" y="2"/>
                      <a:pt x="3" y="2"/>
                    </a:cubicBezTo>
                    <a:cubicBezTo>
                      <a:pt x="2" y="2"/>
                      <a:pt x="2" y="2"/>
                      <a:pt x="2" y="2"/>
                    </a:cubicBezTo>
                    <a:cubicBezTo>
                      <a:pt x="2" y="2"/>
                      <a:pt x="2" y="2"/>
                      <a:pt x="2" y="2"/>
                    </a:cubicBezTo>
                    <a:cubicBezTo>
                      <a:pt x="2" y="2"/>
                      <a:pt x="2" y="3"/>
                      <a:pt x="2" y="3"/>
                    </a:cubicBezTo>
                    <a:cubicBezTo>
                      <a:pt x="2" y="3"/>
                      <a:pt x="2" y="3"/>
                      <a:pt x="2" y="3"/>
                    </a:cubicBezTo>
                    <a:cubicBezTo>
                      <a:pt x="1" y="3"/>
                      <a:pt x="1" y="3"/>
                      <a:pt x="0" y="3"/>
                    </a:cubicBezTo>
                    <a:cubicBezTo>
                      <a:pt x="0" y="3"/>
                      <a:pt x="0" y="3"/>
                      <a:pt x="0" y="3"/>
                    </a:cubicBezTo>
                    <a:cubicBezTo>
                      <a:pt x="0" y="3"/>
                      <a:pt x="0" y="3"/>
                      <a:pt x="0" y="4"/>
                    </a:cubicBezTo>
                    <a:cubicBezTo>
                      <a:pt x="0" y="4"/>
                      <a:pt x="0" y="4"/>
                      <a:pt x="0" y="4"/>
                    </a:cubicBezTo>
                    <a:cubicBezTo>
                      <a:pt x="0" y="4"/>
                      <a:pt x="1" y="4"/>
                      <a:pt x="1" y="4"/>
                    </a:cubicBezTo>
                    <a:cubicBezTo>
                      <a:pt x="1" y="4"/>
                      <a:pt x="1" y="4"/>
                      <a:pt x="1" y="4"/>
                    </a:cubicBezTo>
                    <a:cubicBezTo>
                      <a:pt x="1" y="4"/>
                      <a:pt x="0" y="4"/>
                      <a:pt x="0" y="4"/>
                    </a:cubicBezTo>
                    <a:cubicBezTo>
                      <a:pt x="0" y="4"/>
                      <a:pt x="0" y="4"/>
                      <a:pt x="0" y="5"/>
                    </a:cubicBezTo>
                    <a:cubicBezTo>
                      <a:pt x="0" y="5"/>
                      <a:pt x="0" y="5"/>
                      <a:pt x="0" y="5"/>
                    </a:cubicBezTo>
                    <a:cubicBezTo>
                      <a:pt x="0" y="5"/>
                      <a:pt x="1" y="5"/>
                      <a:pt x="1" y="5"/>
                    </a:cubicBezTo>
                    <a:cubicBezTo>
                      <a:pt x="1" y="6"/>
                      <a:pt x="2" y="6"/>
                      <a:pt x="2" y="6"/>
                    </a:cubicBezTo>
                    <a:cubicBezTo>
                      <a:pt x="2" y="6"/>
                      <a:pt x="2" y="5"/>
                      <a:pt x="2" y="5"/>
                    </a:cubicBezTo>
                    <a:cubicBezTo>
                      <a:pt x="2" y="5"/>
                      <a:pt x="1" y="5"/>
                      <a:pt x="1" y="5"/>
                    </a:cubicBezTo>
                    <a:cubicBezTo>
                      <a:pt x="1" y="5"/>
                      <a:pt x="0" y="5"/>
                      <a:pt x="0" y="5"/>
                    </a:cubicBezTo>
                    <a:cubicBezTo>
                      <a:pt x="0" y="5"/>
                      <a:pt x="0" y="5"/>
                      <a:pt x="0" y="5"/>
                    </a:cubicBezTo>
                    <a:cubicBezTo>
                      <a:pt x="0" y="5"/>
                      <a:pt x="1" y="4"/>
                      <a:pt x="1" y="4"/>
                    </a:cubicBezTo>
                    <a:cubicBezTo>
                      <a:pt x="1" y="4"/>
                      <a:pt x="1" y="4"/>
                      <a:pt x="1" y="4"/>
                    </a:cubicBezTo>
                    <a:cubicBezTo>
                      <a:pt x="1" y="4"/>
                      <a:pt x="1" y="4"/>
                      <a:pt x="1" y="4"/>
                    </a:cubicBezTo>
                    <a:cubicBezTo>
                      <a:pt x="1" y="4"/>
                      <a:pt x="1" y="4"/>
                      <a:pt x="0" y="3"/>
                    </a:cubicBezTo>
                    <a:cubicBezTo>
                      <a:pt x="0" y="4"/>
                      <a:pt x="0" y="4"/>
                      <a:pt x="0" y="4"/>
                    </a:cubicBezTo>
                    <a:cubicBezTo>
                      <a:pt x="0" y="3"/>
                      <a:pt x="0" y="3"/>
                      <a:pt x="0" y="3"/>
                    </a:cubicBezTo>
                    <a:cubicBezTo>
                      <a:pt x="0" y="3"/>
                      <a:pt x="0" y="3"/>
                      <a:pt x="0" y="3"/>
                    </a:cubicBezTo>
                    <a:cubicBezTo>
                      <a:pt x="1" y="3"/>
                      <a:pt x="1" y="3"/>
                      <a:pt x="2" y="3"/>
                    </a:cubicBezTo>
                    <a:cubicBezTo>
                      <a:pt x="2" y="3"/>
                      <a:pt x="2" y="3"/>
                      <a:pt x="2" y="3"/>
                    </a:cubicBezTo>
                    <a:cubicBezTo>
                      <a:pt x="2" y="3"/>
                      <a:pt x="2" y="2"/>
                      <a:pt x="2" y="2"/>
                    </a:cubicBezTo>
                    <a:cubicBezTo>
                      <a:pt x="2" y="2"/>
                      <a:pt x="2" y="2"/>
                      <a:pt x="2" y="2"/>
                    </a:cubicBezTo>
                    <a:cubicBezTo>
                      <a:pt x="2" y="2"/>
                      <a:pt x="2" y="2"/>
                      <a:pt x="3" y="2"/>
                    </a:cubicBezTo>
                    <a:cubicBezTo>
                      <a:pt x="3" y="2"/>
                      <a:pt x="3" y="2"/>
                      <a:pt x="3" y="2"/>
                    </a:cubicBezTo>
                    <a:cubicBezTo>
                      <a:pt x="3" y="2"/>
                      <a:pt x="3" y="1"/>
                      <a:pt x="3" y="1"/>
                    </a:cubicBezTo>
                    <a:cubicBezTo>
                      <a:pt x="3" y="1"/>
                      <a:pt x="3" y="1"/>
                      <a:pt x="3" y="1"/>
                    </a:cubicBezTo>
                    <a:cubicBezTo>
                      <a:pt x="3" y="1"/>
                      <a:pt x="4" y="1"/>
                      <a:pt x="4" y="1"/>
                    </a:cubicBezTo>
                    <a:cubicBezTo>
                      <a:pt x="4" y="1"/>
                      <a:pt x="4" y="1"/>
                      <a:pt x="4" y="1"/>
                    </a:cubicBezTo>
                    <a:cubicBezTo>
                      <a:pt x="4" y="1"/>
                      <a:pt x="4" y="1"/>
                      <a:pt x="4" y="1"/>
                    </a:cubicBezTo>
                    <a:cubicBezTo>
                      <a:pt x="4" y="1"/>
                      <a:pt x="4" y="1"/>
                      <a:pt x="4" y="1"/>
                    </a:cubicBezTo>
                    <a:cubicBezTo>
                      <a:pt x="5" y="1"/>
                      <a:pt x="5" y="1"/>
                      <a:pt x="5" y="1"/>
                    </a:cubicBezTo>
                    <a:cubicBezTo>
                      <a:pt x="5" y="1"/>
                      <a:pt x="5" y="1"/>
                      <a:pt x="5" y="1"/>
                    </a:cubicBezTo>
                    <a:cubicBezTo>
                      <a:pt x="5" y="2"/>
                      <a:pt x="5" y="2"/>
                      <a:pt x="5" y="2"/>
                    </a:cubicBezTo>
                    <a:cubicBezTo>
                      <a:pt x="5" y="2"/>
                      <a:pt x="5" y="2"/>
                      <a:pt x="5" y="2"/>
                    </a:cubicBezTo>
                    <a:cubicBezTo>
                      <a:pt x="5" y="2"/>
                      <a:pt x="5" y="2"/>
                      <a:pt x="5" y="2"/>
                    </a:cubicBezTo>
                    <a:cubicBezTo>
                      <a:pt x="5" y="3"/>
                      <a:pt x="4" y="3"/>
                      <a:pt x="3" y="4"/>
                    </a:cubicBezTo>
                    <a:cubicBezTo>
                      <a:pt x="3" y="4"/>
                      <a:pt x="2" y="5"/>
                      <a:pt x="2" y="5"/>
                    </a:cubicBezTo>
                    <a:cubicBezTo>
                      <a:pt x="2" y="5"/>
                      <a:pt x="2" y="6"/>
                      <a:pt x="2" y="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32" name="Freeform 598"/>
              <p:cNvSpPr>
                <a:spLocks/>
              </p:cNvSpPr>
              <p:nvPr/>
            </p:nvSpPr>
            <p:spPr bwMode="auto">
              <a:xfrm>
                <a:off x="2159" y="3968"/>
                <a:ext cx="5" cy="3"/>
              </a:xfrm>
              <a:custGeom>
                <a:avLst/>
                <a:gdLst>
                  <a:gd name="T0" fmla="*/ 0 w 2"/>
                  <a:gd name="T1" fmla="*/ 0 h 1"/>
                  <a:gd name="T2" fmla="*/ 1 w 2"/>
                  <a:gd name="T3" fmla="*/ 1 h 1"/>
                  <a:gd name="T4" fmla="*/ 1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1" y="0"/>
                      <a:pt x="1" y="1"/>
                    </a:cubicBezTo>
                    <a:cubicBezTo>
                      <a:pt x="1" y="1"/>
                      <a:pt x="2" y="1"/>
                      <a:pt x="1" y="1"/>
                    </a:cubicBezTo>
                    <a:cubicBezTo>
                      <a:pt x="1" y="0"/>
                      <a:pt x="1"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33" name="Freeform 599"/>
              <p:cNvSpPr>
                <a:spLocks/>
              </p:cNvSpPr>
              <p:nvPr/>
            </p:nvSpPr>
            <p:spPr bwMode="auto">
              <a:xfrm>
                <a:off x="2159" y="3965"/>
                <a:ext cx="5" cy="6"/>
              </a:xfrm>
              <a:custGeom>
                <a:avLst/>
                <a:gdLst>
                  <a:gd name="T0" fmla="*/ 1 w 2"/>
                  <a:gd name="T1" fmla="*/ 0 h 2"/>
                  <a:gd name="T2" fmla="*/ 2 w 2"/>
                  <a:gd name="T3" fmla="*/ 1 h 2"/>
                  <a:gd name="T4" fmla="*/ 2 w 2"/>
                  <a:gd name="T5" fmla="*/ 1 h 2"/>
                  <a:gd name="T6" fmla="*/ 1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1"/>
                      <a:pt x="2" y="1"/>
                    </a:cubicBezTo>
                    <a:cubicBezTo>
                      <a:pt x="2" y="2"/>
                      <a:pt x="2" y="1"/>
                      <a:pt x="2" y="1"/>
                    </a:cubicBezTo>
                    <a:cubicBezTo>
                      <a:pt x="2" y="1"/>
                      <a:pt x="1" y="0"/>
                      <a:pt x="1" y="0"/>
                    </a:cubicBezTo>
                    <a:cubicBezTo>
                      <a:pt x="1" y="0"/>
                      <a:pt x="0" y="0"/>
                      <a:pt x="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34" name="Freeform 600"/>
              <p:cNvSpPr>
                <a:spLocks/>
              </p:cNvSpPr>
              <p:nvPr/>
            </p:nvSpPr>
            <p:spPr bwMode="auto">
              <a:xfrm>
                <a:off x="2164" y="3962"/>
                <a:ext cx="3" cy="6"/>
              </a:xfrm>
              <a:custGeom>
                <a:avLst/>
                <a:gdLst>
                  <a:gd name="T0" fmla="*/ 0 w 1"/>
                  <a:gd name="T1" fmla="*/ 0 h 2"/>
                  <a:gd name="T2" fmla="*/ 1 w 1"/>
                  <a:gd name="T3" fmla="*/ 1 h 2"/>
                  <a:gd name="T4" fmla="*/ 1 w 1"/>
                  <a:gd name="T5" fmla="*/ 1 h 2"/>
                  <a:gd name="T6" fmla="*/ 0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0" y="1"/>
                      <a:pt x="1" y="1"/>
                    </a:cubicBezTo>
                    <a:cubicBezTo>
                      <a:pt x="1" y="2"/>
                      <a:pt x="1" y="1"/>
                      <a:pt x="1" y="1"/>
                    </a:cubicBezTo>
                    <a:cubicBezTo>
                      <a:pt x="1" y="1"/>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35" name="Freeform 601"/>
              <p:cNvSpPr>
                <a:spLocks/>
              </p:cNvSpPr>
              <p:nvPr/>
            </p:nvSpPr>
            <p:spPr bwMode="auto">
              <a:xfrm>
                <a:off x="2167" y="3956"/>
                <a:ext cx="3" cy="9"/>
              </a:xfrm>
              <a:custGeom>
                <a:avLst/>
                <a:gdLst>
                  <a:gd name="T0" fmla="*/ 0 w 1"/>
                  <a:gd name="T1" fmla="*/ 1 h 3"/>
                  <a:gd name="T2" fmla="*/ 0 w 1"/>
                  <a:gd name="T3" fmla="*/ 2 h 3"/>
                  <a:gd name="T4" fmla="*/ 0 w 1"/>
                  <a:gd name="T5" fmla="*/ 3 h 3"/>
                  <a:gd name="T6" fmla="*/ 1 w 1"/>
                  <a:gd name="T7" fmla="*/ 3 h 3"/>
                  <a:gd name="T8" fmla="*/ 0 w 1"/>
                  <a:gd name="T9" fmla="*/ 2 h 3"/>
                  <a:gd name="T10" fmla="*/ 0 w 1"/>
                  <a:gd name="T11" fmla="*/ 1 h 3"/>
                  <a:gd name="T12" fmla="*/ 0 w 1"/>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1"/>
                    </a:moveTo>
                    <a:cubicBezTo>
                      <a:pt x="0" y="1"/>
                      <a:pt x="0" y="1"/>
                      <a:pt x="0" y="2"/>
                    </a:cubicBezTo>
                    <a:cubicBezTo>
                      <a:pt x="0" y="2"/>
                      <a:pt x="0" y="3"/>
                      <a:pt x="0" y="3"/>
                    </a:cubicBezTo>
                    <a:cubicBezTo>
                      <a:pt x="1" y="3"/>
                      <a:pt x="1" y="3"/>
                      <a:pt x="1" y="3"/>
                    </a:cubicBezTo>
                    <a:cubicBezTo>
                      <a:pt x="0" y="2"/>
                      <a:pt x="0" y="2"/>
                      <a:pt x="0" y="2"/>
                    </a:cubicBezTo>
                    <a:cubicBezTo>
                      <a:pt x="0" y="1"/>
                      <a:pt x="0" y="1"/>
                      <a:pt x="0" y="1"/>
                    </a:cubicBezTo>
                    <a:cubicBezTo>
                      <a:pt x="0" y="0"/>
                      <a:pt x="0" y="0"/>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36" name="Freeform 602"/>
              <p:cNvSpPr>
                <a:spLocks/>
              </p:cNvSpPr>
              <p:nvPr/>
            </p:nvSpPr>
            <p:spPr bwMode="auto">
              <a:xfrm>
                <a:off x="2162" y="3962"/>
                <a:ext cx="5" cy="6"/>
              </a:xfrm>
              <a:custGeom>
                <a:avLst/>
                <a:gdLst>
                  <a:gd name="T0" fmla="*/ 2 w 2"/>
                  <a:gd name="T1" fmla="*/ 1 h 2"/>
                  <a:gd name="T2" fmla="*/ 1 w 2"/>
                  <a:gd name="T3" fmla="*/ 0 h 2"/>
                  <a:gd name="T4" fmla="*/ 0 w 2"/>
                  <a:gd name="T5" fmla="*/ 0 h 2"/>
                  <a:gd name="T6" fmla="*/ 0 w 2"/>
                  <a:gd name="T7" fmla="*/ 0 h 2"/>
                  <a:gd name="T8" fmla="*/ 0 w 2"/>
                  <a:gd name="T9" fmla="*/ 0 h 2"/>
                  <a:gd name="T10" fmla="*/ 0 w 2"/>
                  <a:gd name="T11" fmla="*/ 0 h 2"/>
                  <a:gd name="T12" fmla="*/ 0 w 2"/>
                  <a:gd name="T13" fmla="*/ 0 h 2"/>
                  <a:gd name="T14" fmla="*/ 0 w 2"/>
                  <a:gd name="T15" fmla="*/ 0 h 2"/>
                  <a:gd name="T16" fmla="*/ 0 w 2"/>
                  <a:gd name="T17" fmla="*/ 0 h 2"/>
                  <a:gd name="T18" fmla="*/ 1 w 2"/>
                  <a:gd name="T19" fmla="*/ 1 h 2"/>
                  <a:gd name="T20" fmla="*/ 2 w 2"/>
                  <a:gd name="T21" fmla="*/ 1 h 2"/>
                  <a:gd name="T22" fmla="*/ 2 w 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2" y="1"/>
                    </a:moveTo>
                    <a:cubicBezTo>
                      <a:pt x="2" y="1"/>
                      <a:pt x="1" y="1"/>
                      <a:pt x="1" y="0"/>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1" y="0"/>
                      <a:pt x="1" y="1"/>
                    </a:cubicBezTo>
                    <a:cubicBezTo>
                      <a:pt x="1" y="1"/>
                      <a:pt x="1" y="1"/>
                      <a:pt x="2" y="1"/>
                    </a:cubicBezTo>
                    <a:cubicBezTo>
                      <a:pt x="2" y="2"/>
                      <a:pt x="2" y="1"/>
                      <a:pt x="2"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37" name="Freeform 603"/>
              <p:cNvSpPr>
                <a:spLocks/>
              </p:cNvSpPr>
              <p:nvPr/>
            </p:nvSpPr>
            <p:spPr bwMode="auto">
              <a:xfrm>
                <a:off x="2162" y="3962"/>
                <a:ext cx="2" cy="6"/>
              </a:xfrm>
              <a:custGeom>
                <a:avLst/>
                <a:gdLst>
                  <a:gd name="T0" fmla="*/ 1 w 1"/>
                  <a:gd name="T1" fmla="*/ 2 h 2"/>
                  <a:gd name="T2" fmla="*/ 1 w 1"/>
                  <a:gd name="T3" fmla="*/ 2 h 2"/>
                  <a:gd name="T4" fmla="*/ 0 w 1"/>
                  <a:gd name="T5" fmla="*/ 0 h 2"/>
                  <a:gd name="T6" fmla="*/ 0 w 1"/>
                  <a:gd name="T7" fmla="*/ 0 h 2"/>
                  <a:gd name="T8" fmla="*/ 0 w 1"/>
                  <a:gd name="T9" fmla="*/ 2 h 2"/>
                  <a:gd name="T10" fmla="*/ 1 w 1"/>
                  <a:gd name="T11" fmla="*/ 2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2"/>
                      <a:pt x="1" y="2"/>
                      <a:pt x="1" y="2"/>
                    </a:cubicBezTo>
                    <a:cubicBezTo>
                      <a:pt x="0" y="1"/>
                      <a:pt x="0" y="1"/>
                      <a:pt x="0" y="0"/>
                    </a:cubicBezTo>
                    <a:cubicBezTo>
                      <a:pt x="0" y="0"/>
                      <a:pt x="0" y="0"/>
                      <a:pt x="0" y="0"/>
                    </a:cubicBezTo>
                    <a:cubicBezTo>
                      <a:pt x="0" y="1"/>
                      <a:pt x="0" y="1"/>
                      <a:pt x="0" y="2"/>
                    </a:cubicBezTo>
                    <a:cubicBezTo>
                      <a:pt x="1" y="2"/>
                      <a:pt x="1" y="2"/>
                      <a:pt x="1" y="2"/>
                    </a:cubicBezTo>
                    <a:cubicBezTo>
                      <a:pt x="1" y="2"/>
                      <a:pt x="1" y="2"/>
                      <a:pt x="1"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38" name="Freeform 604"/>
              <p:cNvSpPr>
                <a:spLocks/>
              </p:cNvSpPr>
              <p:nvPr/>
            </p:nvSpPr>
            <p:spPr bwMode="auto">
              <a:xfrm>
                <a:off x="2156" y="3968"/>
                <a:ext cx="6" cy="3"/>
              </a:xfrm>
              <a:custGeom>
                <a:avLst/>
                <a:gdLst>
                  <a:gd name="T0" fmla="*/ 1 w 2"/>
                  <a:gd name="T1" fmla="*/ 0 h 1"/>
                  <a:gd name="T2" fmla="*/ 1 w 2"/>
                  <a:gd name="T3" fmla="*/ 0 h 1"/>
                  <a:gd name="T4" fmla="*/ 1 w 2"/>
                  <a:gd name="T5" fmla="*/ 0 h 1"/>
                  <a:gd name="T6" fmla="*/ 0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1" y="0"/>
                    </a:cubicBezTo>
                    <a:cubicBezTo>
                      <a:pt x="2" y="0"/>
                      <a:pt x="2" y="0"/>
                      <a:pt x="1" y="0"/>
                    </a:cubicBezTo>
                    <a:cubicBezTo>
                      <a:pt x="1" y="0"/>
                      <a:pt x="1" y="0"/>
                      <a:pt x="0" y="0"/>
                    </a:cubicBezTo>
                    <a:cubicBezTo>
                      <a:pt x="0" y="0"/>
                      <a:pt x="0" y="1"/>
                      <a:pt x="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39" name="Freeform 605"/>
              <p:cNvSpPr>
                <a:spLocks/>
              </p:cNvSpPr>
              <p:nvPr/>
            </p:nvSpPr>
            <p:spPr bwMode="auto">
              <a:xfrm>
                <a:off x="2156" y="3965"/>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0" y="0"/>
                    </a:cubicBezTo>
                    <a:cubicBezTo>
                      <a:pt x="0" y="0"/>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1140" name="Freeform 606"/>
              <p:cNvSpPr>
                <a:spLocks/>
              </p:cNvSpPr>
              <p:nvPr/>
            </p:nvSpPr>
            <p:spPr bwMode="auto">
              <a:xfrm>
                <a:off x="2162" y="3962"/>
                <a:ext cx="11" cy="12"/>
              </a:xfrm>
              <a:custGeom>
                <a:avLst/>
                <a:gdLst>
                  <a:gd name="T0" fmla="*/ 0 w 4"/>
                  <a:gd name="T1" fmla="*/ 3 h 4"/>
                  <a:gd name="T2" fmla="*/ 1 w 4"/>
                  <a:gd name="T3" fmla="*/ 4 h 4"/>
                  <a:gd name="T4" fmla="*/ 4 w 4"/>
                  <a:gd name="T5" fmla="*/ 1 h 4"/>
                  <a:gd name="T6" fmla="*/ 4 w 4"/>
                  <a:gd name="T7" fmla="*/ 0 h 4"/>
                  <a:gd name="T8" fmla="*/ 3 w 4"/>
                  <a:gd name="T9" fmla="*/ 0 h 4"/>
                  <a:gd name="T10" fmla="*/ 0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0" y="3"/>
                    </a:moveTo>
                    <a:cubicBezTo>
                      <a:pt x="0" y="3"/>
                      <a:pt x="0" y="4"/>
                      <a:pt x="1" y="4"/>
                    </a:cubicBezTo>
                    <a:cubicBezTo>
                      <a:pt x="1" y="4"/>
                      <a:pt x="4" y="1"/>
                      <a:pt x="4" y="1"/>
                    </a:cubicBezTo>
                    <a:cubicBezTo>
                      <a:pt x="4" y="1"/>
                      <a:pt x="4" y="1"/>
                      <a:pt x="4" y="0"/>
                    </a:cubicBezTo>
                    <a:cubicBezTo>
                      <a:pt x="4" y="0"/>
                      <a:pt x="3" y="0"/>
                      <a:pt x="3" y="0"/>
                    </a:cubicBezTo>
                    <a:cubicBezTo>
                      <a:pt x="0" y="3"/>
                      <a:pt x="0" y="3"/>
                      <a:pt x="0" y="3"/>
                    </a:cubicBezTo>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grpSp>
        <p:sp>
          <p:nvSpPr>
            <p:cNvPr id="763" name="Freeform 608"/>
            <p:cNvSpPr>
              <a:spLocks/>
            </p:cNvSpPr>
            <p:nvPr/>
          </p:nvSpPr>
          <p:spPr bwMode="auto">
            <a:xfrm>
              <a:off x="3432175" y="6289675"/>
              <a:ext cx="17463" cy="19050"/>
            </a:xfrm>
            <a:custGeom>
              <a:avLst/>
              <a:gdLst>
                <a:gd name="T0" fmla="*/ 0 w 4"/>
                <a:gd name="T1" fmla="*/ 3 h 4"/>
                <a:gd name="T2" fmla="*/ 1 w 4"/>
                <a:gd name="T3" fmla="*/ 4 h 4"/>
                <a:gd name="T4" fmla="*/ 4 w 4"/>
                <a:gd name="T5" fmla="*/ 1 h 4"/>
                <a:gd name="T6" fmla="*/ 4 w 4"/>
                <a:gd name="T7" fmla="*/ 0 h 4"/>
                <a:gd name="T8" fmla="*/ 3 w 4"/>
                <a:gd name="T9" fmla="*/ 0 h 4"/>
                <a:gd name="T10" fmla="*/ 0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0" y="3"/>
                  </a:moveTo>
                  <a:cubicBezTo>
                    <a:pt x="0" y="3"/>
                    <a:pt x="0" y="4"/>
                    <a:pt x="1" y="4"/>
                  </a:cubicBezTo>
                  <a:cubicBezTo>
                    <a:pt x="1" y="4"/>
                    <a:pt x="4" y="1"/>
                    <a:pt x="4" y="1"/>
                  </a:cubicBezTo>
                  <a:cubicBezTo>
                    <a:pt x="4" y="1"/>
                    <a:pt x="4" y="1"/>
                    <a:pt x="4" y="0"/>
                  </a:cubicBezTo>
                  <a:cubicBezTo>
                    <a:pt x="4" y="0"/>
                    <a:pt x="3" y="0"/>
                    <a:pt x="3" y="0"/>
                  </a:cubicBezTo>
                  <a:lnTo>
                    <a:pt x="0" y="3"/>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64" name="Freeform 609"/>
            <p:cNvSpPr>
              <a:spLocks/>
            </p:cNvSpPr>
            <p:nvPr/>
          </p:nvSpPr>
          <p:spPr bwMode="auto">
            <a:xfrm>
              <a:off x="3435350" y="6294438"/>
              <a:ext cx="19050" cy="19050"/>
            </a:xfrm>
            <a:custGeom>
              <a:avLst/>
              <a:gdLst>
                <a:gd name="T0" fmla="*/ 0 w 4"/>
                <a:gd name="T1" fmla="*/ 3 h 4"/>
                <a:gd name="T2" fmla="*/ 2 w 4"/>
                <a:gd name="T3" fmla="*/ 4 h 4"/>
                <a:gd name="T4" fmla="*/ 4 w 4"/>
                <a:gd name="T5" fmla="*/ 1 h 4"/>
                <a:gd name="T6" fmla="*/ 3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cubicBezTo>
                    <a:pt x="0" y="3"/>
                    <a:pt x="1" y="4"/>
                    <a:pt x="2" y="4"/>
                  </a:cubicBezTo>
                  <a:cubicBezTo>
                    <a:pt x="2" y="3"/>
                    <a:pt x="4" y="1"/>
                    <a:pt x="4" y="1"/>
                  </a:cubicBezTo>
                  <a:cubicBezTo>
                    <a:pt x="4" y="1"/>
                    <a:pt x="3" y="0"/>
                    <a:pt x="3" y="0"/>
                  </a:cubicBezTo>
                  <a:cubicBezTo>
                    <a:pt x="2" y="1"/>
                    <a:pt x="0" y="3"/>
                    <a:pt x="0" y="3"/>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65" name="Freeform 610"/>
            <p:cNvSpPr>
              <a:spLocks/>
            </p:cNvSpPr>
            <p:nvPr/>
          </p:nvSpPr>
          <p:spPr bwMode="auto">
            <a:xfrm>
              <a:off x="3435350" y="6294438"/>
              <a:ext cx="19050" cy="19050"/>
            </a:xfrm>
            <a:custGeom>
              <a:avLst/>
              <a:gdLst>
                <a:gd name="T0" fmla="*/ 0 w 4"/>
                <a:gd name="T1" fmla="*/ 3 h 4"/>
                <a:gd name="T2" fmla="*/ 2 w 4"/>
                <a:gd name="T3" fmla="*/ 4 h 4"/>
                <a:gd name="T4" fmla="*/ 4 w 4"/>
                <a:gd name="T5" fmla="*/ 1 h 4"/>
                <a:gd name="T6" fmla="*/ 3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cubicBezTo>
                    <a:pt x="0" y="3"/>
                    <a:pt x="1" y="4"/>
                    <a:pt x="2" y="4"/>
                  </a:cubicBezTo>
                  <a:cubicBezTo>
                    <a:pt x="2" y="3"/>
                    <a:pt x="4" y="1"/>
                    <a:pt x="4" y="1"/>
                  </a:cubicBezTo>
                  <a:cubicBezTo>
                    <a:pt x="4" y="1"/>
                    <a:pt x="3" y="0"/>
                    <a:pt x="3" y="0"/>
                  </a:cubicBezTo>
                  <a:cubicBezTo>
                    <a:pt x="2" y="1"/>
                    <a:pt x="0" y="3"/>
                    <a:pt x="0" y="3"/>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66" name="Freeform 611"/>
            <p:cNvSpPr>
              <a:spLocks/>
            </p:cNvSpPr>
            <p:nvPr/>
          </p:nvSpPr>
          <p:spPr bwMode="auto">
            <a:xfrm>
              <a:off x="3440113" y="6303963"/>
              <a:ext cx="9525" cy="4763"/>
            </a:xfrm>
            <a:custGeom>
              <a:avLst/>
              <a:gdLst>
                <a:gd name="T0" fmla="*/ 0 w 2"/>
                <a:gd name="T1" fmla="*/ 0 h 1"/>
                <a:gd name="T2" fmla="*/ 1 w 2"/>
                <a:gd name="T3" fmla="*/ 1 h 1"/>
                <a:gd name="T4" fmla="*/ 1 w 2"/>
                <a:gd name="T5" fmla="*/ 1 h 1"/>
                <a:gd name="T6" fmla="*/ 1 w 2"/>
                <a:gd name="T7" fmla="*/ 1 h 1"/>
                <a:gd name="T8" fmla="*/ 1 w 2"/>
                <a:gd name="T9" fmla="*/ 1 h 1"/>
                <a:gd name="T10" fmla="*/ 1 w 2"/>
                <a:gd name="T11" fmla="*/ 1 h 1"/>
                <a:gd name="T12" fmla="*/ 1 w 2"/>
                <a:gd name="T13" fmla="*/ 1 h 1"/>
                <a:gd name="T14" fmla="*/ 1 w 2"/>
                <a:gd name="T15" fmla="*/ 1 h 1"/>
                <a:gd name="T16" fmla="*/ 1 w 2"/>
                <a:gd name="T17" fmla="*/ 1 h 1"/>
                <a:gd name="T18" fmla="*/ 1 w 2"/>
                <a:gd name="T19" fmla="*/ 0 h 1"/>
                <a:gd name="T20" fmla="*/ 0 w 2"/>
                <a:gd name="T21" fmla="*/ 0 h 1"/>
                <a:gd name="T22" fmla="*/ 0 w 2"/>
                <a:gd name="T2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
                  <a:moveTo>
                    <a:pt x="0" y="0"/>
                  </a:moveTo>
                  <a:cubicBezTo>
                    <a:pt x="0" y="0"/>
                    <a:pt x="0" y="1"/>
                    <a:pt x="1" y="1"/>
                  </a:cubicBezTo>
                  <a:cubicBezTo>
                    <a:pt x="1" y="1"/>
                    <a:pt x="1" y="1"/>
                    <a:pt x="1" y="1"/>
                  </a:cubicBezTo>
                  <a:cubicBezTo>
                    <a:pt x="1" y="1"/>
                    <a:pt x="1" y="1"/>
                    <a:pt x="1" y="1"/>
                  </a:cubicBezTo>
                  <a:cubicBezTo>
                    <a:pt x="2"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0"/>
                  </a:cubicBezTo>
                  <a:cubicBezTo>
                    <a:pt x="0"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67" name="Freeform 612"/>
            <p:cNvSpPr>
              <a:spLocks/>
            </p:cNvSpPr>
            <p:nvPr/>
          </p:nvSpPr>
          <p:spPr bwMode="auto">
            <a:xfrm>
              <a:off x="3444875" y="6299200"/>
              <a:ext cx="9525" cy="4763"/>
            </a:xfrm>
            <a:custGeom>
              <a:avLst/>
              <a:gdLst>
                <a:gd name="T0" fmla="*/ 0 w 2"/>
                <a:gd name="T1" fmla="*/ 0 h 1"/>
                <a:gd name="T2" fmla="*/ 0 w 2"/>
                <a:gd name="T3" fmla="*/ 1 h 1"/>
                <a:gd name="T4" fmla="*/ 1 w 2"/>
                <a:gd name="T5" fmla="*/ 1 h 1"/>
                <a:gd name="T6" fmla="*/ 1 w 2"/>
                <a:gd name="T7" fmla="*/ 1 h 1"/>
                <a:gd name="T8" fmla="*/ 1 w 2"/>
                <a:gd name="T9" fmla="*/ 1 h 1"/>
                <a:gd name="T10" fmla="*/ 1 w 2"/>
                <a:gd name="T11" fmla="*/ 1 h 1"/>
                <a:gd name="T12" fmla="*/ 1 w 2"/>
                <a:gd name="T13" fmla="*/ 1 h 1"/>
                <a:gd name="T14" fmla="*/ 1 w 2"/>
                <a:gd name="T15" fmla="*/ 1 h 1"/>
                <a:gd name="T16" fmla="*/ 1 w 2"/>
                <a:gd name="T17" fmla="*/ 1 h 1"/>
                <a:gd name="T18" fmla="*/ 0 w 2"/>
                <a:gd name="T19" fmla="*/ 0 h 1"/>
                <a:gd name="T20" fmla="*/ 0 w 2"/>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
                  <a:moveTo>
                    <a:pt x="0" y="0"/>
                  </a:moveTo>
                  <a:cubicBezTo>
                    <a:pt x="0" y="0"/>
                    <a:pt x="0" y="1"/>
                    <a:pt x="0" y="1"/>
                  </a:cubicBezTo>
                  <a:cubicBezTo>
                    <a:pt x="1" y="1"/>
                    <a:pt x="1" y="1"/>
                    <a:pt x="1" y="1"/>
                  </a:cubicBezTo>
                  <a:cubicBezTo>
                    <a:pt x="1" y="1"/>
                    <a:pt x="1" y="1"/>
                    <a:pt x="1" y="1"/>
                  </a:cubicBezTo>
                  <a:cubicBezTo>
                    <a:pt x="2" y="1"/>
                    <a:pt x="1" y="1"/>
                    <a:pt x="1" y="1"/>
                  </a:cubicBezTo>
                  <a:cubicBezTo>
                    <a:pt x="1" y="1"/>
                    <a:pt x="1" y="1"/>
                    <a:pt x="1" y="1"/>
                  </a:cubicBezTo>
                  <a:cubicBezTo>
                    <a:pt x="1" y="1"/>
                    <a:pt x="1" y="1"/>
                    <a:pt x="1" y="1"/>
                  </a:cubicBezTo>
                  <a:cubicBezTo>
                    <a:pt x="1" y="1"/>
                    <a:pt x="1" y="1"/>
                    <a:pt x="1" y="1"/>
                  </a:cubicBezTo>
                  <a:cubicBezTo>
                    <a:pt x="1" y="1"/>
                    <a:pt x="1" y="1"/>
                    <a:pt x="1" y="1"/>
                  </a:cubicBezTo>
                  <a:cubicBezTo>
                    <a:pt x="0"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68" name="Freeform 613"/>
            <p:cNvSpPr>
              <a:spLocks/>
            </p:cNvSpPr>
            <p:nvPr/>
          </p:nvSpPr>
          <p:spPr bwMode="auto">
            <a:xfrm>
              <a:off x="3444875" y="6294438"/>
              <a:ext cx="9525" cy="9525"/>
            </a:xfrm>
            <a:custGeom>
              <a:avLst/>
              <a:gdLst>
                <a:gd name="T0" fmla="*/ 0 w 2"/>
                <a:gd name="T1" fmla="*/ 1 h 2"/>
                <a:gd name="T2" fmla="*/ 1 w 2"/>
                <a:gd name="T3" fmla="*/ 1 h 2"/>
                <a:gd name="T4" fmla="*/ 2 w 2"/>
                <a:gd name="T5" fmla="*/ 1 h 2"/>
                <a:gd name="T6" fmla="*/ 2 w 2"/>
                <a:gd name="T7" fmla="*/ 1 h 2"/>
                <a:gd name="T8" fmla="*/ 2 w 2"/>
                <a:gd name="T9" fmla="*/ 1 h 2"/>
                <a:gd name="T10" fmla="*/ 2 w 2"/>
                <a:gd name="T11" fmla="*/ 1 h 2"/>
                <a:gd name="T12" fmla="*/ 1 w 2"/>
                <a:gd name="T13" fmla="*/ 1 h 2"/>
                <a:gd name="T14" fmla="*/ 1 w 2"/>
                <a:gd name="T15" fmla="*/ 0 h 2"/>
                <a:gd name="T16" fmla="*/ 0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1"/>
                  </a:moveTo>
                  <a:cubicBezTo>
                    <a:pt x="1" y="1"/>
                    <a:pt x="1" y="1"/>
                    <a:pt x="1" y="1"/>
                  </a:cubicBezTo>
                  <a:cubicBezTo>
                    <a:pt x="1" y="1"/>
                    <a:pt x="2" y="2"/>
                    <a:pt x="2" y="1"/>
                  </a:cubicBezTo>
                  <a:cubicBezTo>
                    <a:pt x="2" y="1"/>
                    <a:pt x="2" y="1"/>
                    <a:pt x="2" y="1"/>
                  </a:cubicBezTo>
                  <a:cubicBezTo>
                    <a:pt x="2" y="1"/>
                    <a:pt x="2" y="1"/>
                    <a:pt x="2" y="1"/>
                  </a:cubicBezTo>
                  <a:cubicBezTo>
                    <a:pt x="2" y="1"/>
                    <a:pt x="2" y="1"/>
                    <a:pt x="2" y="1"/>
                  </a:cubicBezTo>
                  <a:cubicBezTo>
                    <a:pt x="1" y="1"/>
                    <a:pt x="1" y="1"/>
                    <a:pt x="1" y="1"/>
                  </a:cubicBezTo>
                  <a:cubicBezTo>
                    <a:pt x="1" y="1"/>
                    <a:pt x="1" y="1"/>
                    <a:pt x="1" y="0"/>
                  </a:cubicBezTo>
                  <a:cubicBezTo>
                    <a:pt x="0" y="0"/>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69" name="Freeform 614"/>
            <p:cNvSpPr>
              <a:spLocks/>
            </p:cNvSpPr>
            <p:nvPr/>
          </p:nvSpPr>
          <p:spPr bwMode="auto">
            <a:xfrm>
              <a:off x="3444875" y="6299200"/>
              <a:ext cx="19050" cy="22225"/>
            </a:xfrm>
            <a:custGeom>
              <a:avLst/>
              <a:gdLst>
                <a:gd name="T0" fmla="*/ 0 w 4"/>
                <a:gd name="T1" fmla="*/ 3 h 5"/>
                <a:gd name="T2" fmla="*/ 3 w 4"/>
                <a:gd name="T3" fmla="*/ 3 h 5"/>
                <a:gd name="T4" fmla="*/ 4 w 4"/>
                <a:gd name="T5" fmla="*/ 0 h 5"/>
                <a:gd name="T6" fmla="*/ 2 w 4"/>
                <a:gd name="T7" fmla="*/ 0 h 5"/>
                <a:gd name="T8" fmla="*/ 0 w 4"/>
                <a:gd name="T9" fmla="*/ 3 h 5"/>
              </a:gdLst>
              <a:ahLst/>
              <a:cxnLst>
                <a:cxn ang="0">
                  <a:pos x="T0" y="T1"/>
                </a:cxn>
                <a:cxn ang="0">
                  <a:pos x="T2" y="T3"/>
                </a:cxn>
                <a:cxn ang="0">
                  <a:pos x="T4" y="T5"/>
                </a:cxn>
                <a:cxn ang="0">
                  <a:pos x="T6" y="T7"/>
                </a:cxn>
                <a:cxn ang="0">
                  <a:pos x="T8" y="T9"/>
                </a:cxn>
              </a:cxnLst>
              <a:rect l="0" t="0" r="r" b="b"/>
              <a:pathLst>
                <a:path w="4" h="5">
                  <a:moveTo>
                    <a:pt x="0" y="3"/>
                  </a:moveTo>
                  <a:cubicBezTo>
                    <a:pt x="0" y="3"/>
                    <a:pt x="2" y="5"/>
                    <a:pt x="3" y="3"/>
                  </a:cubicBezTo>
                  <a:cubicBezTo>
                    <a:pt x="4" y="1"/>
                    <a:pt x="4" y="0"/>
                    <a:pt x="4" y="0"/>
                  </a:cubicBezTo>
                  <a:cubicBezTo>
                    <a:pt x="4" y="0"/>
                    <a:pt x="2" y="0"/>
                    <a:pt x="2" y="0"/>
                  </a:cubicBezTo>
                  <a:cubicBezTo>
                    <a:pt x="2" y="1"/>
                    <a:pt x="0" y="3"/>
                    <a:pt x="0" y="3"/>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70" name="Freeform 615"/>
            <p:cNvSpPr>
              <a:spLocks/>
            </p:cNvSpPr>
            <p:nvPr/>
          </p:nvSpPr>
          <p:spPr bwMode="auto">
            <a:xfrm>
              <a:off x="3444875" y="6299200"/>
              <a:ext cx="19050" cy="22225"/>
            </a:xfrm>
            <a:custGeom>
              <a:avLst/>
              <a:gdLst>
                <a:gd name="T0" fmla="*/ 0 w 4"/>
                <a:gd name="T1" fmla="*/ 3 h 5"/>
                <a:gd name="T2" fmla="*/ 3 w 4"/>
                <a:gd name="T3" fmla="*/ 3 h 5"/>
                <a:gd name="T4" fmla="*/ 4 w 4"/>
                <a:gd name="T5" fmla="*/ 0 h 5"/>
                <a:gd name="T6" fmla="*/ 2 w 4"/>
                <a:gd name="T7" fmla="*/ 0 h 5"/>
                <a:gd name="T8" fmla="*/ 0 w 4"/>
                <a:gd name="T9" fmla="*/ 3 h 5"/>
              </a:gdLst>
              <a:ahLst/>
              <a:cxnLst>
                <a:cxn ang="0">
                  <a:pos x="T0" y="T1"/>
                </a:cxn>
                <a:cxn ang="0">
                  <a:pos x="T2" y="T3"/>
                </a:cxn>
                <a:cxn ang="0">
                  <a:pos x="T4" y="T5"/>
                </a:cxn>
                <a:cxn ang="0">
                  <a:pos x="T6" y="T7"/>
                </a:cxn>
                <a:cxn ang="0">
                  <a:pos x="T8" y="T9"/>
                </a:cxn>
              </a:cxnLst>
              <a:rect l="0" t="0" r="r" b="b"/>
              <a:pathLst>
                <a:path w="4" h="5">
                  <a:moveTo>
                    <a:pt x="0" y="3"/>
                  </a:moveTo>
                  <a:cubicBezTo>
                    <a:pt x="0" y="3"/>
                    <a:pt x="2" y="5"/>
                    <a:pt x="3" y="3"/>
                  </a:cubicBezTo>
                  <a:cubicBezTo>
                    <a:pt x="4" y="1"/>
                    <a:pt x="4" y="0"/>
                    <a:pt x="4" y="0"/>
                  </a:cubicBezTo>
                  <a:cubicBezTo>
                    <a:pt x="4" y="0"/>
                    <a:pt x="2" y="0"/>
                    <a:pt x="2" y="0"/>
                  </a:cubicBezTo>
                  <a:cubicBezTo>
                    <a:pt x="2" y="1"/>
                    <a:pt x="0" y="3"/>
                    <a:pt x="0" y="3"/>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71" name="Freeform 616"/>
            <p:cNvSpPr>
              <a:spLocks/>
            </p:cNvSpPr>
            <p:nvPr/>
          </p:nvSpPr>
          <p:spPr bwMode="auto">
            <a:xfrm>
              <a:off x="3459163" y="6299200"/>
              <a:ext cx="9525" cy="14288"/>
            </a:xfrm>
            <a:custGeom>
              <a:avLst/>
              <a:gdLst>
                <a:gd name="T0" fmla="*/ 1 w 2"/>
                <a:gd name="T1" fmla="*/ 0 h 3"/>
                <a:gd name="T2" fmla="*/ 1 w 2"/>
                <a:gd name="T3" fmla="*/ 0 h 3"/>
                <a:gd name="T4" fmla="*/ 2 w 2"/>
                <a:gd name="T5" fmla="*/ 0 h 3"/>
                <a:gd name="T6" fmla="*/ 2 w 2"/>
                <a:gd name="T7" fmla="*/ 2 h 3"/>
                <a:gd name="T8" fmla="*/ 1 w 2"/>
                <a:gd name="T9" fmla="*/ 3 h 3"/>
                <a:gd name="T10" fmla="*/ 0 w 2"/>
                <a:gd name="T11" fmla="*/ 3 h 3"/>
                <a:gd name="T12" fmla="*/ 0 w 2"/>
                <a:gd name="T13" fmla="*/ 1 h 3"/>
                <a:gd name="T14" fmla="*/ 1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0"/>
                  </a:moveTo>
                  <a:cubicBezTo>
                    <a:pt x="1" y="0"/>
                    <a:pt x="1" y="0"/>
                    <a:pt x="1" y="0"/>
                  </a:cubicBezTo>
                  <a:cubicBezTo>
                    <a:pt x="2" y="0"/>
                    <a:pt x="2" y="0"/>
                    <a:pt x="2" y="0"/>
                  </a:cubicBezTo>
                  <a:cubicBezTo>
                    <a:pt x="2" y="1"/>
                    <a:pt x="2" y="2"/>
                    <a:pt x="2" y="2"/>
                  </a:cubicBezTo>
                  <a:cubicBezTo>
                    <a:pt x="2" y="2"/>
                    <a:pt x="1" y="3"/>
                    <a:pt x="1" y="3"/>
                  </a:cubicBezTo>
                  <a:cubicBezTo>
                    <a:pt x="0" y="3"/>
                    <a:pt x="0" y="3"/>
                    <a:pt x="0" y="3"/>
                  </a:cubicBezTo>
                  <a:cubicBezTo>
                    <a:pt x="0" y="3"/>
                    <a:pt x="0" y="1"/>
                    <a:pt x="0" y="1"/>
                  </a:cubicBezTo>
                  <a:cubicBezTo>
                    <a:pt x="0" y="1"/>
                    <a:pt x="1" y="0"/>
                    <a:pt x="1" y="0"/>
                  </a:cubicBezTo>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72" name="Freeform 617"/>
            <p:cNvSpPr>
              <a:spLocks/>
            </p:cNvSpPr>
            <p:nvPr/>
          </p:nvSpPr>
          <p:spPr bwMode="auto">
            <a:xfrm>
              <a:off x="3459163" y="6299200"/>
              <a:ext cx="9525" cy="14288"/>
            </a:xfrm>
            <a:custGeom>
              <a:avLst/>
              <a:gdLst>
                <a:gd name="T0" fmla="*/ 1 w 2"/>
                <a:gd name="T1" fmla="*/ 0 h 3"/>
                <a:gd name="T2" fmla="*/ 1 w 2"/>
                <a:gd name="T3" fmla="*/ 0 h 3"/>
                <a:gd name="T4" fmla="*/ 2 w 2"/>
                <a:gd name="T5" fmla="*/ 0 h 3"/>
                <a:gd name="T6" fmla="*/ 2 w 2"/>
                <a:gd name="T7" fmla="*/ 2 h 3"/>
                <a:gd name="T8" fmla="*/ 1 w 2"/>
                <a:gd name="T9" fmla="*/ 3 h 3"/>
                <a:gd name="T10" fmla="*/ 0 w 2"/>
                <a:gd name="T11" fmla="*/ 3 h 3"/>
                <a:gd name="T12" fmla="*/ 0 w 2"/>
                <a:gd name="T13" fmla="*/ 1 h 3"/>
                <a:gd name="T14" fmla="*/ 1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0"/>
                  </a:moveTo>
                  <a:cubicBezTo>
                    <a:pt x="1" y="0"/>
                    <a:pt x="1" y="0"/>
                    <a:pt x="1" y="0"/>
                  </a:cubicBezTo>
                  <a:cubicBezTo>
                    <a:pt x="2" y="0"/>
                    <a:pt x="2" y="0"/>
                    <a:pt x="2" y="0"/>
                  </a:cubicBezTo>
                  <a:cubicBezTo>
                    <a:pt x="2" y="1"/>
                    <a:pt x="2" y="2"/>
                    <a:pt x="2" y="2"/>
                  </a:cubicBezTo>
                  <a:cubicBezTo>
                    <a:pt x="2" y="2"/>
                    <a:pt x="1" y="3"/>
                    <a:pt x="1" y="3"/>
                  </a:cubicBezTo>
                  <a:cubicBezTo>
                    <a:pt x="0" y="3"/>
                    <a:pt x="0" y="3"/>
                    <a:pt x="0" y="3"/>
                  </a:cubicBezTo>
                  <a:cubicBezTo>
                    <a:pt x="0" y="3"/>
                    <a:pt x="0" y="1"/>
                    <a:pt x="0" y="1"/>
                  </a:cubicBezTo>
                  <a:cubicBezTo>
                    <a:pt x="0" y="1"/>
                    <a:pt x="1" y="0"/>
                    <a:pt x="1" y="0"/>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73" name="Freeform 618"/>
            <p:cNvSpPr>
              <a:spLocks/>
            </p:cNvSpPr>
            <p:nvPr/>
          </p:nvSpPr>
          <p:spPr bwMode="auto">
            <a:xfrm>
              <a:off x="3463925" y="6289675"/>
              <a:ext cx="19050" cy="23813"/>
            </a:xfrm>
            <a:custGeom>
              <a:avLst/>
              <a:gdLst>
                <a:gd name="T0" fmla="*/ 0 w 4"/>
                <a:gd name="T1" fmla="*/ 0 h 5"/>
                <a:gd name="T2" fmla="*/ 1 w 4"/>
                <a:gd name="T3" fmla="*/ 1 h 5"/>
                <a:gd name="T4" fmla="*/ 3 w 4"/>
                <a:gd name="T5" fmla="*/ 1 h 5"/>
                <a:gd name="T6" fmla="*/ 4 w 4"/>
                <a:gd name="T7" fmla="*/ 1 h 5"/>
                <a:gd name="T8" fmla="*/ 3 w 4"/>
                <a:gd name="T9" fmla="*/ 2 h 5"/>
                <a:gd name="T10" fmla="*/ 3 w 4"/>
                <a:gd name="T11" fmla="*/ 3 h 5"/>
                <a:gd name="T12" fmla="*/ 2 w 4"/>
                <a:gd name="T13" fmla="*/ 5 h 5"/>
                <a:gd name="T14" fmla="*/ 1 w 4"/>
                <a:gd name="T15" fmla="*/ 4 h 5"/>
                <a:gd name="T16" fmla="*/ 1 w 4"/>
                <a:gd name="T17" fmla="*/ 2 h 5"/>
                <a:gd name="T18" fmla="*/ 0 w 4"/>
                <a:gd name="T19" fmla="*/ 2 h 5"/>
                <a:gd name="T20" fmla="*/ 0 w 4"/>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5">
                  <a:moveTo>
                    <a:pt x="0" y="0"/>
                  </a:moveTo>
                  <a:cubicBezTo>
                    <a:pt x="0" y="0"/>
                    <a:pt x="1" y="1"/>
                    <a:pt x="1" y="1"/>
                  </a:cubicBezTo>
                  <a:cubicBezTo>
                    <a:pt x="2" y="1"/>
                    <a:pt x="3" y="1"/>
                    <a:pt x="3" y="1"/>
                  </a:cubicBezTo>
                  <a:cubicBezTo>
                    <a:pt x="4" y="1"/>
                    <a:pt x="4" y="1"/>
                    <a:pt x="4" y="1"/>
                  </a:cubicBezTo>
                  <a:cubicBezTo>
                    <a:pt x="3" y="2"/>
                    <a:pt x="3" y="2"/>
                    <a:pt x="3" y="2"/>
                  </a:cubicBezTo>
                  <a:cubicBezTo>
                    <a:pt x="3" y="2"/>
                    <a:pt x="3" y="3"/>
                    <a:pt x="3" y="3"/>
                  </a:cubicBezTo>
                  <a:cubicBezTo>
                    <a:pt x="3" y="4"/>
                    <a:pt x="2" y="5"/>
                    <a:pt x="2" y="5"/>
                  </a:cubicBezTo>
                  <a:cubicBezTo>
                    <a:pt x="1" y="4"/>
                    <a:pt x="1" y="4"/>
                    <a:pt x="1" y="4"/>
                  </a:cubicBezTo>
                  <a:cubicBezTo>
                    <a:pt x="1" y="2"/>
                    <a:pt x="1" y="2"/>
                    <a:pt x="1" y="2"/>
                  </a:cubicBezTo>
                  <a:cubicBezTo>
                    <a:pt x="0" y="2"/>
                    <a:pt x="0" y="2"/>
                    <a:pt x="0" y="2"/>
                  </a:cubicBezTo>
                  <a:cubicBezTo>
                    <a:pt x="0" y="0"/>
                    <a:pt x="0" y="0"/>
                    <a:pt x="0" y="0"/>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74" name="Freeform 619"/>
            <p:cNvSpPr>
              <a:spLocks/>
            </p:cNvSpPr>
            <p:nvPr/>
          </p:nvSpPr>
          <p:spPr bwMode="auto">
            <a:xfrm>
              <a:off x="3463925" y="6289675"/>
              <a:ext cx="19050" cy="23813"/>
            </a:xfrm>
            <a:custGeom>
              <a:avLst/>
              <a:gdLst>
                <a:gd name="T0" fmla="*/ 0 w 4"/>
                <a:gd name="T1" fmla="*/ 0 h 5"/>
                <a:gd name="T2" fmla="*/ 1 w 4"/>
                <a:gd name="T3" fmla="*/ 1 h 5"/>
                <a:gd name="T4" fmla="*/ 3 w 4"/>
                <a:gd name="T5" fmla="*/ 1 h 5"/>
                <a:gd name="T6" fmla="*/ 4 w 4"/>
                <a:gd name="T7" fmla="*/ 1 h 5"/>
                <a:gd name="T8" fmla="*/ 3 w 4"/>
                <a:gd name="T9" fmla="*/ 2 h 5"/>
                <a:gd name="T10" fmla="*/ 3 w 4"/>
                <a:gd name="T11" fmla="*/ 3 h 5"/>
                <a:gd name="T12" fmla="*/ 2 w 4"/>
                <a:gd name="T13" fmla="*/ 5 h 5"/>
                <a:gd name="T14" fmla="*/ 1 w 4"/>
                <a:gd name="T15" fmla="*/ 4 h 5"/>
                <a:gd name="T16" fmla="*/ 1 w 4"/>
                <a:gd name="T17" fmla="*/ 2 h 5"/>
                <a:gd name="T18" fmla="*/ 0 w 4"/>
                <a:gd name="T19" fmla="*/ 2 h 5"/>
                <a:gd name="T20" fmla="*/ 0 w 4"/>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5">
                  <a:moveTo>
                    <a:pt x="0" y="0"/>
                  </a:moveTo>
                  <a:cubicBezTo>
                    <a:pt x="0" y="0"/>
                    <a:pt x="1" y="1"/>
                    <a:pt x="1" y="1"/>
                  </a:cubicBezTo>
                  <a:cubicBezTo>
                    <a:pt x="2" y="1"/>
                    <a:pt x="3" y="1"/>
                    <a:pt x="3" y="1"/>
                  </a:cubicBezTo>
                  <a:cubicBezTo>
                    <a:pt x="4" y="1"/>
                    <a:pt x="4" y="1"/>
                    <a:pt x="4" y="1"/>
                  </a:cubicBezTo>
                  <a:cubicBezTo>
                    <a:pt x="3" y="2"/>
                    <a:pt x="3" y="2"/>
                    <a:pt x="3" y="2"/>
                  </a:cubicBezTo>
                  <a:cubicBezTo>
                    <a:pt x="3" y="2"/>
                    <a:pt x="3" y="3"/>
                    <a:pt x="3" y="3"/>
                  </a:cubicBezTo>
                  <a:cubicBezTo>
                    <a:pt x="3" y="4"/>
                    <a:pt x="2" y="5"/>
                    <a:pt x="2" y="5"/>
                  </a:cubicBezTo>
                  <a:cubicBezTo>
                    <a:pt x="1" y="4"/>
                    <a:pt x="1" y="4"/>
                    <a:pt x="1" y="4"/>
                  </a:cubicBezTo>
                  <a:cubicBezTo>
                    <a:pt x="1" y="2"/>
                    <a:pt x="1" y="2"/>
                    <a:pt x="1" y="2"/>
                  </a:cubicBezTo>
                  <a:cubicBezTo>
                    <a:pt x="0" y="2"/>
                    <a:pt x="0" y="2"/>
                    <a:pt x="0" y="2"/>
                  </a:cubicBezTo>
                  <a:lnTo>
                    <a:pt x="0" y="0"/>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75" name="Freeform 620"/>
            <p:cNvSpPr>
              <a:spLocks/>
            </p:cNvSpPr>
            <p:nvPr/>
          </p:nvSpPr>
          <p:spPr bwMode="auto">
            <a:xfrm>
              <a:off x="3473450" y="6289675"/>
              <a:ext cx="19050" cy="14288"/>
            </a:xfrm>
            <a:custGeom>
              <a:avLst/>
              <a:gdLst>
                <a:gd name="T0" fmla="*/ 1 w 4"/>
                <a:gd name="T1" fmla="*/ 1 h 3"/>
                <a:gd name="T2" fmla="*/ 0 w 4"/>
                <a:gd name="T3" fmla="*/ 0 h 3"/>
                <a:gd name="T4" fmla="*/ 2 w 4"/>
                <a:gd name="T5" fmla="*/ 0 h 3"/>
                <a:gd name="T6" fmla="*/ 3 w 4"/>
                <a:gd name="T7" fmla="*/ 0 h 3"/>
                <a:gd name="T8" fmla="*/ 4 w 4"/>
                <a:gd name="T9" fmla="*/ 1 h 3"/>
                <a:gd name="T10" fmla="*/ 3 w 4"/>
                <a:gd name="T11" fmla="*/ 2 h 3"/>
                <a:gd name="T12" fmla="*/ 2 w 4"/>
                <a:gd name="T13" fmla="*/ 3 h 3"/>
                <a:gd name="T14" fmla="*/ 1 w 4"/>
                <a:gd name="T15" fmla="*/ 2 h 3"/>
                <a:gd name="T16" fmla="*/ 2 w 4"/>
                <a:gd name="T17" fmla="*/ 1 h 3"/>
                <a:gd name="T18" fmla="*/ 1 w 4"/>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1" y="1"/>
                  </a:moveTo>
                  <a:cubicBezTo>
                    <a:pt x="0" y="0"/>
                    <a:pt x="0" y="0"/>
                    <a:pt x="0" y="0"/>
                  </a:cubicBezTo>
                  <a:cubicBezTo>
                    <a:pt x="0" y="0"/>
                    <a:pt x="1" y="0"/>
                    <a:pt x="2" y="0"/>
                  </a:cubicBezTo>
                  <a:cubicBezTo>
                    <a:pt x="3" y="0"/>
                    <a:pt x="3" y="0"/>
                    <a:pt x="3" y="0"/>
                  </a:cubicBezTo>
                  <a:cubicBezTo>
                    <a:pt x="4" y="1"/>
                    <a:pt x="4" y="1"/>
                    <a:pt x="4" y="1"/>
                  </a:cubicBezTo>
                  <a:cubicBezTo>
                    <a:pt x="4" y="1"/>
                    <a:pt x="3" y="1"/>
                    <a:pt x="3" y="2"/>
                  </a:cubicBezTo>
                  <a:cubicBezTo>
                    <a:pt x="2" y="2"/>
                    <a:pt x="2" y="3"/>
                    <a:pt x="2" y="3"/>
                  </a:cubicBezTo>
                  <a:cubicBezTo>
                    <a:pt x="1" y="2"/>
                    <a:pt x="1" y="2"/>
                    <a:pt x="1" y="2"/>
                  </a:cubicBezTo>
                  <a:cubicBezTo>
                    <a:pt x="2" y="1"/>
                    <a:pt x="2" y="1"/>
                    <a:pt x="2" y="1"/>
                  </a:cubicBezTo>
                  <a:cubicBezTo>
                    <a:pt x="1" y="1"/>
                    <a:pt x="1" y="1"/>
                    <a:pt x="1" y="1"/>
                  </a:cubicBezTo>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76" name="Freeform 621"/>
            <p:cNvSpPr>
              <a:spLocks/>
            </p:cNvSpPr>
            <p:nvPr/>
          </p:nvSpPr>
          <p:spPr bwMode="auto">
            <a:xfrm>
              <a:off x="3473450" y="6289675"/>
              <a:ext cx="19050" cy="14288"/>
            </a:xfrm>
            <a:custGeom>
              <a:avLst/>
              <a:gdLst>
                <a:gd name="T0" fmla="*/ 1 w 4"/>
                <a:gd name="T1" fmla="*/ 1 h 3"/>
                <a:gd name="T2" fmla="*/ 0 w 4"/>
                <a:gd name="T3" fmla="*/ 0 h 3"/>
                <a:gd name="T4" fmla="*/ 2 w 4"/>
                <a:gd name="T5" fmla="*/ 0 h 3"/>
                <a:gd name="T6" fmla="*/ 3 w 4"/>
                <a:gd name="T7" fmla="*/ 0 h 3"/>
                <a:gd name="T8" fmla="*/ 4 w 4"/>
                <a:gd name="T9" fmla="*/ 1 h 3"/>
                <a:gd name="T10" fmla="*/ 3 w 4"/>
                <a:gd name="T11" fmla="*/ 2 h 3"/>
                <a:gd name="T12" fmla="*/ 2 w 4"/>
                <a:gd name="T13" fmla="*/ 3 h 3"/>
                <a:gd name="T14" fmla="*/ 1 w 4"/>
                <a:gd name="T15" fmla="*/ 2 h 3"/>
                <a:gd name="T16" fmla="*/ 2 w 4"/>
                <a:gd name="T17" fmla="*/ 1 h 3"/>
                <a:gd name="T18" fmla="*/ 1 w 4"/>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1" y="1"/>
                  </a:moveTo>
                  <a:cubicBezTo>
                    <a:pt x="0" y="0"/>
                    <a:pt x="0" y="0"/>
                    <a:pt x="0" y="0"/>
                  </a:cubicBezTo>
                  <a:cubicBezTo>
                    <a:pt x="0" y="0"/>
                    <a:pt x="1" y="0"/>
                    <a:pt x="2" y="0"/>
                  </a:cubicBezTo>
                  <a:cubicBezTo>
                    <a:pt x="3" y="0"/>
                    <a:pt x="3" y="0"/>
                    <a:pt x="3" y="0"/>
                  </a:cubicBezTo>
                  <a:cubicBezTo>
                    <a:pt x="4" y="1"/>
                    <a:pt x="4" y="1"/>
                    <a:pt x="4" y="1"/>
                  </a:cubicBezTo>
                  <a:cubicBezTo>
                    <a:pt x="4" y="1"/>
                    <a:pt x="3" y="1"/>
                    <a:pt x="3" y="2"/>
                  </a:cubicBezTo>
                  <a:cubicBezTo>
                    <a:pt x="2" y="2"/>
                    <a:pt x="2" y="3"/>
                    <a:pt x="2" y="3"/>
                  </a:cubicBezTo>
                  <a:cubicBezTo>
                    <a:pt x="1" y="2"/>
                    <a:pt x="1" y="2"/>
                    <a:pt x="1" y="2"/>
                  </a:cubicBezTo>
                  <a:cubicBezTo>
                    <a:pt x="2" y="1"/>
                    <a:pt x="2" y="1"/>
                    <a:pt x="2" y="1"/>
                  </a:cubicBezTo>
                  <a:lnTo>
                    <a:pt x="1" y="1"/>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77" name="Freeform 622"/>
            <p:cNvSpPr>
              <a:spLocks/>
            </p:cNvSpPr>
            <p:nvPr/>
          </p:nvSpPr>
          <p:spPr bwMode="auto">
            <a:xfrm>
              <a:off x="3487738" y="6219825"/>
              <a:ext cx="22225" cy="23813"/>
            </a:xfrm>
            <a:custGeom>
              <a:avLst/>
              <a:gdLst>
                <a:gd name="T0" fmla="*/ 5 w 5"/>
                <a:gd name="T1" fmla="*/ 1 h 5"/>
                <a:gd name="T2" fmla="*/ 2 w 5"/>
                <a:gd name="T3" fmla="*/ 5 h 5"/>
                <a:gd name="T4" fmla="*/ 0 w 5"/>
                <a:gd name="T5" fmla="*/ 5 h 5"/>
                <a:gd name="T6" fmla="*/ 0 w 5"/>
                <a:gd name="T7" fmla="*/ 4 h 5"/>
                <a:gd name="T8" fmla="*/ 1 w 5"/>
                <a:gd name="T9" fmla="*/ 4 h 5"/>
                <a:gd name="T10" fmla="*/ 1 w 5"/>
                <a:gd name="T11" fmla="*/ 2 h 5"/>
                <a:gd name="T12" fmla="*/ 1 w 5"/>
                <a:gd name="T13" fmla="*/ 2 h 5"/>
                <a:gd name="T14" fmla="*/ 1 w 5"/>
                <a:gd name="T15" fmla="*/ 1 h 5"/>
                <a:gd name="T16" fmla="*/ 2 w 5"/>
                <a:gd name="T17" fmla="*/ 1 h 5"/>
                <a:gd name="T18" fmla="*/ 2 w 5"/>
                <a:gd name="T19" fmla="*/ 0 h 5"/>
                <a:gd name="T20" fmla="*/ 3 w 5"/>
                <a:gd name="T21" fmla="*/ 0 h 5"/>
                <a:gd name="T22" fmla="*/ 3 w 5"/>
                <a:gd name="T23" fmla="*/ 0 h 5"/>
                <a:gd name="T24" fmla="*/ 4 w 5"/>
                <a:gd name="T25" fmla="*/ 0 h 5"/>
                <a:gd name="T26" fmla="*/ 5 w 5"/>
                <a:gd name="T27" fmla="*/ 0 h 5"/>
                <a:gd name="T28" fmla="*/ 5 w 5"/>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5">
                  <a:moveTo>
                    <a:pt x="5" y="1"/>
                  </a:moveTo>
                  <a:cubicBezTo>
                    <a:pt x="2" y="5"/>
                    <a:pt x="2" y="5"/>
                    <a:pt x="2" y="5"/>
                  </a:cubicBezTo>
                  <a:cubicBezTo>
                    <a:pt x="2" y="5"/>
                    <a:pt x="0" y="5"/>
                    <a:pt x="0" y="5"/>
                  </a:cubicBezTo>
                  <a:cubicBezTo>
                    <a:pt x="0" y="4"/>
                    <a:pt x="0" y="4"/>
                    <a:pt x="0" y="4"/>
                  </a:cubicBezTo>
                  <a:cubicBezTo>
                    <a:pt x="1" y="4"/>
                    <a:pt x="1" y="4"/>
                    <a:pt x="1" y="4"/>
                  </a:cubicBezTo>
                  <a:cubicBezTo>
                    <a:pt x="1" y="2"/>
                    <a:pt x="1" y="2"/>
                    <a:pt x="1" y="2"/>
                  </a:cubicBezTo>
                  <a:cubicBezTo>
                    <a:pt x="1" y="2"/>
                    <a:pt x="1" y="2"/>
                    <a:pt x="1" y="2"/>
                  </a:cubicBezTo>
                  <a:cubicBezTo>
                    <a:pt x="1" y="1"/>
                    <a:pt x="1" y="1"/>
                    <a:pt x="1" y="1"/>
                  </a:cubicBezTo>
                  <a:cubicBezTo>
                    <a:pt x="2" y="1"/>
                    <a:pt x="2" y="1"/>
                    <a:pt x="2" y="1"/>
                  </a:cubicBezTo>
                  <a:cubicBezTo>
                    <a:pt x="2" y="0"/>
                    <a:pt x="2" y="0"/>
                    <a:pt x="2" y="0"/>
                  </a:cubicBezTo>
                  <a:cubicBezTo>
                    <a:pt x="3" y="0"/>
                    <a:pt x="3" y="0"/>
                    <a:pt x="3" y="0"/>
                  </a:cubicBezTo>
                  <a:cubicBezTo>
                    <a:pt x="3" y="0"/>
                    <a:pt x="3" y="0"/>
                    <a:pt x="3" y="0"/>
                  </a:cubicBezTo>
                  <a:cubicBezTo>
                    <a:pt x="3" y="0"/>
                    <a:pt x="4" y="0"/>
                    <a:pt x="4" y="0"/>
                  </a:cubicBezTo>
                  <a:cubicBezTo>
                    <a:pt x="4" y="0"/>
                    <a:pt x="5" y="0"/>
                    <a:pt x="5" y="0"/>
                  </a:cubicBezTo>
                  <a:cubicBezTo>
                    <a:pt x="5" y="1"/>
                    <a:pt x="5" y="1"/>
                    <a:pt x="5" y="1"/>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78" name="Freeform 623"/>
            <p:cNvSpPr>
              <a:spLocks/>
            </p:cNvSpPr>
            <p:nvPr/>
          </p:nvSpPr>
          <p:spPr bwMode="auto">
            <a:xfrm>
              <a:off x="3487738" y="6219825"/>
              <a:ext cx="22225" cy="23813"/>
            </a:xfrm>
            <a:custGeom>
              <a:avLst/>
              <a:gdLst>
                <a:gd name="T0" fmla="*/ 5 w 5"/>
                <a:gd name="T1" fmla="*/ 1 h 5"/>
                <a:gd name="T2" fmla="*/ 2 w 5"/>
                <a:gd name="T3" fmla="*/ 5 h 5"/>
                <a:gd name="T4" fmla="*/ 0 w 5"/>
                <a:gd name="T5" fmla="*/ 5 h 5"/>
                <a:gd name="T6" fmla="*/ 0 w 5"/>
                <a:gd name="T7" fmla="*/ 4 h 5"/>
                <a:gd name="T8" fmla="*/ 1 w 5"/>
                <a:gd name="T9" fmla="*/ 4 h 5"/>
                <a:gd name="T10" fmla="*/ 1 w 5"/>
                <a:gd name="T11" fmla="*/ 2 h 5"/>
                <a:gd name="T12" fmla="*/ 1 w 5"/>
                <a:gd name="T13" fmla="*/ 2 h 5"/>
                <a:gd name="T14" fmla="*/ 1 w 5"/>
                <a:gd name="T15" fmla="*/ 1 h 5"/>
                <a:gd name="T16" fmla="*/ 2 w 5"/>
                <a:gd name="T17" fmla="*/ 1 h 5"/>
                <a:gd name="T18" fmla="*/ 2 w 5"/>
                <a:gd name="T19" fmla="*/ 0 h 5"/>
                <a:gd name="T20" fmla="*/ 3 w 5"/>
                <a:gd name="T21" fmla="*/ 0 h 5"/>
                <a:gd name="T22" fmla="*/ 3 w 5"/>
                <a:gd name="T23" fmla="*/ 0 h 5"/>
                <a:gd name="T24" fmla="*/ 4 w 5"/>
                <a:gd name="T25" fmla="*/ 0 h 5"/>
                <a:gd name="T26" fmla="*/ 5 w 5"/>
                <a:gd name="T27" fmla="*/ 0 h 5"/>
                <a:gd name="T28" fmla="*/ 5 w 5"/>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5">
                  <a:moveTo>
                    <a:pt x="5" y="1"/>
                  </a:moveTo>
                  <a:cubicBezTo>
                    <a:pt x="2" y="5"/>
                    <a:pt x="2" y="5"/>
                    <a:pt x="2" y="5"/>
                  </a:cubicBezTo>
                  <a:cubicBezTo>
                    <a:pt x="2" y="5"/>
                    <a:pt x="0" y="5"/>
                    <a:pt x="0" y="5"/>
                  </a:cubicBezTo>
                  <a:cubicBezTo>
                    <a:pt x="0" y="4"/>
                    <a:pt x="0" y="4"/>
                    <a:pt x="0" y="4"/>
                  </a:cubicBezTo>
                  <a:cubicBezTo>
                    <a:pt x="1" y="4"/>
                    <a:pt x="1" y="4"/>
                    <a:pt x="1" y="4"/>
                  </a:cubicBezTo>
                  <a:cubicBezTo>
                    <a:pt x="1" y="2"/>
                    <a:pt x="1" y="2"/>
                    <a:pt x="1" y="2"/>
                  </a:cubicBezTo>
                  <a:cubicBezTo>
                    <a:pt x="1" y="2"/>
                    <a:pt x="1" y="2"/>
                    <a:pt x="1" y="2"/>
                  </a:cubicBezTo>
                  <a:cubicBezTo>
                    <a:pt x="1" y="1"/>
                    <a:pt x="1" y="1"/>
                    <a:pt x="1" y="1"/>
                  </a:cubicBezTo>
                  <a:cubicBezTo>
                    <a:pt x="2" y="1"/>
                    <a:pt x="2" y="1"/>
                    <a:pt x="2" y="1"/>
                  </a:cubicBezTo>
                  <a:cubicBezTo>
                    <a:pt x="2" y="0"/>
                    <a:pt x="2" y="0"/>
                    <a:pt x="2" y="0"/>
                  </a:cubicBezTo>
                  <a:cubicBezTo>
                    <a:pt x="3" y="0"/>
                    <a:pt x="3" y="0"/>
                    <a:pt x="3" y="0"/>
                  </a:cubicBezTo>
                  <a:cubicBezTo>
                    <a:pt x="3" y="0"/>
                    <a:pt x="3" y="0"/>
                    <a:pt x="3" y="0"/>
                  </a:cubicBezTo>
                  <a:cubicBezTo>
                    <a:pt x="3" y="0"/>
                    <a:pt x="4" y="0"/>
                    <a:pt x="4" y="0"/>
                  </a:cubicBezTo>
                  <a:cubicBezTo>
                    <a:pt x="4" y="0"/>
                    <a:pt x="5" y="0"/>
                    <a:pt x="5" y="0"/>
                  </a:cubicBezTo>
                  <a:cubicBezTo>
                    <a:pt x="5" y="1"/>
                    <a:pt x="5" y="1"/>
                    <a:pt x="5" y="1"/>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79" name="Freeform 624"/>
            <p:cNvSpPr>
              <a:spLocks/>
            </p:cNvSpPr>
            <p:nvPr/>
          </p:nvSpPr>
          <p:spPr bwMode="auto">
            <a:xfrm>
              <a:off x="3500438" y="6219825"/>
              <a:ext cx="9525" cy="9525"/>
            </a:xfrm>
            <a:custGeom>
              <a:avLst/>
              <a:gdLst>
                <a:gd name="T0" fmla="*/ 0 w 2"/>
                <a:gd name="T1" fmla="*/ 0 h 2"/>
                <a:gd name="T2" fmla="*/ 1 w 2"/>
                <a:gd name="T3" fmla="*/ 2 h 2"/>
                <a:gd name="T4" fmla="*/ 1 w 2"/>
                <a:gd name="T5" fmla="*/ 2 h 2"/>
                <a:gd name="T6" fmla="*/ 1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1" y="2"/>
                    <a:pt x="1" y="2"/>
                  </a:cubicBezTo>
                  <a:cubicBezTo>
                    <a:pt x="2" y="2"/>
                    <a:pt x="2" y="2"/>
                    <a:pt x="1" y="2"/>
                  </a:cubicBezTo>
                  <a:cubicBezTo>
                    <a:pt x="1" y="1"/>
                    <a:pt x="1" y="1"/>
                    <a:pt x="1" y="0"/>
                  </a:cubicBezTo>
                  <a:cubicBezTo>
                    <a:pt x="1"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80" name="Freeform 625"/>
            <p:cNvSpPr>
              <a:spLocks/>
            </p:cNvSpPr>
            <p:nvPr/>
          </p:nvSpPr>
          <p:spPr bwMode="auto">
            <a:xfrm>
              <a:off x="3497263" y="6224588"/>
              <a:ext cx="7938" cy="9525"/>
            </a:xfrm>
            <a:custGeom>
              <a:avLst/>
              <a:gdLst>
                <a:gd name="T0" fmla="*/ 0 w 2"/>
                <a:gd name="T1" fmla="*/ 0 h 2"/>
                <a:gd name="T2" fmla="*/ 2 w 2"/>
                <a:gd name="T3" fmla="*/ 2 h 2"/>
                <a:gd name="T4" fmla="*/ 2 w 2"/>
                <a:gd name="T5" fmla="*/ 1 h 2"/>
                <a:gd name="T6" fmla="*/ 0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1"/>
                    <a:pt x="1" y="1"/>
                    <a:pt x="2" y="2"/>
                  </a:cubicBezTo>
                  <a:cubicBezTo>
                    <a:pt x="2" y="2"/>
                    <a:pt x="2" y="1"/>
                    <a:pt x="2" y="1"/>
                  </a:cubicBezTo>
                  <a:cubicBezTo>
                    <a:pt x="1" y="1"/>
                    <a:pt x="1"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81" name="Freeform 626"/>
            <p:cNvSpPr>
              <a:spLocks/>
            </p:cNvSpPr>
            <p:nvPr/>
          </p:nvSpPr>
          <p:spPr bwMode="auto">
            <a:xfrm>
              <a:off x="3492500" y="6229350"/>
              <a:ext cx="7938" cy="9525"/>
            </a:xfrm>
            <a:custGeom>
              <a:avLst/>
              <a:gdLst>
                <a:gd name="T0" fmla="*/ 0 w 2"/>
                <a:gd name="T1" fmla="*/ 0 h 2"/>
                <a:gd name="T2" fmla="*/ 2 w 2"/>
                <a:gd name="T3" fmla="*/ 1 h 2"/>
                <a:gd name="T4" fmla="*/ 2 w 2"/>
                <a:gd name="T5" fmla="*/ 1 h 2"/>
                <a:gd name="T6" fmla="*/ 1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1"/>
                    <a:pt x="1" y="1"/>
                    <a:pt x="2" y="1"/>
                  </a:cubicBezTo>
                  <a:cubicBezTo>
                    <a:pt x="2" y="2"/>
                    <a:pt x="2" y="1"/>
                    <a:pt x="2" y="1"/>
                  </a:cubicBezTo>
                  <a:cubicBezTo>
                    <a:pt x="1" y="1"/>
                    <a:pt x="1" y="0"/>
                    <a:pt x="1"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82" name="Freeform 627"/>
            <p:cNvSpPr>
              <a:spLocks/>
            </p:cNvSpPr>
            <p:nvPr/>
          </p:nvSpPr>
          <p:spPr bwMode="auto">
            <a:xfrm>
              <a:off x="3487738" y="6238875"/>
              <a:ext cx="12700" cy="0"/>
            </a:xfrm>
            <a:custGeom>
              <a:avLst/>
              <a:gdLst>
                <a:gd name="T0" fmla="*/ 0 w 3"/>
                <a:gd name="T1" fmla="*/ 1 w 3"/>
                <a:gd name="T2" fmla="*/ 2 w 3"/>
                <a:gd name="T3" fmla="*/ 2 w 3"/>
                <a:gd name="T4" fmla="*/ 1 w 3"/>
                <a:gd name="T5" fmla="*/ 0 w 3"/>
                <a:gd name="T6" fmla="*/ 0 w 3"/>
              </a:gdLst>
              <a:ahLst/>
              <a:cxnLst>
                <a:cxn ang="0">
                  <a:pos x="T0" y="0"/>
                </a:cxn>
                <a:cxn ang="0">
                  <a:pos x="T1" y="0"/>
                </a:cxn>
                <a:cxn ang="0">
                  <a:pos x="T2" y="0"/>
                </a:cxn>
                <a:cxn ang="0">
                  <a:pos x="T3" y="0"/>
                </a:cxn>
                <a:cxn ang="0">
                  <a:pos x="T4" y="0"/>
                </a:cxn>
                <a:cxn ang="0">
                  <a:pos x="T5" y="0"/>
                </a:cxn>
                <a:cxn ang="0">
                  <a:pos x="T6" y="0"/>
                </a:cxn>
              </a:cxnLst>
              <a:rect l="0" t="0" r="r" b="b"/>
              <a:pathLst>
                <a:path w="3">
                  <a:moveTo>
                    <a:pt x="0" y="0"/>
                  </a:moveTo>
                  <a:cubicBezTo>
                    <a:pt x="0" y="0"/>
                    <a:pt x="1" y="0"/>
                    <a:pt x="1" y="0"/>
                  </a:cubicBezTo>
                  <a:cubicBezTo>
                    <a:pt x="1" y="0"/>
                    <a:pt x="2" y="0"/>
                    <a:pt x="2" y="0"/>
                  </a:cubicBezTo>
                  <a:cubicBezTo>
                    <a:pt x="2" y="0"/>
                    <a:pt x="3" y="0"/>
                    <a:pt x="2" y="0"/>
                  </a:cubicBezTo>
                  <a:cubicBezTo>
                    <a:pt x="2" y="0"/>
                    <a:pt x="2" y="0"/>
                    <a:pt x="1" y="0"/>
                  </a:cubicBezTo>
                  <a:cubicBezTo>
                    <a:pt x="1"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83" name="Freeform 628"/>
            <p:cNvSpPr>
              <a:spLocks/>
            </p:cNvSpPr>
            <p:nvPr/>
          </p:nvSpPr>
          <p:spPr bwMode="auto">
            <a:xfrm>
              <a:off x="3492500" y="6224588"/>
              <a:ext cx="7938" cy="9525"/>
            </a:xfrm>
            <a:custGeom>
              <a:avLst/>
              <a:gdLst>
                <a:gd name="T0" fmla="*/ 2 w 2"/>
                <a:gd name="T1" fmla="*/ 2 h 2"/>
                <a:gd name="T2" fmla="*/ 1 w 2"/>
                <a:gd name="T3" fmla="*/ 1 h 2"/>
                <a:gd name="T4" fmla="*/ 1 w 2"/>
                <a:gd name="T5" fmla="*/ 1 h 2"/>
                <a:gd name="T6" fmla="*/ 1 w 2"/>
                <a:gd name="T7" fmla="*/ 0 h 2"/>
                <a:gd name="T8" fmla="*/ 1 w 2"/>
                <a:gd name="T9" fmla="*/ 0 h 2"/>
                <a:gd name="T10" fmla="*/ 1 w 2"/>
                <a:gd name="T11" fmla="*/ 0 h 2"/>
                <a:gd name="T12" fmla="*/ 0 w 2"/>
                <a:gd name="T13" fmla="*/ 0 h 2"/>
                <a:gd name="T14" fmla="*/ 0 w 2"/>
                <a:gd name="T15" fmla="*/ 1 h 2"/>
                <a:gd name="T16" fmla="*/ 1 w 2"/>
                <a:gd name="T17" fmla="*/ 1 h 2"/>
                <a:gd name="T18" fmla="*/ 2 w 2"/>
                <a:gd name="T19" fmla="*/ 2 h 2"/>
                <a:gd name="T20" fmla="*/ 2 w 2"/>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2" y="2"/>
                  </a:moveTo>
                  <a:cubicBezTo>
                    <a:pt x="2" y="2"/>
                    <a:pt x="1" y="2"/>
                    <a:pt x="1" y="1"/>
                  </a:cubicBezTo>
                  <a:cubicBezTo>
                    <a:pt x="1" y="1"/>
                    <a:pt x="1" y="1"/>
                    <a:pt x="1" y="1"/>
                  </a:cubicBezTo>
                  <a:cubicBezTo>
                    <a:pt x="1" y="1"/>
                    <a:pt x="1" y="1"/>
                    <a:pt x="1" y="0"/>
                  </a:cubicBezTo>
                  <a:cubicBezTo>
                    <a:pt x="1" y="1"/>
                    <a:pt x="1" y="0"/>
                    <a:pt x="1" y="0"/>
                  </a:cubicBezTo>
                  <a:cubicBezTo>
                    <a:pt x="1" y="0"/>
                    <a:pt x="1" y="0"/>
                    <a:pt x="1" y="0"/>
                  </a:cubicBezTo>
                  <a:cubicBezTo>
                    <a:pt x="1" y="0"/>
                    <a:pt x="1" y="0"/>
                    <a:pt x="0" y="0"/>
                  </a:cubicBezTo>
                  <a:cubicBezTo>
                    <a:pt x="0" y="0"/>
                    <a:pt x="0" y="1"/>
                    <a:pt x="0" y="1"/>
                  </a:cubicBezTo>
                  <a:cubicBezTo>
                    <a:pt x="0" y="1"/>
                    <a:pt x="1" y="1"/>
                    <a:pt x="1" y="1"/>
                  </a:cubicBezTo>
                  <a:cubicBezTo>
                    <a:pt x="1" y="2"/>
                    <a:pt x="1" y="2"/>
                    <a:pt x="2" y="2"/>
                  </a:cubicBezTo>
                  <a:cubicBezTo>
                    <a:pt x="2" y="2"/>
                    <a:pt x="2" y="2"/>
                    <a:pt x="2"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84" name="Freeform 629"/>
            <p:cNvSpPr>
              <a:spLocks/>
            </p:cNvSpPr>
            <p:nvPr/>
          </p:nvSpPr>
          <p:spPr bwMode="auto">
            <a:xfrm>
              <a:off x="3492500" y="6224588"/>
              <a:ext cx="12700" cy="9525"/>
            </a:xfrm>
            <a:custGeom>
              <a:avLst/>
              <a:gdLst>
                <a:gd name="T0" fmla="*/ 3 w 3"/>
                <a:gd name="T1" fmla="*/ 2 h 2"/>
                <a:gd name="T2" fmla="*/ 2 w 3"/>
                <a:gd name="T3" fmla="*/ 1 h 2"/>
                <a:gd name="T4" fmla="*/ 0 w 3"/>
                <a:gd name="T5" fmla="*/ 0 h 2"/>
                <a:gd name="T6" fmla="*/ 0 w 3"/>
                <a:gd name="T7" fmla="*/ 0 h 2"/>
                <a:gd name="T8" fmla="*/ 2 w 3"/>
                <a:gd name="T9" fmla="*/ 1 h 2"/>
                <a:gd name="T10" fmla="*/ 2 w 3"/>
                <a:gd name="T11" fmla="*/ 1 h 2"/>
                <a:gd name="T12" fmla="*/ 2 w 3"/>
                <a:gd name="T13" fmla="*/ 2 h 2"/>
                <a:gd name="T14" fmla="*/ 3 w 3"/>
                <a:gd name="T15" fmla="*/ 2 h 2"/>
                <a:gd name="T16" fmla="*/ 3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3" y="2"/>
                  </a:moveTo>
                  <a:cubicBezTo>
                    <a:pt x="3" y="1"/>
                    <a:pt x="3" y="1"/>
                    <a:pt x="2" y="1"/>
                  </a:cubicBezTo>
                  <a:cubicBezTo>
                    <a:pt x="2" y="0"/>
                    <a:pt x="1" y="0"/>
                    <a:pt x="0" y="0"/>
                  </a:cubicBezTo>
                  <a:cubicBezTo>
                    <a:pt x="0" y="0"/>
                    <a:pt x="0" y="0"/>
                    <a:pt x="0" y="0"/>
                  </a:cubicBezTo>
                  <a:cubicBezTo>
                    <a:pt x="1" y="0"/>
                    <a:pt x="2" y="1"/>
                    <a:pt x="2" y="1"/>
                  </a:cubicBezTo>
                  <a:cubicBezTo>
                    <a:pt x="2" y="1"/>
                    <a:pt x="2" y="1"/>
                    <a:pt x="2" y="1"/>
                  </a:cubicBezTo>
                  <a:cubicBezTo>
                    <a:pt x="2" y="2"/>
                    <a:pt x="2" y="2"/>
                    <a:pt x="2" y="2"/>
                  </a:cubicBezTo>
                  <a:cubicBezTo>
                    <a:pt x="3" y="2"/>
                    <a:pt x="3" y="2"/>
                    <a:pt x="3" y="2"/>
                  </a:cubicBezTo>
                  <a:cubicBezTo>
                    <a:pt x="3" y="2"/>
                    <a:pt x="3" y="2"/>
                    <a:pt x="3"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85" name="Freeform 630"/>
            <p:cNvSpPr>
              <a:spLocks/>
            </p:cNvSpPr>
            <p:nvPr/>
          </p:nvSpPr>
          <p:spPr bwMode="auto">
            <a:xfrm>
              <a:off x="3500438" y="6219825"/>
              <a:ext cx="4763" cy="4763"/>
            </a:xfrm>
            <a:custGeom>
              <a:avLst/>
              <a:gdLst>
                <a:gd name="T0" fmla="*/ 1 w 1"/>
                <a:gd name="T1" fmla="*/ 0 h 1"/>
                <a:gd name="T2" fmla="*/ 1 w 1"/>
                <a:gd name="T3" fmla="*/ 1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1"/>
                    <a:pt x="1" y="1"/>
                  </a:cubicBezTo>
                  <a:cubicBezTo>
                    <a:pt x="1" y="1"/>
                    <a:pt x="1" y="1"/>
                    <a:pt x="1" y="1"/>
                  </a:cubicBezTo>
                  <a:cubicBezTo>
                    <a:pt x="1" y="1"/>
                    <a:pt x="1" y="0"/>
                    <a:pt x="1" y="0"/>
                  </a:cubicBezTo>
                  <a:cubicBezTo>
                    <a:pt x="1" y="0"/>
                    <a:pt x="1" y="0"/>
                    <a:pt x="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86" name="Freeform 631"/>
            <p:cNvSpPr>
              <a:spLocks/>
            </p:cNvSpPr>
            <p:nvPr/>
          </p:nvSpPr>
          <p:spPr bwMode="auto">
            <a:xfrm>
              <a:off x="3500438" y="62198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87" name="Freeform 632"/>
            <p:cNvSpPr>
              <a:spLocks/>
            </p:cNvSpPr>
            <p:nvPr/>
          </p:nvSpPr>
          <p:spPr bwMode="auto">
            <a:xfrm>
              <a:off x="3492500" y="6224588"/>
              <a:ext cx="22225" cy="22225"/>
            </a:xfrm>
            <a:custGeom>
              <a:avLst/>
              <a:gdLst>
                <a:gd name="T0" fmla="*/ 4 w 5"/>
                <a:gd name="T1" fmla="*/ 0 h 5"/>
                <a:gd name="T2" fmla="*/ 5 w 5"/>
                <a:gd name="T3" fmla="*/ 1 h 5"/>
                <a:gd name="T4" fmla="*/ 1 w 5"/>
                <a:gd name="T5" fmla="*/ 5 h 5"/>
                <a:gd name="T6" fmla="*/ 1 w 5"/>
                <a:gd name="T7" fmla="*/ 5 h 5"/>
                <a:gd name="T8" fmla="*/ 1 w 5"/>
                <a:gd name="T9" fmla="*/ 4 h 5"/>
                <a:gd name="T10" fmla="*/ 4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4" y="0"/>
                  </a:moveTo>
                  <a:cubicBezTo>
                    <a:pt x="4" y="0"/>
                    <a:pt x="5" y="0"/>
                    <a:pt x="5" y="1"/>
                  </a:cubicBezTo>
                  <a:cubicBezTo>
                    <a:pt x="4" y="2"/>
                    <a:pt x="1" y="5"/>
                    <a:pt x="1" y="5"/>
                  </a:cubicBezTo>
                  <a:cubicBezTo>
                    <a:pt x="1" y="5"/>
                    <a:pt x="1" y="5"/>
                    <a:pt x="1" y="5"/>
                  </a:cubicBezTo>
                  <a:cubicBezTo>
                    <a:pt x="0" y="4"/>
                    <a:pt x="1" y="4"/>
                    <a:pt x="1" y="4"/>
                  </a:cubicBezTo>
                  <a:cubicBezTo>
                    <a:pt x="4" y="0"/>
                    <a:pt x="4" y="0"/>
                    <a:pt x="4" y="0"/>
                  </a:cubicBezTo>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88" name="Freeform 633"/>
            <p:cNvSpPr>
              <a:spLocks/>
            </p:cNvSpPr>
            <p:nvPr/>
          </p:nvSpPr>
          <p:spPr bwMode="auto">
            <a:xfrm>
              <a:off x="3492500" y="6224588"/>
              <a:ext cx="22225" cy="22225"/>
            </a:xfrm>
            <a:custGeom>
              <a:avLst/>
              <a:gdLst>
                <a:gd name="T0" fmla="*/ 4 w 5"/>
                <a:gd name="T1" fmla="*/ 0 h 5"/>
                <a:gd name="T2" fmla="*/ 5 w 5"/>
                <a:gd name="T3" fmla="*/ 1 h 5"/>
                <a:gd name="T4" fmla="*/ 1 w 5"/>
                <a:gd name="T5" fmla="*/ 5 h 5"/>
                <a:gd name="T6" fmla="*/ 1 w 5"/>
                <a:gd name="T7" fmla="*/ 5 h 5"/>
                <a:gd name="T8" fmla="*/ 1 w 5"/>
                <a:gd name="T9" fmla="*/ 4 h 5"/>
                <a:gd name="T10" fmla="*/ 4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4" y="0"/>
                  </a:moveTo>
                  <a:cubicBezTo>
                    <a:pt x="4" y="0"/>
                    <a:pt x="5" y="0"/>
                    <a:pt x="5" y="1"/>
                  </a:cubicBezTo>
                  <a:cubicBezTo>
                    <a:pt x="4" y="2"/>
                    <a:pt x="1" y="5"/>
                    <a:pt x="1" y="5"/>
                  </a:cubicBezTo>
                  <a:cubicBezTo>
                    <a:pt x="1" y="5"/>
                    <a:pt x="1" y="5"/>
                    <a:pt x="1" y="5"/>
                  </a:cubicBezTo>
                  <a:cubicBezTo>
                    <a:pt x="0" y="4"/>
                    <a:pt x="1" y="4"/>
                    <a:pt x="1" y="4"/>
                  </a:cubicBezTo>
                  <a:lnTo>
                    <a:pt x="4" y="0"/>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89" name="Freeform 634"/>
            <p:cNvSpPr>
              <a:spLocks/>
            </p:cNvSpPr>
            <p:nvPr/>
          </p:nvSpPr>
          <p:spPr bwMode="auto">
            <a:xfrm>
              <a:off x="3497263" y="6234113"/>
              <a:ext cx="22225" cy="17463"/>
            </a:xfrm>
            <a:custGeom>
              <a:avLst/>
              <a:gdLst>
                <a:gd name="T0" fmla="*/ 3 w 5"/>
                <a:gd name="T1" fmla="*/ 0 h 4"/>
                <a:gd name="T2" fmla="*/ 4 w 5"/>
                <a:gd name="T3" fmla="*/ 1 h 4"/>
                <a:gd name="T4" fmla="*/ 1 w 5"/>
                <a:gd name="T5" fmla="*/ 4 h 4"/>
                <a:gd name="T6" fmla="*/ 1 w 5"/>
                <a:gd name="T7" fmla="*/ 2 h 4"/>
                <a:gd name="T8" fmla="*/ 3 w 5"/>
                <a:gd name="T9" fmla="*/ 0 h 4"/>
              </a:gdLst>
              <a:ahLst/>
              <a:cxnLst>
                <a:cxn ang="0">
                  <a:pos x="T0" y="T1"/>
                </a:cxn>
                <a:cxn ang="0">
                  <a:pos x="T2" y="T3"/>
                </a:cxn>
                <a:cxn ang="0">
                  <a:pos x="T4" y="T5"/>
                </a:cxn>
                <a:cxn ang="0">
                  <a:pos x="T6" y="T7"/>
                </a:cxn>
                <a:cxn ang="0">
                  <a:pos x="T8" y="T9"/>
                </a:cxn>
              </a:cxnLst>
              <a:rect l="0" t="0" r="r" b="b"/>
              <a:pathLst>
                <a:path w="5" h="4">
                  <a:moveTo>
                    <a:pt x="3" y="0"/>
                  </a:moveTo>
                  <a:cubicBezTo>
                    <a:pt x="3" y="0"/>
                    <a:pt x="5" y="1"/>
                    <a:pt x="4" y="1"/>
                  </a:cubicBezTo>
                  <a:cubicBezTo>
                    <a:pt x="4" y="2"/>
                    <a:pt x="1" y="4"/>
                    <a:pt x="1" y="4"/>
                  </a:cubicBezTo>
                  <a:cubicBezTo>
                    <a:pt x="1" y="4"/>
                    <a:pt x="0" y="3"/>
                    <a:pt x="1" y="2"/>
                  </a:cubicBezTo>
                  <a:cubicBezTo>
                    <a:pt x="1" y="2"/>
                    <a:pt x="3" y="0"/>
                    <a:pt x="3" y="0"/>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90" name="Freeform 635"/>
            <p:cNvSpPr>
              <a:spLocks/>
            </p:cNvSpPr>
            <p:nvPr/>
          </p:nvSpPr>
          <p:spPr bwMode="auto">
            <a:xfrm>
              <a:off x="3497263" y="6234113"/>
              <a:ext cx="22225" cy="17463"/>
            </a:xfrm>
            <a:custGeom>
              <a:avLst/>
              <a:gdLst>
                <a:gd name="T0" fmla="*/ 3 w 5"/>
                <a:gd name="T1" fmla="*/ 0 h 4"/>
                <a:gd name="T2" fmla="*/ 4 w 5"/>
                <a:gd name="T3" fmla="*/ 1 h 4"/>
                <a:gd name="T4" fmla="*/ 1 w 5"/>
                <a:gd name="T5" fmla="*/ 4 h 4"/>
                <a:gd name="T6" fmla="*/ 1 w 5"/>
                <a:gd name="T7" fmla="*/ 2 h 4"/>
                <a:gd name="T8" fmla="*/ 3 w 5"/>
                <a:gd name="T9" fmla="*/ 0 h 4"/>
              </a:gdLst>
              <a:ahLst/>
              <a:cxnLst>
                <a:cxn ang="0">
                  <a:pos x="T0" y="T1"/>
                </a:cxn>
                <a:cxn ang="0">
                  <a:pos x="T2" y="T3"/>
                </a:cxn>
                <a:cxn ang="0">
                  <a:pos x="T4" y="T5"/>
                </a:cxn>
                <a:cxn ang="0">
                  <a:pos x="T6" y="T7"/>
                </a:cxn>
                <a:cxn ang="0">
                  <a:pos x="T8" y="T9"/>
                </a:cxn>
              </a:cxnLst>
              <a:rect l="0" t="0" r="r" b="b"/>
              <a:pathLst>
                <a:path w="5" h="4">
                  <a:moveTo>
                    <a:pt x="3" y="0"/>
                  </a:moveTo>
                  <a:cubicBezTo>
                    <a:pt x="3" y="0"/>
                    <a:pt x="5" y="1"/>
                    <a:pt x="4" y="1"/>
                  </a:cubicBezTo>
                  <a:cubicBezTo>
                    <a:pt x="4" y="2"/>
                    <a:pt x="1" y="4"/>
                    <a:pt x="1" y="4"/>
                  </a:cubicBezTo>
                  <a:cubicBezTo>
                    <a:pt x="1" y="4"/>
                    <a:pt x="0" y="3"/>
                    <a:pt x="1" y="2"/>
                  </a:cubicBezTo>
                  <a:cubicBezTo>
                    <a:pt x="1" y="2"/>
                    <a:pt x="3" y="0"/>
                    <a:pt x="3" y="0"/>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91" name="Freeform 636"/>
            <p:cNvSpPr>
              <a:spLocks/>
            </p:cNvSpPr>
            <p:nvPr/>
          </p:nvSpPr>
          <p:spPr bwMode="auto">
            <a:xfrm>
              <a:off x="3505200" y="6234113"/>
              <a:ext cx="9525" cy="9525"/>
            </a:xfrm>
            <a:custGeom>
              <a:avLst/>
              <a:gdLst>
                <a:gd name="T0" fmla="*/ 0 w 2"/>
                <a:gd name="T1" fmla="*/ 0 h 2"/>
                <a:gd name="T2" fmla="*/ 1 w 2"/>
                <a:gd name="T3" fmla="*/ 1 h 2"/>
                <a:gd name="T4" fmla="*/ 1 w 2"/>
                <a:gd name="T5" fmla="*/ 2 h 2"/>
                <a:gd name="T6" fmla="*/ 1 w 2"/>
                <a:gd name="T7" fmla="*/ 2 h 2"/>
                <a:gd name="T8" fmla="*/ 1 w 2"/>
                <a:gd name="T9" fmla="*/ 2 h 2"/>
                <a:gd name="T10" fmla="*/ 1 w 2"/>
                <a:gd name="T11" fmla="*/ 2 h 2"/>
                <a:gd name="T12" fmla="*/ 1 w 2"/>
                <a:gd name="T13" fmla="*/ 2 h 2"/>
                <a:gd name="T14" fmla="*/ 2 w 2"/>
                <a:gd name="T15" fmla="*/ 2 h 2"/>
                <a:gd name="T16" fmla="*/ 2 w 2"/>
                <a:gd name="T17" fmla="*/ 2 h 2"/>
                <a:gd name="T18" fmla="*/ 1 w 2"/>
                <a:gd name="T19" fmla="*/ 1 h 2"/>
                <a:gd name="T20" fmla="*/ 1 w 2"/>
                <a:gd name="T21" fmla="*/ 0 h 2"/>
                <a:gd name="T22" fmla="*/ 0 w 2"/>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0" y="0"/>
                  </a:moveTo>
                  <a:cubicBezTo>
                    <a:pt x="1" y="1"/>
                    <a:pt x="1" y="1"/>
                    <a:pt x="1" y="1"/>
                  </a:cubicBezTo>
                  <a:cubicBezTo>
                    <a:pt x="1" y="1"/>
                    <a:pt x="1" y="1"/>
                    <a:pt x="1" y="2"/>
                  </a:cubicBezTo>
                  <a:cubicBezTo>
                    <a:pt x="1" y="2"/>
                    <a:pt x="1" y="2"/>
                    <a:pt x="1" y="2"/>
                  </a:cubicBezTo>
                  <a:cubicBezTo>
                    <a:pt x="1" y="2"/>
                    <a:pt x="1" y="2"/>
                    <a:pt x="1" y="2"/>
                  </a:cubicBezTo>
                  <a:cubicBezTo>
                    <a:pt x="1" y="2"/>
                    <a:pt x="1" y="2"/>
                    <a:pt x="1" y="2"/>
                  </a:cubicBezTo>
                  <a:cubicBezTo>
                    <a:pt x="1" y="2"/>
                    <a:pt x="1" y="2"/>
                    <a:pt x="1" y="2"/>
                  </a:cubicBezTo>
                  <a:cubicBezTo>
                    <a:pt x="1" y="2"/>
                    <a:pt x="2" y="2"/>
                    <a:pt x="2" y="2"/>
                  </a:cubicBezTo>
                  <a:cubicBezTo>
                    <a:pt x="2" y="2"/>
                    <a:pt x="2" y="2"/>
                    <a:pt x="2" y="2"/>
                  </a:cubicBezTo>
                  <a:cubicBezTo>
                    <a:pt x="2" y="1"/>
                    <a:pt x="1" y="1"/>
                    <a:pt x="1" y="1"/>
                  </a:cubicBezTo>
                  <a:cubicBezTo>
                    <a:pt x="1" y="1"/>
                    <a:pt x="1" y="1"/>
                    <a:pt x="1" y="0"/>
                  </a:cubicBezTo>
                  <a:cubicBezTo>
                    <a:pt x="1"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92" name="Freeform 637"/>
            <p:cNvSpPr>
              <a:spLocks/>
            </p:cNvSpPr>
            <p:nvPr/>
          </p:nvSpPr>
          <p:spPr bwMode="auto">
            <a:xfrm>
              <a:off x="3500438" y="6238875"/>
              <a:ext cx="9525" cy="7938"/>
            </a:xfrm>
            <a:custGeom>
              <a:avLst/>
              <a:gdLst>
                <a:gd name="T0" fmla="*/ 1 w 2"/>
                <a:gd name="T1" fmla="*/ 0 h 2"/>
                <a:gd name="T2" fmla="*/ 1 w 2"/>
                <a:gd name="T3" fmla="*/ 1 h 2"/>
                <a:gd name="T4" fmla="*/ 1 w 2"/>
                <a:gd name="T5" fmla="*/ 2 h 2"/>
                <a:gd name="T6" fmla="*/ 1 w 2"/>
                <a:gd name="T7" fmla="*/ 2 h 2"/>
                <a:gd name="T8" fmla="*/ 1 w 2"/>
                <a:gd name="T9" fmla="*/ 2 h 2"/>
                <a:gd name="T10" fmla="*/ 1 w 2"/>
                <a:gd name="T11" fmla="*/ 2 h 2"/>
                <a:gd name="T12" fmla="*/ 2 w 2"/>
                <a:gd name="T13" fmla="*/ 2 h 2"/>
                <a:gd name="T14" fmla="*/ 2 w 2"/>
                <a:gd name="T15" fmla="*/ 2 h 2"/>
                <a:gd name="T16" fmla="*/ 1 w 2"/>
                <a:gd name="T17" fmla="*/ 1 h 2"/>
                <a:gd name="T18" fmla="*/ 1 w 2"/>
                <a:gd name="T19" fmla="*/ 0 h 2"/>
                <a:gd name="T20" fmla="*/ 1 w 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1" y="0"/>
                  </a:moveTo>
                  <a:cubicBezTo>
                    <a:pt x="1" y="1"/>
                    <a:pt x="1" y="1"/>
                    <a:pt x="1" y="1"/>
                  </a:cubicBezTo>
                  <a:cubicBezTo>
                    <a:pt x="1" y="1"/>
                    <a:pt x="1" y="1"/>
                    <a:pt x="1" y="2"/>
                  </a:cubicBezTo>
                  <a:cubicBezTo>
                    <a:pt x="1" y="2"/>
                    <a:pt x="1" y="2"/>
                    <a:pt x="1" y="2"/>
                  </a:cubicBezTo>
                  <a:cubicBezTo>
                    <a:pt x="1" y="2"/>
                    <a:pt x="1" y="2"/>
                    <a:pt x="1" y="2"/>
                  </a:cubicBezTo>
                  <a:cubicBezTo>
                    <a:pt x="1" y="2"/>
                    <a:pt x="1" y="2"/>
                    <a:pt x="1" y="2"/>
                  </a:cubicBezTo>
                  <a:cubicBezTo>
                    <a:pt x="1" y="2"/>
                    <a:pt x="2" y="2"/>
                    <a:pt x="2" y="2"/>
                  </a:cubicBezTo>
                  <a:cubicBezTo>
                    <a:pt x="2" y="2"/>
                    <a:pt x="2" y="2"/>
                    <a:pt x="2" y="2"/>
                  </a:cubicBezTo>
                  <a:cubicBezTo>
                    <a:pt x="2" y="1"/>
                    <a:pt x="1" y="1"/>
                    <a:pt x="1" y="1"/>
                  </a:cubicBezTo>
                  <a:cubicBezTo>
                    <a:pt x="1" y="1"/>
                    <a:pt x="1" y="0"/>
                    <a:pt x="1" y="0"/>
                  </a:cubicBezTo>
                  <a:cubicBezTo>
                    <a:pt x="1" y="0"/>
                    <a:pt x="0" y="0"/>
                    <a:pt x="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93" name="Freeform 638"/>
            <p:cNvSpPr>
              <a:spLocks/>
            </p:cNvSpPr>
            <p:nvPr/>
          </p:nvSpPr>
          <p:spPr bwMode="auto">
            <a:xfrm>
              <a:off x="3500438" y="6243638"/>
              <a:ext cx="4763" cy="7938"/>
            </a:xfrm>
            <a:custGeom>
              <a:avLst/>
              <a:gdLst>
                <a:gd name="T0" fmla="*/ 0 w 1"/>
                <a:gd name="T1" fmla="*/ 0 h 2"/>
                <a:gd name="T2" fmla="*/ 0 w 1"/>
                <a:gd name="T3" fmla="*/ 1 h 2"/>
                <a:gd name="T4" fmla="*/ 1 w 1"/>
                <a:gd name="T5" fmla="*/ 1 h 2"/>
                <a:gd name="T6" fmla="*/ 1 w 1"/>
                <a:gd name="T7" fmla="*/ 1 h 2"/>
                <a:gd name="T8" fmla="*/ 1 w 1"/>
                <a:gd name="T9" fmla="*/ 1 h 2"/>
                <a:gd name="T10" fmla="*/ 1 w 1"/>
                <a:gd name="T11" fmla="*/ 1 h 2"/>
                <a:gd name="T12" fmla="*/ 1 w 1"/>
                <a:gd name="T13" fmla="*/ 2 h 2"/>
                <a:gd name="T14" fmla="*/ 1 w 1"/>
                <a:gd name="T15" fmla="*/ 1 h 2"/>
                <a:gd name="T16" fmla="*/ 0 w 1"/>
                <a:gd name="T17" fmla="*/ 0 h 2"/>
                <a:gd name="T18" fmla="*/ 0 w 1"/>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0"/>
                  </a:moveTo>
                  <a:cubicBezTo>
                    <a:pt x="0" y="0"/>
                    <a:pt x="0" y="0"/>
                    <a:pt x="0" y="1"/>
                  </a:cubicBezTo>
                  <a:cubicBezTo>
                    <a:pt x="0" y="1"/>
                    <a:pt x="1" y="1"/>
                    <a:pt x="1" y="1"/>
                  </a:cubicBezTo>
                  <a:cubicBezTo>
                    <a:pt x="1" y="1"/>
                    <a:pt x="1" y="1"/>
                    <a:pt x="1" y="1"/>
                  </a:cubicBezTo>
                  <a:cubicBezTo>
                    <a:pt x="1" y="1"/>
                    <a:pt x="1" y="1"/>
                    <a:pt x="1" y="1"/>
                  </a:cubicBezTo>
                  <a:cubicBezTo>
                    <a:pt x="1" y="1"/>
                    <a:pt x="1" y="1"/>
                    <a:pt x="1" y="1"/>
                  </a:cubicBezTo>
                  <a:cubicBezTo>
                    <a:pt x="1" y="2"/>
                    <a:pt x="1" y="2"/>
                    <a:pt x="1" y="2"/>
                  </a:cubicBezTo>
                  <a:cubicBezTo>
                    <a:pt x="1" y="1"/>
                    <a:pt x="1" y="1"/>
                    <a:pt x="1" y="1"/>
                  </a:cubicBezTo>
                  <a:cubicBezTo>
                    <a:pt x="1"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94" name="Freeform 639"/>
            <p:cNvSpPr>
              <a:spLocks/>
            </p:cNvSpPr>
            <p:nvPr/>
          </p:nvSpPr>
          <p:spPr bwMode="auto">
            <a:xfrm>
              <a:off x="3500438" y="6243638"/>
              <a:ext cx="23813" cy="12700"/>
            </a:xfrm>
            <a:custGeom>
              <a:avLst/>
              <a:gdLst>
                <a:gd name="T0" fmla="*/ 3 w 5"/>
                <a:gd name="T1" fmla="*/ 0 h 3"/>
                <a:gd name="T2" fmla="*/ 4 w 5"/>
                <a:gd name="T3" fmla="*/ 2 h 3"/>
                <a:gd name="T4" fmla="*/ 1 w 5"/>
                <a:gd name="T5" fmla="*/ 3 h 3"/>
                <a:gd name="T6" fmla="*/ 1 w 5"/>
                <a:gd name="T7" fmla="*/ 2 h 3"/>
                <a:gd name="T8" fmla="*/ 3 w 5"/>
                <a:gd name="T9" fmla="*/ 0 h 3"/>
              </a:gdLst>
              <a:ahLst/>
              <a:cxnLst>
                <a:cxn ang="0">
                  <a:pos x="T0" y="T1"/>
                </a:cxn>
                <a:cxn ang="0">
                  <a:pos x="T2" y="T3"/>
                </a:cxn>
                <a:cxn ang="0">
                  <a:pos x="T4" y="T5"/>
                </a:cxn>
                <a:cxn ang="0">
                  <a:pos x="T6" y="T7"/>
                </a:cxn>
                <a:cxn ang="0">
                  <a:pos x="T8" y="T9"/>
                </a:cxn>
              </a:cxnLst>
              <a:rect l="0" t="0" r="r" b="b"/>
              <a:pathLst>
                <a:path w="5" h="3">
                  <a:moveTo>
                    <a:pt x="3" y="0"/>
                  </a:moveTo>
                  <a:cubicBezTo>
                    <a:pt x="3" y="0"/>
                    <a:pt x="5" y="1"/>
                    <a:pt x="4" y="2"/>
                  </a:cubicBezTo>
                  <a:cubicBezTo>
                    <a:pt x="2" y="3"/>
                    <a:pt x="1" y="3"/>
                    <a:pt x="1" y="3"/>
                  </a:cubicBezTo>
                  <a:cubicBezTo>
                    <a:pt x="1" y="3"/>
                    <a:pt x="0" y="2"/>
                    <a:pt x="1" y="2"/>
                  </a:cubicBezTo>
                  <a:cubicBezTo>
                    <a:pt x="1" y="2"/>
                    <a:pt x="3" y="0"/>
                    <a:pt x="3" y="0"/>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95" name="Freeform 640"/>
            <p:cNvSpPr>
              <a:spLocks/>
            </p:cNvSpPr>
            <p:nvPr/>
          </p:nvSpPr>
          <p:spPr bwMode="auto">
            <a:xfrm>
              <a:off x="3500438" y="6243638"/>
              <a:ext cx="23813" cy="12700"/>
            </a:xfrm>
            <a:custGeom>
              <a:avLst/>
              <a:gdLst>
                <a:gd name="T0" fmla="*/ 3 w 5"/>
                <a:gd name="T1" fmla="*/ 0 h 3"/>
                <a:gd name="T2" fmla="*/ 4 w 5"/>
                <a:gd name="T3" fmla="*/ 2 h 3"/>
                <a:gd name="T4" fmla="*/ 1 w 5"/>
                <a:gd name="T5" fmla="*/ 3 h 3"/>
                <a:gd name="T6" fmla="*/ 1 w 5"/>
                <a:gd name="T7" fmla="*/ 2 h 3"/>
                <a:gd name="T8" fmla="*/ 3 w 5"/>
                <a:gd name="T9" fmla="*/ 0 h 3"/>
              </a:gdLst>
              <a:ahLst/>
              <a:cxnLst>
                <a:cxn ang="0">
                  <a:pos x="T0" y="T1"/>
                </a:cxn>
                <a:cxn ang="0">
                  <a:pos x="T2" y="T3"/>
                </a:cxn>
                <a:cxn ang="0">
                  <a:pos x="T4" y="T5"/>
                </a:cxn>
                <a:cxn ang="0">
                  <a:pos x="T6" y="T7"/>
                </a:cxn>
                <a:cxn ang="0">
                  <a:pos x="T8" y="T9"/>
                </a:cxn>
              </a:cxnLst>
              <a:rect l="0" t="0" r="r" b="b"/>
              <a:pathLst>
                <a:path w="5" h="3">
                  <a:moveTo>
                    <a:pt x="3" y="0"/>
                  </a:moveTo>
                  <a:cubicBezTo>
                    <a:pt x="3" y="0"/>
                    <a:pt x="5" y="1"/>
                    <a:pt x="4" y="2"/>
                  </a:cubicBezTo>
                  <a:cubicBezTo>
                    <a:pt x="2" y="3"/>
                    <a:pt x="1" y="3"/>
                    <a:pt x="1" y="3"/>
                  </a:cubicBezTo>
                  <a:cubicBezTo>
                    <a:pt x="1" y="3"/>
                    <a:pt x="0" y="2"/>
                    <a:pt x="1" y="2"/>
                  </a:cubicBezTo>
                  <a:cubicBezTo>
                    <a:pt x="1" y="2"/>
                    <a:pt x="3" y="0"/>
                    <a:pt x="3" y="0"/>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96" name="Freeform 641"/>
            <p:cNvSpPr>
              <a:spLocks/>
            </p:cNvSpPr>
            <p:nvPr/>
          </p:nvSpPr>
          <p:spPr bwMode="auto">
            <a:xfrm>
              <a:off x="3500438" y="6251575"/>
              <a:ext cx="19050" cy="14288"/>
            </a:xfrm>
            <a:custGeom>
              <a:avLst/>
              <a:gdLst>
                <a:gd name="T0" fmla="*/ 1 w 4"/>
                <a:gd name="T1" fmla="*/ 1 h 3"/>
                <a:gd name="T2" fmla="*/ 0 w 4"/>
                <a:gd name="T3" fmla="*/ 2 h 3"/>
                <a:gd name="T4" fmla="*/ 1 w 4"/>
                <a:gd name="T5" fmla="*/ 3 h 3"/>
                <a:gd name="T6" fmla="*/ 3 w 4"/>
                <a:gd name="T7" fmla="*/ 3 h 3"/>
                <a:gd name="T8" fmla="*/ 4 w 4"/>
                <a:gd name="T9" fmla="*/ 1 h 3"/>
                <a:gd name="T10" fmla="*/ 3 w 4"/>
                <a:gd name="T11" fmla="*/ 1 h 3"/>
                <a:gd name="T12" fmla="*/ 2 w 4"/>
                <a:gd name="T13" fmla="*/ 1 h 3"/>
                <a:gd name="T14" fmla="*/ 1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1"/>
                  </a:moveTo>
                  <a:cubicBezTo>
                    <a:pt x="1" y="1"/>
                    <a:pt x="0" y="2"/>
                    <a:pt x="0" y="2"/>
                  </a:cubicBezTo>
                  <a:cubicBezTo>
                    <a:pt x="0" y="2"/>
                    <a:pt x="1" y="3"/>
                    <a:pt x="1" y="3"/>
                  </a:cubicBezTo>
                  <a:cubicBezTo>
                    <a:pt x="1" y="3"/>
                    <a:pt x="3" y="3"/>
                    <a:pt x="3" y="3"/>
                  </a:cubicBezTo>
                  <a:cubicBezTo>
                    <a:pt x="3" y="2"/>
                    <a:pt x="4" y="1"/>
                    <a:pt x="4" y="1"/>
                  </a:cubicBezTo>
                  <a:cubicBezTo>
                    <a:pt x="4" y="1"/>
                    <a:pt x="3" y="1"/>
                    <a:pt x="3" y="1"/>
                  </a:cubicBezTo>
                  <a:cubicBezTo>
                    <a:pt x="3" y="1"/>
                    <a:pt x="2" y="0"/>
                    <a:pt x="2" y="1"/>
                  </a:cubicBezTo>
                  <a:cubicBezTo>
                    <a:pt x="1" y="1"/>
                    <a:pt x="1" y="1"/>
                    <a:pt x="1" y="1"/>
                  </a:cubicBezTo>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97" name="Freeform 642"/>
            <p:cNvSpPr>
              <a:spLocks/>
            </p:cNvSpPr>
            <p:nvPr/>
          </p:nvSpPr>
          <p:spPr bwMode="auto">
            <a:xfrm>
              <a:off x="3500438" y="6251575"/>
              <a:ext cx="19050" cy="14288"/>
            </a:xfrm>
            <a:custGeom>
              <a:avLst/>
              <a:gdLst>
                <a:gd name="T0" fmla="*/ 1 w 4"/>
                <a:gd name="T1" fmla="*/ 1 h 3"/>
                <a:gd name="T2" fmla="*/ 0 w 4"/>
                <a:gd name="T3" fmla="*/ 2 h 3"/>
                <a:gd name="T4" fmla="*/ 1 w 4"/>
                <a:gd name="T5" fmla="*/ 3 h 3"/>
                <a:gd name="T6" fmla="*/ 3 w 4"/>
                <a:gd name="T7" fmla="*/ 3 h 3"/>
                <a:gd name="T8" fmla="*/ 4 w 4"/>
                <a:gd name="T9" fmla="*/ 1 h 3"/>
                <a:gd name="T10" fmla="*/ 3 w 4"/>
                <a:gd name="T11" fmla="*/ 1 h 3"/>
                <a:gd name="T12" fmla="*/ 2 w 4"/>
                <a:gd name="T13" fmla="*/ 1 h 3"/>
                <a:gd name="T14" fmla="*/ 1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1"/>
                  </a:moveTo>
                  <a:cubicBezTo>
                    <a:pt x="1" y="1"/>
                    <a:pt x="0" y="2"/>
                    <a:pt x="0" y="2"/>
                  </a:cubicBezTo>
                  <a:cubicBezTo>
                    <a:pt x="0" y="2"/>
                    <a:pt x="1" y="3"/>
                    <a:pt x="1" y="3"/>
                  </a:cubicBezTo>
                  <a:cubicBezTo>
                    <a:pt x="1" y="3"/>
                    <a:pt x="3" y="3"/>
                    <a:pt x="3" y="3"/>
                  </a:cubicBezTo>
                  <a:cubicBezTo>
                    <a:pt x="3" y="2"/>
                    <a:pt x="4" y="1"/>
                    <a:pt x="4" y="1"/>
                  </a:cubicBezTo>
                  <a:cubicBezTo>
                    <a:pt x="4" y="1"/>
                    <a:pt x="3" y="1"/>
                    <a:pt x="3" y="1"/>
                  </a:cubicBezTo>
                  <a:cubicBezTo>
                    <a:pt x="3" y="1"/>
                    <a:pt x="2" y="0"/>
                    <a:pt x="2" y="1"/>
                  </a:cubicBezTo>
                  <a:cubicBezTo>
                    <a:pt x="1" y="1"/>
                    <a:pt x="1" y="1"/>
                    <a:pt x="1" y="1"/>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798" name="Freeform 643"/>
            <p:cNvSpPr>
              <a:spLocks/>
            </p:cNvSpPr>
            <p:nvPr/>
          </p:nvSpPr>
          <p:spPr bwMode="auto">
            <a:xfrm>
              <a:off x="3497263" y="6256338"/>
              <a:ext cx="17463" cy="19050"/>
            </a:xfrm>
            <a:custGeom>
              <a:avLst/>
              <a:gdLst>
                <a:gd name="T0" fmla="*/ 0 w 4"/>
                <a:gd name="T1" fmla="*/ 0 h 4"/>
                <a:gd name="T2" fmla="*/ 0 w 4"/>
                <a:gd name="T3" fmla="*/ 2 h 4"/>
                <a:gd name="T4" fmla="*/ 0 w 4"/>
                <a:gd name="T5" fmla="*/ 3 h 4"/>
                <a:gd name="T6" fmla="*/ 1 w 4"/>
                <a:gd name="T7" fmla="*/ 4 h 4"/>
                <a:gd name="T8" fmla="*/ 2 w 4"/>
                <a:gd name="T9" fmla="*/ 4 h 4"/>
                <a:gd name="T10" fmla="*/ 3 w 4"/>
                <a:gd name="T11" fmla="*/ 3 h 4"/>
                <a:gd name="T12" fmla="*/ 4 w 4"/>
                <a:gd name="T13" fmla="*/ 3 h 4"/>
                <a:gd name="T14" fmla="*/ 4 w 4"/>
                <a:gd name="T15" fmla="*/ 2 h 4"/>
                <a:gd name="T16" fmla="*/ 2 w 4"/>
                <a:gd name="T17" fmla="*/ 2 h 4"/>
                <a:gd name="T18" fmla="*/ 1 w 4"/>
                <a:gd name="T19" fmla="*/ 1 h 4"/>
                <a:gd name="T20" fmla="*/ 0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0"/>
                  </a:moveTo>
                  <a:cubicBezTo>
                    <a:pt x="0" y="0"/>
                    <a:pt x="0" y="1"/>
                    <a:pt x="0" y="2"/>
                  </a:cubicBezTo>
                  <a:cubicBezTo>
                    <a:pt x="0" y="3"/>
                    <a:pt x="0" y="3"/>
                    <a:pt x="0" y="3"/>
                  </a:cubicBezTo>
                  <a:cubicBezTo>
                    <a:pt x="1" y="4"/>
                    <a:pt x="1" y="4"/>
                    <a:pt x="1" y="4"/>
                  </a:cubicBezTo>
                  <a:cubicBezTo>
                    <a:pt x="2" y="4"/>
                    <a:pt x="2" y="4"/>
                    <a:pt x="2" y="4"/>
                  </a:cubicBezTo>
                  <a:cubicBezTo>
                    <a:pt x="2" y="4"/>
                    <a:pt x="2" y="4"/>
                    <a:pt x="3" y="3"/>
                  </a:cubicBezTo>
                  <a:cubicBezTo>
                    <a:pt x="3" y="3"/>
                    <a:pt x="4" y="3"/>
                    <a:pt x="4" y="3"/>
                  </a:cubicBezTo>
                  <a:cubicBezTo>
                    <a:pt x="4" y="2"/>
                    <a:pt x="4" y="2"/>
                    <a:pt x="4" y="2"/>
                  </a:cubicBezTo>
                  <a:cubicBezTo>
                    <a:pt x="2" y="2"/>
                    <a:pt x="2" y="2"/>
                    <a:pt x="2" y="2"/>
                  </a:cubicBezTo>
                  <a:cubicBezTo>
                    <a:pt x="1" y="1"/>
                    <a:pt x="1" y="1"/>
                    <a:pt x="1" y="1"/>
                  </a:cubicBezTo>
                  <a:cubicBezTo>
                    <a:pt x="0" y="0"/>
                    <a:pt x="0" y="0"/>
                    <a:pt x="0" y="0"/>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799" name="Freeform 644"/>
            <p:cNvSpPr>
              <a:spLocks/>
            </p:cNvSpPr>
            <p:nvPr/>
          </p:nvSpPr>
          <p:spPr bwMode="auto">
            <a:xfrm>
              <a:off x="3497263" y="6256338"/>
              <a:ext cx="17463" cy="19050"/>
            </a:xfrm>
            <a:custGeom>
              <a:avLst/>
              <a:gdLst>
                <a:gd name="T0" fmla="*/ 0 w 4"/>
                <a:gd name="T1" fmla="*/ 0 h 4"/>
                <a:gd name="T2" fmla="*/ 0 w 4"/>
                <a:gd name="T3" fmla="*/ 2 h 4"/>
                <a:gd name="T4" fmla="*/ 0 w 4"/>
                <a:gd name="T5" fmla="*/ 3 h 4"/>
                <a:gd name="T6" fmla="*/ 1 w 4"/>
                <a:gd name="T7" fmla="*/ 4 h 4"/>
                <a:gd name="T8" fmla="*/ 2 w 4"/>
                <a:gd name="T9" fmla="*/ 4 h 4"/>
                <a:gd name="T10" fmla="*/ 3 w 4"/>
                <a:gd name="T11" fmla="*/ 3 h 4"/>
                <a:gd name="T12" fmla="*/ 4 w 4"/>
                <a:gd name="T13" fmla="*/ 3 h 4"/>
                <a:gd name="T14" fmla="*/ 4 w 4"/>
                <a:gd name="T15" fmla="*/ 2 h 4"/>
                <a:gd name="T16" fmla="*/ 2 w 4"/>
                <a:gd name="T17" fmla="*/ 2 h 4"/>
                <a:gd name="T18" fmla="*/ 1 w 4"/>
                <a:gd name="T19" fmla="*/ 1 h 4"/>
                <a:gd name="T20" fmla="*/ 0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0"/>
                  </a:moveTo>
                  <a:cubicBezTo>
                    <a:pt x="0" y="0"/>
                    <a:pt x="0" y="1"/>
                    <a:pt x="0" y="2"/>
                  </a:cubicBezTo>
                  <a:cubicBezTo>
                    <a:pt x="0" y="3"/>
                    <a:pt x="0" y="3"/>
                    <a:pt x="0" y="3"/>
                  </a:cubicBezTo>
                  <a:cubicBezTo>
                    <a:pt x="1" y="4"/>
                    <a:pt x="1" y="4"/>
                    <a:pt x="1" y="4"/>
                  </a:cubicBezTo>
                  <a:cubicBezTo>
                    <a:pt x="2" y="4"/>
                    <a:pt x="2" y="4"/>
                    <a:pt x="2" y="4"/>
                  </a:cubicBezTo>
                  <a:cubicBezTo>
                    <a:pt x="2" y="4"/>
                    <a:pt x="2" y="4"/>
                    <a:pt x="3" y="3"/>
                  </a:cubicBezTo>
                  <a:cubicBezTo>
                    <a:pt x="3" y="3"/>
                    <a:pt x="4" y="3"/>
                    <a:pt x="4" y="3"/>
                  </a:cubicBezTo>
                  <a:cubicBezTo>
                    <a:pt x="4" y="2"/>
                    <a:pt x="4" y="2"/>
                    <a:pt x="4" y="2"/>
                  </a:cubicBezTo>
                  <a:cubicBezTo>
                    <a:pt x="2" y="2"/>
                    <a:pt x="2" y="2"/>
                    <a:pt x="2" y="2"/>
                  </a:cubicBezTo>
                  <a:cubicBezTo>
                    <a:pt x="1" y="1"/>
                    <a:pt x="1" y="1"/>
                    <a:pt x="1" y="1"/>
                  </a:cubicBezTo>
                  <a:lnTo>
                    <a:pt x="0" y="0"/>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00" name="Freeform 645"/>
            <p:cNvSpPr>
              <a:spLocks/>
            </p:cNvSpPr>
            <p:nvPr/>
          </p:nvSpPr>
          <p:spPr bwMode="auto">
            <a:xfrm>
              <a:off x="3492500" y="6265863"/>
              <a:ext cx="17463" cy="19050"/>
            </a:xfrm>
            <a:custGeom>
              <a:avLst/>
              <a:gdLst>
                <a:gd name="T0" fmla="*/ 1 w 4"/>
                <a:gd name="T1" fmla="*/ 1 h 4"/>
                <a:gd name="T2" fmla="*/ 0 w 4"/>
                <a:gd name="T3" fmla="*/ 0 h 4"/>
                <a:gd name="T4" fmla="*/ 1 w 4"/>
                <a:gd name="T5" fmla="*/ 2 h 4"/>
                <a:gd name="T6" fmla="*/ 1 w 4"/>
                <a:gd name="T7" fmla="*/ 4 h 4"/>
                <a:gd name="T8" fmla="*/ 1 w 4"/>
                <a:gd name="T9" fmla="*/ 4 h 4"/>
                <a:gd name="T10" fmla="*/ 2 w 4"/>
                <a:gd name="T11" fmla="*/ 3 h 4"/>
                <a:gd name="T12" fmla="*/ 4 w 4"/>
                <a:gd name="T13" fmla="*/ 3 h 4"/>
                <a:gd name="T14" fmla="*/ 3 w 4"/>
                <a:gd name="T15" fmla="*/ 2 h 4"/>
                <a:gd name="T16" fmla="*/ 2 w 4"/>
                <a:gd name="T17" fmla="*/ 2 h 4"/>
                <a:gd name="T18" fmla="*/ 1 w 4"/>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1" y="1"/>
                  </a:moveTo>
                  <a:cubicBezTo>
                    <a:pt x="0" y="0"/>
                    <a:pt x="0" y="0"/>
                    <a:pt x="0" y="0"/>
                  </a:cubicBezTo>
                  <a:cubicBezTo>
                    <a:pt x="0" y="0"/>
                    <a:pt x="1" y="1"/>
                    <a:pt x="1" y="2"/>
                  </a:cubicBezTo>
                  <a:cubicBezTo>
                    <a:pt x="1" y="3"/>
                    <a:pt x="1" y="4"/>
                    <a:pt x="1" y="4"/>
                  </a:cubicBezTo>
                  <a:cubicBezTo>
                    <a:pt x="1" y="4"/>
                    <a:pt x="1" y="4"/>
                    <a:pt x="1" y="4"/>
                  </a:cubicBezTo>
                  <a:cubicBezTo>
                    <a:pt x="1" y="4"/>
                    <a:pt x="2" y="3"/>
                    <a:pt x="2" y="3"/>
                  </a:cubicBezTo>
                  <a:cubicBezTo>
                    <a:pt x="3" y="3"/>
                    <a:pt x="4" y="3"/>
                    <a:pt x="4" y="3"/>
                  </a:cubicBezTo>
                  <a:cubicBezTo>
                    <a:pt x="3" y="2"/>
                    <a:pt x="3" y="2"/>
                    <a:pt x="3" y="2"/>
                  </a:cubicBezTo>
                  <a:cubicBezTo>
                    <a:pt x="2" y="2"/>
                    <a:pt x="2" y="2"/>
                    <a:pt x="2" y="2"/>
                  </a:cubicBezTo>
                  <a:cubicBezTo>
                    <a:pt x="1" y="1"/>
                    <a:pt x="1" y="1"/>
                    <a:pt x="1" y="1"/>
                  </a:cubicBezTo>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01" name="Freeform 646"/>
            <p:cNvSpPr>
              <a:spLocks/>
            </p:cNvSpPr>
            <p:nvPr/>
          </p:nvSpPr>
          <p:spPr bwMode="auto">
            <a:xfrm>
              <a:off x="3492500" y="6265863"/>
              <a:ext cx="17463" cy="19050"/>
            </a:xfrm>
            <a:custGeom>
              <a:avLst/>
              <a:gdLst>
                <a:gd name="T0" fmla="*/ 1 w 4"/>
                <a:gd name="T1" fmla="*/ 1 h 4"/>
                <a:gd name="T2" fmla="*/ 0 w 4"/>
                <a:gd name="T3" fmla="*/ 0 h 4"/>
                <a:gd name="T4" fmla="*/ 1 w 4"/>
                <a:gd name="T5" fmla="*/ 2 h 4"/>
                <a:gd name="T6" fmla="*/ 1 w 4"/>
                <a:gd name="T7" fmla="*/ 4 h 4"/>
                <a:gd name="T8" fmla="*/ 1 w 4"/>
                <a:gd name="T9" fmla="*/ 4 h 4"/>
                <a:gd name="T10" fmla="*/ 2 w 4"/>
                <a:gd name="T11" fmla="*/ 3 h 4"/>
                <a:gd name="T12" fmla="*/ 4 w 4"/>
                <a:gd name="T13" fmla="*/ 3 h 4"/>
                <a:gd name="T14" fmla="*/ 3 w 4"/>
                <a:gd name="T15" fmla="*/ 2 h 4"/>
                <a:gd name="T16" fmla="*/ 2 w 4"/>
                <a:gd name="T17" fmla="*/ 2 h 4"/>
                <a:gd name="T18" fmla="*/ 1 w 4"/>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1" y="1"/>
                  </a:moveTo>
                  <a:cubicBezTo>
                    <a:pt x="0" y="0"/>
                    <a:pt x="0" y="0"/>
                    <a:pt x="0" y="0"/>
                  </a:cubicBezTo>
                  <a:cubicBezTo>
                    <a:pt x="0" y="0"/>
                    <a:pt x="1" y="1"/>
                    <a:pt x="1" y="2"/>
                  </a:cubicBezTo>
                  <a:cubicBezTo>
                    <a:pt x="1" y="3"/>
                    <a:pt x="1" y="4"/>
                    <a:pt x="1" y="4"/>
                  </a:cubicBezTo>
                  <a:cubicBezTo>
                    <a:pt x="1" y="4"/>
                    <a:pt x="1" y="4"/>
                    <a:pt x="1" y="4"/>
                  </a:cubicBezTo>
                  <a:cubicBezTo>
                    <a:pt x="1" y="4"/>
                    <a:pt x="2" y="3"/>
                    <a:pt x="2" y="3"/>
                  </a:cubicBezTo>
                  <a:cubicBezTo>
                    <a:pt x="3" y="3"/>
                    <a:pt x="4" y="3"/>
                    <a:pt x="4" y="3"/>
                  </a:cubicBezTo>
                  <a:cubicBezTo>
                    <a:pt x="3" y="2"/>
                    <a:pt x="3" y="2"/>
                    <a:pt x="3" y="2"/>
                  </a:cubicBezTo>
                  <a:cubicBezTo>
                    <a:pt x="2" y="2"/>
                    <a:pt x="2" y="2"/>
                    <a:pt x="2" y="2"/>
                  </a:cubicBezTo>
                  <a:lnTo>
                    <a:pt x="1" y="1"/>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02" name="Freeform 647"/>
            <p:cNvSpPr>
              <a:spLocks/>
            </p:cNvSpPr>
            <p:nvPr/>
          </p:nvSpPr>
          <p:spPr bwMode="auto">
            <a:xfrm>
              <a:off x="3487738" y="6284913"/>
              <a:ext cx="9525" cy="9525"/>
            </a:xfrm>
            <a:custGeom>
              <a:avLst/>
              <a:gdLst>
                <a:gd name="T0" fmla="*/ 0 w 2"/>
                <a:gd name="T1" fmla="*/ 1 h 2"/>
                <a:gd name="T2" fmla="*/ 1 w 2"/>
                <a:gd name="T3" fmla="*/ 0 h 2"/>
                <a:gd name="T4" fmla="*/ 2 w 2"/>
                <a:gd name="T5" fmla="*/ 0 h 2"/>
                <a:gd name="T6" fmla="*/ 2 w 2"/>
                <a:gd name="T7" fmla="*/ 0 h 2"/>
                <a:gd name="T8" fmla="*/ 2 w 2"/>
                <a:gd name="T9" fmla="*/ 1 h 2"/>
                <a:gd name="T10" fmla="*/ 1 w 2"/>
                <a:gd name="T11" fmla="*/ 2 h 2"/>
                <a:gd name="T12" fmla="*/ 0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1"/>
                  </a:moveTo>
                  <a:cubicBezTo>
                    <a:pt x="0" y="1"/>
                    <a:pt x="0" y="0"/>
                    <a:pt x="1" y="0"/>
                  </a:cubicBezTo>
                  <a:cubicBezTo>
                    <a:pt x="1" y="0"/>
                    <a:pt x="2" y="0"/>
                    <a:pt x="2" y="0"/>
                  </a:cubicBezTo>
                  <a:cubicBezTo>
                    <a:pt x="2" y="0"/>
                    <a:pt x="2" y="0"/>
                    <a:pt x="2" y="0"/>
                  </a:cubicBezTo>
                  <a:cubicBezTo>
                    <a:pt x="2" y="0"/>
                    <a:pt x="2" y="1"/>
                    <a:pt x="2" y="1"/>
                  </a:cubicBezTo>
                  <a:cubicBezTo>
                    <a:pt x="1" y="1"/>
                    <a:pt x="1" y="2"/>
                    <a:pt x="1" y="2"/>
                  </a:cubicBezTo>
                  <a:cubicBezTo>
                    <a:pt x="0" y="1"/>
                    <a:pt x="0" y="1"/>
                    <a:pt x="0" y="1"/>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03" name="Freeform 648"/>
            <p:cNvSpPr>
              <a:spLocks/>
            </p:cNvSpPr>
            <p:nvPr/>
          </p:nvSpPr>
          <p:spPr bwMode="auto">
            <a:xfrm>
              <a:off x="3487738" y="6284913"/>
              <a:ext cx="9525" cy="9525"/>
            </a:xfrm>
            <a:custGeom>
              <a:avLst/>
              <a:gdLst>
                <a:gd name="T0" fmla="*/ 0 w 2"/>
                <a:gd name="T1" fmla="*/ 1 h 2"/>
                <a:gd name="T2" fmla="*/ 1 w 2"/>
                <a:gd name="T3" fmla="*/ 0 h 2"/>
                <a:gd name="T4" fmla="*/ 2 w 2"/>
                <a:gd name="T5" fmla="*/ 0 h 2"/>
                <a:gd name="T6" fmla="*/ 2 w 2"/>
                <a:gd name="T7" fmla="*/ 0 h 2"/>
                <a:gd name="T8" fmla="*/ 2 w 2"/>
                <a:gd name="T9" fmla="*/ 1 h 2"/>
                <a:gd name="T10" fmla="*/ 1 w 2"/>
                <a:gd name="T11" fmla="*/ 2 h 2"/>
                <a:gd name="T12" fmla="*/ 0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1"/>
                  </a:moveTo>
                  <a:cubicBezTo>
                    <a:pt x="0" y="1"/>
                    <a:pt x="0" y="0"/>
                    <a:pt x="1" y="0"/>
                  </a:cubicBezTo>
                  <a:cubicBezTo>
                    <a:pt x="1" y="0"/>
                    <a:pt x="2" y="0"/>
                    <a:pt x="2" y="0"/>
                  </a:cubicBezTo>
                  <a:cubicBezTo>
                    <a:pt x="2" y="0"/>
                    <a:pt x="2" y="0"/>
                    <a:pt x="2" y="0"/>
                  </a:cubicBezTo>
                  <a:cubicBezTo>
                    <a:pt x="2" y="0"/>
                    <a:pt x="2" y="1"/>
                    <a:pt x="2" y="1"/>
                  </a:cubicBezTo>
                  <a:cubicBezTo>
                    <a:pt x="1" y="1"/>
                    <a:pt x="1" y="2"/>
                    <a:pt x="1" y="2"/>
                  </a:cubicBezTo>
                  <a:lnTo>
                    <a:pt x="0" y="1"/>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04" name="Freeform 649"/>
            <p:cNvSpPr>
              <a:spLocks/>
            </p:cNvSpPr>
            <p:nvPr/>
          </p:nvSpPr>
          <p:spPr bwMode="auto">
            <a:xfrm>
              <a:off x="3370263" y="6169025"/>
              <a:ext cx="69850" cy="69850"/>
            </a:xfrm>
            <a:custGeom>
              <a:avLst/>
              <a:gdLst>
                <a:gd name="T0" fmla="*/ 2 w 15"/>
                <a:gd name="T1" fmla="*/ 5 h 15"/>
                <a:gd name="T2" fmla="*/ 1 w 15"/>
                <a:gd name="T3" fmla="*/ 7 h 15"/>
                <a:gd name="T4" fmla="*/ 1 w 15"/>
                <a:gd name="T5" fmla="*/ 10 h 15"/>
                <a:gd name="T6" fmla="*/ 1 w 15"/>
                <a:gd name="T7" fmla="*/ 12 h 15"/>
                <a:gd name="T8" fmla="*/ 1 w 15"/>
                <a:gd name="T9" fmla="*/ 12 h 15"/>
                <a:gd name="T10" fmla="*/ 2 w 15"/>
                <a:gd name="T11" fmla="*/ 15 h 15"/>
                <a:gd name="T12" fmla="*/ 3 w 15"/>
                <a:gd name="T13" fmla="*/ 15 h 15"/>
                <a:gd name="T14" fmla="*/ 4 w 15"/>
                <a:gd name="T15" fmla="*/ 14 h 15"/>
                <a:gd name="T16" fmla="*/ 3 w 15"/>
                <a:gd name="T17" fmla="*/ 12 h 15"/>
                <a:gd name="T18" fmla="*/ 4 w 15"/>
                <a:gd name="T19" fmla="*/ 11 h 15"/>
                <a:gd name="T20" fmla="*/ 6 w 15"/>
                <a:gd name="T21" fmla="*/ 12 h 15"/>
                <a:gd name="T22" fmla="*/ 7 w 15"/>
                <a:gd name="T23" fmla="*/ 13 h 15"/>
                <a:gd name="T24" fmla="*/ 7 w 15"/>
                <a:gd name="T25" fmla="*/ 11 h 15"/>
                <a:gd name="T26" fmla="*/ 8 w 15"/>
                <a:gd name="T27" fmla="*/ 10 h 15"/>
                <a:gd name="T28" fmla="*/ 10 w 15"/>
                <a:gd name="T29" fmla="*/ 9 h 15"/>
                <a:gd name="T30" fmla="*/ 11 w 15"/>
                <a:gd name="T31" fmla="*/ 10 h 15"/>
                <a:gd name="T32" fmla="*/ 10 w 15"/>
                <a:gd name="T33" fmla="*/ 9 h 15"/>
                <a:gd name="T34" fmla="*/ 11 w 15"/>
                <a:gd name="T35" fmla="*/ 8 h 15"/>
                <a:gd name="T36" fmla="*/ 13 w 15"/>
                <a:gd name="T37" fmla="*/ 8 h 15"/>
                <a:gd name="T38" fmla="*/ 12 w 15"/>
                <a:gd name="T39" fmla="*/ 6 h 15"/>
                <a:gd name="T40" fmla="*/ 11 w 15"/>
                <a:gd name="T41" fmla="*/ 5 h 15"/>
                <a:gd name="T42" fmla="*/ 10 w 15"/>
                <a:gd name="T43" fmla="*/ 4 h 15"/>
                <a:gd name="T44" fmla="*/ 11 w 15"/>
                <a:gd name="T45" fmla="*/ 3 h 15"/>
                <a:gd name="T46" fmla="*/ 12 w 15"/>
                <a:gd name="T47" fmla="*/ 4 h 15"/>
                <a:gd name="T48" fmla="*/ 13 w 15"/>
                <a:gd name="T49" fmla="*/ 3 h 15"/>
                <a:gd name="T50" fmla="*/ 14 w 15"/>
                <a:gd name="T51" fmla="*/ 3 h 15"/>
                <a:gd name="T52" fmla="*/ 15 w 15"/>
                <a:gd name="T53" fmla="*/ 2 h 15"/>
                <a:gd name="T54" fmla="*/ 14 w 15"/>
                <a:gd name="T55" fmla="*/ 0 h 15"/>
                <a:gd name="T56" fmla="*/ 13 w 15"/>
                <a:gd name="T57" fmla="*/ 2 h 15"/>
                <a:gd name="T58" fmla="*/ 12 w 15"/>
                <a:gd name="T59" fmla="*/ 1 h 15"/>
                <a:gd name="T60" fmla="*/ 11 w 15"/>
                <a:gd name="T61" fmla="*/ 1 h 15"/>
                <a:gd name="T62" fmla="*/ 10 w 15"/>
                <a:gd name="T63" fmla="*/ 1 h 15"/>
                <a:gd name="T64" fmla="*/ 8 w 15"/>
                <a:gd name="T65" fmla="*/ 2 h 15"/>
                <a:gd name="T66" fmla="*/ 6 w 15"/>
                <a:gd name="T67" fmla="*/ 3 h 15"/>
                <a:gd name="T68" fmla="*/ 6 w 15"/>
                <a:gd name="T69"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 h="15">
                  <a:moveTo>
                    <a:pt x="4" y="5"/>
                  </a:moveTo>
                  <a:cubicBezTo>
                    <a:pt x="4" y="5"/>
                    <a:pt x="3" y="5"/>
                    <a:pt x="2" y="5"/>
                  </a:cubicBezTo>
                  <a:cubicBezTo>
                    <a:pt x="2" y="5"/>
                    <a:pt x="2" y="6"/>
                    <a:pt x="2" y="6"/>
                  </a:cubicBezTo>
                  <a:cubicBezTo>
                    <a:pt x="2" y="6"/>
                    <a:pt x="1" y="7"/>
                    <a:pt x="1" y="7"/>
                  </a:cubicBezTo>
                  <a:cubicBezTo>
                    <a:pt x="1" y="7"/>
                    <a:pt x="2" y="8"/>
                    <a:pt x="2" y="8"/>
                  </a:cubicBezTo>
                  <a:cubicBezTo>
                    <a:pt x="2" y="8"/>
                    <a:pt x="0" y="9"/>
                    <a:pt x="1" y="10"/>
                  </a:cubicBezTo>
                  <a:cubicBezTo>
                    <a:pt x="1" y="11"/>
                    <a:pt x="1" y="11"/>
                    <a:pt x="1" y="11"/>
                  </a:cubicBezTo>
                  <a:cubicBezTo>
                    <a:pt x="1" y="12"/>
                    <a:pt x="1" y="12"/>
                    <a:pt x="1" y="12"/>
                  </a:cubicBezTo>
                  <a:cubicBezTo>
                    <a:pt x="1" y="12"/>
                    <a:pt x="1" y="12"/>
                    <a:pt x="1" y="12"/>
                  </a:cubicBezTo>
                  <a:cubicBezTo>
                    <a:pt x="2" y="12"/>
                    <a:pt x="1" y="12"/>
                    <a:pt x="1" y="12"/>
                  </a:cubicBezTo>
                  <a:cubicBezTo>
                    <a:pt x="1" y="12"/>
                    <a:pt x="1" y="14"/>
                    <a:pt x="2" y="14"/>
                  </a:cubicBezTo>
                  <a:cubicBezTo>
                    <a:pt x="2" y="15"/>
                    <a:pt x="2" y="15"/>
                    <a:pt x="2" y="15"/>
                  </a:cubicBezTo>
                  <a:cubicBezTo>
                    <a:pt x="2" y="14"/>
                    <a:pt x="2" y="14"/>
                    <a:pt x="2" y="14"/>
                  </a:cubicBezTo>
                  <a:cubicBezTo>
                    <a:pt x="3" y="15"/>
                    <a:pt x="3" y="15"/>
                    <a:pt x="3" y="15"/>
                  </a:cubicBezTo>
                  <a:cubicBezTo>
                    <a:pt x="3" y="14"/>
                    <a:pt x="3" y="14"/>
                    <a:pt x="3" y="14"/>
                  </a:cubicBezTo>
                  <a:cubicBezTo>
                    <a:pt x="4" y="14"/>
                    <a:pt x="4" y="14"/>
                    <a:pt x="4" y="14"/>
                  </a:cubicBezTo>
                  <a:cubicBezTo>
                    <a:pt x="4" y="13"/>
                    <a:pt x="4" y="13"/>
                    <a:pt x="4" y="13"/>
                  </a:cubicBezTo>
                  <a:cubicBezTo>
                    <a:pt x="3" y="12"/>
                    <a:pt x="3" y="12"/>
                    <a:pt x="3" y="12"/>
                  </a:cubicBezTo>
                  <a:cubicBezTo>
                    <a:pt x="3" y="11"/>
                    <a:pt x="3" y="11"/>
                    <a:pt x="3" y="11"/>
                  </a:cubicBezTo>
                  <a:cubicBezTo>
                    <a:pt x="4" y="11"/>
                    <a:pt x="4" y="11"/>
                    <a:pt x="4" y="11"/>
                  </a:cubicBezTo>
                  <a:cubicBezTo>
                    <a:pt x="4" y="11"/>
                    <a:pt x="5" y="12"/>
                    <a:pt x="5" y="12"/>
                  </a:cubicBezTo>
                  <a:cubicBezTo>
                    <a:pt x="5" y="12"/>
                    <a:pt x="6" y="12"/>
                    <a:pt x="6" y="12"/>
                  </a:cubicBezTo>
                  <a:cubicBezTo>
                    <a:pt x="6" y="14"/>
                    <a:pt x="6" y="14"/>
                    <a:pt x="6" y="14"/>
                  </a:cubicBezTo>
                  <a:cubicBezTo>
                    <a:pt x="7" y="13"/>
                    <a:pt x="7" y="13"/>
                    <a:pt x="7" y="13"/>
                  </a:cubicBezTo>
                  <a:cubicBezTo>
                    <a:pt x="7" y="11"/>
                    <a:pt x="7" y="11"/>
                    <a:pt x="7" y="11"/>
                  </a:cubicBezTo>
                  <a:cubicBezTo>
                    <a:pt x="7" y="11"/>
                    <a:pt x="7" y="11"/>
                    <a:pt x="7" y="11"/>
                  </a:cubicBezTo>
                  <a:cubicBezTo>
                    <a:pt x="7" y="11"/>
                    <a:pt x="8" y="12"/>
                    <a:pt x="8" y="12"/>
                  </a:cubicBezTo>
                  <a:cubicBezTo>
                    <a:pt x="8" y="11"/>
                    <a:pt x="8" y="10"/>
                    <a:pt x="8" y="10"/>
                  </a:cubicBezTo>
                  <a:cubicBezTo>
                    <a:pt x="8" y="10"/>
                    <a:pt x="9" y="10"/>
                    <a:pt x="9" y="10"/>
                  </a:cubicBezTo>
                  <a:cubicBezTo>
                    <a:pt x="9" y="10"/>
                    <a:pt x="10" y="9"/>
                    <a:pt x="10" y="9"/>
                  </a:cubicBezTo>
                  <a:cubicBezTo>
                    <a:pt x="11" y="10"/>
                    <a:pt x="11" y="10"/>
                    <a:pt x="11" y="10"/>
                  </a:cubicBezTo>
                  <a:cubicBezTo>
                    <a:pt x="11" y="10"/>
                    <a:pt x="11" y="10"/>
                    <a:pt x="11" y="10"/>
                  </a:cubicBezTo>
                  <a:cubicBezTo>
                    <a:pt x="11" y="9"/>
                    <a:pt x="11" y="9"/>
                    <a:pt x="11" y="9"/>
                  </a:cubicBezTo>
                  <a:cubicBezTo>
                    <a:pt x="10" y="9"/>
                    <a:pt x="10" y="9"/>
                    <a:pt x="10" y="9"/>
                  </a:cubicBezTo>
                  <a:cubicBezTo>
                    <a:pt x="11" y="8"/>
                    <a:pt x="11" y="8"/>
                    <a:pt x="11" y="8"/>
                  </a:cubicBezTo>
                  <a:cubicBezTo>
                    <a:pt x="11" y="8"/>
                    <a:pt x="11" y="8"/>
                    <a:pt x="11" y="8"/>
                  </a:cubicBezTo>
                  <a:cubicBezTo>
                    <a:pt x="13" y="8"/>
                    <a:pt x="13" y="8"/>
                    <a:pt x="13" y="8"/>
                  </a:cubicBezTo>
                  <a:cubicBezTo>
                    <a:pt x="13" y="8"/>
                    <a:pt x="13" y="8"/>
                    <a:pt x="13" y="8"/>
                  </a:cubicBezTo>
                  <a:cubicBezTo>
                    <a:pt x="13" y="8"/>
                    <a:pt x="12" y="7"/>
                    <a:pt x="12" y="7"/>
                  </a:cubicBezTo>
                  <a:cubicBezTo>
                    <a:pt x="11" y="7"/>
                    <a:pt x="12" y="6"/>
                    <a:pt x="12" y="6"/>
                  </a:cubicBezTo>
                  <a:cubicBezTo>
                    <a:pt x="12" y="6"/>
                    <a:pt x="12" y="5"/>
                    <a:pt x="12" y="5"/>
                  </a:cubicBezTo>
                  <a:cubicBezTo>
                    <a:pt x="12" y="5"/>
                    <a:pt x="11" y="5"/>
                    <a:pt x="11" y="5"/>
                  </a:cubicBezTo>
                  <a:cubicBezTo>
                    <a:pt x="11" y="4"/>
                    <a:pt x="11" y="4"/>
                    <a:pt x="11" y="4"/>
                  </a:cubicBezTo>
                  <a:cubicBezTo>
                    <a:pt x="10" y="4"/>
                    <a:pt x="10" y="4"/>
                    <a:pt x="10" y="4"/>
                  </a:cubicBezTo>
                  <a:cubicBezTo>
                    <a:pt x="10" y="3"/>
                    <a:pt x="10" y="3"/>
                    <a:pt x="10" y="3"/>
                  </a:cubicBezTo>
                  <a:cubicBezTo>
                    <a:pt x="11" y="3"/>
                    <a:pt x="11" y="3"/>
                    <a:pt x="11" y="3"/>
                  </a:cubicBezTo>
                  <a:cubicBezTo>
                    <a:pt x="11" y="3"/>
                    <a:pt x="11" y="3"/>
                    <a:pt x="11" y="3"/>
                  </a:cubicBezTo>
                  <a:cubicBezTo>
                    <a:pt x="12" y="4"/>
                    <a:pt x="12" y="4"/>
                    <a:pt x="12" y="4"/>
                  </a:cubicBezTo>
                  <a:cubicBezTo>
                    <a:pt x="13" y="4"/>
                    <a:pt x="13" y="4"/>
                    <a:pt x="13" y="4"/>
                  </a:cubicBezTo>
                  <a:cubicBezTo>
                    <a:pt x="13" y="3"/>
                    <a:pt x="13" y="3"/>
                    <a:pt x="13" y="3"/>
                  </a:cubicBezTo>
                  <a:cubicBezTo>
                    <a:pt x="14" y="4"/>
                    <a:pt x="14" y="4"/>
                    <a:pt x="14" y="4"/>
                  </a:cubicBezTo>
                  <a:cubicBezTo>
                    <a:pt x="14" y="3"/>
                    <a:pt x="14" y="3"/>
                    <a:pt x="14" y="3"/>
                  </a:cubicBezTo>
                  <a:cubicBezTo>
                    <a:pt x="15" y="3"/>
                    <a:pt x="15" y="3"/>
                    <a:pt x="15" y="3"/>
                  </a:cubicBezTo>
                  <a:cubicBezTo>
                    <a:pt x="15" y="2"/>
                    <a:pt x="15" y="2"/>
                    <a:pt x="15" y="2"/>
                  </a:cubicBezTo>
                  <a:cubicBezTo>
                    <a:pt x="15" y="2"/>
                    <a:pt x="15" y="2"/>
                    <a:pt x="15" y="2"/>
                  </a:cubicBezTo>
                  <a:cubicBezTo>
                    <a:pt x="15" y="2"/>
                    <a:pt x="15" y="0"/>
                    <a:pt x="14" y="0"/>
                  </a:cubicBezTo>
                  <a:cubicBezTo>
                    <a:pt x="14" y="0"/>
                    <a:pt x="14" y="1"/>
                    <a:pt x="14" y="1"/>
                  </a:cubicBezTo>
                  <a:cubicBezTo>
                    <a:pt x="13" y="2"/>
                    <a:pt x="13" y="2"/>
                    <a:pt x="13" y="2"/>
                  </a:cubicBezTo>
                  <a:cubicBezTo>
                    <a:pt x="13" y="2"/>
                    <a:pt x="13" y="2"/>
                    <a:pt x="13" y="2"/>
                  </a:cubicBezTo>
                  <a:cubicBezTo>
                    <a:pt x="12" y="1"/>
                    <a:pt x="12" y="1"/>
                    <a:pt x="12" y="1"/>
                  </a:cubicBezTo>
                  <a:cubicBezTo>
                    <a:pt x="13" y="1"/>
                    <a:pt x="13" y="1"/>
                    <a:pt x="13" y="1"/>
                  </a:cubicBezTo>
                  <a:cubicBezTo>
                    <a:pt x="13" y="1"/>
                    <a:pt x="11" y="1"/>
                    <a:pt x="11" y="1"/>
                  </a:cubicBezTo>
                  <a:cubicBezTo>
                    <a:pt x="11" y="2"/>
                    <a:pt x="11" y="1"/>
                    <a:pt x="11" y="1"/>
                  </a:cubicBezTo>
                  <a:cubicBezTo>
                    <a:pt x="10" y="1"/>
                    <a:pt x="10" y="1"/>
                    <a:pt x="10" y="1"/>
                  </a:cubicBezTo>
                  <a:cubicBezTo>
                    <a:pt x="10" y="1"/>
                    <a:pt x="10" y="0"/>
                    <a:pt x="9" y="1"/>
                  </a:cubicBezTo>
                  <a:cubicBezTo>
                    <a:pt x="8" y="2"/>
                    <a:pt x="8" y="2"/>
                    <a:pt x="8" y="2"/>
                  </a:cubicBezTo>
                  <a:cubicBezTo>
                    <a:pt x="7" y="2"/>
                    <a:pt x="7" y="2"/>
                    <a:pt x="7" y="2"/>
                  </a:cubicBezTo>
                  <a:cubicBezTo>
                    <a:pt x="7" y="2"/>
                    <a:pt x="7" y="3"/>
                    <a:pt x="6" y="3"/>
                  </a:cubicBezTo>
                  <a:cubicBezTo>
                    <a:pt x="6" y="3"/>
                    <a:pt x="6" y="3"/>
                    <a:pt x="6" y="3"/>
                  </a:cubicBezTo>
                  <a:cubicBezTo>
                    <a:pt x="6" y="5"/>
                    <a:pt x="6" y="5"/>
                    <a:pt x="6" y="5"/>
                  </a:cubicBezTo>
                  <a:cubicBezTo>
                    <a:pt x="4" y="5"/>
                    <a:pt x="4" y="5"/>
                    <a:pt x="4" y="5"/>
                  </a:cubicBezTo>
                </a:path>
              </a:pathLst>
            </a:custGeom>
            <a:solidFill>
              <a:srgbClr val="4CAA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05" name="Freeform 650"/>
            <p:cNvSpPr>
              <a:spLocks/>
            </p:cNvSpPr>
            <p:nvPr/>
          </p:nvSpPr>
          <p:spPr bwMode="auto">
            <a:xfrm>
              <a:off x="3370263" y="6169025"/>
              <a:ext cx="69850" cy="69850"/>
            </a:xfrm>
            <a:custGeom>
              <a:avLst/>
              <a:gdLst>
                <a:gd name="T0" fmla="*/ 2 w 15"/>
                <a:gd name="T1" fmla="*/ 5 h 15"/>
                <a:gd name="T2" fmla="*/ 1 w 15"/>
                <a:gd name="T3" fmla="*/ 7 h 15"/>
                <a:gd name="T4" fmla="*/ 1 w 15"/>
                <a:gd name="T5" fmla="*/ 10 h 15"/>
                <a:gd name="T6" fmla="*/ 1 w 15"/>
                <a:gd name="T7" fmla="*/ 12 h 15"/>
                <a:gd name="T8" fmla="*/ 1 w 15"/>
                <a:gd name="T9" fmla="*/ 12 h 15"/>
                <a:gd name="T10" fmla="*/ 2 w 15"/>
                <a:gd name="T11" fmla="*/ 15 h 15"/>
                <a:gd name="T12" fmla="*/ 3 w 15"/>
                <a:gd name="T13" fmla="*/ 15 h 15"/>
                <a:gd name="T14" fmla="*/ 4 w 15"/>
                <a:gd name="T15" fmla="*/ 14 h 15"/>
                <a:gd name="T16" fmla="*/ 3 w 15"/>
                <a:gd name="T17" fmla="*/ 12 h 15"/>
                <a:gd name="T18" fmla="*/ 4 w 15"/>
                <a:gd name="T19" fmla="*/ 11 h 15"/>
                <a:gd name="T20" fmla="*/ 6 w 15"/>
                <a:gd name="T21" fmla="*/ 12 h 15"/>
                <a:gd name="T22" fmla="*/ 7 w 15"/>
                <a:gd name="T23" fmla="*/ 13 h 15"/>
                <a:gd name="T24" fmla="*/ 7 w 15"/>
                <a:gd name="T25" fmla="*/ 11 h 15"/>
                <a:gd name="T26" fmla="*/ 8 w 15"/>
                <a:gd name="T27" fmla="*/ 10 h 15"/>
                <a:gd name="T28" fmla="*/ 10 w 15"/>
                <a:gd name="T29" fmla="*/ 9 h 15"/>
                <a:gd name="T30" fmla="*/ 11 w 15"/>
                <a:gd name="T31" fmla="*/ 10 h 15"/>
                <a:gd name="T32" fmla="*/ 10 w 15"/>
                <a:gd name="T33" fmla="*/ 9 h 15"/>
                <a:gd name="T34" fmla="*/ 11 w 15"/>
                <a:gd name="T35" fmla="*/ 8 h 15"/>
                <a:gd name="T36" fmla="*/ 13 w 15"/>
                <a:gd name="T37" fmla="*/ 8 h 15"/>
                <a:gd name="T38" fmla="*/ 12 w 15"/>
                <a:gd name="T39" fmla="*/ 6 h 15"/>
                <a:gd name="T40" fmla="*/ 11 w 15"/>
                <a:gd name="T41" fmla="*/ 5 h 15"/>
                <a:gd name="T42" fmla="*/ 10 w 15"/>
                <a:gd name="T43" fmla="*/ 4 h 15"/>
                <a:gd name="T44" fmla="*/ 11 w 15"/>
                <a:gd name="T45" fmla="*/ 3 h 15"/>
                <a:gd name="T46" fmla="*/ 12 w 15"/>
                <a:gd name="T47" fmla="*/ 4 h 15"/>
                <a:gd name="T48" fmla="*/ 13 w 15"/>
                <a:gd name="T49" fmla="*/ 3 h 15"/>
                <a:gd name="T50" fmla="*/ 14 w 15"/>
                <a:gd name="T51" fmla="*/ 3 h 15"/>
                <a:gd name="T52" fmla="*/ 15 w 15"/>
                <a:gd name="T53" fmla="*/ 2 h 15"/>
                <a:gd name="T54" fmla="*/ 14 w 15"/>
                <a:gd name="T55" fmla="*/ 0 h 15"/>
                <a:gd name="T56" fmla="*/ 13 w 15"/>
                <a:gd name="T57" fmla="*/ 2 h 15"/>
                <a:gd name="T58" fmla="*/ 12 w 15"/>
                <a:gd name="T59" fmla="*/ 1 h 15"/>
                <a:gd name="T60" fmla="*/ 11 w 15"/>
                <a:gd name="T61" fmla="*/ 1 h 15"/>
                <a:gd name="T62" fmla="*/ 10 w 15"/>
                <a:gd name="T63" fmla="*/ 1 h 15"/>
                <a:gd name="T64" fmla="*/ 8 w 15"/>
                <a:gd name="T65" fmla="*/ 2 h 15"/>
                <a:gd name="T66" fmla="*/ 6 w 15"/>
                <a:gd name="T67" fmla="*/ 3 h 15"/>
                <a:gd name="T68" fmla="*/ 6 w 15"/>
                <a:gd name="T69"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 h="15">
                  <a:moveTo>
                    <a:pt x="4" y="5"/>
                  </a:moveTo>
                  <a:cubicBezTo>
                    <a:pt x="4" y="5"/>
                    <a:pt x="3" y="5"/>
                    <a:pt x="2" y="5"/>
                  </a:cubicBezTo>
                  <a:cubicBezTo>
                    <a:pt x="2" y="5"/>
                    <a:pt x="2" y="6"/>
                    <a:pt x="2" y="6"/>
                  </a:cubicBezTo>
                  <a:cubicBezTo>
                    <a:pt x="2" y="6"/>
                    <a:pt x="1" y="7"/>
                    <a:pt x="1" y="7"/>
                  </a:cubicBezTo>
                  <a:cubicBezTo>
                    <a:pt x="1" y="7"/>
                    <a:pt x="2" y="8"/>
                    <a:pt x="2" y="8"/>
                  </a:cubicBezTo>
                  <a:cubicBezTo>
                    <a:pt x="2" y="8"/>
                    <a:pt x="0" y="9"/>
                    <a:pt x="1" y="10"/>
                  </a:cubicBezTo>
                  <a:cubicBezTo>
                    <a:pt x="1" y="11"/>
                    <a:pt x="1" y="11"/>
                    <a:pt x="1" y="11"/>
                  </a:cubicBezTo>
                  <a:cubicBezTo>
                    <a:pt x="1" y="12"/>
                    <a:pt x="1" y="12"/>
                    <a:pt x="1" y="12"/>
                  </a:cubicBezTo>
                  <a:cubicBezTo>
                    <a:pt x="1" y="12"/>
                    <a:pt x="1" y="12"/>
                    <a:pt x="1" y="12"/>
                  </a:cubicBezTo>
                  <a:cubicBezTo>
                    <a:pt x="2" y="12"/>
                    <a:pt x="1" y="12"/>
                    <a:pt x="1" y="12"/>
                  </a:cubicBezTo>
                  <a:cubicBezTo>
                    <a:pt x="1" y="12"/>
                    <a:pt x="1" y="14"/>
                    <a:pt x="2" y="14"/>
                  </a:cubicBezTo>
                  <a:cubicBezTo>
                    <a:pt x="2" y="15"/>
                    <a:pt x="2" y="15"/>
                    <a:pt x="2" y="15"/>
                  </a:cubicBezTo>
                  <a:cubicBezTo>
                    <a:pt x="2" y="14"/>
                    <a:pt x="2" y="14"/>
                    <a:pt x="2" y="14"/>
                  </a:cubicBezTo>
                  <a:cubicBezTo>
                    <a:pt x="3" y="15"/>
                    <a:pt x="3" y="15"/>
                    <a:pt x="3" y="15"/>
                  </a:cubicBezTo>
                  <a:cubicBezTo>
                    <a:pt x="3" y="14"/>
                    <a:pt x="3" y="14"/>
                    <a:pt x="3" y="14"/>
                  </a:cubicBezTo>
                  <a:cubicBezTo>
                    <a:pt x="4" y="14"/>
                    <a:pt x="4" y="14"/>
                    <a:pt x="4" y="14"/>
                  </a:cubicBezTo>
                  <a:cubicBezTo>
                    <a:pt x="4" y="13"/>
                    <a:pt x="4" y="13"/>
                    <a:pt x="4" y="13"/>
                  </a:cubicBezTo>
                  <a:cubicBezTo>
                    <a:pt x="3" y="12"/>
                    <a:pt x="3" y="12"/>
                    <a:pt x="3" y="12"/>
                  </a:cubicBezTo>
                  <a:cubicBezTo>
                    <a:pt x="3" y="11"/>
                    <a:pt x="3" y="11"/>
                    <a:pt x="3" y="11"/>
                  </a:cubicBezTo>
                  <a:cubicBezTo>
                    <a:pt x="4" y="11"/>
                    <a:pt x="4" y="11"/>
                    <a:pt x="4" y="11"/>
                  </a:cubicBezTo>
                  <a:cubicBezTo>
                    <a:pt x="4" y="11"/>
                    <a:pt x="5" y="12"/>
                    <a:pt x="5" y="12"/>
                  </a:cubicBezTo>
                  <a:cubicBezTo>
                    <a:pt x="5" y="12"/>
                    <a:pt x="6" y="12"/>
                    <a:pt x="6" y="12"/>
                  </a:cubicBezTo>
                  <a:cubicBezTo>
                    <a:pt x="6" y="14"/>
                    <a:pt x="6" y="14"/>
                    <a:pt x="6" y="14"/>
                  </a:cubicBezTo>
                  <a:cubicBezTo>
                    <a:pt x="7" y="13"/>
                    <a:pt x="7" y="13"/>
                    <a:pt x="7" y="13"/>
                  </a:cubicBezTo>
                  <a:cubicBezTo>
                    <a:pt x="7" y="11"/>
                    <a:pt x="7" y="11"/>
                    <a:pt x="7" y="11"/>
                  </a:cubicBezTo>
                  <a:cubicBezTo>
                    <a:pt x="7" y="11"/>
                    <a:pt x="7" y="11"/>
                    <a:pt x="7" y="11"/>
                  </a:cubicBezTo>
                  <a:cubicBezTo>
                    <a:pt x="7" y="11"/>
                    <a:pt x="8" y="12"/>
                    <a:pt x="8" y="12"/>
                  </a:cubicBezTo>
                  <a:cubicBezTo>
                    <a:pt x="8" y="11"/>
                    <a:pt x="8" y="10"/>
                    <a:pt x="8" y="10"/>
                  </a:cubicBezTo>
                  <a:cubicBezTo>
                    <a:pt x="8" y="10"/>
                    <a:pt x="9" y="10"/>
                    <a:pt x="9" y="10"/>
                  </a:cubicBezTo>
                  <a:cubicBezTo>
                    <a:pt x="9" y="10"/>
                    <a:pt x="10" y="9"/>
                    <a:pt x="10" y="9"/>
                  </a:cubicBezTo>
                  <a:cubicBezTo>
                    <a:pt x="11" y="10"/>
                    <a:pt x="11" y="10"/>
                    <a:pt x="11" y="10"/>
                  </a:cubicBezTo>
                  <a:cubicBezTo>
                    <a:pt x="11" y="10"/>
                    <a:pt x="11" y="10"/>
                    <a:pt x="11" y="10"/>
                  </a:cubicBezTo>
                  <a:cubicBezTo>
                    <a:pt x="11" y="9"/>
                    <a:pt x="11" y="9"/>
                    <a:pt x="11" y="9"/>
                  </a:cubicBezTo>
                  <a:cubicBezTo>
                    <a:pt x="10" y="9"/>
                    <a:pt x="10" y="9"/>
                    <a:pt x="10" y="9"/>
                  </a:cubicBezTo>
                  <a:cubicBezTo>
                    <a:pt x="11" y="8"/>
                    <a:pt x="11" y="8"/>
                    <a:pt x="11" y="8"/>
                  </a:cubicBezTo>
                  <a:cubicBezTo>
                    <a:pt x="11" y="8"/>
                    <a:pt x="11" y="8"/>
                    <a:pt x="11" y="8"/>
                  </a:cubicBezTo>
                  <a:cubicBezTo>
                    <a:pt x="13" y="8"/>
                    <a:pt x="13" y="8"/>
                    <a:pt x="13" y="8"/>
                  </a:cubicBezTo>
                  <a:cubicBezTo>
                    <a:pt x="13" y="8"/>
                    <a:pt x="13" y="8"/>
                    <a:pt x="13" y="8"/>
                  </a:cubicBezTo>
                  <a:cubicBezTo>
                    <a:pt x="13" y="8"/>
                    <a:pt x="12" y="7"/>
                    <a:pt x="12" y="7"/>
                  </a:cubicBezTo>
                  <a:cubicBezTo>
                    <a:pt x="11" y="7"/>
                    <a:pt x="12" y="6"/>
                    <a:pt x="12" y="6"/>
                  </a:cubicBezTo>
                  <a:cubicBezTo>
                    <a:pt x="12" y="6"/>
                    <a:pt x="12" y="5"/>
                    <a:pt x="12" y="5"/>
                  </a:cubicBezTo>
                  <a:cubicBezTo>
                    <a:pt x="12" y="5"/>
                    <a:pt x="11" y="5"/>
                    <a:pt x="11" y="5"/>
                  </a:cubicBezTo>
                  <a:cubicBezTo>
                    <a:pt x="11" y="4"/>
                    <a:pt x="11" y="4"/>
                    <a:pt x="11" y="4"/>
                  </a:cubicBezTo>
                  <a:cubicBezTo>
                    <a:pt x="10" y="4"/>
                    <a:pt x="10" y="4"/>
                    <a:pt x="10" y="4"/>
                  </a:cubicBezTo>
                  <a:cubicBezTo>
                    <a:pt x="10" y="3"/>
                    <a:pt x="10" y="3"/>
                    <a:pt x="10" y="3"/>
                  </a:cubicBezTo>
                  <a:cubicBezTo>
                    <a:pt x="11" y="3"/>
                    <a:pt x="11" y="3"/>
                    <a:pt x="11" y="3"/>
                  </a:cubicBezTo>
                  <a:cubicBezTo>
                    <a:pt x="11" y="3"/>
                    <a:pt x="11" y="3"/>
                    <a:pt x="11" y="3"/>
                  </a:cubicBezTo>
                  <a:cubicBezTo>
                    <a:pt x="12" y="4"/>
                    <a:pt x="12" y="4"/>
                    <a:pt x="12" y="4"/>
                  </a:cubicBezTo>
                  <a:cubicBezTo>
                    <a:pt x="13" y="4"/>
                    <a:pt x="13" y="4"/>
                    <a:pt x="13" y="4"/>
                  </a:cubicBezTo>
                  <a:cubicBezTo>
                    <a:pt x="13" y="3"/>
                    <a:pt x="13" y="3"/>
                    <a:pt x="13" y="3"/>
                  </a:cubicBezTo>
                  <a:cubicBezTo>
                    <a:pt x="14" y="4"/>
                    <a:pt x="14" y="4"/>
                    <a:pt x="14" y="4"/>
                  </a:cubicBezTo>
                  <a:cubicBezTo>
                    <a:pt x="14" y="3"/>
                    <a:pt x="14" y="3"/>
                    <a:pt x="14" y="3"/>
                  </a:cubicBezTo>
                  <a:cubicBezTo>
                    <a:pt x="15" y="3"/>
                    <a:pt x="15" y="3"/>
                    <a:pt x="15" y="3"/>
                  </a:cubicBezTo>
                  <a:cubicBezTo>
                    <a:pt x="15" y="2"/>
                    <a:pt x="15" y="2"/>
                    <a:pt x="15" y="2"/>
                  </a:cubicBezTo>
                  <a:cubicBezTo>
                    <a:pt x="15" y="2"/>
                    <a:pt x="15" y="2"/>
                    <a:pt x="15" y="2"/>
                  </a:cubicBezTo>
                  <a:cubicBezTo>
                    <a:pt x="15" y="2"/>
                    <a:pt x="15" y="0"/>
                    <a:pt x="14" y="0"/>
                  </a:cubicBezTo>
                  <a:cubicBezTo>
                    <a:pt x="14" y="0"/>
                    <a:pt x="14" y="1"/>
                    <a:pt x="14" y="1"/>
                  </a:cubicBezTo>
                  <a:cubicBezTo>
                    <a:pt x="13" y="2"/>
                    <a:pt x="13" y="2"/>
                    <a:pt x="13" y="2"/>
                  </a:cubicBezTo>
                  <a:cubicBezTo>
                    <a:pt x="13" y="2"/>
                    <a:pt x="13" y="2"/>
                    <a:pt x="13" y="2"/>
                  </a:cubicBezTo>
                  <a:cubicBezTo>
                    <a:pt x="12" y="1"/>
                    <a:pt x="12" y="1"/>
                    <a:pt x="12" y="1"/>
                  </a:cubicBezTo>
                  <a:cubicBezTo>
                    <a:pt x="13" y="1"/>
                    <a:pt x="13" y="1"/>
                    <a:pt x="13" y="1"/>
                  </a:cubicBezTo>
                  <a:cubicBezTo>
                    <a:pt x="13" y="1"/>
                    <a:pt x="11" y="1"/>
                    <a:pt x="11" y="1"/>
                  </a:cubicBezTo>
                  <a:cubicBezTo>
                    <a:pt x="11" y="2"/>
                    <a:pt x="11" y="1"/>
                    <a:pt x="11" y="1"/>
                  </a:cubicBezTo>
                  <a:cubicBezTo>
                    <a:pt x="10" y="1"/>
                    <a:pt x="10" y="1"/>
                    <a:pt x="10" y="1"/>
                  </a:cubicBezTo>
                  <a:cubicBezTo>
                    <a:pt x="10" y="1"/>
                    <a:pt x="10" y="0"/>
                    <a:pt x="9" y="1"/>
                  </a:cubicBezTo>
                  <a:cubicBezTo>
                    <a:pt x="8" y="2"/>
                    <a:pt x="8" y="2"/>
                    <a:pt x="8" y="2"/>
                  </a:cubicBezTo>
                  <a:cubicBezTo>
                    <a:pt x="7" y="2"/>
                    <a:pt x="7" y="2"/>
                    <a:pt x="7" y="2"/>
                  </a:cubicBezTo>
                  <a:cubicBezTo>
                    <a:pt x="7" y="2"/>
                    <a:pt x="7" y="3"/>
                    <a:pt x="6" y="3"/>
                  </a:cubicBezTo>
                  <a:cubicBezTo>
                    <a:pt x="6" y="3"/>
                    <a:pt x="6" y="3"/>
                    <a:pt x="6" y="3"/>
                  </a:cubicBezTo>
                  <a:cubicBezTo>
                    <a:pt x="6" y="5"/>
                    <a:pt x="6" y="5"/>
                    <a:pt x="6" y="5"/>
                  </a:cubicBezTo>
                  <a:lnTo>
                    <a:pt x="4" y="5"/>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06" name="Freeform 651"/>
            <p:cNvSpPr>
              <a:spLocks/>
            </p:cNvSpPr>
            <p:nvPr/>
          </p:nvSpPr>
          <p:spPr bwMode="auto">
            <a:xfrm>
              <a:off x="3384550" y="6210300"/>
              <a:ext cx="4763" cy="9525"/>
            </a:xfrm>
            <a:custGeom>
              <a:avLst/>
              <a:gdLst>
                <a:gd name="T0" fmla="*/ 0 w 1"/>
                <a:gd name="T1" fmla="*/ 2 h 2"/>
                <a:gd name="T2" fmla="*/ 0 w 1"/>
                <a:gd name="T3" fmla="*/ 0 h 2"/>
                <a:gd name="T4" fmla="*/ 1 w 1"/>
                <a:gd name="T5" fmla="*/ 0 h 2"/>
                <a:gd name="T6" fmla="*/ 1 w 1"/>
                <a:gd name="T7" fmla="*/ 1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2"/>
                    <a:pt x="0" y="1"/>
                    <a:pt x="0" y="0"/>
                  </a:cubicBezTo>
                  <a:cubicBezTo>
                    <a:pt x="1" y="0"/>
                    <a:pt x="1" y="0"/>
                    <a:pt x="1" y="0"/>
                  </a:cubicBezTo>
                  <a:cubicBezTo>
                    <a:pt x="1" y="0"/>
                    <a:pt x="1" y="1"/>
                    <a:pt x="1" y="1"/>
                  </a:cubicBezTo>
                  <a:cubicBezTo>
                    <a:pt x="1" y="2"/>
                    <a:pt x="0" y="2"/>
                    <a:pt x="0" y="2"/>
                  </a:cubicBezTo>
                </a:path>
              </a:pathLst>
            </a:custGeom>
            <a:solidFill>
              <a:srgbClr val="0F6D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07" name="Freeform 652"/>
            <p:cNvSpPr>
              <a:spLocks/>
            </p:cNvSpPr>
            <p:nvPr/>
          </p:nvSpPr>
          <p:spPr bwMode="auto">
            <a:xfrm>
              <a:off x="3384550" y="6210300"/>
              <a:ext cx="4763" cy="9525"/>
            </a:xfrm>
            <a:custGeom>
              <a:avLst/>
              <a:gdLst>
                <a:gd name="T0" fmla="*/ 0 w 1"/>
                <a:gd name="T1" fmla="*/ 2 h 2"/>
                <a:gd name="T2" fmla="*/ 0 w 1"/>
                <a:gd name="T3" fmla="*/ 0 h 2"/>
                <a:gd name="T4" fmla="*/ 1 w 1"/>
                <a:gd name="T5" fmla="*/ 0 h 2"/>
                <a:gd name="T6" fmla="*/ 1 w 1"/>
                <a:gd name="T7" fmla="*/ 1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2"/>
                    <a:pt x="0" y="1"/>
                    <a:pt x="0" y="0"/>
                  </a:cubicBezTo>
                  <a:cubicBezTo>
                    <a:pt x="1" y="0"/>
                    <a:pt x="1" y="0"/>
                    <a:pt x="1" y="0"/>
                  </a:cubicBezTo>
                  <a:cubicBezTo>
                    <a:pt x="1" y="0"/>
                    <a:pt x="1" y="1"/>
                    <a:pt x="1" y="1"/>
                  </a:cubicBezTo>
                  <a:cubicBezTo>
                    <a:pt x="1" y="2"/>
                    <a:pt x="0" y="2"/>
                    <a:pt x="0" y="2"/>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08" name="Freeform 653"/>
            <p:cNvSpPr>
              <a:spLocks/>
            </p:cNvSpPr>
            <p:nvPr/>
          </p:nvSpPr>
          <p:spPr bwMode="auto">
            <a:xfrm>
              <a:off x="3384550" y="6186488"/>
              <a:ext cx="38100" cy="33338"/>
            </a:xfrm>
            <a:custGeom>
              <a:avLst/>
              <a:gdLst>
                <a:gd name="T0" fmla="*/ 1 w 8"/>
                <a:gd name="T1" fmla="*/ 7 h 7"/>
                <a:gd name="T2" fmla="*/ 4 w 8"/>
                <a:gd name="T3" fmla="*/ 4 h 7"/>
                <a:gd name="T4" fmla="*/ 8 w 8"/>
                <a:gd name="T5" fmla="*/ 1 h 7"/>
                <a:gd name="T6" fmla="*/ 8 w 8"/>
                <a:gd name="T7" fmla="*/ 0 h 7"/>
                <a:gd name="T8" fmla="*/ 7 w 8"/>
                <a:gd name="T9" fmla="*/ 0 h 7"/>
                <a:gd name="T10" fmla="*/ 4 w 8"/>
                <a:gd name="T11" fmla="*/ 3 h 7"/>
                <a:gd name="T12" fmla="*/ 0 w 8"/>
                <a:gd name="T13" fmla="*/ 7 h 7"/>
                <a:gd name="T14" fmla="*/ 1 w 8"/>
                <a:gd name="T15" fmla="*/ 7 h 7"/>
                <a:gd name="T16" fmla="*/ 1 w 8"/>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1" y="7"/>
                  </a:moveTo>
                  <a:cubicBezTo>
                    <a:pt x="1" y="7"/>
                    <a:pt x="4" y="4"/>
                    <a:pt x="4" y="4"/>
                  </a:cubicBezTo>
                  <a:cubicBezTo>
                    <a:pt x="5" y="3"/>
                    <a:pt x="8" y="1"/>
                    <a:pt x="8" y="1"/>
                  </a:cubicBezTo>
                  <a:cubicBezTo>
                    <a:pt x="8" y="1"/>
                    <a:pt x="8" y="0"/>
                    <a:pt x="8" y="0"/>
                  </a:cubicBezTo>
                  <a:cubicBezTo>
                    <a:pt x="8" y="0"/>
                    <a:pt x="7" y="0"/>
                    <a:pt x="7" y="0"/>
                  </a:cubicBezTo>
                  <a:cubicBezTo>
                    <a:pt x="7" y="0"/>
                    <a:pt x="4" y="2"/>
                    <a:pt x="4" y="3"/>
                  </a:cubicBezTo>
                  <a:cubicBezTo>
                    <a:pt x="3" y="3"/>
                    <a:pt x="0" y="7"/>
                    <a:pt x="0" y="7"/>
                  </a:cubicBezTo>
                  <a:cubicBezTo>
                    <a:pt x="0" y="7"/>
                    <a:pt x="0" y="7"/>
                    <a:pt x="1" y="7"/>
                  </a:cubicBezTo>
                  <a:cubicBezTo>
                    <a:pt x="1" y="7"/>
                    <a:pt x="1" y="7"/>
                    <a:pt x="1" y="7"/>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09" name="Freeform 654"/>
            <p:cNvSpPr>
              <a:spLocks/>
            </p:cNvSpPr>
            <p:nvPr/>
          </p:nvSpPr>
          <p:spPr bwMode="auto">
            <a:xfrm>
              <a:off x="3384550" y="6186488"/>
              <a:ext cx="38100" cy="33338"/>
            </a:xfrm>
            <a:custGeom>
              <a:avLst/>
              <a:gdLst>
                <a:gd name="T0" fmla="*/ 1 w 8"/>
                <a:gd name="T1" fmla="*/ 7 h 7"/>
                <a:gd name="T2" fmla="*/ 4 w 8"/>
                <a:gd name="T3" fmla="*/ 4 h 7"/>
                <a:gd name="T4" fmla="*/ 8 w 8"/>
                <a:gd name="T5" fmla="*/ 1 h 7"/>
                <a:gd name="T6" fmla="*/ 8 w 8"/>
                <a:gd name="T7" fmla="*/ 0 h 7"/>
                <a:gd name="T8" fmla="*/ 7 w 8"/>
                <a:gd name="T9" fmla="*/ 0 h 7"/>
                <a:gd name="T10" fmla="*/ 4 w 8"/>
                <a:gd name="T11" fmla="*/ 3 h 7"/>
                <a:gd name="T12" fmla="*/ 0 w 8"/>
                <a:gd name="T13" fmla="*/ 7 h 7"/>
                <a:gd name="T14" fmla="*/ 1 w 8"/>
                <a:gd name="T15" fmla="*/ 7 h 7"/>
                <a:gd name="T16" fmla="*/ 1 w 8"/>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1" y="7"/>
                  </a:moveTo>
                  <a:cubicBezTo>
                    <a:pt x="1" y="7"/>
                    <a:pt x="4" y="4"/>
                    <a:pt x="4" y="4"/>
                  </a:cubicBezTo>
                  <a:cubicBezTo>
                    <a:pt x="5" y="3"/>
                    <a:pt x="8" y="1"/>
                    <a:pt x="8" y="1"/>
                  </a:cubicBezTo>
                  <a:cubicBezTo>
                    <a:pt x="8" y="1"/>
                    <a:pt x="8" y="0"/>
                    <a:pt x="8" y="0"/>
                  </a:cubicBezTo>
                  <a:cubicBezTo>
                    <a:pt x="8" y="0"/>
                    <a:pt x="7" y="0"/>
                    <a:pt x="7" y="0"/>
                  </a:cubicBezTo>
                  <a:cubicBezTo>
                    <a:pt x="7" y="0"/>
                    <a:pt x="4" y="2"/>
                    <a:pt x="4" y="3"/>
                  </a:cubicBezTo>
                  <a:cubicBezTo>
                    <a:pt x="3" y="3"/>
                    <a:pt x="0" y="7"/>
                    <a:pt x="0" y="7"/>
                  </a:cubicBezTo>
                  <a:cubicBezTo>
                    <a:pt x="0" y="7"/>
                    <a:pt x="0" y="7"/>
                    <a:pt x="1" y="7"/>
                  </a:cubicBezTo>
                  <a:cubicBezTo>
                    <a:pt x="1" y="7"/>
                    <a:pt x="1" y="7"/>
                    <a:pt x="1" y="7"/>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10" name="Freeform 655"/>
            <p:cNvSpPr>
              <a:spLocks/>
            </p:cNvSpPr>
            <p:nvPr/>
          </p:nvSpPr>
          <p:spPr bwMode="auto">
            <a:xfrm>
              <a:off x="3403600" y="6200775"/>
              <a:ext cx="9525" cy="4763"/>
            </a:xfrm>
            <a:custGeom>
              <a:avLst/>
              <a:gdLst>
                <a:gd name="T0" fmla="*/ 1 w 2"/>
                <a:gd name="T1" fmla="*/ 0 h 1"/>
                <a:gd name="T2" fmla="*/ 1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1"/>
                    <a:pt x="1" y="1"/>
                  </a:cubicBezTo>
                  <a:cubicBezTo>
                    <a:pt x="1" y="1"/>
                    <a:pt x="1" y="1"/>
                    <a:pt x="1" y="1"/>
                  </a:cubicBezTo>
                  <a:cubicBezTo>
                    <a:pt x="2" y="1"/>
                    <a:pt x="2" y="1"/>
                    <a:pt x="2" y="1"/>
                  </a:cubicBezTo>
                  <a:cubicBezTo>
                    <a:pt x="1" y="0"/>
                    <a:pt x="1" y="0"/>
                    <a:pt x="1" y="0"/>
                  </a:cubicBezTo>
                </a:path>
              </a:pathLst>
            </a:custGeom>
            <a:solidFill>
              <a:srgbClr val="DE42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11" name="Freeform 656"/>
            <p:cNvSpPr>
              <a:spLocks noEditPoints="1"/>
            </p:cNvSpPr>
            <p:nvPr/>
          </p:nvSpPr>
          <p:spPr bwMode="auto">
            <a:xfrm>
              <a:off x="3394075" y="6196013"/>
              <a:ext cx="33338" cy="28575"/>
            </a:xfrm>
            <a:custGeom>
              <a:avLst/>
              <a:gdLst>
                <a:gd name="T0" fmla="*/ 2 w 7"/>
                <a:gd name="T1" fmla="*/ 4 h 6"/>
                <a:gd name="T2" fmla="*/ 2 w 7"/>
                <a:gd name="T3" fmla="*/ 6 h 6"/>
                <a:gd name="T4" fmla="*/ 2 w 7"/>
                <a:gd name="T5" fmla="*/ 4 h 6"/>
                <a:gd name="T6" fmla="*/ 2 w 7"/>
                <a:gd name="T7" fmla="*/ 5 h 6"/>
                <a:gd name="T8" fmla="*/ 2 w 7"/>
                <a:gd name="T9" fmla="*/ 3 h 6"/>
                <a:gd name="T10" fmla="*/ 3 w 7"/>
                <a:gd name="T11" fmla="*/ 4 h 6"/>
                <a:gd name="T12" fmla="*/ 5 w 7"/>
                <a:gd name="T13" fmla="*/ 1 h 6"/>
                <a:gd name="T14" fmla="*/ 6 w 7"/>
                <a:gd name="T15" fmla="*/ 2 h 6"/>
                <a:gd name="T16" fmla="*/ 4 w 7"/>
                <a:gd name="T17" fmla="*/ 2 h 6"/>
                <a:gd name="T18" fmla="*/ 5 w 7"/>
                <a:gd name="T19" fmla="*/ 2 h 6"/>
                <a:gd name="T20" fmla="*/ 5 w 7"/>
                <a:gd name="T21" fmla="*/ 1 h 6"/>
                <a:gd name="T22" fmla="*/ 7 w 7"/>
                <a:gd name="T23" fmla="*/ 1 h 6"/>
                <a:gd name="T24" fmla="*/ 4 w 7"/>
                <a:gd name="T25" fmla="*/ 2 h 6"/>
                <a:gd name="T26" fmla="*/ 7 w 7"/>
                <a:gd name="T27" fmla="*/ 0 h 6"/>
                <a:gd name="T28" fmla="*/ 0 w 7"/>
                <a:gd name="T29" fmla="*/ 6 h 6"/>
                <a:gd name="T30" fmla="*/ 1 w 7"/>
                <a:gd name="T31" fmla="*/ 5 h 6"/>
                <a:gd name="T32" fmla="*/ 3 w 7"/>
                <a:gd name="T33" fmla="*/ 2 h 6"/>
                <a:gd name="T34" fmla="*/ 5 w 7"/>
                <a:gd name="T35" fmla="*/ 3 h 6"/>
                <a:gd name="T36" fmla="*/ 3 w 7"/>
                <a:gd name="T37" fmla="*/ 1 h 6"/>
                <a:gd name="T38" fmla="*/ 3 w 7"/>
                <a:gd name="T39" fmla="*/ 2 h 6"/>
                <a:gd name="T40" fmla="*/ 3 w 7"/>
                <a:gd name="T41" fmla="*/ 2 h 6"/>
                <a:gd name="T42" fmla="*/ 4 w 7"/>
                <a:gd name="T43" fmla="*/ 2 h 6"/>
                <a:gd name="T44" fmla="*/ 3 w 7"/>
                <a:gd name="T4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 h="6">
                  <a:moveTo>
                    <a:pt x="2" y="4"/>
                  </a:moveTo>
                  <a:cubicBezTo>
                    <a:pt x="2" y="6"/>
                    <a:pt x="2" y="6"/>
                    <a:pt x="2" y="6"/>
                  </a:cubicBezTo>
                  <a:moveTo>
                    <a:pt x="2" y="4"/>
                  </a:moveTo>
                  <a:cubicBezTo>
                    <a:pt x="2" y="5"/>
                    <a:pt x="2" y="5"/>
                    <a:pt x="2" y="5"/>
                  </a:cubicBezTo>
                  <a:moveTo>
                    <a:pt x="2" y="3"/>
                  </a:moveTo>
                  <a:cubicBezTo>
                    <a:pt x="2" y="3"/>
                    <a:pt x="2" y="4"/>
                    <a:pt x="3" y="4"/>
                  </a:cubicBezTo>
                  <a:moveTo>
                    <a:pt x="5" y="1"/>
                  </a:moveTo>
                  <a:cubicBezTo>
                    <a:pt x="6" y="2"/>
                    <a:pt x="6" y="2"/>
                    <a:pt x="6" y="2"/>
                  </a:cubicBezTo>
                  <a:moveTo>
                    <a:pt x="4" y="2"/>
                  </a:moveTo>
                  <a:cubicBezTo>
                    <a:pt x="5" y="2"/>
                    <a:pt x="5" y="2"/>
                    <a:pt x="5" y="2"/>
                  </a:cubicBezTo>
                  <a:moveTo>
                    <a:pt x="5" y="1"/>
                  </a:moveTo>
                  <a:cubicBezTo>
                    <a:pt x="5" y="1"/>
                    <a:pt x="6" y="1"/>
                    <a:pt x="7" y="1"/>
                  </a:cubicBezTo>
                  <a:moveTo>
                    <a:pt x="4" y="2"/>
                  </a:moveTo>
                  <a:cubicBezTo>
                    <a:pt x="4" y="2"/>
                    <a:pt x="7" y="0"/>
                    <a:pt x="7" y="0"/>
                  </a:cubicBezTo>
                  <a:moveTo>
                    <a:pt x="0" y="6"/>
                  </a:moveTo>
                  <a:cubicBezTo>
                    <a:pt x="0" y="6"/>
                    <a:pt x="0" y="6"/>
                    <a:pt x="1" y="5"/>
                  </a:cubicBezTo>
                  <a:cubicBezTo>
                    <a:pt x="2" y="4"/>
                    <a:pt x="3" y="2"/>
                    <a:pt x="3" y="2"/>
                  </a:cubicBezTo>
                  <a:cubicBezTo>
                    <a:pt x="3" y="2"/>
                    <a:pt x="4" y="2"/>
                    <a:pt x="5" y="3"/>
                  </a:cubicBezTo>
                  <a:moveTo>
                    <a:pt x="3" y="1"/>
                  </a:moveTo>
                  <a:cubicBezTo>
                    <a:pt x="3" y="1"/>
                    <a:pt x="2" y="2"/>
                    <a:pt x="3" y="2"/>
                  </a:cubicBezTo>
                  <a:cubicBezTo>
                    <a:pt x="3" y="2"/>
                    <a:pt x="3" y="2"/>
                    <a:pt x="3" y="2"/>
                  </a:cubicBezTo>
                  <a:cubicBezTo>
                    <a:pt x="4" y="2"/>
                    <a:pt x="4" y="2"/>
                    <a:pt x="4" y="2"/>
                  </a:cubicBezTo>
                  <a:cubicBezTo>
                    <a:pt x="3" y="1"/>
                    <a:pt x="3" y="1"/>
                    <a:pt x="3" y="1"/>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12" name="Freeform 657"/>
            <p:cNvSpPr>
              <a:spLocks/>
            </p:cNvSpPr>
            <p:nvPr/>
          </p:nvSpPr>
          <p:spPr bwMode="auto">
            <a:xfrm>
              <a:off x="3394075" y="6219825"/>
              <a:ext cx="4763" cy="4763"/>
            </a:xfrm>
            <a:custGeom>
              <a:avLst/>
              <a:gdLst>
                <a:gd name="T0" fmla="*/ 3 w 3"/>
                <a:gd name="T1" fmla="*/ 3 h 3"/>
                <a:gd name="T2" fmla="*/ 3 w 3"/>
                <a:gd name="T3" fmla="*/ 0 h 3"/>
                <a:gd name="T4" fmla="*/ 0 w 3"/>
                <a:gd name="T5" fmla="*/ 3 h 3"/>
                <a:gd name="T6" fmla="*/ 3 w 3"/>
                <a:gd name="T7" fmla="*/ 3 h 3"/>
              </a:gdLst>
              <a:ahLst/>
              <a:cxnLst>
                <a:cxn ang="0">
                  <a:pos x="T0" y="T1"/>
                </a:cxn>
                <a:cxn ang="0">
                  <a:pos x="T2" y="T3"/>
                </a:cxn>
                <a:cxn ang="0">
                  <a:pos x="T4" y="T5"/>
                </a:cxn>
                <a:cxn ang="0">
                  <a:pos x="T6" y="T7"/>
                </a:cxn>
              </a:cxnLst>
              <a:rect l="0" t="0" r="r" b="b"/>
              <a:pathLst>
                <a:path w="3" h="3">
                  <a:moveTo>
                    <a:pt x="3" y="3"/>
                  </a:moveTo>
                  <a:lnTo>
                    <a:pt x="3" y="0"/>
                  </a:lnTo>
                  <a:lnTo>
                    <a:pt x="0" y="3"/>
                  </a:lnTo>
                  <a:lnTo>
                    <a:pt x="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13" name="Freeform 658"/>
            <p:cNvSpPr>
              <a:spLocks/>
            </p:cNvSpPr>
            <p:nvPr/>
          </p:nvSpPr>
          <p:spPr bwMode="auto">
            <a:xfrm>
              <a:off x="3379788" y="6224588"/>
              <a:ext cx="4763" cy="9525"/>
            </a:xfrm>
            <a:custGeom>
              <a:avLst/>
              <a:gdLst>
                <a:gd name="T0" fmla="*/ 0 w 3"/>
                <a:gd name="T1" fmla="*/ 6 h 6"/>
                <a:gd name="T2" fmla="*/ 0 w 3"/>
                <a:gd name="T3" fmla="*/ 3 h 6"/>
                <a:gd name="T4" fmla="*/ 3 w 3"/>
                <a:gd name="T5" fmla="*/ 3 h 6"/>
                <a:gd name="T6" fmla="*/ 3 w 3"/>
                <a:gd name="T7" fmla="*/ 0 h 6"/>
                <a:gd name="T8" fmla="*/ 3 w 3"/>
                <a:gd name="T9" fmla="*/ 0 h 6"/>
              </a:gdLst>
              <a:ahLst/>
              <a:cxnLst>
                <a:cxn ang="0">
                  <a:pos x="T0" y="T1"/>
                </a:cxn>
                <a:cxn ang="0">
                  <a:pos x="T2" y="T3"/>
                </a:cxn>
                <a:cxn ang="0">
                  <a:pos x="T4" y="T5"/>
                </a:cxn>
                <a:cxn ang="0">
                  <a:pos x="T6" y="T7"/>
                </a:cxn>
                <a:cxn ang="0">
                  <a:pos x="T8" y="T9"/>
                </a:cxn>
              </a:cxnLst>
              <a:rect l="0" t="0" r="r" b="b"/>
              <a:pathLst>
                <a:path w="3" h="6">
                  <a:moveTo>
                    <a:pt x="0" y="6"/>
                  </a:moveTo>
                  <a:lnTo>
                    <a:pt x="0" y="3"/>
                  </a:lnTo>
                  <a:lnTo>
                    <a:pt x="3" y="3"/>
                  </a:lnTo>
                  <a:lnTo>
                    <a:pt x="3" y="0"/>
                  </a:lnTo>
                  <a:lnTo>
                    <a:pt x="3" y="0"/>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14" name="Freeform 659"/>
            <p:cNvSpPr>
              <a:spLocks/>
            </p:cNvSpPr>
            <p:nvPr/>
          </p:nvSpPr>
          <p:spPr bwMode="auto">
            <a:xfrm>
              <a:off x="3370263" y="6205538"/>
              <a:ext cx="14288" cy="14288"/>
            </a:xfrm>
            <a:custGeom>
              <a:avLst/>
              <a:gdLst>
                <a:gd name="T0" fmla="*/ 1 w 3"/>
                <a:gd name="T1" fmla="*/ 3 h 3"/>
                <a:gd name="T2" fmla="*/ 2 w 3"/>
                <a:gd name="T3" fmla="*/ 1 h 3"/>
                <a:gd name="T4" fmla="*/ 2 w 3"/>
                <a:gd name="T5" fmla="*/ 0 h 3"/>
                <a:gd name="T6" fmla="*/ 2 w 3"/>
                <a:gd name="T7" fmla="*/ 0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1" y="3"/>
                    <a:pt x="2" y="2"/>
                    <a:pt x="2" y="1"/>
                  </a:cubicBezTo>
                  <a:cubicBezTo>
                    <a:pt x="2" y="1"/>
                    <a:pt x="3" y="0"/>
                    <a:pt x="2" y="0"/>
                  </a:cubicBezTo>
                  <a:cubicBezTo>
                    <a:pt x="2" y="0"/>
                    <a:pt x="2" y="0"/>
                    <a:pt x="2" y="0"/>
                  </a:cubicBezTo>
                  <a:cubicBezTo>
                    <a:pt x="2" y="0"/>
                    <a:pt x="0" y="2"/>
                    <a:pt x="1" y="3"/>
                  </a:cubicBezTo>
                </a:path>
              </a:pathLst>
            </a:custGeom>
            <a:solidFill>
              <a:srgbClr val="4CAA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15" name="Freeform 660"/>
            <p:cNvSpPr>
              <a:spLocks/>
            </p:cNvSpPr>
            <p:nvPr/>
          </p:nvSpPr>
          <p:spPr bwMode="auto">
            <a:xfrm>
              <a:off x="3370263" y="6205538"/>
              <a:ext cx="14288" cy="14288"/>
            </a:xfrm>
            <a:custGeom>
              <a:avLst/>
              <a:gdLst>
                <a:gd name="T0" fmla="*/ 1 w 3"/>
                <a:gd name="T1" fmla="*/ 3 h 3"/>
                <a:gd name="T2" fmla="*/ 2 w 3"/>
                <a:gd name="T3" fmla="*/ 1 h 3"/>
                <a:gd name="T4" fmla="*/ 2 w 3"/>
                <a:gd name="T5" fmla="*/ 0 h 3"/>
                <a:gd name="T6" fmla="*/ 2 w 3"/>
                <a:gd name="T7" fmla="*/ 0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1" y="3"/>
                    <a:pt x="2" y="2"/>
                    <a:pt x="2" y="1"/>
                  </a:cubicBezTo>
                  <a:cubicBezTo>
                    <a:pt x="2" y="1"/>
                    <a:pt x="3" y="0"/>
                    <a:pt x="2" y="0"/>
                  </a:cubicBezTo>
                  <a:cubicBezTo>
                    <a:pt x="2" y="0"/>
                    <a:pt x="2" y="0"/>
                    <a:pt x="2" y="0"/>
                  </a:cubicBezTo>
                  <a:cubicBezTo>
                    <a:pt x="2" y="0"/>
                    <a:pt x="0" y="2"/>
                    <a:pt x="1" y="3"/>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16" name="Freeform 661"/>
            <p:cNvSpPr>
              <a:spLocks/>
            </p:cNvSpPr>
            <p:nvPr/>
          </p:nvSpPr>
          <p:spPr bwMode="auto">
            <a:xfrm>
              <a:off x="3375025" y="6196013"/>
              <a:ext cx="14288" cy="9525"/>
            </a:xfrm>
            <a:custGeom>
              <a:avLst/>
              <a:gdLst>
                <a:gd name="T0" fmla="*/ 1 w 3"/>
                <a:gd name="T1" fmla="*/ 2 h 2"/>
                <a:gd name="T2" fmla="*/ 2 w 3"/>
                <a:gd name="T3" fmla="*/ 1 h 2"/>
                <a:gd name="T4" fmla="*/ 3 w 3"/>
                <a:gd name="T5" fmla="*/ 0 h 2"/>
                <a:gd name="T6" fmla="*/ 1 w 3"/>
                <a:gd name="T7" fmla="*/ 0 h 2"/>
                <a:gd name="T8" fmla="*/ 0 w 3"/>
                <a:gd name="T9" fmla="*/ 1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cubicBezTo>
                    <a:pt x="1" y="2"/>
                    <a:pt x="1" y="2"/>
                    <a:pt x="2" y="1"/>
                  </a:cubicBezTo>
                  <a:cubicBezTo>
                    <a:pt x="3" y="0"/>
                    <a:pt x="3" y="0"/>
                    <a:pt x="3" y="0"/>
                  </a:cubicBezTo>
                  <a:cubicBezTo>
                    <a:pt x="3" y="0"/>
                    <a:pt x="1" y="0"/>
                    <a:pt x="1" y="0"/>
                  </a:cubicBezTo>
                  <a:cubicBezTo>
                    <a:pt x="0" y="1"/>
                    <a:pt x="0" y="1"/>
                    <a:pt x="0" y="1"/>
                  </a:cubicBezTo>
                  <a:cubicBezTo>
                    <a:pt x="1" y="2"/>
                    <a:pt x="1" y="2"/>
                    <a:pt x="1" y="2"/>
                  </a:cubicBezTo>
                </a:path>
              </a:pathLst>
            </a:custGeom>
            <a:solidFill>
              <a:srgbClr val="4CAA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17" name="Freeform 662"/>
            <p:cNvSpPr>
              <a:spLocks noEditPoints="1"/>
            </p:cNvSpPr>
            <p:nvPr/>
          </p:nvSpPr>
          <p:spPr bwMode="auto">
            <a:xfrm>
              <a:off x="3375025" y="6169025"/>
              <a:ext cx="65088" cy="55563"/>
            </a:xfrm>
            <a:custGeom>
              <a:avLst/>
              <a:gdLst>
                <a:gd name="T0" fmla="*/ 7 w 14"/>
                <a:gd name="T1" fmla="*/ 3 h 12"/>
                <a:gd name="T2" fmla="*/ 8 w 14"/>
                <a:gd name="T3" fmla="*/ 4 h 12"/>
                <a:gd name="T4" fmla="*/ 7 w 14"/>
                <a:gd name="T5" fmla="*/ 6 h 12"/>
                <a:gd name="T6" fmla="*/ 7 w 14"/>
                <a:gd name="T7" fmla="*/ 3 h 12"/>
                <a:gd name="T8" fmla="*/ 6 w 14"/>
                <a:gd name="T9" fmla="*/ 4 h 12"/>
                <a:gd name="T10" fmla="*/ 6 w 14"/>
                <a:gd name="T11" fmla="*/ 2 h 12"/>
                <a:gd name="T12" fmla="*/ 7 w 14"/>
                <a:gd name="T13" fmla="*/ 3 h 12"/>
                <a:gd name="T14" fmla="*/ 7 w 14"/>
                <a:gd name="T15" fmla="*/ 2 h 12"/>
                <a:gd name="T16" fmla="*/ 7 w 14"/>
                <a:gd name="T17" fmla="*/ 3 h 12"/>
                <a:gd name="T18" fmla="*/ 8 w 14"/>
                <a:gd name="T19" fmla="*/ 1 h 12"/>
                <a:gd name="T20" fmla="*/ 8 w 14"/>
                <a:gd name="T21" fmla="*/ 3 h 12"/>
                <a:gd name="T22" fmla="*/ 8 w 14"/>
                <a:gd name="T23" fmla="*/ 4 h 12"/>
                <a:gd name="T24" fmla="*/ 9 w 14"/>
                <a:gd name="T25" fmla="*/ 3 h 12"/>
                <a:gd name="T26" fmla="*/ 9 w 14"/>
                <a:gd name="T27" fmla="*/ 1 h 12"/>
                <a:gd name="T28" fmla="*/ 8 w 14"/>
                <a:gd name="T29" fmla="*/ 3 h 12"/>
                <a:gd name="T30" fmla="*/ 10 w 14"/>
                <a:gd name="T31" fmla="*/ 1 h 12"/>
                <a:gd name="T32" fmla="*/ 9 w 14"/>
                <a:gd name="T33" fmla="*/ 1 h 12"/>
                <a:gd name="T34" fmla="*/ 9 w 14"/>
                <a:gd name="T35" fmla="*/ 3 h 12"/>
                <a:gd name="T36" fmla="*/ 10 w 14"/>
                <a:gd name="T37" fmla="*/ 3 h 12"/>
                <a:gd name="T38" fmla="*/ 11 w 14"/>
                <a:gd name="T39" fmla="*/ 1 h 12"/>
                <a:gd name="T40" fmla="*/ 10 w 14"/>
                <a:gd name="T41" fmla="*/ 3 h 12"/>
                <a:gd name="T42" fmla="*/ 12 w 14"/>
                <a:gd name="T43" fmla="*/ 4 h 12"/>
                <a:gd name="T44" fmla="*/ 11 w 14"/>
                <a:gd name="T45" fmla="*/ 4 h 12"/>
                <a:gd name="T46" fmla="*/ 11 w 14"/>
                <a:gd name="T47" fmla="*/ 2 h 12"/>
                <a:gd name="T48" fmla="*/ 13 w 14"/>
                <a:gd name="T49" fmla="*/ 4 h 12"/>
                <a:gd name="T50" fmla="*/ 12 w 14"/>
                <a:gd name="T51" fmla="*/ 2 h 12"/>
                <a:gd name="T52" fmla="*/ 12 w 14"/>
                <a:gd name="T53" fmla="*/ 2 h 12"/>
                <a:gd name="T54" fmla="*/ 14 w 14"/>
                <a:gd name="T55" fmla="*/ 3 h 12"/>
                <a:gd name="T56" fmla="*/ 14 w 14"/>
                <a:gd name="T57" fmla="*/ 2 h 12"/>
                <a:gd name="T58" fmla="*/ 12 w 14"/>
                <a:gd name="T59" fmla="*/ 2 h 12"/>
                <a:gd name="T60" fmla="*/ 13 w 14"/>
                <a:gd name="T61" fmla="*/ 2 h 12"/>
                <a:gd name="T62" fmla="*/ 13 w 14"/>
                <a:gd name="T63" fmla="*/ 1 h 12"/>
                <a:gd name="T64" fmla="*/ 5 w 14"/>
                <a:gd name="T65" fmla="*/ 5 h 12"/>
                <a:gd name="T66" fmla="*/ 5 w 14"/>
                <a:gd name="T67" fmla="*/ 3 h 12"/>
                <a:gd name="T68" fmla="*/ 7 w 14"/>
                <a:gd name="T69" fmla="*/ 6 h 12"/>
                <a:gd name="T70" fmla="*/ 5 w 14"/>
                <a:gd name="T71" fmla="*/ 5 h 12"/>
                <a:gd name="T72" fmla="*/ 4 w 14"/>
                <a:gd name="T73" fmla="*/ 7 h 12"/>
                <a:gd name="T74" fmla="*/ 5 w 14"/>
                <a:gd name="T75" fmla="*/ 7 h 12"/>
                <a:gd name="T76" fmla="*/ 3 w 14"/>
                <a:gd name="T77" fmla="*/ 7 h 12"/>
                <a:gd name="T78" fmla="*/ 3 w 14"/>
                <a:gd name="T79" fmla="*/ 6 h 12"/>
                <a:gd name="T80" fmla="*/ 2 w 14"/>
                <a:gd name="T81" fmla="*/ 7 h 12"/>
                <a:gd name="T82" fmla="*/ 2 w 14"/>
                <a:gd name="T83" fmla="*/ 9 h 12"/>
                <a:gd name="T84" fmla="*/ 1 w 14"/>
                <a:gd name="T85" fmla="*/ 11 h 12"/>
                <a:gd name="T86" fmla="*/ 3 w 14"/>
                <a:gd name="T87" fmla="*/ 11 h 12"/>
                <a:gd name="T88" fmla="*/ 1 w 14"/>
                <a:gd name="T89" fmla="*/ 10 h 12"/>
                <a:gd name="T90" fmla="*/ 0 w 14"/>
                <a:gd name="T91" fmla="*/ 12 h 12"/>
                <a:gd name="T92" fmla="*/ 1 w 14"/>
                <a:gd name="T93" fmla="*/ 12 h 12"/>
                <a:gd name="T94" fmla="*/ 4 w 14"/>
                <a:gd name="T95" fmla="*/ 6 h 12"/>
                <a:gd name="T96" fmla="*/ 4 w 14"/>
                <a:gd name="T97" fmla="*/ 5 h 12"/>
                <a:gd name="T98" fmla="*/ 3 w 14"/>
                <a:gd name="T99" fmla="*/ 5 h 12"/>
                <a:gd name="T100" fmla="*/ 6 w 14"/>
                <a:gd name="T101" fmla="*/ 6 h 12"/>
                <a:gd name="T102" fmla="*/ 6 w 14"/>
                <a:gd name="T103" fmla="*/ 6 h 12"/>
                <a:gd name="T104" fmla="*/ 1 w 14"/>
                <a:gd name="T105" fmla="*/ 8 h 12"/>
                <a:gd name="T106" fmla="*/ 3 w 14"/>
                <a:gd name="T107" fmla="*/ 6 h 12"/>
                <a:gd name="T108" fmla="*/ 0 w 14"/>
                <a:gd name="T10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2">
                  <a:moveTo>
                    <a:pt x="7" y="4"/>
                  </a:moveTo>
                  <a:cubicBezTo>
                    <a:pt x="7" y="3"/>
                    <a:pt x="7" y="3"/>
                    <a:pt x="7" y="3"/>
                  </a:cubicBezTo>
                  <a:cubicBezTo>
                    <a:pt x="8" y="3"/>
                    <a:pt x="8" y="3"/>
                    <a:pt x="8" y="3"/>
                  </a:cubicBezTo>
                  <a:cubicBezTo>
                    <a:pt x="8" y="4"/>
                    <a:pt x="8" y="4"/>
                    <a:pt x="8" y="4"/>
                  </a:cubicBezTo>
                  <a:cubicBezTo>
                    <a:pt x="7" y="5"/>
                    <a:pt x="7" y="5"/>
                    <a:pt x="7" y="5"/>
                  </a:cubicBezTo>
                  <a:cubicBezTo>
                    <a:pt x="7" y="6"/>
                    <a:pt x="7" y="6"/>
                    <a:pt x="7" y="6"/>
                  </a:cubicBezTo>
                  <a:cubicBezTo>
                    <a:pt x="7" y="5"/>
                    <a:pt x="7" y="5"/>
                    <a:pt x="7" y="5"/>
                  </a:cubicBezTo>
                  <a:moveTo>
                    <a:pt x="7" y="3"/>
                  </a:moveTo>
                  <a:cubicBezTo>
                    <a:pt x="7" y="3"/>
                    <a:pt x="7" y="5"/>
                    <a:pt x="7" y="5"/>
                  </a:cubicBezTo>
                  <a:cubicBezTo>
                    <a:pt x="6" y="5"/>
                    <a:pt x="6" y="4"/>
                    <a:pt x="6" y="4"/>
                  </a:cubicBezTo>
                  <a:cubicBezTo>
                    <a:pt x="5" y="3"/>
                    <a:pt x="5" y="3"/>
                    <a:pt x="5" y="3"/>
                  </a:cubicBezTo>
                  <a:cubicBezTo>
                    <a:pt x="5" y="3"/>
                    <a:pt x="6" y="2"/>
                    <a:pt x="6" y="2"/>
                  </a:cubicBezTo>
                  <a:cubicBezTo>
                    <a:pt x="6" y="2"/>
                    <a:pt x="7" y="2"/>
                    <a:pt x="7" y="2"/>
                  </a:cubicBezTo>
                  <a:lnTo>
                    <a:pt x="7" y="3"/>
                  </a:lnTo>
                  <a:close/>
                  <a:moveTo>
                    <a:pt x="7" y="1"/>
                  </a:moveTo>
                  <a:cubicBezTo>
                    <a:pt x="7" y="1"/>
                    <a:pt x="7" y="2"/>
                    <a:pt x="7" y="2"/>
                  </a:cubicBezTo>
                  <a:cubicBezTo>
                    <a:pt x="7" y="3"/>
                    <a:pt x="7" y="3"/>
                    <a:pt x="7" y="3"/>
                  </a:cubicBezTo>
                  <a:cubicBezTo>
                    <a:pt x="7" y="3"/>
                    <a:pt x="7" y="3"/>
                    <a:pt x="7" y="3"/>
                  </a:cubicBezTo>
                  <a:cubicBezTo>
                    <a:pt x="9" y="1"/>
                    <a:pt x="9" y="1"/>
                    <a:pt x="9" y="1"/>
                  </a:cubicBezTo>
                  <a:cubicBezTo>
                    <a:pt x="9" y="1"/>
                    <a:pt x="9" y="1"/>
                    <a:pt x="8" y="1"/>
                  </a:cubicBezTo>
                  <a:cubicBezTo>
                    <a:pt x="8" y="1"/>
                    <a:pt x="7" y="1"/>
                    <a:pt x="7" y="1"/>
                  </a:cubicBezTo>
                  <a:close/>
                  <a:moveTo>
                    <a:pt x="8" y="3"/>
                  </a:moveTo>
                  <a:cubicBezTo>
                    <a:pt x="8" y="3"/>
                    <a:pt x="7" y="5"/>
                    <a:pt x="8" y="5"/>
                  </a:cubicBezTo>
                  <a:cubicBezTo>
                    <a:pt x="8" y="5"/>
                    <a:pt x="8" y="4"/>
                    <a:pt x="8" y="4"/>
                  </a:cubicBezTo>
                  <a:cubicBezTo>
                    <a:pt x="8" y="4"/>
                    <a:pt x="9" y="4"/>
                    <a:pt x="9" y="4"/>
                  </a:cubicBezTo>
                  <a:cubicBezTo>
                    <a:pt x="9" y="3"/>
                    <a:pt x="9" y="3"/>
                    <a:pt x="9" y="3"/>
                  </a:cubicBezTo>
                  <a:cubicBezTo>
                    <a:pt x="8" y="3"/>
                    <a:pt x="8" y="3"/>
                    <a:pt x="8" y="3"/>
                  </a:cubicBezTo>
                  <a:close/>
                  <a:moveTo>
                    <a:pt x="9" y="1"/>
                  </a:moveTo>
                  <a:cubicBezTo>
                    <a:pt x="9" y="1"/>
                    <a:pt x="7" y="3"/>
                    <a:pt x="7" y="3"/>
                  </a:cubicBezTo>
                  <a:cubicBezTo>
                    <a:pt x="8" y="3"/>
                    <a:pt x="8" y="3"/>
                    <a:pt x="8" y="3"/>
                  </a:cubicBezTo>
                  <a:cubicBezTo>
                    <a:pt x="8" y="3"/>
                    <a:pt x="9" y="3"/>
                    <a:pt x="9" y="3"/>
                  </a:cubicBezTo>
                  <a:cubicBezTo>
                    <a:pt x="9" y="2"/>
                    <a:pt x="10" y="1"/>
                    <a:pt x="10" y="1"/>
                  </a:cubicBezTo>
                  <a:cubicBezTo>
                    <a:pt x="10" y="1"/>
                    <a:pt x="10" y="1"/>
                    <a:pt x="10" y="1"/>
                  </a:cubicBezTo>
                  <a:cubicBezTo>
                    <a:pt x="9" y="1"/>
                    <a:pt x="9" y="1"/>
                    <a:pt x="9" y="1"/>
                  </a:cubicBezTo>
                  <a:close/>
                  <a:moveTo>
                    <a:pt x="10" y="1"/>
                  </a:moveTo>
                  <a:cubicBezTo>
                    <a:pt x="10" y="1"/>
                    <a:pt x="9" y="2"/>
                    <a:pt x="9" y="3"/>
                  </a:cubicBezTo>
                  <a:cubicBezTo>
                    <a:pt x="9" y="3"/>
                    <a:pt x="9" y="3"/>
                    <a:pt x="9" y="3"/>
                  </a:cubicBezTo>
                  <a:cubicBezTo>
                    <a:pt x="10" y="3"/>
                    <a:pt x="10" y="3"/>
                    <a:pt x="10" y="3"/>
                  </a:cubicBezTo>
                  <a:cubicBezTo>
                    <a:pt x="11" y="1"/>
                    <a:pt x="11" y="1"/>
                    <a:pt x="11" y="1"/>
                  </a:cubicBezTo>
                  <a:cubicBezTo>
                    <a:pt x="11" y="1"/>
                    <a:pt x="12" y="0"/>
                    <a:pt x="11" y="1"/>
                  </a:cubicBezTo>
                  <a:cubicBezTo>
                    <a:pt x="11" y="1"/>
                    <a:pt x="10" y="1"/>
                    <a:pt x="10" y="1"/>
                  </a:cubicBezTo>
                  <a:moveTo>
                    <a:pt x="10" y="3"/>
                  </a:moveTo>
                  <a:cubicBezTo>
                    <a:pt x="11" y="2"/>
                    <a:pt x="11" y="2"/>
                    <a:pt x="11" y="2"/>
                  </a:cubicBezTo>
                  <a:cubicBezTo>
                    <a:pt x="12" y="4"/>
                    <a:pt x="12" y="4"/>
                    <a:pt x="12" y="4"/>
                  </a:cubicBezTo>
                  <a:cubicBezTo>
                    <a:pt x="12" y="4"/>
                    <a:pt x="12" y="4"/>
                    <a:pt x="12" y="4"/>
                  </a:cubicBezTo>
                  <a:cubicBezTo>
                    <a:pt x="11" y="4"/>
                    <a:pt x="11" y="4"/>
                    <a:pt x="11" y="4"/>
                  </a:cubicBezTo>
                  <a:cubicBezTo>
                    <a:pt x="10" y="3"/>
                    <a:pt x="10" y="3"/>
                    <a:pt x="10" y="3"/>
                  </a:cubicBezTo>
                  <a:close/>
                  <a:moveTo>
                    <a:pt x="11" y="2"/>
                  </a:moveTo>
                  <a:cubicBezTo>
                    <a:pt x="12" y="3"/>
                    <a:pt x="12" y="3"/>
                    <a:pt x="12" y="3"/>
                  </a:cubicBezTo>
                  <a:cubicBezTo>
                    <a:pt x="13" y="4"/>
                    <a:pt x="13" y="4"/>
                    <a:pt x="13" y="4"/>
                  </a:cubicBezTo>
                  <a:cubicBezTo>
                    <a:pt x="13" y="3"/>
                    <a:pt x="13" y="3"/>
                    <a:pt x="13" y="3"/>
                  </a:cubicBezTo>
                  <a:cubicBezTo>
                    <a:pt x="12" y="2"/>
                    <a:pt x="12" y="2"/>
                    <a:pt x="12" y="2"/>
                  </a:cubicBezTo>
                  <a:cubicBezTo>
                    <a:pt x="11" y="2"/>
                    <a:pt x="11" y="2"/>
                    <a:pt x="11" y="2"/>
                  </a:cubicBezTo>
                  <a:close/>
                  <a:moveTo>
                    <a:pt x="12" y="2"/>
                  </a:moveTo>
                  <a:cubicBezTo>
                    <a:pt x="12" y="2"/>
                    <a:pt x="13" y="3"/>
                    <a:pt x="13" y="3"/>
                  </a:cubicBezTo>
                  <a:cubicBezTo>
                    <a:pt x="13" y="3"/>
                    <a:pt x="14" y="3"/>
                    <a:pt x="14" y="3"/>
                  </a:cubicBezTo>
                  <a:cubicBezTo>
                    <a:pt x="14" y="2"/>
                    <a:pt x="14" y="2"/>
                    <a:pt x="14" y="2"/>
                  </a:cubicBezTo>
                  <a:cubicBezTo>
                    <a:pt x="14" y="2"/>
                    <a:pt x="14" y="2"/>
                    <a:pt x="14" y="2"/>
                  </a:cubicBezTo>
                  <a:cubicBezTo>
                    <a:pt x="13" y="2"/>
                    <a:pt x="13" y="2"/>
                    <a:pt x="13" y="2"/>
                  </a:cubicBezTo>
                  <a:lnTo>
                    <a:pt x="12" y="2"/>
                  </a:lnTo>
                  <a:close/>
                  <a:moveTo>
                    <a:pt x="13" y="2"/>
                  </a:moveTo>
                  <a:cubicBezTo>
                    <a:pt x="13" y="2"/>
                    <a:pt x="13" y="2"/>
                    <a:pt x="13" y="2"/>
                  </a:cubicBezTo>
                  <a:cubicBezTo>
                    <a:pt x="14" y="2"/>
                    <a:pt x="14" y="2"/>
                    <a:pt x="14" y="2"/>
                  </a:cubicBezTo>
                  <a:cubicBezTo>
                    <a:pt x="14" y="2"/>
                    <a:pt x="13" y="0"/>
                    <a:pt x="13" y="1"/>
                  </a:cubicBezTo>
                  <a:cubicBezTo>
                    <a:pt x="13" y="1"/>
                    <a:pt x="13" y="2"/>
                    <a:pt x="13" y="2"/>
                  </a:cubicBezTo>
                  <a:close/>
                  <a:moveTo>
                    <a:pt x="5" y="5"/>
                  </a:moveTo>
                  <a:cubicBezTo>
                    <a:pt x="5" y="5"/>
                    <a:pt x="5" y="3"/>
                    <a:pt x="5" y="3"/>
                  </a:cubicBezTo>
                  <a:cubicBezTo>
                    <a:pt x="5" y="3"/>
                    <a:pt x="5" y="3"/>
                    <a:pt x="5" y="3"/>
                  </a:cubicBezTo>
                  <a:cubicBezTo>
                    <a:pt x="5" y="3"/>
                    <a:pt x="6" y="4"/>
                    <a:pt x="6" y="5"/>
                  </a:cubicBezTo>
                  <a:cubicBezTo>
                    <a:pt x="6" y="5"/>
                    <a:pt x="7" y="6"/>
                    <a:pt x="7" y="6"/>
                  </a:cubicBezTo>
                  <a:cubicBezTo>
                    <a:pt x="6" y="6"/>
                    <a:pt x="6" y="6"/>
                    <a:pt x="6" y="6"/>
                  </a:cubicBezTo>
                  <a:lnTo>
                    <a:pt x="5" y="5"/>
                  </a:lnTo>
                  <a:close/>
                  <a:moveTo>
                    <a:pt x="3" y="8"/>
                  </a:moveTo>
                  <a:cubicBezTo>
                    <a:pt x="4" y="7"/>
                    <a:pt x="4" y="7"/>
                    <a:pt x="4" y="7"/>
                  </a:cubicBezTo>
                  <a:moveTo>
                    <a:pt x="3" y="7"/>
                  </a:moveTo>
                  <a:cubicBezTo>
                    <a:pt x="5" y="7"/>
                    <a:pt x="5" y="7"/>
                    <a:pt x="5" y="7"/>
                  </a:cubicBezTo>
                  <a:moveTo>
                    <a:pt x="2" y="7"/>
                  </a:moveTo>
                  <a:cubicBezTo>
                    <a:pt x="3" y="7"/>
                    <a:pt x="3" y="7"/>
                    <a:pt x="3" y="7"/>
                  </a:cubicBezTo>
                  <a:cubicBezTo>
                    <a:pt x="3" y="6"/>
                    <a:pt x="3" y="6"/>
                    <a:pt x="3" y="6"/>
                  </a:cubicBezTo>
                  <a:cubicBezTo>
                    <a:pt x="3" y="6"/>
                    <a:pt x="3" y="6"/>
                    <a:pt x="3" y="6"/>
                  </a:cubicBezTo>
                  <a:lnTo>
                    <a:pt x="2" y="7"/>
                  </a:lnTo>
                  <a:close/>
                  <a:moveTo>
                    <a:pt x="2" y="7"/>
                  </a:moveTo>
                  <a:cubicBezTo>
                    <a:pt x="2" y="9"/>
                    <a:pt x="2" y="9"/>
                    <a:pt x="2" y="9"/>
                  </a:cubicBezTo>
                  <a:cubicBezTo>
                    <a:pt x="2" y="9"/>
                    <a:pt x="2" y="9"/>
                    <a:pt x="2" y="9"/>
                  </a:cubicBezTo>
                  <a:cubicBezTo>
                    <a:pt x="3" y="8"/>
                    <a:pt x="3" y="8"/>
                    <a:pt x="3" y="8"/>
                  </a:cubicBezTo>
                  <a:moveTo>
                    <a:pt x="1" y="11"/>
                  </a:moveTo>
                  <a:cubicBezTo>
                    <a:pt x="2" y="11"/>
                    <a:pt x="2" y="11"/>
                    <a:pt x="2" y="11"/>
                  </a:cubicBezTo>
                  <a:cubicBezTo>
                    <a:pt x="3" y="11"/>
                    <a:pt x="3" y="11"/>
                    <a:pt x="3" y="11"/>
                  </a:cubicBezTo>
                  <a:moveTo>
                    <a:pt x="1" y="9"/>
                  </a:moveTo>
                  <a:cubicBezTo>
                    <a:pt x="1" y="10"/>
                    <a:pt x="1" y="10"/>
                    <a:pt x="1" y="10"/>
                  </a:cubicBezTo>
                  <a:cubicBezTo>
                    <a:pt x="1" y="11"/>
                    <a:pt x="1" y="11"/>
                    <a:pt x="1" y="11"/>
                  </a:cubicBezTo>
                  <a:moveTo>
                    <a:pt x="0" y="12"/>
                  </a:moveTo>
                  <a:cubicBezTo>
                    <a:pt x="1" y="11"/>
                    <a:pt x="1" y="11"/>
                    <a:pt x="1" y="11"/>
                  </a:cubicBezTo>
                  <a:cubicBezTo>
                    <a:pt x="1" y="12"/>
                    <a:pt x="1" y="12"/>
                    <a:pt x="1" y="12"/>
                  </a:cubicBezTo>
                  <a:moveTo>
                    <a:pt x="4" y="5"/>
                  </a:moveTo>
                  <a:cubicBezTo>
                    <a:pt x="4" y="6"/>
                    <a:pt x="4" y="6"/>
                    <a:pt x="4" y="6"/>
                  </a:cubicBezTo>
                  <a:cubicBezTo>
                    <a:pt x="5" y="6"/>
                    <a:pt x="5" y="6"/>
                    <a:pt x="5" y="6"/>
                  </a:cubicBezTo>
                  <a:lnTo>
                    <a:pt x="4" y="5"/>
                  </a:lnTo>
                  <a:close/>
                  <a:moveTo>
                    <a:pt x="6" y="7"/>
                  </a:moveTo>
                  <a:cubicBezTo>
                    <a:pt x="6" y="7"/>
                    <a:pt x="3" y="6"/>
                    <a:pt x="3" y="5"/>
                  </a:cubicBezTo>
                  <a:cubicBezTo>
                    <a:pt x="4" y="5"/>
                    <a:pt x="4" y="5"/>
                    <a:pt x="4" y="5"/>
                  </a:cubicBezTo>
                  <a:cubicBezTo>
                    <a:pt x="6" y="6"/>
                    <a:pt x="6" y="6"/>
                    <a:pt x="6" y="6"/>
                  </a:cubicBezTo>
                  <a:cubicBezTo>
                    <a:pt x="6" y="6"/>
                    <a:pt x="6" y="6"/>
                    <a:pt x="6" y="6"/>
                  </a:cubicBezTo>
                  <a:cubicBezTo>
                    <a:pt x="6" y="6"/>
                    <a:pt x="6" y="6"/>
                    <a:pt x="6" y="6"/>
                  </a:cubicBezTo>
                  <a:cubicBezTo>
                    <a:pt x="6" y="6"/>
                    <a:pt x="6" y="7"/>
                    <a:pt x="6" y="7"/>
                  </a:cubicBezTo>
                  <a:close/>
                  <a:moveTo>
                    <a:pt x="1" y="8"/>
                  </a:moveTo>
                  <a:cubicBezTo>
                    <a:pt x="1" y="8"/>
                    <a:pt x="1" y="8"/>
                    <a:pt x="2" y="7"/>
                  </a:cubicBezTo>
                  <a:cubicBezTo>
                    <a:pt x="3" y="6"/>
                    <a:pt x="3" y="6"/>
                    <a:pt x="3" y="6"/>
                  </a:cubicBezTo>
                  <a:cubicBezTo>
                    <a:pt x="3" y="6"/>
                    <a:pt x="1" y="6"/>
                    <a:pt x="1" y="6"/>
                  </a:cubicBezTo>
                  <a:cubicBezTo>
                    <a:pt x="0" y="7"/>
                    <a:pt x="0" y="7"/>
                    <a:pt x="0" y="7"/>
                  </a:cubicBezTo>
                  <a:lnTo>
                    <a:pt x="1" y="8"/>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18" name="Freeform 663"/>
            <p:cNvSpPr>
              <a:spLocks/>
            </p:cNvSpPr>
            <p:nvPr/>
          </p:nvSpPr>
          <p:spPr bwMode="auto">
            <a:xfrm>
              <a:off x="3413125" y="6386513"/>
              <a:ext cx="69850" cy="242888"/>
            </a:xfrm>
            <a:custGeom>
              <a:avLst/>
              <a:gdLst>
                <a:gd name="T0" fmla="*/ 20 w 44"/>
                <a:gd name="T1" fmla="*/ 153 h 153"/>
                <a:gd name="T2" fmla="*/ 0 w 44"/>
                <a:gd name="T3" fmla="*/ 15 h 153"/>
                <a:gd name="T4" fmla="*/ 20 w 44"/>
                <a:gd name="T5" fmla="*/ 0 h 153"/>
                <a:gd name="T6" fmla="*/ 26 w 44"/>
                <a:gd name="T7" fmla="*/ 3 h 153"/>
                <a:gd name="T8" fmla="*/ 44 w 44"/>
                <a:gd name="T9" fmla="*/ 132 h 153"/>
                <a:gd name="T10" fmla="*/ 20 w 44"/>
                <a:gd name="T11" fmla="*/ 153 h 153"/>
              </a:gdLst>
              <a:ahLst/>
              <a:cxnLst>
                <a:cxn ang="0">
                  <a:pos x="T0" y="T1"/>
                </a:cxn>
                <a:cxn ang="0">
                  <a:pos x="T2" y="T3"/>
                </a:cxn>
                <a:cxn ang="0">
                  <a:pos x="T4" y="T5"/>
                </a:cxn>
                <a:cxn ang="0">
                  <a:pos x="T6" y="T7"/>
                </a:cxn>
                <a:cxn ang="0">
                  <a:pos x="T8" y="T9"/>
                </a:cxn>
                <a:cxn ang="0">
                  <a:pos x="T10" y="T11"/>
                </a:cxn>
              </a:cxnLst>
              <a:rect l="0" t="0" r="r" b="b"/>
              <a:pathLst>
                <a:path w="44" h="153">
                  <a:moveTo>
                    <a:pt x="20" y="153"/>
                  </a:moveTo>
                  <a:lnTo>
                    <a:pt x="0" y="15"/>
                  </a:lnTo>
                  <a:lnTo>
                    <a:pt x="20" y="0"/>
                  </a:lnTo>
                  <a:lnTo>
                    <a:pt x="26" y="3"/>
                  </a:lnTo>
                  <a:lnTo>
                    <a:pt x="44" y="132"/>
                  </a:lnTo>
                  <a:lnTo>
                    <a:pt x="20" y="153"/>
                  </a:lnTo>
                  <a:close/>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19" name="Freeform 664"/>
            <p:cNvSpPr>
              <a:spLocks/>
            </p:cNvSpPr>
            <p:nvPr/>
          </p:nvSpPr>
          <p:spPr bwMode="auto">
            <a:xfrm>
              <a:off x="3413125" y="6386513"/>
              <a:ext cx="69850" cy="242888"/>
            </a:xfrm>
            <a:custGeom>
              <a:avLst/>
              <a:gdLst>
                <a:gd name="T0" fmla="*/ 20 w 44"/>
                <a:gd name="T1" fmla="*/ 153 h 153"/>
                <a:gd name="T2" fmla="*/ 0 w 44"/>
                <a:gd name="T3" fmla="*/ 15 h 153"/>
                <a:gd name="T4" fmla="*/ 20 w 44"/>
                <a:gd name="T5" fmla="*/ 0 h 153"/>
                <a:gd name="T6" fmla="*/ 26 w 44"/>
                <a:gd name="T7" fmla="*/ 3 h 153"/>
                <a:gd name="T8" fmla="*/ 44 w 44"/>
                <a:gd name="T9" fmla="*/ 132 h 153"/>
                <a:gd name="T10" fmla="*/ 20 w 44"/>
                <a:gd name="T11" fmla="*/ 153 h 153"/>
              </a:gdLst>
              <a:ahLst/>
              <a:cxnLst>
                <a:cxn ang="0">
                  <a:pos x="T0" y="T1"/>
                </a:cxn>
                <a:cxn ang="0">
                  <a:pos x="T2" y="T3"/>
                </a:cxn>
                <a:cxn ang="0">
                  <a:pos x="T4" y="T5"/>
                </a:cxn>
                <a:cxn ang="0">
                  <a:pos x="T6" y="T7"/>
                </a:cxn>
                <a:cxn ang="0">
                  <a:pos x="T8" y="T9"/>
                </a:cxn>
                <a:cxn ang="0">
                  <a:pos x="T10" y="T11"/>
                </a:cxn>
              </a:cxnLst>
              <a:rect l="0" t="0" r="r" b="b"/>
              <a:pathLst>
                <a:path w="44" h="153">
                  <a:moveTo>
                    <a:pt x="20" y="153"/>
                  </a:moveTo>
                  <a:lnTo>
                    <a:pt x="0" y="15"/>
                  </a:lnTo>
                  <a:lnTo>
                    <a:pt x="20" y="0"/>
                  </a:lnTo>
                  <a:lnTo>
                    <a:pt x="26" y="3"/>
                  </a:lnTo>
                  <a:lnTo>
                    <a:pt x="44" y="132"/>
                  </a:lnTo>
                  <a:lnTo>
                    <a:pt x="20" y="153"/>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20" name="Freeform 665"/>
            <p:cNvSpPr>
              <a:spLocks/>
            </p:cNvSpPr>
            <p:nvPr/>
          </p:nvSpPr>
          <p:spPr bwMode="auto">
            <a:xfrm>
              <a:off x="3422650" y="6410325"/>
              <a:ext cx="26988" cy="23813"/>
            </a:xfrm>
            <a:custGeom>
              <a:avLst/>
              <a:gdLst>
                <a:gd name="T0" fmla="*/ 0 w 6"/>
                <a:gd name="T1" fmla="*/ 2 h 5"/>
                <a:gd name="T2" fmla="*/ 1 w 6"/>
                <a:gd name="T3" fmla="*/ 2 h 5"/>
                <a:gd name="T4" fmla="*/ 2 w 6"/>
                <a:gd name="T5" fmla="*/ 3 h 5"/>
                <a:gd name="T6" fmla="*/ 3 w 6"/>
                <a:gd name="T7" fmla="*/ 1 h 5"/>
                <a:gd name="T8" fmla="*/ 5 w 6"/>
                <a:gd name="T9" fmla="*/ 0 h 5"/>
                <a:gd name="T10" fmla="*/ 5 w 6"/>
                <a:gd name="T11" fmla="*/ 2 h 5"/>
                <a:gd name="T12" fmla="*/ 4 w 6"/>
                <a:gd name="T13" fmla="*/ 2 h 5"/>
                <a:gd name="T14" fmla="*/ 4 w 6"/>
                <a:gd name="T15" fmla="*/ 1 h 5"/>
                <a:gd name="T16" fmla="*/ 3 w 6"/>
                <a:gd name="T17" fmla="*/ 3 h 5"/>
                <a:gd name="T18" fmla="*/ 2 w 6"/>
                <a:gd name="T19" fmla="*/ 4 h 5"/>
                <a:gd name="T20" fmla="*/ 0 w 6"/>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0" y="2"/>
                  </a:moveTo>
                  <a:cubicBezTo>
                    <a:pt x="1" y="2"/>
                    <a:pt x="1" y="2"/>
                    <a:pt x="1" y="2"/>
                  </a:cubicBezTo>
                  <a:cubicBezTo>
                    <a:pt x="1" y="2"/>
                    <a:pt x="1" y="3"/>
                    <a:pt x="2" y="3"/>
                  </a:cubicBezTo>
                  <a:cubicBezTo>
                    <a:pt x="3" y="4"/>
                    <a:pt x="3" y="1"/>
                    <a:pt x="3" y="1"/>
                  </a:cubicBezTo>
                  <a:cubicBezTo>
                    <a:pt x="3" y="1"/>
                    <a:pt x="3" y="0"/>
                    <a:pt x="5" y="0"/>
                  </a:cubicBezTo>
                  <a:cubicBezTo>
                    <a:pt x="6" y="0"/>
                    <a:pt x="5" y="2"/>
                    <a:pt x="5" y="2"/>
                  </a:cubicBezTo>
                  <a:cubicBezTo>
                    <a:pt x="5" y="2"/>
                    <a:pt x="4" y="3"/>
                    <a:pt x="4" y="2"/>
                  </a:cubicBezTo>
                  <a:cubicBezTo>
                    <a:pt x="4" y="1"/>
                    <a:pt x="4" y="1"/>
                    <a:pt x="4" y="1"/>
                  </a:cubicBezTo>
                  <a:cubicBezTo>
                    <a:pt x="4" y="1"/>
                    <a:pt x="3" y="2"/>
                    <a:pt x="3" y="3"/>
                  </a:cubicBezTo>
                  <a:cubicBezTo>
                    <a:pt x="3" y="5"/>
                    <a:pt x="2" y="4"/>
                    <a:pt x="2" y="4"/>
                  </a:cubicBezTo>
                  <a:cubicBezTo>
                    <a:pt x="2" y="4"/>
                    <a:pt x="0" y="4"/>
                    <a:pt x="0" y="2"/>
                  </a:cubicBezTo>
                </a:path>
              </a:pathLst>
            </a:cu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21" name="Freeform 666"/>
            <p:cNvSpPr>
              <a:spLocks/>
            </p:cNvSpPr>
            <p:nvPr/>
          </p:nvSpPr>
          <p:spPr bwMode="auto">
            <a:xfrm>
              <a:off x="3422650" y="6410325"/>
              <a:ext cx="26988" cy="23813"/>
            </a:xfrm>
            <a:custGeom>
              <a:avLst/>
              <a:gdLst>
                <a:gd name="T0" fmla="*/ 0 w 6"/>
                <a:gd name="T1" fmla="*/ 2 h 5"/>
                <a:gd name="T2" fmla="*/ 1 w 6"/>
                <a:gd name="T3" fmla="*/ 2 h 5"/>
                <a:gd name="T4" fmla="*/ 2 w 6"/>
                <a:gd name="T5" fmla="*/ 3 h 5"/>
                <a:gd name="T6" fmla="*/ 3 w 6"/>
                <a:gd name="T7" fmla="*/ 1 h 5"/>
                <a:gd name="T8" fmla="*/ 5 w 6"/>
                <a:gd name="T9" fmla="*/ 0 h 5"/>
                <a:gd name="T10" fmla="*/ 5 w 6"/>
                <a:gd name="T11" fmla="*/ 2 h 5"/>
                <a:gd name="T12" fmla="*/ 4 w 6"/>
                <a:gd name="T13" fmla="*/ 2 h 5"/>
                <a:gd name="T14" fmla="*/ 4 w 6"/>
                <a:gd name="T15" fmla="*/ 1 h 5"/>
                <a:gd name="T16" fmla="*/ 3 w 6"/>
                <a:gd name="T17" fmla="*/ 3 h 5"/>
                <a:gd name="T18" fmla="*/ 2 w 6"/>
                <a:gd name="T19" fmla="*/ 4 h 5"/>
                <a:gd name="T20" fmla="*/ 0 w 6"/>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0" y="2"/>
                  </a:moveTo>
                  <a:cubicBezTo>
                    <a:pt x="1" y="2"/>
                    <a:pt x="1" y="2"/>
                    <a:pt x="1" y="2"/>
                  </a:cubicBezTo>
                  <a:cubicBezTo>
                    <a:pt x="1" y="2"/>
                    <a:pt x="1" y="3"/>
                    <a:pt x="2" y="3"/>
                  </a:cubicBezTo>
                  <a:cubicBezTo>
                    <a:pt x="3" y="4"/>
                    <a:pt x="3" y="1"/>
                    <a:pt x="3" y="1"/>
                  </a:cubicBezTo>
                  <a:cubicBezTo>
                    <a:pt x="3" y="1"/>
                    <a:pt x="3" y="0"/>
                    <a:pt x="5" y="0"/>
                  </a:cubicBezTo>
                  <a:cubicBezTo>
                    <a:pt x="6" y="0"/>
                    <a:pt x="5" y="2"/>
                    <a:pt x="5" y="2"/>
                  </a:cubicBezTo>
                  <a:cubicBezTo>
                    <a:pt x="5" y="2"/>
                    <a:pt x="4" y="3"/>
                    <a:pt x="4" y="2"/>
                  </a:cubicBezTo>
                  <a:cubicBezTo>
                    <a:pt x="4" y="1"/>
                    <a:pt x="4" y="1"/>
                    <a:pt x="4" y="1"/>
                  </a:cubicBezTo>
                  <a:cubicBezTo>
                    <a:pt x="4" y="1"/>
                    <a:pt x="3" y="2"/>
                    <a:pt x="3" y="3"/>
                  </a:cubicBezTo>
                  <a:cubicBezTo>
                    <a:pt x="3" y="5"/>
                    <a:pt x="2" y="4"/>
                    <a:pt x="2" y="4"/>
                  </a:cubicBezTo>
                  <a:cubicBezTo>
                    <a:pt x="2" y="4"/>
                    <a:pt x="0" y="4"/>
                    <a:pt x="0" y="2"/>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22" name="Oval 667"/>
            <p:cNvSpPr>
              <a:spLocks noChangeArrowheads="1"/>
            </p:cNvSpPr>
            <p:nvPr/>
          </p:nvSpPr>
          <p:spPr bwMode="auto">
            <a:xfrm>
              <a:off x="3432175" y="6438900"/>
              <a:ext cx="7938"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23" name="Oval 668"/>
            <p:cNvSpPr>
              <a:spLocks noChangeArrowheads="1"/>
            </p:cNvSpPr>
            <p:nvPr/>
          </p:nvSpPr>
          <p:spPr bwMode="auto">
            <a:xfrm>
              <a:off x="3432175" y="6438900"/>
              <a:ext cx="7938"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24" name="Oval 669"/>
            <p:cNvSpPr>
              <a:spLocks noChangeArrowheads="1"/>
            </p:cNvSpPr>
            <p:nvPr/>
          </p:nvSpPr>
          <p:spPr bwMode="auto">
            <a:xfrm>
              <a:off x="3440113" y="6438900"/>
              <a:ext cx="9525"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25" name="Oval 670"/>
            <p:cNvSpPr>
              <a:spLocks noChangeArrowheads="1"/>
            </p:cNvSpPr>
            <p:nvPr/>
          </p:nvSpPr>
          <p:spPr bwMode="auto">
            <a:xfrm>
              <a:off x="3440113" y="6438900"/>
              <a:ext cx="9525"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26" name="Oval 671"/>
            <p:cNvSpPr>
              <a:spLocks noChangeArrowheads="1"/>
            </p:cNvSpPr>
            <p:nvPr/>
          </p:nvSpPr>
          <p:spPr bwMode="auto">
            <a:xfrm>
              <a:off x="3435350" y="6443663"/>
              <a:ext cx="9525" cy="7938"/>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27" name="Oval 672"/>
            <p:cNvSpPr>
              <a:spLocks noChangeArrowheads="1"/>
            </p:cNvSpPr>
            <p:nvPr/>
          </p:nvSpPr>
          <p:spPr bwMode="auto">
            <a:xfrm>
              <a:off x="3435350" y="6443663"/>
              <a:ext cx="9525" cy="7938"/>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28" name="Oval 673"/>
            <p:cNvSpPr>
              <a:spLocks noChangeArrowheads="1"/>
            </p:cNvSpPr>
            <p:nvPr/>
          </p:nvSpPr>
          <p:spPr bwMode="auto">
            <a:xfrm>
              <a:off x="3435350" y="6489700"/>
              <a:ext cx="9525"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29" name="Oval 674"/>
            <p:cNvSpPr>
              <a:spLocks noChangeArrowheads="1"/>
            </p:cNvSpPr>
            <p:nvPr/>
          </p:nvSpPr>
          <p:spPr bwMode="auto">
            <a:xfrm>
              <a:off x="3435350" y="6489700"/>
              <a:ext cx="9525"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30" name="Oval 675"/>
            <p:cNvSpPr>
              <a:spLocks noChangeArrowheads="1"/>
            </p:cNvSpPr>
            <p:nvPr/>
          </p:nvSpPr>
          <p:spPr bwMode="auto">
            <a:xfrm>
              <a:off x="3444875" y="6489700"/>
              <a:ext cx="9525"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31" name="Oval 676"/>
            <p:cNvSpPr>
              <a:spLocks noChangeArrowheads="1"/>
            </p:cNvSpPr>
            <p:nvPr/>
          </p:nvSpPr>
          <p:spPr bwMode="auto">
            <a:xfrm>
              <a:off x="3444875" y="6489700"/>
              <a:ext cx="9525"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32" name="Oval 677"/>
            <p:cNvSpPr>
              <a:spLocks noChangeArrowheads="1"/>
            </p:cNvSpPr>
            <p:nvPr/>
          </p:nvSpPr>
          <p:spPr bwMode="auto">
            <a:xfrm>
              <a:off x="3440113" y="6499225"/>
              <a:ext cx="9525" cy="4763"/>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33" name="Oval 678"/>
            <p:cNvSpPr>
              <a:spLocks noChangeArrowheads="1"/>
            </p:cNvSpPr>
            <p:nvPr/>
          </p:nvSpPr>
          <p:spPr bwMode="auto">
            <a:xfrm>
              <a:off x="3440113" y="6499225"/>
              <a:ext cx="9525" cy="4763"/>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34" name="Oval 679"/>
            <p:cNvSpPr>
              <a:spLocks noChangeArrowheads="1"/>
            </p:cNvSpPr>
            <p:nvPr/>
          </p:nvSpPr>
          <p:spPr bwMode="auto">
            <a:xfrm>
              <a:off x="3444875" y="6545263"/>
              <a:ext cx="9525"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35" name="Oval 680"/>
            <p:cNvSpPr>
              <a:spLocks noChangeArrowheads="1"/>
            </p:cNvSpPr>
            <p:nvPr/>
          </p:nvSpPr>
          <p:spPr bwMode="auto">
            <a:xfrm>
              <a:off x="3444875" y="6545263"/>
              <a:ext cx="9525"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36" name="Oval 681"/>
            <p:cNvSpPr>
              <a:spLocks noChangeArrowheads="1"/>
            </p:cNvSpPr>
            <p:nvPr/>
          </p:nvSpPr>
          <p:spPr bwMode="auto">
            <a:xfrm>
              <a:off x="3454400" y="6545263"/>
              <a:ext cx="9525"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37" name="Oval 682"/>
            <p:cNvSpPr>
              <a:spLocks noChangeArrowheads="1"/>
            </p:cNvSpPr>
            <p:nvPr/>
          </p:nvSpPr>
          <p:spPr bwMode="auto">
            <a:xfrm>
              <a:off x="3454400" y="6545263"/>
              <a:ext cx="9525"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38" name="Oval 683"/>
            <p:cNvSpPr>
              <a:spLocks noChangeArrowheads="1"/>
            </p:cNvSpPr>
            <p:nvPr/>
          </p:nvSpPr>
          <p:spPr bwMode="auto">
            <a:xfrm>
              <a:off x="3449638" y="6550025"/>
              <a:ext cx="9525"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39" name="Oval 684"/>
            <p:cNvSpPr>
              <a:spLocks noChangeArrowheads="1"/>
            </p:cNvSpPr>
            <p:nvPr/>
          </p:nvSpPr>
          <p:spPr bwMode="auto">
            <a:xfrm>
              <a:off x="3449638" y="6550025"/>
              <a:ext cx="9525"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40" name="Freeform 685"/>
            <p:cNvSpPr>
              <a:spLocks noEditPoints="1"/>
            </p:cNvSpPr>
            <p:nvPr/>
          </p:nvSpPr>
          <p:spPr bwMode="auto">
            <a:xfrm>
              <a:off x="3432175" y="6456363"/>
              <a:ext cx="26988" cy="19050"/>
            </a:xfrm>
            <a:custGeom>
              <a:avLst/>
              <a:gdLst>
                <a:gd name="T0" fmla="*/ 4 w 6"/>
                <a:gd name="T1" fmla="*/ 0 h 4"/>
                <a:gd name="T2" fmla="*/ 0 w 6"/>
                <a:gd name="T3" fmla="*/ 3 h 4"/>
                <a:gd name="T4" fmla="*/ 0 w 6"/>
                <a:gd name="T5" fmla="*/ 4 h 4"/>
                <a:gd name="T6" fmla="*/ 2 w 6"/>
                <a:gd name="T7" fmla="*/ 3 h 4"/>
                <a:gd name="T8" fmla="*/ 5 w 6"/>
                <a:gd name="T9" fmla="*/ 3 h 4"/>
                <a:gd name="T10" fmla="*/ 4 w 6"/>
                <a:gd name="T11" fmla="*/ 0 h 4"/>
                <a:gd name="T12" fmla="*/ 4 w 6"/>
                <a:gd name="T13" fmla="*/ 2 h 4"/>
                <a:gd name="T14" fmla="*/ 3 w 6"/>
                <a:gd name="T15" fmla="*/ 2 h 4"/>
                <a:gd name="T16" fmla="*/ 4 w 6"/>
                <a:gd name="T17" fmla="*/ 1 h 4"/>
                <a:gd name="T18" fmla="*/ 4 w 6"/>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4" y="0"/>
                  </a:moveTo>
                  <a:cubicBezTo>
                    <a:pt x="0" y="3"/>
                    <a:pt x="0" y="3"/>
                    <a:pt x="0" y="3"/>
                  </a:cubicBezTo>
                  <a:cubicBezTo>
                    <a:pt x="0" y="4"/>
                    <a:pt x="0" y="4"/>
                    <a:pt x="0" y="4"/>
                  </a:cubicBezTo>
                  <a:cubicBezTo>
                    <a:pt x="2" y="3"/>
                    <a:pt x="2" y="3"/>
                    <a:pt x="2" y="3"/>
                  </a:cubicBezTo>
                  <a:cubicBezTo>
                    <a:pt x="2" y="3"/>
                    <a:pt x="3" y="4"/>
                    <a:pt x="5" y="3"/>
                  </a:cubicBezTo>
                  <a:cubicBezTo>
                    <a:pt x="6" y="2"/>
                    <a:pt x="4" y="0"/>
                    <a:pt x="4" y="0"/>
                  </a:cubicBezTo>
                  <a:moveTo>
                    <a:pt x="4" y="2"/>
                  </a:moveTo>
                  <a:cubicBezTo>
                    <a:pt x="3" y="2"/>
                    <a:pt x="3" y="2"/>
                    <a:pt x="3" y="2"/>
                  </a:cubicBezTo>
                  <a:cubicBezTo>
                    <a:pt x="4" y="1"/>
                    <a:pt x="4" y="1"/>
                    <a:pt x="4" y="1"/>
                  </a:cubicBezTo>
                  <a:cubicBezTo>
                    <a:pt x="4" y="1"/>
                    <a:pt x="4" y="2"/>
                    <a:pt x="4" y="2"/>
                  </a:cubicBezTo>
                </a:path>
              </a:pathLst>
            </a:cu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41" name="Freeform 686"/>
            <p:cNvSpPr>
              <a:spLocks noEditPoints="1"/>
            </p:cNvSpPr>
            <p:nvPr/>
          </p:nvSpPr>
          <p:spPr bwMode="auto">
            <a:xfrm>
              <a:off x="3432175" y="6456363"/>
              <a:ext cx="26988" cy="19050"/>
            </a:xfrm>
            <a:custGeom>
              <a:avLst/>
              <a:gdLst>
                <a:gd name="T0" fmla="*/ 4 w 6"/>
                <a:gd name="T1" fmla="*/ 0 h 4"/>
                <a:gd name="T2" fmla="*/ 0 w 6"/>
                <a:gd name="T3" fmla="*/ 3 h 4"/>
                <a:gd name="T4" fmla="*/ 0 w 6"/>
                <a:gd name="T5" fmla="*/ 4 h 4"/>
                <a:gd name="T6" fmla="*/ 2 w 6"/>
                <a:gd name="T7" fmla="*/ 3 h 4"/>
                <a:gd name="T8" fmla="*/ 5 w 6"/>
                <a:gd name="T9" fmla="*/ 3 h 4"/>
                <a:gd name="T10" fmla="*/ 4 w 6"/>
                <a:gd name="T11" fmla="*/ 0 h 4"/>
                <a:gd name="T12" fmla="*/ 4 w 6"/>
                <a:gd name="T13" fmla="*/ 2 h 4"/>
                <a:gd name="T14" fmla="*/ 3 w 6"/>
                <a:gd name="T15" fmla="*/ 2 h 4"/>
                <a:gd name="T16" fmla="*/ 4 w 6"/>
                <a:gd name="T17" fmla="*/ 1 h 4"/>
                <a:gd name="T18" fmla="*/ 4 w 6"/>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4" y="0"/>
                  </a:moveTo>
                  <a:cubicBezTo>
                    <a:pt x="0" y="3"/>
                    <a:pt x="0" y="3"/>
                    <a:pt x="0" y="3"/>
                  </a:cubicBezTo>
                  <a:cubicBezTo>
                    <a:pt x="0" y="4"/>
                    <a:pt x="0" y="4"/>
                    <a:pt x="0" y="4"/>
                  </a:cubicBezTo>
                  <a:cubicBezTo>
                    <a:pt x="2" y="3"/>
                    <a:pt x="2" y="3"/>
                    <a:pt x="2" y="3"/>
                  </a:cubicBezTo>
                  <a:cubicBezTo>
                    <a:pt x="2" y="3"/>
                    <a:pt x="3" y="4"/>
                    <a:pt x="5" y="3"/>
                  </a:cubicBezTo>
                  <a:cubicBezTo>
                    <a:pt x="6" y="2"/>
                    <a:pt x="4" y="0"/>
                    <a:pt x="4" y="0"/>
                  </a:cubicBezTo>
                  <a:close/>
                  <a:moveTo>
                    <a:pt x="4" y="2"/>
                  </a:moveTo>
                  <a:cubicBezTo>
                    <a:pt x="3" y="2"/>
                    <a:pt x="3" y="2"/>
                    <a:pt x="3" y="2"/>
                  </a:cubicBezTo>
                  <a:cubicBezTo>
                    <a:pt x="4" y="1"/>
                    <a:pt x="4" y="1"/>
                    <a:pt x="4" y="1"/>
                  </a:cubicBezTo>
                  <a:cubicBezTo>
                    <a:pt x="4" y="1"/>
                    <a:pt x="4" y="2"/>
                    <a:pt x="4" y="2"/>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42" name="Freeform 687"/>
            <p:cNvSpPr>
              <a:spLocks noEditPoints="1"/>
            </p:cNvSpPr>
            <p:nvPr/>
          </p:nvSpPr>
          <p:spPr bwMode="auto">
            <a:xfrm>
              <a:off x="3435350" y="6513513"/>
              <a:ext cx="28575" cy="22225"/>
            </a:xfrm>
            <a:custGeom>
              <a:avLst/>
              <a:gdLst>
                <a:gd name="T0" fmla="*/ 5 w 6"/>
                <a:gd name="T1" fmla="*/ 0 h 5"/>
                <a:gd name="T2" fmla="*/ 2 w 6"/>
                <a:gd name="T3" fmla="*/ 1 h 5"/>
                <a:gd name="T4" fmla="*/ 1 w 6"/>
                <a:gd name="T5" fmla="*/ 3 h 5"/>
                <a:gd name="T6" fmla="*/ 0 w 6"/>
                <a:gd name="T7" fmla="*/ 5 h 5"/>
                <a:gd name="T8" fmla="*/ 1 w 6"/>
                <a:gd name="T9" fmla="*/ 5 h 5"/>
                <a:gd name="T10" fmla="*/ 2 w 6"/>
                <a:gd name="T11" fmla="*/ 4 h 5"/>
                <a:gd name="T12" fmla="*/ 5 w 6"/>
                <a:gd name="T13" fmla="*/ 3 h 5"/>
                <a:gd name="T14" fmla="*/ 5 w 6"/>
                <a:gd name="T15" fmla="*/ 0 h 5"/>
                <a:gd name="T16" fmla="*/ 4 w 6"/>
                <a:gd name="T17" fmla="*/ 2 h 5"/>
                <a:gd name="T18" fmla="*/ 2 w 6"/>
                <a:gd name="T19" fmla="*/ 3 h 5"/>
                <a:gd name="T20" fmla="*/ 2 w 6"/>
                <a:gd name="T21" fmla="*/ 2 h 5"/>
                <a:gd name="T22" fmla="*/ 4 w 6"/>
                <a:gd name="T23" fmla="*/ 1 h 5"/>
                <a:gd name="T24" fmla="*/ 4 w 6"/>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5" y="0"/>
                  </a:moveTo>
                  <a:cubicBezTo>
                    <a:pt x="4" y="0"/>
                    <a:pt x="3" y="0"/>
                    <a:pt x="2" y="1"/>
                  </a:cubicBezTo>
                  <a:cubicBezTo>
                    <a:pt x="1" y="2"/>
                    <a:pt x="1" y="3"/>
                    <a:pt x="1" y="3"/>
                  </a:cubicBezTo>
                  <a:cubicBezTo>
                    <a:pt x="0" y="5"/>
                    <a:pt x="0" y="5"/>
                    <a:pt x="0" y="5"/>
                  </a:cubicBezTo>
                  <a:cubicBezTo>
                    <a:pt x="1" y="5"/>
                    <a:pt x="1" y="5"/>
                    <a:pt x="1" y="5"/>
                  </a:cubicBezTo>
                  <a:cubicBezTo>
                    <a:pt x="2" y="4"/>
                    <a:pt x="2" y="4"/>
                    <a:pt x="2" y="4"/>
                  </a:cubicBezTo>
                  <a:cubicBezTo>
                    <a:pt x="2" y="4"/>
                    <a:pt x="3" y="4"/>
                    <a:pt x="5" y="3"/>
                  </a:cubicBezTo>
                  <a:cubicBezTo>
                    <a:pt x="6" y="2"/>
                    <a:pt x="5" y="0"/>
                    <a:pt x="5" y="0"/>
                  </a:cubicBezTo>
                  <a:moveTo>
                    <a:pt x="4" y="2"/>
                  </a:moveTo>
                  <a:cubicBezTo>
                    <a:pt x="3" y="3"/>
                    <a:pt x="2" y="3"/>
                    <a:pt x="2" y="3"/>
                  </a:cubicBezTo>
                  <a:cubicBezTo>
                    <a:pt x="2" y="3"/>
                    <a:pt x="2" y="2"/>
                    <a:pt x="2" y="2"/>
                  </a:cubicBezTo>
                  <a:cubicBezTo>
                    <a:pt x="3" y="1"/>
                    <a:pt x="4" y="1"/>
                    <a:pt x="4" y="1"/>
                  </a:cubicBezTo>
                  <a:cubicBezTo>
                    <a:pt x="4" y="1"/>
                    <a:pt x="5" y="1"/>
                    <a:pt x="4" y="2"/>
                  </a:cubicBezTo>
                </a:path>
              </a:pathLst>
            </a:cu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43" name="Freeform 688"/>
            <p:cNvSpPr>
              <a:spLocks noEditPoints="1"/>
            </p:cNvSpPr>
            <p:nvPr/>
          </p:nvSpPr>
          <p:spPr bwMode="auto">
            <a:xfrm>
              <a:off x="3435350" y="6513513"/>
              <a:ext cx="28575" cy="22225"/>
            </a:xfrm>
            <a:custGeom>
              <a:avLst/>
              <a:gdLst>
                <a:gd name="T0" fmla="*/ 5 w 6"/>
                <a:gd name="T1" fmla="*/ 0 h 5"/>
                <a:gd name="T2" fmla="*/ 2 w 6"/>
                <a:gd name="T3" fmla="*/ 1 h 5"/>
                <a:gd name="T4" fmla="*/ 1 w 6"/>
                <a:gd name="T5" fmla="*/ 3 h 5"/>
                <a:gd name="T6" fmla="*/ 0 w 6"/>
                <a:gd name="T7" fmla="*/ 5 h 5"/>
                <a:gd name="T8" fmla="*/ 1 w 6"/>
                <a:gd name="T9" fmla="*/ 5 h 5"/>
                <a:gd name="T10" fmla="*/ 2 w 6"/>
                <a:gd name="T11" fmla="*/ 4 h 5"/>
                <a:gd name="T12" fmla="*/ 5 w 6"/>
                <a:gd name="T13" fmla="*/ 3 h 5"/>
                <a:gd name="T14" fmla="*/ 5 w 6"/>
                <a:gd name="T15" fmla="*/ 0 h 5"/>
                <a:gd name="T16" fmla="*/ 4 w 6"/>
                <a:gd name="T17" fmla="*/ 2 h 5"/>
                <a:gd name="T18" fmla="*/ 2 w 6"/>
                <a:gd name="T19" fmla="*/ 3 h 5"/>
                <a:gd name="T20" fmla="*/ 2 w 6"/>
                <a:gd name="T21" fmla="*/ 2 h 5"/>
                <a:gd name="T22" fmla="*/ 4 w 6"/>
                <a:gd name="T23" fmla="*/ 1 h 5"/>
                <a:gd name="T24" fmla="*/ 4 w 6"/>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5" y="0"/>
                  </a:moveTo>
                  <a:cubicBezTo>
                    <a:pt x="4" y="0"/>
                    <a:pt x="3" y="0"/>
                    <a:pt x="2" y="1"/>
                  </a:cubicBezTo>
                  <a:cubicBezTo>
                    <a:pt x="1" y="2"/>
                    <a:pt x="1" y="3"/>
                    <a:pt x="1" y="3"/>
                  </a:cubicBezTo>
                  <a:cubicBezTo>
                    <a:pt x="0" y="5"/>
                    <a:pt x="0" y="5"/>
                    <a:pt x="0" y="5"/>
                  </a:cubicBezTo>
                  <a:cubicBezTo>
                    <a:pt x="1" y="5"/>
                    <a:pt x="1" y="5"/>
                    <a:pt x="1" y="5"/>
                  </a:cubicBezTo>
                  <a:cubicBezTo>
                    <a:pt x="2" y="4"/>
                    <a:pt x="2" y="4"/>
                    <a:pt x="2" y="4"/>
                  </a:cubicBezTo>
                  <a:cubicBezTo>
                    <a:pt x="2" y="4"/>
                    <a:pt x="3" y="4"/>
                    <a:pt x="5" y="3"/>
                  </a:cubicBezTo>
                  <a:cubicBezTo>
                    <a:pt x="6" y="2"/>
                    <a:pt x="5" y="0"/>
                    <a:pt x="5" y="0"/>
                  </a:cubicBezTo>
                  <a:close/>
                  <a:moveTo>
                    <a:pt x="4" y="2"/>
                  </a:moveTo>
                  <a:cubicBezTo>
                    <a:pt x="3" y="3"/>
                    <a:pt x="2" y="3"/>
                    <a:pt x="2" y="3"/>
                  </a:cubicBezTo>
                  <a:cubicBezTo>
                    <a:pt x="2" y="3"/>
                    <a:pt x="2" y="2"/>
                    <a:pt x="2" y="2"/>
                  </a:cubicBezTo>
                  <a:cubicBezTo>
                    <a:pt x="3" y="1"/>
                    <a:pt x="4" y="1"/>
                    <a:pt x="4" y="1"/>
                  </a:cubicBezTo>
                  <a:cubicBezTo>
                    <a:pt x="4" y="1"/>
                    <a:pt x="5" y="1"/>
                    <a:pt x="4" y="2"/>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44" name="Freeform 689"/>
            <p:cNvSpPr>
              <a:spLocks/>
            </p:cNvSpPr>
            <p:nvPr/>
          </p:nvSpPr>
          <p:spPr bwMode="auto">
            <a:xfrm>
              <a:off x="3444875" y="6564313"/>
              <a:ext cx="23813" cy="23813"/>
            </a:xfrm>
            <a:custGeom>
              <a:avLst/>
              <a:gdLst>
                <a:gd name="T0" fmla="*/ 0 w 5"/>
                <a:gd name="T1" fmla="*/ 2 h 5"/>
                <a:gd name="T2" fmla="*/ 1 w 5"/>
                <a:gd name="T3" fmla="*/ 1 h 5"/>
                <a:gd name="T4" fmla="*/ 2 w 5"/>
                <a:gd name="T5" fmla="*/ 3 h 5"/>
                <a:gd name="T6" fmla="*/ 2 w 5"/>
                <a:gd name="T7" fmla="*/ 1 h 5"/>
                <a:gd name="T8" fmla="*/ 4 w 5"/>
                <a:gd name="T9" fmla="*/ 0 h 5"/>
                <a:gd name="T10" fmla="*/ 5 w 5"/>
                <a:gd name="T11" fmla="*/ 2 h 5"/>
                <a:gd name="T12" fmla="*/ 4 w 5"/>
                <a:gd name="T13" fmla="*/ 2 h 5"/>
                <a:gd name="T14" fmla="*/ 4 w 5"/>
                <a:gd name="T15" fmla="*/ 1 h 5"/>
                <a:gd name="T16" fmla="*/ 3 w 5"/>
                <a:gd name="T17" fmla="*/ 3 h 5"/>
                <a:gd name="T18" fmla="*/ 1 w 5"/>
                <a:gd name="T19" fmla="*/ 4 h 5"/>
                <a:gd name="T20" fmla="*/ 0 w 5"/>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5">
                  <a:moveTo>
                    <a:pt x="0" y="2"/>
                  </a:moveTo>
                  <a:cubicBezTo>
                    <a:pt x="1" y="1"/>
                    <a:pt x="1" y="1"/>
                    <a:pt x="1" y="1"/>
                  </a:cubicBezTo>
                  <a:cubicBezTo>
                    <a:pt x="1" y="1"/>
                    <a:pt x="1" y="3"/>
                    <a:pt x="2" y="3"/>
                  </a:cubicBezTo>
                  <a:cubicBezTo>
                    <a:pt x="3" y="4"/>
                    <a:pt x="2" y="1"/>
                    <a:pt x="2" y="1"/>
                  </a:cubicBezTo>
                  <a:cubicBezTo>
                    <a:pt x="2" y="1"/>
                    <a:pt x="3" y="0"/>
                    <a:pt x="4" y="0"/>
                  </a:cubicBezTo>
                  <a:cubicBezTo>
                    <a:pt x="5" y="0"/>
                    <a:pt x="5" y="2"/>
                    <a:pt x="5" y="2"/>
                  </a:cubicBezTo>
                  <a:cubicBezTo>
                    <a:pt x="5" y="2"/>
                    <a:pt x="4" y="3"/>
                    <a:pt x="4" y="2"/>
                  </a:cubicBezTo>
                  <a:cubicBezTo>
                    <a:pt x="4" y="1"/>
                    <a:pt x="4" y="1"/>
                    <a:pt x="4" y="1"/>
                  </a:cubicBezTo>
                  <a:cubicBezTo>
                    <a:pt x="3" y="1"/>
                    <a:pt x="3" y="2"/>
                    <a:pt x="3" y="3"/>
                  </a:cubicBezTo>
                  <a:cubicBezTo>
                    <a:pt x="3" y="5"/>
                    <a:pt x="1" y="4"/>
                    <a:pt x="1" y="4"/>
                  </a:cubicBezTo>
                  <a:cubicBezTo>
                    <a:pt x="1" y="4"/>
                    <a:pt x="0" y="4"/>
                    <a:pt x="0" y="2"/>
                  </a:cubicBezTo>
                </a:path>
              </a:pathLst>
            </a:cu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45" name="Freeform 690"/>
            <p:cNvSpPr>
              <a:spLocks noEditPoints="1"/>
            </p:cNvSpPr>
            <p:nvPr/>
          </p:nvSpPr>
          <p:spPr bwMode="auto">
            <a:xfrm>
              <a:off x="3444875" y="6518275"/>
              <a:ext cx="354013" cy="73025"/>
            </a:xfrm>
            <a:custGeom>
              <a:avLst/>
              <a:gdLst>
                <a:gd name="T0" fmla="*/ 73 w 76"/>
                <a:gd name="T1" fmla="*/ 7 h 16"/>
                <a:gd name="T2" fmla="*/ 76 w 76"/>
                <a:gd name="T3" fmla="*/ 4 h 16"/>
                <a:gd name="T4" fmla="*/ 72 w 76"/>
                <a:gd name="T5" fmla="*/ 4 h 16"/>
                <a:gd name="T6" fmla="*/ 75 w 76"/>
                <a:gd name="T7" fmla="*/ 0 h 16"/>
                <a:gd name="T8" fmla="*/ 68 w 76"/>
                <a:gd name="T9" fmla="*/ 9 h 16"/>
                <a:gd name="T10" fmla="*/ 73 w 76"/>
                <a:gd name="T11" fmla="*/ 5 h 16"/>
                <a:gd name="T12" fmla="*/ 61 w 76"/>
                <a:gd name="T13" fmla="*/ 16 h 16"/>
                <a:gd name="T14" fmla="*/ 66 w 76"/>
                <a:gd name="T15" fmla="*/ 10 h 16"/>
                <a:gd name="T16" fmla="*/ 0 w 76"/>
                <a:gd name="T17" fmla="*/ 12 h 16"/>
                <a:gd name="T18" fmla="*/ 1 w 76"/>
                <a:gd name="T19" fmla="*/ 11 h 16"/>
                <a:gd name="T20" fmla="*/ 2 w 76"/>
                <a:gd name="T21" fmla="*/ 13 h 16"/>
                <a:gd name="T22" fmla="*/ 2 w 76"/>
                <a:gd name="T23" fmla="*/ 11 h 16"/>
                <a:gd name="T24" fmla="*/ 4 w 76"/>
                <a:gd name="T25" fmla="*/ 10 h 16"/>
                <a:gd name="T26" fmla="*/ 5 w 76"/>
                <a:gd name="T27" fmla="*/ 12 h 16"/>
                <a:gd name="T28" fmla="*/ 4 w 76"/>
                <a:gd name="T29" fmla="*/ 12 h 16"/>
                <a:gd name="T30" fmla="*/ 4 w 76"/>
                <a:gd name="T31" fmla="*/ 11 h 16"/>
                <a:gd name="T32" fmla="*/ 3 w 76"/>
                <a:gd name="T33" fmla="*/ 13 h 16"/>
                <a:gd name="T34" fmla="*/ 1 w 76"/>
                <a:gd name="T35" fmla="*/ 14 h 16"/>
                <a:gd name="T36" fmla="*/ 0 w 76"/>
                <a:gd name="T37"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6">
                  <a:moveTo>
                    <a:pt x="73" y="7"/>
                  </a:moveTo>
                  <a:cubicBezTo>
                    <a:pt x="76" y="4"/>
                    <a:pt x="76" y="4"/>
                    <a:pt x="76" y="4"/>
                  </a:cubicBezTo>
                  <a:moveTo>
                    <a:pt x="72" y="4"/>
                  </a:moveTo>
                  <a:cubicBezTo>
                    <a:pt x="75" y="0"/>
                    <a:pt x="75" y="0"/>
                    <a:pt x="75" y="0"/>
                  </a:cubicBezTo>
                  <a:moveTo>
                    <a:pt x="68" y="9"/>
                  </a:moveTo>
                  <a:cubicBezTo>
                    <a:pt x="73" y="5"/>
                    <a:pt x="73" y="5"/>
                    <a:pt x="73" y="5"/>
                  </a:cubicBezTo>
                  <a:moveTo>
                    <a:pt x="61" y="16"/>
                  </a:moveTo>
                  <a:cubicBezTo>
                    <a:pt x="66" y="10"/>
                    <a:pt x="66" y="10"/>
                    <a:pt x="66" y="10"/>
                  </a:cubicBezTo>
                  <a:moveTo>
                    <a:pt x="0" y="12"/>
                  </a:moveTo>
                  <a:cubicBezTo>
                    <a:pt x="1" y="11"/>
                    <a:pt x="1" y="11"/>
                    <a:pt x="1" y="11"/>
                  </a:cubicBezTo>
                  <a:cubicBezTo>
                    <a:pt x="1" y="11"/>
                    <a:pt x="1" y="13"/>
                    <a:pt x="2" y="13"/>
                  </a:cubicBezTo>
                  <a:cubicBezTo>
                    <a:pt x="3" y="14"/>
                    <a:pt x="2" y="11"/>
                    <a:pt x="2" y="11"/>
                  </a:cubicBezTo>
                  <a:cubicBezTo>
                    <a:pt x="2" y="11"/>
                    <a:pt x="3" y="10"/>
                    <a:pt x="4" y="10"/>
                  </a:cubicBezTo>
                  <a:cubicBezTo>
                    <a:pt x="5" y="10"/>
                    <a:pt x="5" y="12"/>
                    <a:pt x="5" y="12"/>
                  </a:cubicBezTo>
                  <a:cubicBezTo>
                    <a:pt x="5" y="12"/>
                    <a:pt x="4" y="13"/>
                    <a:pt x="4" y="12"/>
                  </a:cubicBezTo>
                  <a:cubicBezTo>
                    <a:pt x="4" y="11"/>
                    <a:pt x="4" y="11"/>
                    <a:pt x="4" y="11"/>
                  </a:cubicBezTo>
                  <a:cubicBezTo>
                    <a:pt x="3" y="11"/>
                    <a:pt x="3" y="12"/>
                    <a:pt x="3" y="13"/>
                  </a:cubicBezTo>
                  <a:cubicBezTo>
                    <a:pt x="3" y="15"/>
                    <a:pt x="1" y="14"/>
                    <a:pt x="1" y="14"/>
                  </a:cubicBezTo>
                  <a:cubicBezTo>
                    <a:pt x="1" y="14"/>
                    <a:pt x="0" y="14"/>
                    <a:pt x="0" y="12"/>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46" name="Line 691"/>
            <p:cNvSpPr>
              <a:spLocks noChangeShapeType="1"/>
            </p:cNvSpPr>
            <p:nvPr/>
          </p:nvSpPr>
          <p:spPr bwMode="auto">
            <a:xfrm flipV="1">
              <a:off x="3705225" y="6596063"/>
              <a:ext cx="14288" cy="14288"/>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47" name="Line 692"/>
            <p:cNvSpPr>
              <a:spLocks noChangeShapeType="1"/>
            </p:cNvSpPr>
            <p:nvPr/>
          </p:nvSpPr>
          <p:spPr bwMode="auto">
            <a:xfrm flipV="1">
              <a:off x="3748088" y="6569075"/>
              <a:ext cx="9525" cy="9525"/>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48" name="Freeform 693"/>
            <p:cNvSpPr>
              <a:spLocks/>
            </p:cNvSpPr>
            <p:nvPr/>
          </p:nvSpPr>
          <p:spPr bwMode="auto">
            <a:xfrm>
              <a:off x="3762375" y="6554788"/>
              <a:ext cx="22225" cy="19050"/>
            </a:xfrm>
            <a:custGeom>
              <a:avLst/>
              <a:gdLst>
                <a:gd name="T0" fmla="*/ 2 w 14"/>
                <a:gd name="T1" fmla="*/ 12 h 12"/>
                <a:gd name="T2" fmla="*/ 14 w 14"/>
                <a:gd name="T3" fmla="*/ 0 h 12"/>
                <a:gd name="T4" fmla="*/ 11 w 14"/>
                <a:gd name="T5" fmla="*/ 0 h 12"/>
                <a:gd name="T6" fmla="*/ 11 w 14"/>
                <a:gd name="T7" fmla="*/ 0 h 12"/>
                <a:gd name="T8" fmla="*/ 8 w 14"/>
                <a:gd name="T9" fmla="*/ 0 h 12"/>
                <a:gd name="T10" fmla="*/ 8 w 14"/>
                <a:gd name="T11" fmla="*/ 3 h 12"/>
                <a:gd name="T12" fmla="*/ 8 w 14"/>
                <a:gd name="T13" fmla="*/ 3 h 12"/>
                <a:gd name="T14" fmla="*/ 5 w 14"/>
                <a:gd name="T15" fmla="*/ 3 h 12"/>
                <a:gd name="T16" fmla="*/ 2 w 14"/>
                <a:gd name="T17" fmla="*/ 6 h 12"/>
                <a:gd name="T18" fmla="*/ 2 w 14"/>
                <a:gd name="T19" fmla="*/ 6 h 12"/>
                <a:gd name="T20" fmla="*/ 2 w 14"/>
                <a:gd name="T21" fmla="*/ 6 h 12"/>
                <a:gd name="T22" fmla="*/ 2 w 14"/>
                <a:gd name="T23" fmla="*/ 9 h 12"/>
                <a:gd name="T24" fmla="*/ 0 w 14"/>
                <a:gd name="T25" fmla="*/ 9 h 12"/>
                <a:gd name="T26" fmla="*/ 0 w 14"/>
                <a:gd name="T27" fmla="*/ 12 h 12"/>
                <a:gd name="T28" fmla="*/ 2 w 14"/>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12">
                  <a:moveTo>
                    <a:pt x="2" y="12"/>
                  </a:moveTo>
                  <a:lnTo>
                    <a:pt x="14" y="0"/>
                  </a:lnTo>
                  <a:lnTo>
                    <a:pt x="11" y="0"/>
                  </a:lnTo>
                  <a:lnTo>
                    <a:pt x="11" y="0"/>
                  </a:lnTo>
                  <a:lnTo>
                    <a:pt x="8" y="0"/>
                  </a:lnTo>
                  <a:lnTo>
                    <a:pt x="8" y="3"/>
                  </a:lnTo>
                  <a:lnTo>
                    <a:pt x="8" y="3"/>
                  </a:lnTo>
                  <a:lnTo>
                    <a:pt x="5" y="3"/>
                  </a:lnTo>
                  <a:lnTo>
                    <a:pt x="2" y="6"/>
                  </a:lnTo>
                  <a:lnTo>
                    <a:pt x="2" y="6"/>
                  </a:lnTo>
                  <a:lnTo>
                    <a:pt x="2" y="6"/>
                  </a:lnTo>
                  <a:lnTo>
                    <a:pt x="2" y="9"/>
                  </a:lnTo>
                  <a:lnTo>
                    <a:pt x="0" y="9"/>
                  </a:lnTo>
                  <a:lnTo>
                    <a:pt x="0" y="12"/>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49" name="Freeform 694"/>
            <p:cNvSpPr>
              <a:spLocks/>
            </p:cNvSpPr>
            <p:nvPr/>
          </p:nvSpPr>
          <p:spPr bwMode="auto">
            <a:xfrm>
              <a:off x="3762375" y="6554788"/>
              <a:ext cx="22225" cy="19050"/>
            </a:xfrm>
            <a:custGeom>
              <a:avLst/>
              <a:gdLst>
                <a:gd name="T0" fmla="*/ 1 w 5"/>
                <a:gd name="T1" fmla="*/ 4 h 4"/>
                <a:gd name="T2" fmla="*/ 4 w 5"/>
                <a:gd name="T3" fmla="*/ 1 h 4"/>
                <a:gd name="T4" fmla="*/ 5 w 5"/>
                <a:gd name="T5" fmla="*/ 0 h 4"/>
                <a:gd name="T6" fmla="*/ 5 w 5"/>
                <a:gd name="T7" fmla="*/ 0 h 4"/>
                <a:gd name="T8" fmla="*/ 4 w 5"/>
                <a:gd name="T9" fmla="*/ 0 h 4"/>
                <a:gd name="T10" fmla="*/ 4 w 5"/>
                <a:gd name="T11" fmla="*/ 0 h 4"/>
                <a:gd name="T12" fmla="*/ 4 w 5"/>
                <a:gd name="T13" fmla="*/ 0 h 4"/>
                <a:gd name="T14" fmla="*/ 4 w 5"/>
                <a:gd name="T15" fmla="*/ 0 h 4"/>
                <a:gd name="T16" fmla="*/ 3 w 5"/>
                <a:gd name="T17" fmla="*/ 0 h 4"/>
                <a:gd name="T18" fmla="*/ 3 w 5"/>
                <a:gd name="T19" fmla="*/ 0 h 4"/>
                <a:gd name="T20" fmla="*/ 3 w 5"/>
                <a:gd name="T21" fmla="*/ 1 h 4"/>
                <a:gd name="T22" fmla="*/ 3 w 5"/>
                <a:gd name="T23" fmla="*/ 1 h 4"/>
                <a:gd name="T24" fmla="*/ 3 w 5"/>
                <a:gd name="T25" fmla="*/ 1 h 4"/>
                <a:gd name="T26" fmla="*/ 3 w 5"/>
                <a:gd name="T27" fmla="*/ 1 h 4"/>
                <a:gd name="T28" fmla="*/ 2 w 5"/>
                <a:gd name="T29" fmla="*/ 1 h 4"/>
                <a:gd name="T30" fmla="*/ 2 w 5"/>
                <a:gd name="T31" fmla="*/ 1 h 4"/>
                <a:gd name="T32" fmla="*/ 1 w 5"/>
                <a:gd name="T33" fmla="*/ 1 h 4"/>
                <a:gd name="T34" fmla="*/ 1 w 5"/>
                <a:gd name="T35" fmla="*/ 1 h 4"/>
                <a:gd name="T36" fmla="*/ 1 w 5"/>
                <a:gd name="T37" fmla="*/ 2 h 4"/>
                <a:gd name="T38" fmla="*/ 1 w 5"/>
                <a:gd name="T39" fmla="*/ 2 h 4"/>
                <a:gd name="T40" fmla="*/ 1 w 5"/>
                <a:gd name="T41" fmla="*/ 2 h 4"/>
                <a:gd name="T42" fmla="*/ 1 w 5"/>
                <a:gd name="T43" fmla="*/ 2 h 4"/>
                <a:gd name="T44" fmla="*/ 1 w 5"/>
                <a:gd name="T45" fmla="*/ 3 h 4"/>
                <a:gd name="T46" fmla="*/ 1 w 5"/>
                <a:gd name="T47" fmla="*/ 3 h 4"/>
                <a:gd name="T48" fmla="*/ 0 w 5"/>
                <a:gd name="T49" fmla="*/ 3 h 4"/>
                <a:gd name="T50" fmla="*/ 0 w 5"/>
                <a:gd name="T51" fmla="*/ 3 h 4"/>
                <a:gd name="T52" fmla="*/ 0 w 5"/>
                <a:gd name="T53" fmla="*/ 4 h 4"/>
                <a:gd name="T54" fmla="*/ 0 w 5"/>
                <a:gd name="T55" fmla="*/ 4 h 4"/>
                <a:gd name="T56" fmla="*/ 1 w 5"/>
                <a:gd name="T57" fmla="*/ 4 h 4"/>
                <a:gd name="T58" fmla="*/ 1 w 5"/>
                <a:gd name="T59" fmla="*/ 4 h 4"/>
                <a:gd name="T60" fmla="*/ 0 w 5"/>
                <a:gd name="T61" fmla="*/ 4 h 4"/>
                <a:gd name="T62" fmla="*/ 0 w 5"/>
                <a:gd name="T63" fmla="*/ 4 h 4"/>
                <a:gd name="T64" fmla="*/ 0 w 5"/>
                <a:gd name="T65" fmla="*/ 3 h 4"/>
                <a:gd name="T66" fmla="*/ 0 w 5"/>
                <a:gd name="T67" fmla="*/ 3 h 4"/>
                <a:gd name="T68" fmla="*/ 1 w 5"/>
                <a:gd name="T69" fmla="*/ 3 h 4"/>
                <a:gd name="T70" fmla="*/ 1 w 5"/>
                <a:gd name="T71" fmla="*/ 3 h 4"/>
                <a:gd name="T72" fmla="*/ 1 w 5"/>
                <a:gd name="T73" fmla="*/ 2 h 4"/>
                <a:gd name="T74" fmla="*/ 1 w 5"/>
                <a:gd name="T75" fmla="*/ 3 h 4"/>
                <a:gd name="T76" fmla="*/ 1 w 5"/>
                <a:gd name="T77" fmla="*/ 3 h 4"/>
                <a:gd name="T78" fmla="*/ 2 w 5"/>
                <a:gd name="T79" fmla="*/ 2 h 4"/>
                <a:gd name="T80" fmla="*/ 2 w 5"/>
                <a:gd name="T81" fmla="*/ 2 h 4"/>
                <a:gd name="T82" fmla="*/ 1 w 5"/>
                <a:gd name="T83" fmla="*/ 2 h 4"/>
                <a:gd name="T84" fmla="*/ 2 w 5"/>
                <a:gd name="T85" fmla="*/ 1 h 4"/>
                <a:gd name="T86" fmla="*/ 3 w 5"/>
                <a:gd name="T87" fmla="*/ 1 h 4"/>
                <a:gd name="T88" fmla="*/ 3 w 5"/>
                <a:gd name="T89" fmla="*/ 1 h 4"/>
                <a:gd name="T90" fmla="*/ 3 w 5"/>
                <a:gd name="T91" fmla="*/ 1 h 4"/>
                <a:gd name="T92" fmla="*/ 3 w 5"/>
                <a:gd name="T93" fmla="*/ 1 h 4"/>
                <a:gd name="T94" fmla="*/ 3 w 5"/>
                <a:gd name="T95" fmla="*/ 1 h 4"/>
                <a:gd name="T96" fmla="*/ 3 w 5"/>
                <a:gd name="T97" fmla="*/ 0 h 4"/>
                <a:gd name="T98" fmla="*/ 3 w 5"/>
                <a:gd name="T99" fmla="*/ 0 h 4"/>
                <a:gd name="T100" fmla="*/ 4 w 5"/>
                <a:gd name="T101" fmla="*/ 0 h 4"/>
                <a:gd name="T102" fmla="*/ 4 w 5"/>
                <a:gd name="T103" fmla="*/ 0 h 4"/>
                <a:gd name="T104" fmla="*/ 4 w 5"/>
                <a:gd name="T105" fmla="*/ 0 h 4"/>
                <a:gd name="T106" fmla="*/ 4 w 5"/>
                <a:gd name="T107" fmla="*/ 0 h 4"/>
                <a:gd name="T108" fmla="*/ 5 w 5"/>
                <a:gd name="T109" fmla="*/ 0 h 4"/>
                <a:gd name="T110" fmla="*/ 5 w 5"/>
                <a:gd name="T111" fmla="*/ 0 h 4"/>
                <a:gd name="T112" fmla="*/ 1 w 5"/>
                <a:gd name="T113" fmla="*/ 3 h 4"/>
                <a:gd name="T114" fmla="*/ 1 w 5"/>
                <a:gd name="T115" fmla="*/ 4 h 4"/>
                <a:gd name="T116" fmla="*/ 1 w 5"/>
                <a:gd name="T1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 h="4">
                  <a:moveTo>
                    <a:pt x="1" y="4"/>
                  </a:moveTo>
                  <a:cubicBezTo>
                    <a:pt x="2" y="3"/>
                    <a:pt x="3" y="2"/>
                    <a:pt x="4" y="1"/>
                  </a:cubicBezTo>
                  <a:cubicBezTo>
                    <a:pt x="4" y="1"/>
                    <a:pt x="5" y="0"/>
                    <a:pt x="5" y="0"/>
                  </a:cubicBezTo>
                  <a:cubicBezTo>
                    <a:pt x="5" y="0"/>
                    <a:pt x="5" y="0"/>
                    <a:pt x="5" y="0"/>
                  </a:cubicBezTo>
                  <a:cubicBezTo>
                    <a:pt x="4" y="0"/>
                    <a:pt x="4" y="0"/>
                    <a:pt x="4" y="0"/>
                  </a:cubicBezTo>
                  <a:cubicBezTo>
                    <a:pt x="4" y="0"/>
                    <a:pt x="4" y="0"/>
                    <a:pt x="4" y="0"/>
                  </a:cubicBezTo>
                  <a:cubicBezTo>
                    <a:pt x="4" y="0"/>
                    <a:pt x="4" y="0"/>
                    <a:pt x="4" y="0"/>
                  </a:cubicBezTo>
                  <a:cubicBezTo>
                    <a:pt x="4" y="0"/>
                    <a:pt x="4" y="0"/>
                    <a:pt x="4" y="0"/>
                  </a:cubicBezTo>
                  <a:cubicBezTo>
                    <a:pt x="4" y="0"/>
                    <a:pt x="3" y="0"/>
                    <a:pt x="3" y="0"/>
                  </a:cubicBezTo>
                  <a:cubicBezTo>
                    <a:pt x="3" y="0"/>
                    <a:pt x="3" y="0"/>
                    <a:pt x="3" y="0"/>
                  </a:cubicBezTo>
                  <a:cubicBezTo>
                    <a:pt x="3" y="0"/>
                    <a:pt x="3" y="1"/>
                    <a:pt x="3" y="1"/>
                  </a:cubicBezTo>
                  <a:cubicBezTo>
                    <a:pt x="3" y="1"/>
                    <a:pt x="3" y="1"/>
                    <a:pt x="3" y="1"/>
                  </a:cubicBezTo>
                  <a:cubicBezTo>
                    <a:pt x="3" y="1"/>
                    <a:pt x="3" y="1"/>
                    <a:pt x="3" y="1"/>
                  </a:cubicBezTo>
                  <a:cubicBezTo>
                    <a:pt x="3" y="0"/>
                    <a:pt x="3" y="1"/>
                    <a:pt x="3" y="1"/>
                  </a:cubicBezTo>
                  <a:cubicBezTo>
                    <a:pt x="2" y="1"/>
                    <a:pt x="2" y="1"/>
                    <a:pt x="2" y="1"/>
                  </a:cubicBezTo>
                  <a:cubicBezTo>
                    <a:pt x="2" y="1"/>
                    <a:pt x="2" y="1"/>
                    <a:pt x="2" y="1"/>
                  </a:cubicBezTo>
                  <a:cubicBezTo>
                    <a:pt x="2" y="1"/>
                    <a:pt x="2" y="1"/>
                    <a:pt x="1" y="1"/>
                  </a:cubicBezTo>
                  <a:cubicBezTo>
                    <a:pt x="1" y="1"/>
                    <a:pt x="1" y="1"/>
                    <a:pt x="1" y="1"/>
                  </a:cubicBezTo>
                  <a:cubicBezTo>
                    <a:pt x="1" y="2"/>
                    <a:pt x="1" y="2"/>
                    <a:pt x="1" y="2"/>
                  </a:cubicBezTo>
                  <a:cubicBezTo>
                    <a:pt x="1" y="2"/>
                    <a:pt x="1" y="2"/>
                    <a:pt x="1" y="2"/>
                  </a:cubicBezTo>
                  <a:cubicBezTo>
                    <a:pt x="1" y="2"/>
                    <a:pt x="1" y="2"/>
                    <a:pt x="1" y="2"/>
                  </a:cubicBezTo>
                  <a:cubicBezTo>
                    <a:pt x="1" y="2"/>
                    <a:pt x="1" y="2"/>
                    <a:pt x="1" y="2"/>
                  </a:cubicBezTo>
                  <a:cubicBezTo>
                    <a:pt x="1" y="3"/>
                    <a:pt x="1" y="3"/>
                    <a:pt x="1" y="3"/>
                  </a:cubicBezTo>
                  <a:cubicBezTo>
                    <a:pt x="1" y="3"/>
                    <a:pt x="1" y="3"/>
                    <a:pt x="1" y="3"/>
                  </a:cubicBezTo>
                  <a:cubicBezTo>
                    <a:pt x="0" y="3"/>
                    <a:pt x="0" y="3"/>
                    <a:pt x="0" y="3"/>
                  </a:cubicBezTo>
                  <a:cubicBezTo>
                    <a:pt x="0" y="3"/>
                    <a:pt x="0" y="3"/>
                    <a:pt x="0" y="3"/>
                  </a:cubicBezTo>
                  <a:cubicBezTo>
                    <a:pt x="0" y="4"/>
                    <a:pt x="0" y="4"/>
                    <a:pt x="0" y="4"/>
                  </a:cubicBezTo>
                  <a:cubicBezTo>
                    <a:pt x="0" y="4"/>
                    <a:pt x="0" y="4"/>
                    <a:pt x="0" y="4"/>
                  </a:cubicBezTo>
                  <a:cubicBezTo>
                    <a:pt x="0" y="4"/>
                    <a:pt x="0" y="4"/>
                    <a:pt x="1" y="4"/>
                  </a:cubicBezTo>
                  <a:cubicBezTo>
                    <a:pt x="1" y="4"/>
                    <a:pt x="1" y="4"/>
                    <a:pt x="1" y="4"/>
                  </a:cubicBezTo>
                  <a:cubicBezTo>
                    <a:pt x="1" y="4"/>
                    <a:pt x="0" y="4"/>
                    <a:pt x="0" y="4"/>
                  </a:cubicBezTo>
                  <a:cubicBezTo>
                    <a:pt x="0" y="4"/>
                    <a:pt x="0" y="4"/>
                    <a:pt x="0" y="4"/>
                  </a:cubicBezTo>
                  <a:cubicBezTo>
                    <a:pt x="0" y="3"/>
                    <a:pt x="0" y="3"/>
                    <a:pt x="0" y="3"/>
                  </a:cubicBezTo>
                  <a:cubicBezTo>
                    <a:pt x="0" y="3"/>
                    <a:pt x="0" y="3"/>
                    <a:pt x="0" y="3"/>
                  </a:cubicBezTo>
                  <a:cubicBezTo>
                    <a:pt x="1" y="3"/>
                    <a:pt x="1" y="3"/>
                    <a:pt x="1" y="3"/>
                  </a:cubicBezTo>
                  <a:cubicBezTo>
                    <a:pt x="1" y="3"/>
                    <a:pt x="1" y="3"/>
                    <a:pt x="1" y="3"/>
                  </a:cubicBezTo>
                  <a:cubicBezTo>
                    <a:pt x="1" y="3"/>
                    <a:pt x="1" y="3"/>
                    <a:pt x="1" y="2"/>
                  </a:cubicBezTo>
                  <a:cubicBezTo>
                    <a:pt x="1" y="3"/>
                    <a:pt x="1" y="3"/>
                    <a:pt x="1" y="3"/>
                  </a:cubicBezTo>
                  <a:cubicBezTo>
                    <a:pt x="1" y="3"/>
                    <a:pt x="1" y="3"/>
                    <a:pt x="1" y="3"/>
                  </a:cubicBezTo>
                  <a:cubicBezTo>
                    <a:pt x="1" y="3"/>
                    <a:pt x="2" y="3"/>
                    <a:pt x="2" y="2"/>
                  </a:cubicBezTo>
                  <a:cubicBezTo>
                    <a:pt x="2" y="2"/>
                    <a:pt x="2" y="2"/>
                    <a:pt x="2" y="2"/>
                  </a:cubicBezTo>
                  <a:cubicBezTo>
                    <a:pt x="1" y="2"/>
                    <a:pt x="1" y="2"/>
                    <a:pt x="1" y="2"/>
                  </a:cubicBezTo>
                  <a:cubicBezTo>
                    <a:pt x="2" y="2"/>
                    <a:pt x="2" y="2"/>
                    <a:pt x="2" y="1"/>
                  </a:cubicBezTo>
                  <a:cubicBezTo>
                    <a:pt x="2"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0"/>
                  </a:cubicBezTo>
                  <a:cubicBezTo>
                    <a:pt x="3" y="0"/>
                    <a:pt x="3" y="0"/>
                    <a:pt x="3" y="0"/>
                  </a:cubicBezTo>
                  <a:cubicBezTo>
                    <a:pt x="3" y="0"/>
                    <a:pt x="4" y="0"/>
                    <a:pt x="4" y="0"/>
                  </a:cubicBezTo>
                  <a:cubicBezTo>
                    <a:pt x="4" y="0"/>
                    <a:pt x="4" y="0"/>
                    <a:pt x="4" y="0"/>
                  </a:cubicBezTo>
                  <a:cubicBezTo>
                    <a:pt x="4" y="0"/>
                    <a:pt x="4" y="0"/>
                    <a:pt x="4" y="0"/>
                  </a:cubicBezTo>
                  <a:cubicBezTo>
                    <a:pt x="4" y="0"/>
                    <a:pt x="4" y="0"/>
                    <a:pt x="4" y="0"/>
                  </a:cubicBezTo>
                  <a:cubicBezTo>
                    <a:pt x="5" y="0"/>
                    <a:pt x="5" y="0"/>
                    <a:pt x="5" y="0"/>
                  </a:cubicBezTo>
                  <a:cubicBezTo>
                    <a:pt x="5" y="0"/>
                    <a:pt x="5" y="0"/>
                    <a:pt x="5" y="0"/>
                  </a:cubicBezTo>
                  <a:cubicBezTo>
                    <a:pt x="4" y="1"/>
                    <a:pt x="3" y="2"/>
                    <a:pt x="1" y="3"/>
                  </a:cubicBezTo>
                  <a:cubicBezTo>
                    <a:pt x="1" y="3"/>
                    <a:pt x="1" y="4"/>
                    <a:pt x="1" y="4"/>
                  </a:cubicBezTo>
                  <a:cubicBezTo>
                    <a:pt x="0" y="4"/>
                    <a:pt x="1" y="4"/>
                    <a:pt x="1"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50" name="Freeform 695"/>
            <p:cNvSpPr>
              <a:spLocks/>
            </p:cNvSpPr>
            <p:nvPr/>
          </p:nvSpPr>
          <p:spPr bwMode="auto">
            <a:xfrm>
              <a:off x="3748088" y="6535738"/>
              <a:ext cx="22225" cy="23813"/>
            </a:xfrm>
            <a:custGeom>
              <a:avLst/>
              <a:gdLst>
                <a:gd name="T0" fmla="*/ 0 w 14"/>
                <a:gd name="T1" fmla="*/ 15 h 15"/>
                <a:gd name="T2" fmla="*/ 14 w 14"/>
                <a:gd name="T3" fmla="*/ 0 h 15"/>
                <a:gd name="T4" fmla="*/ 0 w 14"/>
                <a:gd name="T5" fmla="*/ 15 h 15"/>
              </a:gdLst>
              <a:ahLst/>
              <a:cxnLst>
                <a:cxn ang="0">
                  <a:pos x="T0" y="T1"/>
                </a:cxn>
                <a:cxn ang="0">
                  <a:pos x="T2" y="T3"/>
                </a:cxn>
                <a:cxn ang="0">
                  <a:pos x="T4" y="T5"/>
                </a:cxn>
              </a:cxnLst>
              <a:rect l="0" t="0" r="r" b="b"/>
              <a:pathLst>
                <a:path w="14" h="15">
                  <a:moveTo>
                    <a:pt x="0" y="15"/>
                  </a:moveTo>
                  <a:lnTo>
                    <a:pt x="14" y="0"/>
                  </a:lnTo>
                  <a:lnTo>
                    <a:pt x="0" y="15"/>
                  </a:lnTo>
                  <a:close/>
                </a:path>
              </a:pathLst>
            </a:custGeom>
            <a:solidFill>
              <a:srgbClr val="EEE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51" name="Line 696"/>
            <p:cNvSpPr>
              <a:spLocks noChangeShapeType="1"/>
            </p:cNvSpPr>
            <p:nvPr/>
          </p:nvSpPr>
          <p:spPr bwMode="auto">
            <a:xfrm flipV="1">
              <a:off x="3748088" y="6535738"/>
              <a:ext cx="22225" cy="238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52" name="Freeform 697"/>
            <p:cNvSpPr>
              <a:spLocks/>
            </p:cNvSpPr>
            <p:nvPr/>
          </p:nvSpPr>
          <p:spPr bwMode="auto">
            <a:xfrm>
              <a:off x="3748088" y="6530975"/>
              <a:ext cx="22225" cy="28575"/>
            </a:xfrm>
            <a:custGeom>
              <a:avLst/>
              <a:gdLst>
                <a:gd name="T0" fmla="*/ 0 w 5"/>
                <a:gd name="T1" fmla="*/ 6 h 6"/>
                <a:gd name="T2" fmla="*/ 3 w 5"/>
                <a:gd name="T3" fmla="*/ 3 h 6"/>
                <a:gd name="T4" fmla="*/ 5 w 5"/>
                <a:gd name="T5" fmla="*/ 1 h 6"/>
                <a:gd name="T6" fmla="*/ 5 w 5"/>
                <a:gd name="T7" fmla="*/ 0 h 6"/>
                <a:gd name="T8" fmla="*/ 2 w 5"/>
                <a:gd name="T9" fmla="*/ 3 h 6"/>
                <a:gd name="T10" fmla="*/ 0 w 5"/>
                <a:gd name="T11" fmla="*/ 6 h 6"/>
                <a:gd name="T12" fmla="*/ 0 w 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6"/>
                  </a:moveTo>
                  <a:cubicBezTo>
                    <a:pt x="1" y="5"/>
                    <a:pt x="2" y="4"/>
                    <a:pt x="3" y="3"/>
                  </a:cubicBezTo>
                  <a:cubicBezTo>
                    <a:pt x="4" y="2"/>
                    <a:pt x="4" y="1"/>
                    <a:pt x="5" y="1"/>
                  </a:cubicBezTo>
                  <a:cubicBezTo>
                    <a:pt x="5" y="1"/>
                    <a:pt x="5" y="0"/>
                    <a:pt x="5" y="0"/>
                  </a:cubicBezTo>
                  <a:cubicBezTo>
                    <a:pt x="4" y="1"/>
                    <a:pt x="3" y="2"/>
                    <a:pt x="2" y="3"/>
                  </a:cubicBezTo>
                  <a:cubicBezTo>
                    <a:pt x="1" y="4"/>
                    <a:pt x="1" y="5"/>
                    <a:pt x="0" y="6"/>
                  </a:cubicBezTo>
                  <a:cubicBezTo>
                    <a:pt x="0" y="6"/>
                    <a:pt x="0" y="6"/>
                    <a:pt x="0" y="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53" name="Freeform 698"/>
            <p:cNvSpPr>
              <a:spLocks/>
            </p:cNvSpPr>
            <p:nvPr/>
          </p:nvSpPr>
          <p:spPr bwMode="auto">
            <a:xfrm>
              <a:off x="3789363" y="6489700"/>
              <a:ext cx="28575" cy="28575"/>
            </a:xfrm>
            <a:custGeom>
              <a:avLst/>
              <a:gdLst>
                <a:gd name="T0" fmla="*/ 0 w 18"/>
                <a:gd name="T1" fmla="*/ 18 h 18"/>
                <a:gd name="T2" fmla="*/ 18 w 18"/>
                <a:gd name="T3" fmla="*/ 0 h 18"/>
                <a:gd name="T4" fmla="*/ 12 w 18"/>
                <a:gd name="T5" fmla="*/ 3 h 18"/>
                <a:gd name="T6" fmla="*/ 12 w 18"/>
                <a:gd name="T7" fmla="*/ 3 h 18"/>
                <a:gd name="T8" fmla="*/ 12 w 18"/>
                <a:gd name="T9" fmla="*/ 3 h 18"/>
                <a:gd name="T10" fmla="*/ 9 w 18"/>
                <a:gd name="T11" fmla="*/ 3 h 18"/>
                <a:gd name="T12" fmla="*/ 9 w 18"/>
                <a:gd name="T13" fmla="*/ 6 h 18"/>
                <a:gd name="T14" fmla="*/ 6 w 18"/>
                <a:gd name="T15" fmla="*/ 6 h 18"/>
                <a:gd name="T16" fmla="*/ 6 w 18"/>
                <a:gd name="T17" fmla="*/ 9 h 18"/>
                <a:gd name="T18" fmla="*/ 3 w 18"/>
                <a:gd name="T19" fmla="*/ 9 h 18"/>
                <a:gd name="T20" fmla="*/ 3 w 18"/>
                <a:gd name="T21" fmla="*/ 12 h 18"/>
                <a:gd name="T22" fmla="*/ 0 w 18"/>
                <a:gd name="T23" fmla="*/ 12 h 18"/>
                <a:gd name="T24" fmla="*/ 0 w 18"/>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0" y="18"/>
                  </a:moveTo>
                  <a:lnTo>
                    <a:pt x="18" y="0"/>
                  </a:lnTo>
                  <a:lnTo>
                    <a:pt x="12" y="3"/>
                  </a:lnTo>
                  <a:lnTo>
                    <a:pt x="12" y="3"/>
                  </a:lnTo>
                  <a:lnTo>
                    <a:pt x="12" y="3"/>
                  </a:lnTo>
                  <a:lnTo>
                    <a:pt x="9" y="3"/>
                  </a:lnTo>
                  <a:lnTo>
                    <a:pt x="9" y="6"/>
                  </a:lnTo>
                  <a:lnTo>
                    <a:pt x="6" y="6"/>
                  </a:lnTo>
                  <a:lnTo>
                    <a:pt x="6" y="9"/>
                  </a:lnTo>
                  <a:lnTo>
                    <a:pt x="3" y="9"/>
                  </a:lnTo>
                  <a:lnTo>
                    <a:pt x="3" y="12"/>
                  </a:lnTo>
                  <a:lnTo>
                    <a:pt x="0" y="12"/>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54" name="Freeform 699"/>
            <p:cNvSpPr>
              <a:spLocks/>
            </p:cNvSpPr>
            <p:nvPr/>
          </p:nvSpPr>
          <p:spPr bwMode="auto">
            <a:xfrm>
              <a:off x="3784600" y="6489700"/>
              <a:ext cx="33338" cy="28575"/>
            </a:xfrm>
            <a:custGeom>
              <a:avLst/>
              <a:gdLst>
                <a:gd name="T0" fmla="*/ 1 w 7"/>
                <a:gd name="T1" fmla="*/ 6 h 6"/>
                <a:gd name="T2" fmla="*/ 3 w 7"/>
                <a:gd name="T3" fmla="*/ 3 h 6"/>
                <a:gd name="T4" fmla="*/ 7 w 7"/>
                <a:gd name="T5" fmla="*/ 0 h 6"/>
                <a:gd name="T6" fmla="*/ 7 w 7"/>
                <a:gd name="T7" fmla="*/ 0 h 6"/>
                <a:gd name="T8" fmla="*/ 6 w 7"/>
                <a:gd name="T9" fmla="*/ 0 h 6"/>
                <a:gd name="T10" fmla="*/ 6 w 7"/>
                <a:gd name="T11" fmla="*/ 0 h 6"/>
                <a:gd name="T12" fmla="*/ 5 w 7"/>
                <a:gd name="T13" fmla="*/ 1 h 6"/>
                <a:gd name="T14" fmla="*/ 5 w 7"/>
                <a:gd name="T15" fmla="*/ 1 h 6"/>
                <a:gd name="T16" fmla="*/ 5 w 7"/>
                <a:gd name="T17" fmla="*/ 1 h 6"/>
                <a:gd name="T18" fmla="*/ 5 w 7"/>
                <a:gd name="T19" fmla="*/ 0 h 6"/>
                <a:gd name="T20" fmla="*/ 5 w 7"/>
                <a:gd name="T21" fmla="*/ 1 h 6"/>
                <a:gd name="T22" fmla="*/ 4 w 7"/>
                <a:gd name="T23" fmla="*/ 1 h 6"/>
                <a:gd name="T24" fmla="*/ 5 w 7"/>
                <a:gd name="T25" fmla="*/ 1 h 6"/>
                <a:gd name="T26" fmla="*/ 4 w 7"/>
                <a:gd name="T27" fmla="*/ 1 h 6"/>
                <a:gd name="T28" fmla="*/ 3 w 7"/>
                <a:gd name="T29" fmla="*/ 1 h 6"/>
                <a:gd name="T30" fmla="*/ 3 w 7"/>
                <a:gd name="T31" fmla="*/ 2 h 6"/>
                <a:gd name="T32" fmla="*/ 4 w 7"/>
                <a:gd name="T33" fmla="*/ 2 h 6"/>
                <a:gd name="T34" fmla="*/ 3 w 7"/>
                <a:gd name="T35" fmla="*/ 2 h 6"/>
                <a:gd name="T36" fmla="*/ 3 w 7"/>
                <a:gd name="T37" fmla="*/ 2 h 6"/>
                <a:gd name="T38" fmla="*/ 3 w 7"/>
                <a:gd name="T39" fmla="*/ 3 h 6"/>
                <a:gd name="T40" fmla="*/ 3 w 7"/>
                <a:gd name="T41" fmla="*/ 3 h 6"/>
                <a:gd name="T42" fmla="*/ 2 w 7"/>
                <a:gd name="T43" fmla="*/ 3 h 6"/>
                <a:gd name="T44" fmla="*/ 2 w 7"/>
                <a:gd name="T45" fmla="*/ 3 h 6"/>
                <a:gd name="T46" fmla="*/ 2 w 7"/>
                <a:gd name="T47" fmla="*/ 4 h 6"/>
                <a:gd name="T48" fmla="*/ 2 w 7"/>
                <a:gd name="T49" fmla="*/ 4 h 6"/>
                <a:gd name="T50" fmla="*/ 1 w 7"/>
                <a:gd name="T51" fmla="*/ 4 h 6"/>
                <a:gd name="T52" fmla="*/ 1 w 7"/>
                <a:gd name="T53" fmla="*/ 4 h 6"/>
                <a:gd name="T54" fmla="*/ 0 w 7"/>
                <a:gd name="T55" fmla="*/ 6 h 6"/>
                <a:gd name="T56" fmla="*/ 1 w 7"/>
                <a:gd name="T57" fmla="*/ 6 h 6"/>
                <a:gd name="T58" fmla="*/ 1 w 7"/>
                <a:gd name="T59" fmla="*/ 4 h 6"/>
                <a:gd name="T60" fmla="*/ 1 w 7"/>
                <a:gd name="T61" fmla="*/ 4 h 6"/>
                <a:gd name="T62" fmla="*/ 2 w 7"/>
                <a:gd name="T63" fmla="*/ 4 h 6"/>
                <a:gd name="T64" fmla="*/ 2 w 7"/>
                <a:gd name="T65" fmla="*/ 4 h 6"/>
                <a:gd name="T66" fmla="*/ 2 w 7"/>
                <a:gd name="T67" fmla="*/ 3 h 6"/>
                <a:gd name="T68" fmla="*/ 2 w 7"/>
                <a:gd name="T69" fmla="*/ 3 h 6"/>
                <a:gd name="T70" fmla="*/ 3 w 7"/>
                <a:gd name="T71" fmla="*/ 3 h 6"/>
                <a:gd name="T72" fmla="*/ 3 w 7"/>
                <a:gd name="T73" fmla="*/ 3 h 6"/>
                <a:gd name="T74" fmla="*/ 3 w 7"/>
                <a:gd name="T75" fmla="*/ 2 h 6"/>
                <a:gd name="T76" fmla="*/ 3 w 7"/>
                <a:gd name="T77" fmla="*/ 2 h 6"/>
                <a:gd name="T78" fmla="*/ 4 w 7"/>
                <a:gd name="T79" fmla="*/ 2 h 6"/>
                <a:gd name="T80" fmla="*/ 4 w 7"/>
                <a:gd name="T81" fmla="*/ 2 h 6"/>
                <a:gd name="T82" fmla="*/ 4 w 7"/>
                <a:gd name="T83" fmla="*/ 1 h 6"/>
                <a:gd name="T84" fmla="*/ 4 w 7"/>
                <a:gd name="T85" fmla="*/ 1 h 6"/>
                <a:gd name="T86" fmla="*/ 4 w 7"/>
                <a:gd name="T87" fmla="*/ 1 h 6"/>
                <a:gd name="T88" fmla="*/ 5 w 7"/>
                <a:gd name="T89" fmla="*/ 1 h 6"/>
                <a:gd name="T90" fmla="*/ 5 w 7"/>
                <a:gd name="T91" fmla="*/ 1 h 6"/>
                <a:gd name="T92" fmla="*/ 5 w 7"/>
                <a:gd name="T93" fmla="*/ 1 h 6"/>
                <a:gd name="T94" fmla="*/ 5 w 7"/>
                <a:gd name="T95" fmla="*/ 1 h 6"/>
                <a:gd name="T96" fmla="*/ 6 w 7"/>
                <a:gd name="T97" fmla="*/ 1 h 6"/>
                <a:gd name="T98" fmla="*/ 7 w 7"/>
                <a:gd name="T99" fmla="*/ 0 h 6"/>
                <a:gd name="T100" fmla="*/ 6 w 7"/>
                <a:gd name="T101" fmla="*/ 0 h 6"/>
                <a:gd name="T102" fmla="*/ 4 w 7"/>
                <a:gd name="T103" fmla="*/ 3 h 6"/>
                <a:gd name="T104" fmla="*/ 1 w 7"/>
                <a:gd name="T105" fmla="*/ 6 h 6"/>
                <a:gd name="T106" fmla="*/ 0 w 7"/>
                <a:gd name="T107" fmla="*/ 6 h 6"/>
                <a:gd name="T108" fmla="*/ 1 w 7"/>
                <a:gd name="T10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 h="6">
                  <a:moveTo>
                    <a:pt x="1" y="6"/>
                  </a:moveTo>
                  <a:cubicBezTo>
                    <a:pt x="2" y="5"/>
                    <a:pt x="2" y="4"/>
                    <a:pt x="3" y="3"/>
                  </a:cubicBezTo>
                  <a:cubicBezTo>
                    <a:pt x="4" y="2"/>
                    <a:pt x="6" y="1"/>
                    <a:pt x="7" y="0"/>
                  </a:cubicBezTo>
                  <a:cubicBezTo>
                    <a:pt x="7" y="0"/>
                    <a:pt x="7" y="0"/>
                    <a:pt x="7" y="0"/>
                  </a:cubicBezTo>
                  <a:cubicBezTo>
                    <a:pt x="7" y="0"/>
                    <a:pt x="7" y="0"/>
                    <a:pt x="6" y="0"/>
                  </a:cubicBezTo>
                  <a:cubicBezTo>
                    <a:pt x="6" y="0"/>
                    <a:pt x="6" y="0"/>
                    <a:pt x="6" y="0"/>
                  </a:cubicBezTo>
                  <a:cubicBezTo>
                    <a:pt x="6" y="0"/>
                    <a:pt x="5" y="1"/>
                    <a:pt x="5" y="1"/>
                  </a:cubicBezTo>
                  <a:cubicBezTo>
                    <a:pt x="5" y="1"/>
                    <a:pt x="5" y="1"/>
                    <a:pt x="5" y="1"/>
                  </a:cubicBezTo>
                  <a:cubicBezTo>
                    <a:pt x="5" y="1"/>
                    <a:pt x="5" y="1"/>
                    <a:pt x="5" y="1"/>
                  </a:cubicBezTo>
                  <a:cubicBezTo>
                    <a:pt x="5" y="1"/>
                    <a:pt x="5" y="1"/>
                    <a:pt x="5" y="0"/>
                  </a:cubicBezTo>
                  <a:cubicBezTo>
                    <a:pt x="5" y="0"/>
                    <a:pt x="5" y="1"/>
                    <a:pt x="5" y="1"/>
                  </a:cubicBezTo>
                  <a:cubicBezTo>
                    <a:pt x="5" y="1"/>
                    <a:pt x="5" y="1"/>
                    <a:pt x="4" y="1"/>
                  </a:cubicBezTo>
                  <a:cubicBezTo>
                    <a:pt x="4" y="1"/>
                    <a:pt x="5" y="1"/>
                    <a:pt x="5" y="1"/>
                  </a:cubicBezTo>
                  <a:cubicBezTo>
                    <a:pt x="4" y="1"/>
                    <a:pt x="4" y="1"/>
                    <a:pt x="4" y="1"/>
                  </a:cubicBezTo>
                  <a:cubicBezTo>
                    <a:pt x="4" y="1"/>
                    <a:pt x="3" y="1"/>
                    <a:pt x="3" y="1"/>
                  </a:cubicBezTo>
                  <a:cubicBezTo>
                    <a:pt x="3" y="2"/>
                    <a:pt x="3" y="2"/>
                    <a:pt x="3" y="2"/>
                  </a:cubicBezTo>
                  <a:cubicBezTo>
                    <a:pt x="4" y="2"/>
                    <a:pt x="4" y="2"/>
                    <a:pt x="4" y="2"/>
                  </a:cubicBezTo>
                  <a:cubicBezTo>
                    <a:pt x="3" y="2"/>
                    <a:pt x="3" y="2"/>
                    <a:pt x="3" y="2"/>
                  </a:cubicBezTo>
                  <a:cubicBezTo>
                    <a:pt x="3" y="2"/>
                    <a:pt x="3" y="2"/>
                    <a:pt x="3" y="2"/>
                  </a:cubicBezTo>
                  <a:cubicBezTo>
                    <a:pt x="3" y="3"/>
                    <a:pt x="3" y="3"/>
                    <a:pt x="3" y="3"/>
                  </a:cubicBezTo>
                  <a:cubicBezTo>
                    <a:pt x="3" y="3"/>
                    <a:pt x="3" y="3"/>
                    <a:pt x="3" y="3"/>
                  </a:cubicBezTo>
                  <a:cubicBezTo>
                    <a:pt x="2" y="3"/>
                    <a:pt x="2" y="3"/>
                    <a:pt x="2" y="3"/>
                  </a:cubicBezTo>
                  <a:cubicBezTo>
                    <a:pt x="2" y="3"/>
                    <a:pt x="2" y="3"/>
                    <a:pt x="2" y="3"/>
                  </a:cubicBezTo>
                  <a:cubicBezTo>
                    <a:pt x="2" y="4"/>
                    <a:pt x="2" y="4"/>
                    <a:pt x="2" y="4"/>
                  </a:cubicBezTo>
                  <a:cubicBezTo>
                    <a:pt x="2" y="4"/>
                    <a:pt x="2" y="4"/>
                    <a:pt x="2" y="4"/>
                  </a:cubicBezTo>
                  <a:cubicBezTo>
                    <a:pt x="1" y="4"/>
                    <a:pt x="1" y="4"/>
                    <a:pt x="1" y="4"/>
                  </a:cubicBezTo>
                  <a:cubicBezTo>
                    <a:pt x="1" y="4"/>
                    <a:pt x="1" y="4"/>
                    <a:pt x="1" y="4"/>
                  </a:cubicBezTo>
                  <a:cubicBezTo>
                    <a:pt x="1" y="5"/>
                    <a:pt x="0" y="5"/>
                    <a:pt x="0" y="6"/>
                  </a:cubicBezTo>
                  <a:cubicBezTo>
                    <a:pt x="0" y="6"/>
                    <a:pt x="1" y="6"/>
                    <a:pt x="1" y="6"/>
                  </a:cubicBezTo>
                  <a:cubicBezTo>
                    <a:pt x="1" y="5"/>
                    <a:pt x="1" y="5"/>
                    <a:pt x="1" y="4"/>
                  </a:cubicBezTo>
                  <a:cubicBezTo>
                    <a:pt x="1" y="4"/>
                    <a:pt x="1" y="4"/>
                    <a:pt x="1" y="4"/>
                  </a:cubicBezTo>
                  <a:cubicBezTo>
                    <a:pt x="1" y="4"/>
                    <a:pt x="1" y="4"/>
                    <a:pt x="2" y="4"/>
                  </a:cubicBezTo>
                  <a:cubicBezTo>
                    <a:pt x="2" y="5"/>
                    <a:pt x="2" y="4"/>
                    <a:pt x="2" y="4"/>
                  </a:cubicBezTo>
                  <a:cubicBezTo>
                    <a:pt x="2" y="3"/>
                    <a:pt x="2" y="3"/>
                    <a:pt x="2" y="3"/>
                  </a:cubicBezTo>
                  <a:cubicBezTo>
                    <a:pt x="2" y="3"/>
                    <a:pt x="2" y="3"/>
                    <a:pt x="2" y="3"/>
                  </a:cubicBezTo>
                  <a:cubicBezTo>
                    <a:pt x="3" y="3"/>
                    <a:pt x="3" y="3"/>
                    <a:pt x="3" y="3"/>
                  </a:cubicBezTo>
                  <a:cubicBezTo>
                    <a:pt x="3" y="3"/>
                    <a:pt x="3" y="3"/>
                    <a:pt x="3" y="3"/>
                  </a:cubicBezTo>
                  <a:cubicBezTo>
                    <a:pt x="3" y="2"/>
                    <a:pt x="3" y="2"/>
                    <a:pt x="3" y="2"/>
                  </a:cubicBezTo>
                  <a:cubicBezTo>
                    <a:pt x="3" y="2"/>
                    <a:pt x="3" y="2"/>
                    <a:pt x="3" y="2"/>
                  </a:cubicBezTo>
                  <a:cubicBezTo>
                    <a:pt x="3" y="2"/>
                    <a:pt x="3" y="2"/>
                    <a:pt x="4" y="2"/>
                  </a:cubicBezTo>
                  <a:cubicBezTo>
                    <a:pt x="4" y="2"/>
                    <a:pt x="4" y="2"/>
                    <a:pt x="4" y="2"/>
                  </a:cubicBezTo>
                  <a:cubicBezTo>
                    <a:pt x="4" y="1"/>
                    <a:pt x="4" y="1"/>
                    <a:pt x="4" y="1"/>
                  </a:cubicBezTo>
                  <a:cubicBezTo>
                    <a:pt x="4" y="1"/>
                    <a:pt x="4" y="1"/>
                    <a:pt x="4" y="1"/>
                  </a:cubicBezTo>
                  <a:cubicBezTo>
                    <a:pt x="4" y="1"/>
                    <a:pt x="4" y="1"/>
                    <a:pt x="4" y="1"/>
                  </a:cubicBezTo>
                  <a:cubicBezTo>
                    <a:pt x="5" y="1"/>
                    <a:pt x="5" y="1"/>
                    <a:pt x="5" y="1"/>
                  </a:cubicBezTo>
                  <a:cubicBezTo>
                    <a:pt x="5" y="1"/>
                    <a:pt x="5" y="1"/>
                    <a:pt x="5" y="1"/>
                  </a:cubicBezTo>
                  <a:cubicBezTo>
                    <a:pt x="5" y="1"/>
                    <a:pt x="5" y="1"/>
                    <a:pt x="5" y="1"/>
                  </a:cubicBezTo>
                  <a:cubicBezTo>
                    <a:pt x="5" y="1"/>
                    <a:pt x="5" y="1"/>
                    <a:pt x="5" y="1"/>
                  </a:cubicBezTo>
                  <a:cubicBezTo>
                    <a:pt x="5" y="1"/>
                    <a:pt x="6" y="1"/>
                    <a:pt x="6" y="1"/>
                  </a:cubicBezTo>
                  <a:cubicBezTo>
                    <a:pt x="6" y="1"/>
                    <a:pt x="6" y="0"/>
                    <a:pt x="7" y="0"/>
                  </a:cubicBezTo>
                  <a:cubicBezTo>
                    <a:pt x="7" y="0"/>
                    <a:pt x="7" y="0"/>
                    <a:pt x="6" y="0"/>
                  </a:cubicBezTo>
                  <a:cubicBezTo>
                    <a:pt x="6" y="1"/>
                    <a:pt x="5" y="2"/>
                    <a:pt x="4" y="3"/>
                  </a:cubicBezTo>
                  <a:cubicBezTo>
                    <a:pt x="3" y="4"/>
                    <a:pt x="2" y="5"/>
                    <a:pt x="1" y="6"/>
                  </a:cubicBezTo>
                  <a:cubicBezTo>
                    <a:pt x="0" y="6"/>
                    <a:pt x="0" y="6"/>
                    <a:pt x="0" y="6"/>
                  </a:cubicBezTo>
                  <a:cubicBezTo>
                    <a:pt x="0" y="6"/>
                    <a:pt x="0" y="6"/>
                    <a:pt x="1" y="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55" name="Freeform 700"/>
            <p:cNvSpPr>
              <a:spLocks/>
            </p:cNvSpPr>
            <p:nvPr/>
          </p:nvSpPr>
          <p:spPr bwMode="auto">
            <a:xfrm>
              <a:off x="3697288" y="6578600"/>
              <a:ext cx="26988" cy="31750"/>
            </a:xfrm>
            <a:custGeom>
              <a:avLst/>
              <a:gdLst>
                <a:gd name="T0" fmla="*/ 0 w 17"/>
                <a:gd name="T1" fmla="*/ 20 h 20"/>
                <a:gd name="T2" fmla="*/ 17 w 17"/>
                <a:gd name="T3" fmla="*/ 0 h 20"/>
                <a:gd name="T4" fmla="*/ 14 w 17"/>
                <a:gd name="T5" fmla="*/ 0 h 20"/>
                <a:gd name="T6" fmla="*/ 14 w 17"/>
                <a:gd name="T7" fmla="*/ 3 h 20"/>
                <a:gd name="T8" fmla="*/ 11 w 17"/>
                <a:gd name="T9" fmla="*/ 3 h 20"/>
                <a:gd name="T10" fmla="*/ 11 w 17"/>
                <a:gd name="T11" fmla="*/ 6 h 20"/>
                <a:gd name="T12" fmla="*/ 8 w 17"/>
                <a:gd name="T13" fmla="*/ 6 h 20"/>
                <a:gd name="T14" fmla="*/ 8 w 17"/>
                <a:gd name="T15" fmla="*/ 8 h 20"/>
                <a:gd name="T16" fmla="*/ 5 w 17"/>
                <a:gd name="T17" fmla="*/ 8 h 20"/>
                <a:gd name="T18" fmla="*/ 5 w 17"/>
                <a:gd name="T19" fmla="*/ 11 h 20"/>
                <a:gd name="T20" fmla="*/ 2 w 17"/>
                <a:gd name="T21" fmla="*/ 11 h 20"/>
                <a:gd name="T22" fmla="*/ 2 w 17"/>
                <a:gd name="T23" fmla="*/ 14 h 20"/>
                <a:gd name="T24" fmla="*/ 0 w 17"/>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0">
                  <a:moveTo>
                    <a:pt x="0" y="20"/>
                  </a:moveTo>
                  <a:lnTo>
                    <a:pt x="17" y="0"/>
                  </a:lnTo>
                  <a:lnTo>
                    <a:pt x="14" y="0"/>
                  </a:lnTo>
                  <a:lnTo>
                    <a:pt x="14" y="3"/>
                  </a:lnTo>
                  <a:lnTo>
                    <a:pt x="11" y="3"/>
                  </a:lnTo>
                  <a:lnTo>
                    <a:pt x="11" y="6"/>
                  </a:lnTo>
                  <a:lnTo>
                    <a:pt x="8" y="6"/>
                  </a:lnTo>
                  <a:lnTo>
                    <a:pt x="8" y="8"/>
                  </a:lnTo>
                  <a:lnTo>
                    <a:pt x="5" y="8"/>
                  </a:lnTo>
                  <a:lnTo>
                    <a:pt x="5" y="11"/>
                  </a:lnTo>
                  <a:lnTo>
                    <a:pt x="2" y="11"/>
                  </a:lnTo>
                  <a:lnTo>
                    <a:pt x="2" y="14"/>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56" name="Freeform 701"/>
            <p:cNvSpPr>
              <a:spLocks/>
            </p:cNvSpPr>
            <p:nvPr/>
          </p:nvSpPr>
          <p:spPr bwMode="auto">
            <a:xfrm>
              <a:off x="3697288" y="6578600"/>
              <a:ext cx="31750" cy="31750"/>
            </a:xfrm>
            <a:custGeom>
              <a:avLst/>
              <a:gdLst>
                <a:gd name="T0" fmla="*/ 0 w 7"/>
                <a:gd name="T1" fmla="*/ 7 h 7"/>
                <a:gd name="T2" fmla="*/ 2 w 7"/>
                <a:gd name="T3" fmla="*/ 4 h 7"/>
                <a:gd name="T4" fmla="*/ 6 w 7"/>
                <a:gd name="T5" fmla="*/ 1 h 7"/>
                <a:gd name="T6" fmla="*/ 7 w 7"/>
                <a:gd name="T7" fmla="*/ 0 h 7"/>
                <a:gd name="T8" fmla="*/ 6 w 7"/>
                <a:gd name="T9" fmla="*/ 0 h 7"/>
                <a:gd name="T10" fmla="*/ 5 w 7"/>
                <a:gd name="T11" fmla="*/ 0 h 7"/>
                <a:gd name="T12" fmla="*/ 5 w 7"/>
                <a:gd name="T13" fmla="*/ 0 h 7"/>
                <a:gd name="T14" fmla="*/ 5 w 7"/>
                <a:gd name="T15" fmla="*/ 1 h 7"/>
                <a:gd name="T16" fmla="*/ 5 w 7"/>
                <a:gd name="T17" fmla="*/ 1 h 7"/>
                <a:gd name="T18" fmla="*/ 4 w 7"/>
                <a:gd name="T19" fmla="*/ 1 h 7"/>
                <a:gd name="T20" fmla="*/ 4 w 7"/>
                <a:gd name="T21" fmla="*/ 1 h 7"/>
                <a:gd name="T22" fmla="*/ 4 w 7"/>
                <a:gd name="T23" fmla="*/ 2 h 7"/>
                <a:gd name="T24" fmla="*/ 4 w 7"/>
                <a:gd name="T25" fmla="*/ 2 h 7"/>
                <a:gd name="T26" fmla="*/ 3 w 7"/>
                <a:gd name="T27" fmla="*/ 2 h 7"/>
                <a:gd name="T28" fmla="*/ 3 w 7"/>
                <a:gd name="T29" fmla="*/ 2 h 7"/>
                <a:gd name="T30" fmla="*/ 3 w 7"/>
                <a:gd name="T31" fmla="*/ 3 h 7"/>
                <a:gd name="T32" fmla="*/ 3 w 7"/>
                <a:gd name="T33" fmla="*/ 3 h 7"/>
                <a:gd name="T34" fmla="*/ 2 w 7"/>
                <a:gd name="T35" fmla="*/ 3 h 7"/>
                <a:gd name="T36" fmla="*/ 2 w 7"/>
                <a:gd name="T37" fmla="*/ 3 h 7"/>
                <a:gd name="T38" fmla="*/ 2 w 7"/>
                <a:gd name="T39" fmla="*/ 4 h 7"/>
                <a:gd name="T40" fmla="*/ 2 w 7"/>
                <a:gd name="T41" fmla="*/ 4 h 7"/>
                <a:gd name="T42" fmla="*/ 1 w 7"/>
                <a:gd name="T43" fmla="*/ 4 h 7"/>
                <a:gd name="T44" fmla="*/ 1 w 7"/>
                <a:gd name="T45" fmla="*/ 4 h 7"/>
                <a:gd name="T46" fmla="*/ 1 w 7"/>
                <a:gd name="T47" fmla="*/ 5 h 7"/>
                <a:gd name="T48" fmla="*/ 1 w 7"/>
                <a:gd name="T49" fmla="*/ 5 h 7"/>
                <a:gd name="T50" fmla="*/ 1 w 7"/>
                <a:gd name="T51" fmla="*/ 5 h 7"/>
                <a:gd name="T52" fmla="*/ 1 w 7"/>
                <a:gd name="T53" fmla="*/ 5 h 7"/>
                <a:gd name="T54" fmla="*/ 0 w 7"/>
                <a:gd name="T55" fmla="*/ 7 h 7"/>
                <a:gd name="T56" fmla="*/ 0 w 7"/>
                <a:gd name="T57" fmla="*/ 7 h 7"/>
                <a:gd name="T58" fmla="*/ 1 w 7"/>
                <a:gd name="T59" fmla="*/ 5 h 7"/>
                <a:gd name="T60" fmla="*/ 1 w 7"/>
                <a:gd name="T61" fmla="*/ 5 h 7"/>
                <a:gd name="T62" fmla="*/ 1 w 7"/>
                <a:gd name="T63" fmla="*/ 5 h 7"/>
                <a:gd name="T64" fmla="*/ 1 w 7"/>
                <a:gd name="T65" fmla="*/ 4 h 7"/>
                <a:gd name="T66" fmla="*/ 1 w 7"/>
                <a:gd name="T67" fmla="*/ 4 h 7"/>
                <a:gd name="T68" fmla="*/ 2 w 7"/>
                <a:gd name="T69" fmla="*/ 4 h 7"/>
                <a:gd name="T70" fmla="*/ 2 w 7"/>
                <a:gd name="T71" fmla="*/ 4 h 7"/>
                <a:gd name="T72" fmla="*/ 2 w 7"/>
                <a:gd name="T73" fmla="*/ 3 h 7"/>
                <a:gd name="T74" fmla="*/ 2 w 7"/>
                <a:gd name="T75" fmla="*/ 3 h 7"/>
                <a:gd name="T76" fmla="*/ 3 w 7"/>
                <a:gd name="T77" fmla="*/ 3 h 7"/>
                <a:gd name="T78" fmla="*/ 3 w 7"/>
                <a:gd name="T79" fmla="*/ 3 h 7"/>
                <a:gd name="T80" fmla="*/ 3 w 7"/>
                <a:gd name="T81" fmla="*/ 2 h 7"/>
                <a:gd name="T82" fmla="*/ 3 w 7"/>
                <a:gd name="T83" fmla="*/ 2 h 7"/>
                <a:gd name="T84" fmla="*/ 4 w 7"/>
                <a:gd name="T85" fmla="*/ 2 h 7"/>
                <a:gd name="T86" fmla="*/ 4 w 7"/>
                <a:gd name="T87" fmla="*/ 2 h 7"/>
                <a:gd name="T88" fmla="*/ 4 w 7"/>
                <a:gd name="T89" fmla="*/ 1 h 7"/>
                <a:gd name="T90" fmla="*/ 4 w 7"/>
                <a:gd name="T91" fmla="*/ 1 h 7"/>
                <a:gd name="T92" fmla="*/ 5 w 7"/>
                <a:gd name="T93" fmla="*/ 1 h 7"/>
                <a:gd name="T94" fmla="*/ 5 w 7"/>
                <a:gd name="T95" fmla="*/ 1 h 7"/>
                <a:gd name="T96" fmla="*/ 5 w 7"/>
                <a:gd name="T97" fmla="*/ 0 h 7"/>
                <a:gd name="T98" fmla="*/ 5 w 7"/>
                <a:gd name="T99" fmla="*/ 0 h 7"/>
                <a:gd name="T100" fmla="*/ 7 w 7"/>
                <a:gd name="T101" fmla="*/ 0 h 7"/>
                <a:gd name="T102" fmla="*/ 6 w 7"/>
                <a:gd name="T103" fmla="*/ 0 h 7"/>
                <a:gd name="T104" fmla="*/ 4 w 7"/>
                <a:gd name="T105" fmla="*/ 2 h 7"/>
                <a:gd name="T106" fmla="*/ 0 w 7"/>
                <a:gd name="T107" fmla="*/ 6 h 7"/>
                <a:gd name="T108" fmla="*/ 0 w 7"/>
                <a:gd name="T109" fmla="*/ 7 h 7"/>
                <a:gd name="T110" fmla="*/ 0 w 7"/>
                <a:gd name="T11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 h="7">
                  <a:moveTo>
                    <a:pt x="0" y="7"/>
                  </a:moveTo>
                  <a:cubicBezTo>
                    <a:pt x="1" y="6"/>
                    <a:pt x="2" y="5"/>
                    <a:pt x="2" y="4"/>
                  </a:cubicBezTo>
                  <a:cubicBezTo>
                    <a:pt x="4" y="3"/>
                    <a:pt x="5" y="2"/>
                    <a:pt x="6" y="1"/>
                  </a:cubicBezTo>
                  <a:cubicBezTo>
                    <a:pt x="6" y="0"/>
                    <a:pt x="6" y="0"/>
                    <a:pt x="7" y="0"/>
                  </a:cubicBezTo>
                  <a:cubicBezTo>
                    <a:pt x="7" y="0"/>
                    <a:pt x="7" y="0"/>
                    <a:pt x="6" y="0"/>
                  </a:cubicBezTo>
                  <a:cubicBezTo>
                    <a:pt x="6" y="0"/>
                    <a:pt x="5" y="0"/>
                    <a:pt x="5" y="0"/>
                  </a:cubicBezTo>
                  <a:cubicBezTo>
                    <a:pt x="5" y="0"/>
                    <a:pt x="5" y="0"/>
                    <a:pt x="5" y="0"/>
                  </a:cubicBezTo>
                  <a:cubicBezTo>
                    <a:pt x="5" y="1"/>
                    <a:pt x="5" y="1"/>
                    <a:pt x="5" y="1"/>
                  </a:cubicBezTo>
                  <a:cubicBezTo>
                    <a:pt x="5" y="1"/>
                    <a:pt x="5" y="1"/>
                    <a:pt x="5" y="1"/>
                  </a:cubicBezTo>
                  <a:cubicBezTo>
                    <a:pt x="5" y="1"/>
                    <a:pt x="4" y="1"/>
                    <a:pt x="4" y="1"/>
                  </a:cubicBezTo>
                  <a:cubicBezTo>
                    <a:pt x="4" y="1"/>
                    <a:pt x="4" y="1"/>
                    <a:pt x="4" y="1"/>
                  </a:cubicBezTo>
                  <a:cubicBezTo>
                    <a:pt x="4" y="2"/>
                    <a:pt x="4" y="2"/>
                    <a:pt x="4" y="2"/>
                  </a:cubicBezTo>
                  <a:cubicBezTo>
                    <a:pt x="4" y="2"/>
                    <a:pt x="4" y="2"/>
                    <a:pt x="4" y="2"/>
                  </a:cubicBezTo>
                  <a:cubicBezTo>
                    <a:pt x="3" y="2"/>
                    <a:pt x="3" y="2"/>
                    <a:pt x="3" y="2"/>
                  </a:cubicBezTo>
                  <a:cubicBezTo>
                    <a:pt x="3" y="2"/>
                    <a:pt x="3" y="2"/>
                    <a:pt x="3" y="2"/>
                  </a:cubicBezTo>
                  <a:cubicBezTo>
                    <a:pt x="3" y="3"/>
                    <a:pt x="3" y="3"/>
                    <a:pt x="3" y="3"/>
                  </a:cubicBezTo>
                  <a:cubicBezTo>
                    <a:pt x="3" y="3"/>
                    <a:pt x="3" y="3"/>
                    <a:pt x="3" y="3"/>
                  </a:cubicBezTo>
                  <a:cubicBezTo>
                    <a:pt x="3" y="3"/>
                    <a:pt x="2" y="3"/>
                    <a:pt x="2" y="3"/>
                  </a:cubicBezTo>
                  <a:cubicBezTo>
                    <a:pt x="2" y="3"/>
                    <a:pt x="2" y="3"/>
                    <a:pt x="2" y="3"/>
                  </a:cubicBezTo>
                  <a:cubicBezTo>
                    <a:pt x="2" y="4"/>
                    <a:pt x="2" y="4"/>
                    <a:pt x="2" y="4"/>
                  </a:cubicBezTo>
                  <a:cubicBezTo>
                    <a:pt x="2" y="4"/>
                    <a:pt x="2" y="4"/>
                    <a:pt x="2" y="4"/>
                  </a:cubicBezTo>
                  <a:cubicBezTo>
                    <a:pt x="2" y="4"/>
                    <a:pt x="1" y="4"/>
                    <a:pt x="1" y="4"/>
                  </a:cubicBezTo>
                  <a:cubicBezTo>
                    <a:pt x="1" y="4"/>
                    <a:pt x="1" y="4"/>
                    <a:pt x="1" y="4"/>
                  </a:cubicBezTo>
                  <a:cubicBezTo>
                    <a:pt x="1" y="5"/>
                    <a:pt x="1" y="5"/>
                    <a:pt x="1" y="5"/>
                  </a:cubicBezTo>
                  <a:cubicBezTo>
                    <a:pt x="1" y="5"/>
                    <a:pt x="1" y="5"/>
                    <a:pt x="1" y="5"/>
                  </a:cubicBezTo>
                  <a:cubicBezTo>
                    <a:pt x="1" y="5"/>
                    <a:pt x="1" y="5"/>
                    <a:pt x="1" y="5"/>
                  </a:cubicBezTo>
                  <a:cubicBezTo>
                    <a:pt x="1" y="5"/>
                    <a:pt x="1" y="5"/>
                    <a:pt x="1" y="5"/>
                  </a:cubicBezTo>
                  <a:cubicBezTo>
                    <a:pt x="0" y="6"/>
                    <a:pt x="0" y="6"/>
                    <a:pt x="0" y="7"/>
                  </a:cubicBezTo>
                  <a:cubicBezTo>
                    <a:pt x="0" y="7"/>
                    <a:pt x="0" y="7"/>
                    <a:pt x="0" y="7"/>
                  </a:cubicBezTo>
                  <a:cubicBezTo>
                    <a:pt x="0" y="7"/>
                    <a:pt x="1" y="6"/>
                    <a:pt x="1" y="5"/>
                  </a:cubicBezTo>
                  <a:cubicBezTo>
                    <a:pt x="1" y="5"/>
                    <a:pt x="1" y="5"/>
                    <a:pt x="1" y="5"/>
                  </a:cubicBezTo>
                  <a:cubicBezTo>
                    <a:pt x="1" y="5"/>
                    <a:pt x="1" y="5"/>
                    <a:pt x="1" y="5"/>
                  </a:cubicBezTo>
                  <a:cubicBezTo>
                    <a:pt x="1" y="4"/>
                    <a:pt x="1" y="4"/>
                    <a:pt x="1" y="4"/>
                  </a:cubicBezTo>
                  <a:cubicBezTo>
                    <a:pt x="1" y="4"/>
                    <a:pt x="1" y="4"/>
                    <a:pt x="1" y="4"/>
                  </a:cubicBezTo>
                  <a:cubicBezTo>
                    <a:pt x="1" y="4"/>
                    <a:pt x="1" y="4"/>
                    <a:pt x="2" y="4"/>
                  </a:cubicBezTo>
                  <a:cubicBezTo>
                    <a:pt x="2" y="4"/>
                    <a:pt x="2" y="4"/>
                    <a:pt x="2" y="4"/>
                  </a:cubicBezTo>
                  <a:cubicBezTo>
                    <a:pt x="2" y="3"/>
                    <a:pt x="2" y="3"/>
                    <a:pt x="2" y="3"/>
                  </a:cubicBezTo>
                  <a:cubicBezTo>
                    <a:pt x="2" y="3"/>
                    <a:pt x="2" y="3"/>
                    <a:pt x="2" y="3"/>
                  </a:cubicBezTo>
                  <a:cubicBezTo>
                    <a:pt x="2" y="3"/>
                    <a:pt x="3" y="3"/>
                    <a:pt x="3" y="3"/>
                  </a:cubicBezTo>
                  <a:cubicBezTo>
                    <a:pt x="3" y="3"/>
                    <a:pt x="3" y="3"/>
                    <a:pt x="3" y="3"/>
                  </a:cubicBezTo>
                  <a:cubicBezTo>
                    <a:pt x="3" y="3"/>
                    <a:pt x="3" y="3"/>
                    <a:pt x="3" y="2"/>
                  </a:cubicBezTo>
                  <a:cubicBezTo>
                    <a:pt x="3" y="2"/>
                    <a:pt x="3" y="2"/>
                    <a:pt x="3" y="2"/>
                  </a:cubicBezTo>
                  <a:cubicBezTo>
                    <a:pt x="4" y="2"/>
                    <a:pt x="4" y="2"/>
                    <a:pt x="4" y="2"/>
                  </a:cubicBezTo>
                  <a:cubicBezTo>
                    <a:pt x="4" y="2"/>
                    <a:pt x="4" y="2"/>
                    <a:pt x="4" y="2"/>
                  </a:cubicBezTo>
                  <a:cubicBezTo>
                    <a:pt x="4" y="1"/>
                    <a:pt x="4" y="1"/>
                    <a:pt x="4" y="1"/>
                  </a:cubicBezTo>
                  <a:cubicBezTo>
                    <a:pt x="4" y="1"/>
                    <a:pt x="4" y="1"/>
                    <a:pt x="4" y="1"/>
                  </a:cubicBezTo>
                  <a:cubicBezTo>
                    <a:pt x="4" y="1"/>
                    <a:pt x="5" y="1"/>
                    <a:pt x="5" y="1"/>
                  </a:cubicBezTo>
                  <a:cubicBezTo>
                    <a:pt x="5" y="1"/>
                    <a:pt x="5" y="1"/>
                    <a:pt x="5" y="1"/>
                  </a:cubicBezTo>
                  <a:cubicBezTo>
                    <a:pt x="5" y="1"/>
                    <a:pt x="5" y="1"/>
                    <a:pt x="5" y="0"/>
                  </a:cubicBezTo>
                  <a:cubicBezTo>
                    <a:pt x="5" y="0"/>
                    <a:pt x="5" y="0"/>
                    <a:pt x="5" y="0"/>
                  </a:cubicBezTo>
                  <a:cubicBezTo>
                    <a:pt x="5" y="0"/>
                    <a:pt x="6" y="0"/>
                    <a:pt x="7" y="0"/>
                  </a:cubicBezTo>
                  <a:cubicBezTo>
                    <a:pt x="6" y="0"/>
                    <a:pt x="6" y="0"/>
                    <a:pt x="6" y="0"/>
                  </a:cubicBezTo>
                  <a:cubicBezTo>
                    <a:pt x="6" y="1"/>
                    <a:pt x="5" y="1"/>
                    <a:pt x="4" y="2"/>
                  </a:cubicBezTo>
                  <a:cubicBezTo>
                    <a:pt x="3" y="4"/>
                    <a:pt x="2" y="5"/>
                    <a:pt x="0" y="6"/>
                  </a:cubicBezTo>
                  <a:cubicBezTo>
                    <a:pt x="0" y="6"/>
                    <a:pt x="0" y="7"/>
                    <a:pt x="0" y="7"/>
                  </a:cubicBezTo>
                  <a:cubicBezTo>
                    <a:pt x="0" y="7"/>
                    <a:pt x="0" y="7"/>
                    <a:pt x="0" y="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57" name="Freeform 702"/>
            <p:cNvSpPr>
              <a:spLocks/>
            </p:cNvSpPr>
            <p:nvPr/>
          </p:nvSpPr>
          <p:spPr bwMode="auto">
            <a:xfrm>
              <a:off x="3635375" y="6513513"/>
              <a:ext cx="14288" cy="7938"/>
            </a:xfrm>
            <a:custGeom>
              <a:avLst/>
              <a:gdLst>
                <a:gd name="T0" fmla="*/ 3 w 9"/>
                <a:gd name="T1" fmla="*/ 3 h 5"/>
                <a:gd name="T2" fmla="*/ 3 w 9"/>
                <a:gd name="T3" fmla="*/ 5 h 5"/>
                <a:gd name="T4" fmla="*/ 3 w 9"/>
                <a:gd name="T5" fmla="*/ 5 h 5"/>
                <a:gd name="T6" fmla="*/ 6 w 9"/>
                <a:gd name="T7" fmla="*/ 5 h 5"/>
                <a:gd name="T8" fmla="*/ 9 w 9"/>
                <a:gd name="T9" fmla="*/ 5 h 5"/>
                <a:gd name="T10" fmla="*/ 9 w 9"/>
                <a:gd name="T11" fmla="*/ 3 h 5"/>
                <a:gd name="T12" fmla="*/ 6 w 9"/>
                <a:gd name="T13" fmla="*/ 3 h 5"/>
                <a:gd name="T14" fmla="*/ 3 w 9"/>
                <a:gd name="T15" fmla="*/ 0 h 5"/>
                <a:gd name="T16" fmla="*/ 3 w 9"/>
                <a:gd name="T17" fmla="*/ 0 h 5"/>
                <a:gd name="T18" fmla="*/ 3 w 9"/>
                <a:gd name="T19" fmla="*/ 0 h 5"/>
                <a:gd name="T20" fmla="*/ 3 w 9"/>
                <a:gd name="T21" fmla="*/ 0 h 5"/>
                <a:gd name="T22" fmla="*/ 3 w 9"/>
                <a:gd name="T23" fmla="*/ 0 h 5"/>
                <a:gd name="T24" fmla="*/ 0 w 9"/>
                <a:gd name="T25" fmla="*/ 0 h 5"/>
                <a:gd name="T26" fmla="*/ 0 w 9"/>
                <a:gd name="T27" fmla="*/ 0 h 5"/>
                <a:gd name="T28" fmla="*/ 3 w 9"/>
                <a:gd name="T2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5">
                  <a:moveTo>
                    <a:pt x="3" y="3"/>
                  </a:moveTo>
                  <a:lnTo>
                    <a:pt x="3" y="5"/>
                  </a:lnTo>
                  <a:lnTo>
                    <a:pt x="3" y="5"/>
                  </a:lnTo>
                  <a:lnTo>
                    <a:pt x="6" y="5"/>
                  </a:lnTo>
                  <a:lnTo>
                    <a:pt x="9" y="5"/>
                  </a:lnTo>
                  <a:lnTo>
                    <a:pt x="9" y="3"/>
                  </a:lnTo>
                  <a:lnTo>
                    <a:pt x="6" y="3"/>
                  </a:lnTo>
                  <a:lnTo>
                    <a:pt x="3" y="0"/>
                  </a:lnTo>
                  <a:lnTo>
                    <a:pt x="3" y="0"/>
                  </a:lnTo>
                  <a:lnTo>
                    <a:pt x="3" y="0"/>
                  </a:lnTo>
                  <a:lnTo>
                    <a:pt x="3" y="0"/>
                  </a:lnTo>
                  <a:lnTo>
                    <a:pt x="3" y="0"/>
                  </a:lnTo>
                  <a:lnTo>
                    <a:pt x="0" y="0"/>
                  </a:lnTo>
                  <a:lnTo>
                    <a:pt x="0" y="0"/>
                  </a:ln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58" name="Freeform 703"/>
            <p:cNvSpPr>
              <a:spLocks/>
            </p:cNvSpPr>
            <p:nvPr/>
          </p:nvSpPr>
          <p:spPr bwMode="auto">
            <a:xfrm>
              <a:off x="3635375" y="6508750"/>
              <a:ext cx="14288" cy="12700"/>
            </a:xfrm>
            <a:custGeom>
              <a:avLst/>
              <a:gdLst>
                <a:gd name="T0" fmla="*/ 0 w 3"/>
                <a:gd name="T1" fmla="*/ 2 h 3"/>
                <a:gd name="T2" fmla="*/ 1 w 3"/>
                <a:gd name="T3" fmla="*/ 3 h 3"/>
                <a:gd name="T4" fmla="*/ 1 w 3"/>
                <a:gd name="T5" fmla="*/ 3 h 3"/>
                <a:gd name="T6" fmla="*/ 1 w 3"/>
                <a:gd name="T7" fmla="*/ 3 h 3"/>
                <a:gd name="T8" fmla="*/ 1 w 3"/>
                <a:gd name="T9" fmla="*/ 3 h 3"/>
                <a:gd name="T10" fmla="*/ 2 w 3"/>
                <a:gd name="T11" fmla="*/ 3 h 3"/>
                <a:gd name="T12" fmla="*/ 2 w 3"/>
                <a:gd name="T13" fmla="*/ 3 h 3"/>
                <a:gd name="T14" fmla="*/ 2 w 3"/>
                <a:gd name="T15" fmla="*/ 3 h 3"/>
                <a:gd name="T16" fmla="*/ 3 w 3"/>
                <a:gd name="T17" fmla="*/ 3 h 3"/>
                <a:gd name="T18" fmla="*/ 3 w 3"/>
                <a:gd name="T19" fmla="*/ 2 h 3"/>
                <a:gd name="T20" fmla="*/ 3 w 3"/>
                <a:gd name="T21" fmla="*/ 2 h 3"/>
                <a:gd name="T22" fmla="*/ 2 w 3"/>
                <a:gd name="T23" fmla="*/ 2 h 3"/>
                <a:gd name="T24" fmla="*/ 2 w 3"/>
                <a:gd name="T25" fmla="*/ 2 h 3"/>
                <a:gd name="T26" fmla="*/ 1 w 3"/>
                <a:gd name="T27" fmla="*/ 1 h 3"/>
                <a:gd name="T28" fmla="*/ 1 w 3"/>
                <a:gd name="T29" fmla="*/ 2 h 3"/>
                <a:gd name="T30" fmla="*/ 1 w 3"/>
                <a:gd name="T31" fmla="*/ 1 h 3"/>
                <a:gd name="T32" fmla="*/ 1 w 3"/>
                <a:gd name="T33" fmla="*/ 1 h 3"/>
                <a:gd name="T34" fmla="*/ 1 w 3"/>
                <a:gd name="T35" fmla="*/ 1 h 3"/>
                <a:gd name="T36" fmla="*/ 1 w 3"/>
                <a:gd name="T37" fmla="*/ 0 h 3"/>
                <a:gd name="T38" fmla="*/ 1 w 3"/>
                <a:gd name="T39" fmla="*/ 0 h 3"/>
                <a:gd name="T40" fmla="*/ 1 w 3"/>
                <a:gd name="T41" fmla="*/ 1 h 3"/>
                <a:gd name="T42" fmla="*/ 1 w 3"/>
                <a:gd name="T43" fmla="*/ 1 h 3"/>
                <a:gd name="T44" fmla="*/ 0 w 3"/>
                <a:gd name="T45" fmla="*/ 1 h 3"/>
                <a:gd name="T46" fmla="*/ 0 w 3"/>
                <a:gd name="T47" fmla="*/ 1 h 3"/>
                <a:gd name="T48" fmla="*/ 0 w 3"/>
                <a:gd name="T49" fmla="*/ 1 h 3"/>
                <a:gd name="T50" fmla="*/ 0 w 3"/>
                <a:gd name="T51" fmla="*/ 2 h 3"/>
                <a:gd name="T52" fmla="*/ 1 w 3"/>
                <a:gd name="T53" fmla="*/ 2 h 3"/>
                <a:gd name="T54" fmla="*/ 1 w 3"/>
                <a:gd name="T55" fmla="*/ 1 h 3"/>
                <a:gd name="T56" fmla="*/ 0 w 3"/>
                <a:gd name="T57" fmla="*/ 1 h 3"/>
                <a:gd name="T58" fmla="*/ 0 w 3"/>
                <a:gd name="T59" fmla="*/ 1 h 3"/>
                <a:gd name="T60" fmla="*/ 0 w 3"/>
                <a:gd name="T61" fmla="*/ 1 h 3"/>
                <a:gd name="T62" fmla="*/ 0 w 3"/>
                <a:gd name="T63" fmla="*/ 1 h 3"/>
                <a:gd name="T64" fmla="*/ 1 w 3"/>
                <a:gd name="T65" fmla="*/ 1 h 3"/>
                <a:gd name="T66" fmla="*/ 1 w 3"/>
                <a:gd name="T67" fmla="*/ 1 h 3"/>
                <a:gd name="T68" fmla="*/ 1 w 3"/>
                <a:gd name="T69" fmla="*/ 1 h 3"/>
                <a:gd name="T70" fmla="*/ 1 w 3"/>
                <a:gd name="T71" fmla="*/ 1 h 3"/>
                <a:gd name="T72" fmla="*/ 1 w 3"/>
                <a:gd name="T73" fmla="*/ 1 h 3"/>
                <a:gd name="T74" fmla="*/ 1 w 3"/>
                <a:gd name="T75" fmla="*/ 1 h 3"/>
                <a:gd name="T76" fmla="*/ 1 w 3"/>
                <a:gd name="T77" fmla="*/ 1 h 3"/>
                <a:gd name="T78" fmla="*/ 1 w 3"/>
                <a:gd name="T79" fmla="*/ 1 h 3"/>
                <a:gd name="T80" fmla="*/ 1 w 3"/>
                <a:gd name="T81" fmla="*/ 1 h 3"/>
                <a:gd name="T82" fmla="*/ 1 w 3"/>
                <a:gd name="T83" fmla="*/ 1 h 3"/>
                <a:gd name="T84" fmla="*/ 1 w 3"/>
                <a:gd name="T85" fmla="*/ 2 h 3"/>
                <a:gd name="T86" fmla="*/ 2 w 3"/>
                <a:gd name="T87" fmla="*/ 2 h 3"/>
                <a:gd name="T88" fmla="*/ 2 w 3"/>
                <a:gd name="T89" fmla="*/ 2 h 3"/>
                <a:gd name="T90" fmla="*/ 2 w 3"/>
                <a:gd name="T91" fmla="*/ 2 h 3"/>
                <a:gd name="T92" fmla="*/ 3 w 3"/>
                <a:gd name="T93" fmla="*/ 2 h 3"/>
                <a:gd name="T94" fmla="*/ 2 w 3"/>
                <a:gd name="T95" fmla="*/ 2 h 3"/>
                <a:gd name="T96" fmla="*/ 2 w 3"/>
                <a:gd name="T97" fmla="*/ 3 h 3"/>
                <a:gd name="T98" fmla="*/ 3 w 3"/>
                <a:gd name="T99" fmla="*/ 3 h 3"/>
                <a:gd name="T100" fmla="*/ 2 w 3"/>
                <a:gd name="T101" fmla="*/ 3 h 3"/>
                <a:gd name="T102" fmla="*/ 2 w 3"/>
                <a:gd name="T103" fmla="*/ 3 h 3"/>
                <a:gd name="T104" fmla="*/ 1 w 3"/>
                <a:gd name="T105" fmla="*/ 3 h 3"/>
                <a:gd name="T106" fmla="*/ 2 w 3"/>
                <a:gd name="T107" fmla="*/ 3 h 3"/>
                <a:gd name="T108" fmla="*/ 2 w 3"/>
                <a:gd name="T109" fmla="*/ 3 h 3"/>
                <a:gd name="T110" fmla="*/ 2 w 3"/>
                <a:gd name="T111" fmla="*/ 2 h 3"/>
                <a:gd name="T112" fmla="*/ 1 w 3"/>
                <a:gd name="T113" fmla="*/ 2 h 3"/>
                <a:gd name="T114" fmla="*/ 1 w 3"/>
                <a:gd name="T115" fmla="*/ 1 h 3"/>
                <a:gd name="T116" fmla="*/ 0 w 3"/>
                <a:gd name="T1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 h="3">
                  <a:moveTo>
                    <a:pt x="0" y="2"/>
                  </a:moveTo>
                  <a:cubicBezTo>
                    <a:pt x="1" y="2"/>
                    <a:pt x="1" y="2"/>
                    <a:pt x="1" y="3"/>
                  </a:cubicBezTo>
                  <a:cubicBezTo>
                    <a:pt x="1" y="3"/>
                    <a:pt x="1" y="3"/>
                    <a:pt x="1" y="3"/>
                  </a:cubicBezTo>
                  <a:cubicBezTo>
                    <a:pt x="1" y="3"/>
                    <a:pt x="1" y="3"/>
                    <a:pt x="1" y="3"/>
                  </a:cubicBezTo>
                  <a:cubicBezTo>
                    <a:pt x="1" y="3"/>
                    <a:pt x="1" y="3"/>
                    <a:pt x="1" y="3"/>
                  </a:cubicBezTo>
                  <a:cubicBezTo>
                    <a:pt x="2" y="3"/>
                    <a:pt x="2" y="3"/>
                    <a:pt x="2" y="3"/>
                  </a:cubicBezTo>
                  <a:cubicBezTo>
                    <a:pt x="2" y="3"/>
                    <a:pt x="2" y="3"/>
                    <a:pt x="2" y="3"/>
                  </a:cubicBezTo>
                  <a:cubicBezTo>
                    <a:pt x="2" y="3"/>
                    <a:pt x="2" y="3"/>
                    <a:pt x="2" y="3"/>
                  </a:cubicBezTo>
                  <a:cubicBezTo>
                    <a:pt x="3" y="3"/>
                    <a:pt x="3" y="3"/>
                    <a:pt x="3" y="3"/>
                  </a:cubicBezTo>
                  <a:cubicBezTo>
                    <a:pt x="3" y="2"/>
                    <a:pt x="3" y="2"/>
                    <a:pt x="3" y="2"/>
                  </a:cubicBezTo>
                  <a:cubicBezTo>
                    <a:pt x="3" y="2"/>
                    <a:pt x="3" y="2"/>
                    <a:pt x="3" y="2"/>
                  </a:cubicBezTo>
                  <a:cubicBezTo>
                    <a:pt x="2" y="2"/>
                    <a:pt x="2" y="2"/>
                    <a:pt x="2" y="2"/>
                  </a:cubicBezTo>
                  <a:cubicBezTo>
                    <a:pt x="2" y="2"/>
                    <a:pt x="2" y="2"/>
                    <a:pt x="2" y="2"/>
                  </a:cubicBezTo>
                  <a:cubicBezTo>
                    <a:pt x="2" y="2"/>
                    <a:pt x="1" y="2"/>
                    <a:pt x="1" y="1"/>
                  </a:cubicBezTo>
                  <a:cubicBezTo>
                    <a:pt x="1" y="2"/>
                    <a:pt x="1" y="2"/>
                    <a:pt x="1" y="2"/>
                  </a:cubicBezTo>
                  <a:cubicBezTo>
                    <a:pt x="1" y="1"/>
                    <a:pt x="1" y="1"/>
                    <a:pt x="1" y="1"/>
                  </a:cubicBezTo>
                  <a:cubicBezTo>
                    <a:pt x="1" y="1"/>
                    <a:pt x="1" y="1"/>
                    <a:pt x="1" y="1"/>
                  </a:cubicBezTo>
                  <a:cubicBezTo>
                    <a:pt x="1" y="1"/>
                    <a:pt x="1" y="1"/>
                    <a:pt x="1" y="1"/>
                  </a:cubicBezTo>
                  <a:cubicBezTo>
                    <a:pt x="1" y="1"/>
                    <a:pt x="1" y="0"/>
                    <a:pt x="1" y="0"/>
                  </a:cubicBezTo>
                  <a:cubicBezTo>
                    <a:pt x="1" y="0"/>
                    <a:pt x="1" y="0"/>
                    <a:pt x="1" y="0"/>
                  </a:cubicBezTo>
                  <a:cubicBezTo>
                    <a:pt x="1" y="0"/>
                    <a:pt x="1" y="1"/>
                    <a:pt x="1" y="1"/>
                  </a:cubicBezTo>
                  <a:cubicBezTo>
                    <a:pt x="1" y="1"/>
                    <a:pt x="1" y="1"/>
                    <a:pt x="1" y="1"/>
                  </a:cubicBezTo>
                  <a:cubicBezTo>
                    <a:pt x="1" y="1"/>
                    <a:pt x="0" y="1"/>
                    <a:pt x="0" y="1"/>
                  </a:cubicBezTo>
                  <a:cubicBezTo>
                    <a:pt x="0" y="1"/>
                    <a:pt x="0" y="1"/>
                    <a:pt x="0" y="1"/>
                  </a:cubicBezTo>
                  <a:cubicBezTo>
                    <a:pt x="0" y="1"/>
                    <a:pt x="0" y="1"/>
                    <a:pt x="0" y="1"/>
                  </a:cubicBezTo>
                  <a:cubicBezTo>
                    <a:pt x="0" y="2"/>
                    <a:pt x="0" y="2"/>
                    <a:pt x="0" y="2"/>
                  </a:cubicBezTo>
                  <a:cubicBezTo>
                    <a:pt x="0" y="2"/>
                    <a:pt x="0" y="2"/>
                    <a:pt x="1" y="2"/>
                  </a:cubicBezTo>
                  <a:cubicBezTo>
                    <a:pt x="1" y="2"/>
                    <a:pt x="1" y="1"/>
                    <a:pt x="1" y="1"/>
                  </a:cubicBezTo>
                  <a:cubicBezTo>
                    <a:pt x="0" y="1"/>
                    <a:pt x="0" y="1"/>
                    <a:pt x="0" y="1"/>
                  </a:cubicBezTo>
                  <a:cubicBezTo>
                    <a:pt x="0" y="1"/>
                    <a:pt x="0" y="1"/>
                    <a:pt x="0" y="1"/>
                  </a:cubicBezTo>
                  <a:cubicBezTo>
                    <a:pt x="0" y="1"/>
                    <a:pt x="0" y="1"/>
                    <a:pt x="0" y="1"/>
                  </a:cubicBezTo>
                  <a:cubicBezTo>
                    <a:pt x="0" y="1"/>
                    <a:pt x="0" y="1"/>
                    <a:pt x="0" y="1"/>
                  </a:cubicBezTo>
                  <a:cubicBezTo>
                    <a:pt x="0"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2"/>
                  </a:cubicBezTo>
                  <a:cubicBezTo>
                    <a:pt x="1" y="2"/>
                    <a:pt x="2" y="2"/>
                    <a:pt x="2" y="2"/>
                  </a:cubicBezTo>
                  <a:cubicBezTo>
                    <a:pt x="2" y="2"/>
                    <a:pt x="2" y="2"/>
                    <a:pt x="2" y="2"/>
                  </a:cubicBezTo>
                  <a:cubicBezTo>
                    <a:pt x="2" y="2"/>
                    <a:pt x="2" y="2"/>
                    <a:pt x="2" y="2"/>
                  </a:cubicBezTo>
                  <a:cubicBezTo>
                    <a:pt x="2" y="2"/>
                    <a:pt x="2" y="2"/>
                    <a:pt x="3" y="2"/>
                  </a:cubicBezTo>
                  <a:cubicBezTo>
                    <a:pt x="3" y="2"/>
                    <a:pt x="3" y="2"/>
                    <a:pt x="2" y="2"/>
                  </a:cubicBezTo>
                  <a:cubicBezTo>
                    <a:pt x="2" y="3"/>
                    <a:pt x="2" y="3"/>
                    <a:pt x="2" y="3"/>
                  </a:cubicBezTo>
                  <a:cubicBezTo>
                    <a:pt x="2" y="3"/>
                    <a:pt x="3" y="3"/>
                    <a:pt x="3" y="3"/>
                  </a:cubicBezTo>
                  <a:cubicBezTo>
                    <a:pt x="2" y="3"/>
                    <a:pt x="2" y="3"/>
                    <a:pt x="2" y="3"/>
                  </a:cubicBezTo>
                  <a:cubicBezTo>
                    <a:pt x="2" y="3"/>
                    <a:pt x="2" y="3"/>
                    <a:pt x="2" y="3"/>
                  </a:cubicBezTo>
                  <a:cubicBezTo>
                    <a:pt x="2" y="3"/>
                    <a:pt x="2" y="3"/>
                    <a:pt x="1" y="3"/>
                  </a:cubicBezTo>
                  <a:cubicBezTo>
                    <a:pt x="1" y="3"/>
                    <a:pt x="2" y="3"/>
                    <a:pt x="2" y="3"/>
                  </a:cubicBezTo>
                  <a:cubicBezTo>
                    <a:pt x="2" y="3"/>
                    <a:pt x="2" y="3"/>
                    <a:pt x="2" y="3"/>
                  </a:cubicBezTo>
                  <a:cubicBezTo>
                    <a:pt x="2" y="3"/>
                    <a:pt x="2" y="2"/>
                    <a:pt x="2" y="2"/>
                  </a:cubicBezTo>
                  <a:cubicBezTo>
                    <a:pt x="2" y="2"/>
                    <a:pt x="2" y="2"/>
                    <a:pt x="1" y="2"/>
                  </a:cubicBezTo>
                  <a:cubicBezTo>
                    <a:pt x="1" y="2"/>
                    <a:pt x="1" y="2"/>
                    <a:pt x="1" y="1"/>
                  </a:cubicBezTo>
                  <a:cubicBezTo>
                    <a:pt x="1" y="1"/>
                    <a:pt x="0" y="1"/>
                    <a:pt x="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59" name="Freeform 704"/>
            <p:cNvSpPr>
              <a:spLocks/>
            </p:cNvSpPr>
            <p:nvPr/>
          </p:nvSpPr>
          <p:spPr bwMode="auto">
            <a:xfrm>
              <a:off x="3700463" y="6448425"/>
              <a:ext cx="14288" cy="12700"/>
            </a:xfrm>
            <a:custGeom>
              <a:avLst/>
              <a:gdLst>
                <a:gd name="T0" fmla="*/ 3 w 9"/>
                <a:gd name="T1" fmla="*/ 2 h 8"/>
                <a:gd name="T2" fmla="*/ 6 w 9"/>
                <a:gd name="T3" fmla="*/ 5 h 8"/>
                <a:gd name="T4" fmla="*/ 6 w 9"/>
                <a:gd name="T5" fmla="*/ 8 h 8"/>
                <a:gd name="T6" fmla="*/ 6 w 9"/>
                <a:gd name="T7" fmla="*/ 5 h 8"/>
                <a:gd name="T8" fmla="*/ 9 w 9"/>
                <a:gd name="T9" fmla="*/ 5 h 8"/>
                <a:gd name="T10" fmla="*/ 9 w 9"/>
                <a:gd name="T11" fmla="*/ 2 h 8"/>
                <a:gd name="T12" fmla="*/ 9 w 9"/>
                <a:gd name="T13" fmla="*/ 2 h 8"/>
                <a:gd name="T14" fmla="*/ 6 w 9"/>
                <a:gd name="T15" fmla="*/ 5 h 8"/>
                <a:gd name="T16" fmla="*/ 6 w 9"/>
                <a:gd name="T17" fmla="*/ 5 h 8"/>
                <a:gd name="T18" fmla="*/ 6 w 9"/>
                <a:gd name="T19" fmla="*/ 2 h 8"/>
                <a:gd name="T20" fmla="*/ 6 w 9"/>
                <a:gd name="T21" fmla="*/ 0 h 8"/>
                <a:gd name="T22" fmla="*/ 3 w 9"/>
                <a:gd name="T23" fmla="*/ 0 h 8"/>
                <a:gd name="T24" fmla="*/ 0 w 9"/>
                <a:gd name="T25" fmla="*/ 0 h 8"/>
                <a:gd name="T26" fmla="*/ 3 w 9"/>
                <a:gd name="T27" fmla="*/ 2 h 8"/>
                <a:gd name="T28" fmla="*/ 3 w 9"/>
                <a:gd name="T29" fmla="*/ 2 h 8"/>
                <a:gd name="T30" fmla="*/ 3 w 9"/>
                <a:gd name="T3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8">
                  <a:moveTo>
                    <a:pt x="3" y="2"/>
                  </a:moveTo>
                  <a:lnTo>
                    <a:pt x="6" y="5"/>
                  </a:lnTo>
                  <a:lnTo>
                    <a:pt x="6" y="8"/>
                  </a:lnTo>
                  <a:lnTo>
                    <a:pt x="6" y="5"/>
                  </a:lnTo>
                  <a:lnTo>
                    <a:pt x="9" y="5"/>
                  </a:lnTo>
                  <a:lnTo>
                    <a:pt x="9" y="2"/>
                  </a:lnTo>
                  <a:lnTo>
                    <a:pt x="9" y="2"/>
                  </a:lnTo>
                  <a:lnTo>
                    <a:pt x="6" y="5"/>
                  </a:lnTo>
                  <a:lnTo>
                    <a:pt x="6" y="5"/>
                  </a:lnTo>
                  <a:lnTo>
                    <a:pt x="6" y="2"/>
                  </a:lnTo>
                  <a:lnTo>
                    <a:pt x="6" y="0"/>
                  </a:lnTo>
                  <a:lnTo>
                    <a:pt x="3" y="0"/>
                  </a:lnTo>
                  <a:lnTo>
                    <a:pt x="0" y="0"/>
                  </a:lnTo>
                  <a:lnTo>
                    <a:pt x="3" y="2"/>
                  </a:lnTo>
                  <a:lnTo>
                    <a:pt x="3" y="2"/>
                  </a:lnTo>
                  <a:lnTo>
                    <a:pt x="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60" name="Freeform 705"/>
            <p:cNvSpPr>
              <a:spLocks/>
            </p:cNvSpPr>
            <p:nvPr/>
          </p:nvSpPr>
          <p:spPr bwMode="auto">
            <a:xfrm>
              <a:off x="3700463" y="6448425"/>
              <a:ext cx="14288" cy="12700"/>
            </a:xfrm>
            <a:custGeom>
              <a:avLst/>
              <a:gdLst>
                <a:gd name="T0" fmla="*/ 2 w 3"/>
                <a:gd name="T1" fmla="*/ 2 h 3"/>
                <a:gd name="T2" fmla="*/ 2 w 3"/>
                <a:gd name="T3" fmla="*/ 3 h 3"/>
                <a:gd name="T4" fmla="*/ 2 w 3"/>
                <a:gd name="T5" fmla="*/ 3 h 3"/>
                <a:gd name="T6" fmla="*/ 3 w 3"/>
                <a:gd name="T7" fmla="*/ 2 h 3"/>
                <a:gd name="T8" fmla="*/ 3 w 3"/>
                <a:gd name="T9" fmla="*/ 2 h 3"/>
                <a:gd name="T10" fmla="*/ 3 w 3"/>
                <a:gd name="T11" fmla="*/ 1 h 3"/>
                <a:gd name="T12" fmla="*/ 3 w 3"/>
                <a:gd name="T13" fmla="*/ 1 h 3"/>
                <a:gd name="T14" fmla="*/ 2 w 3"/>
                <a:gd name="T15" fmla="*/ 1 h 3"/>
                <a:gd name="T16" fmla="*/ 2 w 3"/>
                <a:gd name="T17" fmla="*/ 1 h 3"/>
                <a:gd name="T18" fmla="*/ 2 w 3"/>
                <a:gd name="T19" fmla="*/ 1 h 3"/>
                <a:gd name="T20" fmla="*/ 2 w 3"/>
                <a:gd name="T21" fmla="*/ 0 h 3"/>
                <a:gd name="T22" fmla="*/ 1 w 3"/>
                <a:gd name="T23" fmla="*/ 0 h 3"/>
                <a:gd name="T24" fmla="*/ 0 w 3"/>
                <a:gd name="T25" fmla="*/ 0 h 3"/>
                <a:gd name="T26" fmla="*/ 1 w 3"/>
                <a:gd name="T27" fmla="*/ 1 h 3"/>
                <a:gd name="T28" fmla="*/ 1 w 3"/>
                <a:gd name="T29" fmla="*/ 1 h 3"/>
                <a:gd name="T30" fmla="*/ 1 w 3"/>
                <a:gd name="T31" fmla="*/ 1 h 3"/>
                <a:gd name="T32" fmla="*/ 1 w 3"/>
                <a:gd name="T33" fmla="*/ 1 h 3"/>
                <a:gd name="T34" fmla="*/ 1 w 3"/>
                <a:gd name="T35" fmla="*/ 1 h 3"/>
                <a:gd name="T36" fmla="*/ 0 w 3"/>
                <a:gd name="T37" fmla="*/ 0 h 3"/>
                <a:gd name="T38" fmla="*/ 1 w 3"/>
                <a:gd name="T39" fmla="*/ 0 h 3"/>
                <a:gd name="T40" fmla="*/ 1 w 3"/>
                <a:gd name="T41" fmla="*/ 0 h 3"/>
                <a:gd name="T42" fmla="*/ 1 w 3"/>
                <a:gd name="T43" fmla="*/ 1 h 3"/>
                <a:gd name="T44" fmla="*/ 2 w 3"/>
                <a:gd name="T45" fmla="*/ 2 h 3"/>
                <a:gd name="T46" fmla="*/ 2 w 3"/>
                <a:gd name="T47" fmla="*/ 2 h 3"/>
                <a:gd name="T48" fmla="*/ 3 w 3"/>
                <a:gd name="T49" fmla="*/ 1 h 3"/>
                <a:gd name="T50" fmla="*/ 3 w 3"/>
                <a:gd name="T51" fmla="*/ 1 h 3"/>
                <a:gd name="T52" fmla="*/ 3 w 3"/>
                <a:gd name="T53" fmla="*/ 1 h 3"/>
                <a:gd name="T54" fmla="*/ 3 w 3"/>
                <a:gd name="T55" fmla="*/ 2 h 3"/>
                <a:gd name="T56" fmla="*/ 2 w 3"/>
                <a:gd name="T57" fmla="*/ 2 h 3"/>
                <a:gd name="T58" fmla="*/ 2 w 3"/>
                <a:gd name="T59" fmla="*/ 2 h 3"/>
                <a:gd name="T60" fmla="*/ 2 w 3"/>
                <a:gd name="T61" fmla="*/ 2 h 3"/>
                <a:gd name="T62" fmla="*/ 1 w 3"/>
                <a:gd name="T6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 h="3">
                  <a:moveTo>
                    <a:pt x="1" y="1"/>
                  </a:moveTo>
                  <a:cubicBezTo>
                    <a:pt x="1" y="2"/>
                    <a:pt x="1" y="2"/>
                    <a:pt x="2" y="2"/>
                  </a:cubicBezTo>
                  <a:cubicBezTo>
                    <a:pt x="2" y="2"/>
                    <a:pt x="2" y="2"/>
                    <a:pt x="2" y="2"/>
                  </a:cubicBezTo>
                  <a:cubicBezTo>
                    <a:pt x="2" y="3"/>
                    <a:pt x="2" y="3"/>
                    <a:pt x="2" y="3"/>
                  </a:cubicBezTo>
                  <a:cubicBezTo>
                    <a:pt x="2" y="3"/>
                    <a:pt x="2" y="3"/>
                    <a:pt x="2" y="3"/>
                  </a:cubicBezTo>
                  <a:cubicBezTo>
                    <a:pt x="2" y="3"/>
                    <a:pt x="2" y="3"/>
                    <a:pt x="2" y="3"/>
                  </a:cubicBezTo>
                  <a:cubicBezTo>
                    <a:pt x="2" y="3"/>
                    <a:pt x="2" y="3"/>
                    <a:pt x="2" y="3"/>
                  </a:cubicBezTo>
                  <a:cubicBezTo>
                    <a:pt x="2" y="2"/>
                    <a:pt x="3" y="2"/>
                    <a:pt x="3" y="2"/>
                  </a:cubicBezTo>
                  <a:cubicBezTo>
                    <a:pt x="3" y="2"/>
                    <a:pt x="3" y="2"/>
                    <a:pt x="3" y="2"/>
                  </a:cubicBezTo>
                  <a:cubicBezTo>
                    <a:pt x="3" y="2"/>
                    <a:pt x="3" y="2"/>
                    <a:pt x="3" y="2"/>
                  </a:cubicBezTo>
                  <a:cubicBezTo>
                    <a:pt x="3" y="2"/>
                    <a:pt x="3" y="2"/>
                    <a:pt x="3" y="1"/>
                  </a:cubicBezTo>
                  <a:cubicBezTo>
                    <a:pt x="3" y="1"/>
                    <a:pt x="3" y="1"/>
                    <a:pt x="3" y="1"/>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0"/>
                  </a:cubicBezTo>
                  <a:cubicBezTo>
                    <a:pt x="2" y="0"/>
                    <a:pt x="2" y="0"/>
                    <a:pt x="2" y="0"/>
                  </a:cubicBezTo>
                  <a:cubicBezTo>
                    <a:pt x="1" y="0"/>
                    <a:pt x="1" y="0"/>
                    <a:pt x="1" y="0"/>
                  </a:cubicBezTo>
                  <a:cubicBezTo>
                    <a:pt x="1" y="0"/>
                    <a:pt x="1" y="0"/>
                    <a:pt x="1" y="0"/>
                  </a:cubicBezTo>
                  <a:cubicBezTo>
                    <a:pt x="1" y="0"/>
                    <a:pt x="0" y="0"/>
                    <a:pt x="0" y="0"/>
                  </a:cubicBezTo>
                  <a:cubicBezTo>
                    <a:pt x="0" y="0"/>
                    <a:pt x="0" y="0"/>
                    <a:pt x="0" y="0"/>
                  </a:cubicBezTo>
                  <a:cubicBezTo>
                    <a:pt x="0" y="1"/>
                    <a:pt x="0"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0"/>
                  </a:cubicBezTo>
                  <a:cubicBezTo>
                    <a:pt x="1" y="0"/>
                    <a:pt x="1" y="0"/>
                    <a:pt x="0" y="0"/>
                  </a:cubicBezTo>
                  <a:cubicBezTo>
                    <a:pt x="1" y="0"/>
                    <a:pt x="1" y="0"/>
                    <a:pt x="1" y="0"/>
                  </a:cubicBezTo>
                  <a:cubicBezTo>
                    <a:pt x="1" y="0"/>
                    <a:pt x="1" y="0"/>
                    <a:pt x="1" y="0"/>
                  </a:cubicBezTo>
                  <a:cubicBezTo>
                    <a:pt x="1" y="0"/>
                    <a:pt x="1" y="0"/>
                    <a:pt x="2" y="1"/>
                  </a:cubicBezTo>
                  <a:cubicBezTo>
                    <a:pt x="2" y="0"/>
                    <a:pt x="1" y="0"/>
                    <a:pt x="1" y="0"/>
                  </a:cubicBezTo>
                  <a:cubicBezTo>
                    <a:pt x="1" y="0"/>
                    <a:pt x="1" y="1"/>
                    <a:pt x="1" y="1"/>
                  </a:cubicBezTo>
                  <a:cubicBezTo>
                    <a:pt x="1" y="1"/>
                    <a:pt x="1" y="1"/>
                    <a:pt x="1" y="1"/>
                  </a:cubicBezTo>
                  <a:cubicBezTo>
                    <a:pt x="1" y="1"/>
                    <a:pt x="1" y="1"/>
                    <a:pt x="2" y="1"/>
                  </a:cubicBezTo>
                  <a:cubicBezTo>
                    <a:pt x="2" y="1"/>
                    <a:pt x="2" y="1"/>
                    <a:pt x="2" y="2"/>
                  </a:cubicBezTo>
                  <a:cubicBezTo>
                    <a:pt x="2" y="2"/>
                    <a:pt x="2" y="2"/>
                    <a:pt x="2" y="2"/>
                  </a:cubicBezTo>
                  <a:cubicBezTo>
                    <a:pt x="2" y="2"/>
                    <a:pt x="2" y="2"/>
                    <a:pt x="2" y="2"/>
                  </a:cubicBezTo>
                  <a:cubicBezTo>
                    <a:pt x="2" y="2"/>
                    <a:pt x="2" y="2"/>
                    <a:pt x="2" y="2"/>
                  </a:cubicBezTo>
                  <a:cubicBezTo>
                    <a:pt x="2" y="2"/>
                    <a:pt x="3" y="1"/>
                    <a:pt x="3" y="1"/>
                  </a:cubicBezTo>
                  <a:cubicBezTo>
                    <a:pt x="3" y="1"/>
                    <a:pt x="3" y="1"/>
                    <a:pt x="3" y="1"/>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3" y="2"/>
                    <a:pt x="3" y="2"/>
                    <a:pt x="2" y="2"/>
                  </a:cubicBezTo>
                  <a:cubicBezTo>
                    <a:pt x="2" y="2"/>
                    <a:pt x="2" y="2"/>
                    <a:pt x="2" y="2"/>
                  </a:cubicBezTo>
                  <a:cubicBezTo>
                    <a:pt x="2" y="2"/>
                    <a:pt x="2" y="2"/>
                    <a:pt x="2" y="2"/>
                  </a:cubicBezTo>
                  <a:cubicBezTo>
                    <a:pt x="2" y="2"/>
                    <a:pt x="2" y="2"/>
                    <a:pt x="2" y="2"/>
                  </a:cubicBezTo>
                  <a:cubicBezTo>
                    <a:pt x="2" y="2"/>
                    <a:pt x="2" y="2"/>
                    <a:pt x="2" y="3"/>
                  </a:cubicBezTo>
                  <a:cubicBezTo>
                    <a:pt x="2" y="2"/>
                    <a:pt x="2" y="2"/>
                    <a:pt x="2" y="2"/>
                  </a:cubicBezTo>
                  <a:cubicBezTo>
                    <a:pt x="2" y="2"/>
                    <a:pt x="2" y="2"/>
                    <a:pt x="2" y="2"/>
                  </a:cubicBezTo>
                  <a:cubicBezTo>
                    <a:pt x="2" y="2"/>
                    <a:pt x="1" y="1"/>
                    <a:pt x="1" y="1"/>
                  </a:cubicBezTo>
                  <a:cubicBezTo>
                    <a:pt x="1" y="1"/>
                    <a:pt x="1" y="1"/>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61" name="Freeform 706"/>
            <p:cNvSpPr>
              <a:spLocks/>
            </p:cNvSpPr>
            <p:nvPr/>
          </p:nvSpPr>
          <p:spPr bwMode="auto">
            <a:xfrm>
              <a:off x="3683000" y="6419850"/>
              <a:ext cx="4763" cy="4763"/>
            </a:xfrm>
            <a:custGeom>
              <a:avLst/>
              <a:gdLst>
                <a:gd name="T0" fmla="*/ 0 w 3"/>
                <a:gd name="T1" fmla="*/ 0 h 3"/>
                <a:gd name="T2" fmla="*/ 0 w 3"/>
                <a:gd name="T3" fmla="*/ 3 h 3"/>
                <a:gd name="T4" fmla="*/ 0 w 3"/>
                <a:gd name="T5" fmla="*/ 3 h 3"/>
                <a:gd name="T6" fmla="*/ 3 w 3"/>
                <a:gd name="T7" fmla="*/ 3 h 3"/>
                <a:gd name="T8" fmla="*/ 3 w 3"/>
                <a:gd name="T9" fmla="*/ 0 h 3"/>
                <a:gd name="T10" fmla="*/ 3 w 3"/>
                <a:gd name="T11" fmla="*/ 0 h 3"/>
                <a:gd name="T12" fmla="*/ 0 w 3"/>
                <a:gd name="T13" fmla="*/ 0 h 3"/>
                <a:gd name="T14" fmla="*/ 0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0"/>
                  </a:moveTo>
                  <a:lnTo>
                    <a:pt x="0" y="3"/>
                  </a:lnTo>
                  <a:lnTo>
                    <a:pt x="0" y="3"/>
                  </a:lnTo>
                  <a:lnTo>
                    <a:pt x="3" y="3"/>
                  </a:lnTo>
                  <a:lnTo>
                    <a:pt x="3" y="0"/>
                  </a:lnTo>
                  <a:lnTo>
                    <a:pt x="3"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62" name="Freeform 707"/>
            <p:cNvSpPr>
              <a:spLocks/>
            </p:cNvSpPr>
            <p:nvPr/>
          </p:nvSpPr>
          <p:spPr bwMode="auto">
            <a:xfrm>
              <a:off x="3683000" y="6415088"/>
              <a:ext cx="4763" cy="9525"/>
            </a:xfrm>
            <a:custGeom>
              <a:avLst/>
              <a:gdLst>
                <a:gd name="T0" fmla="*/ 0 w 1"/>
                <a:gd name="T1" fmla="*/ 1 h 2"/>
                <a:gd name="T2" fmla="*/ 0 w 1"/>
                <a:gd name="T3" fmla="*/ 1 h 2"/>
                <a:gd name="T4" fmla="*/ 0 w 1"/>
                <a:gd name="T5" fmla="*/ 2 h 2"/>
                <a:gd name="T6" fmla="*/ 0 w 1"/>
                <a:gd name="T7" fmla="*/ 2 h 2"/>
                <a:gd name="T8" fmla="*/ 0 w 1"/>
                <a:gd name="T9" fmla="*/ 2 h 2"/>
                <a:gd name="T10" fmla="*/ 1 w 1"/>
                <a:gd name="T11" fmla="*/ 2 h 2"/>
                <a:gd name="T12" fmla="*/ 1 w 1"/>
                <a:gd name="T13" fmla="*/ 2 h 2"/>
                <a:gd name="T14" fmla="*/ 1 w 1"/>
                <a:gd name="T15" fmla="*/ 1 h 2"/>
                <a:gd name="T16" fmla="*/ 1 w 1"/>
                <a:gd name="T17" fmla="*/ 1 h 2"/>
                <a:gd name="T18" fmla="*/ 1 w 1"/>
                <a:gd name="T19" fmla="*/ 1 h 2"/>
                <a:gd name="T20" fmla="*/ 1 w 1"/>
                <a:gd name="T21" fmla="*/ 1 h 2"/>
                <a:gd name="T22" fmla="*/ 1 w 1"/>
                <a:gd name="T23" fmla="*/ 1 h 2"/>
                <a:gd name="T24" fmla="*/ 0 w 1"/>
                <a:gd name="T25" fmla="*/ 0 h 2"/>
                <a:gd name="T26" fmla="*/ 0 w 1"/>
                <a:gd name="T27" fmla="*/ 1 h 2"/>
                <a:gd name="T28" fmla="*/ 0 w 1"/>
                <a:gd name="T29" fmla="*/ 1 h 2"/>
                <a:gd name="T30" fmla="*/ 0 w 1"/>
                <a:gd name="T31" fmla="*/ 1 h 2"/>
                <a:gd name="T32" fmla="*/ 0 w 1"/>
                <a:gd name="T33" fmla="*/ 1 h 2"/>
                <a:gd name="T34" fmla="*/ 0 w 1"/>
                <a:gd name="T35" fmla="*/ 1 h 2"/>
                <a:gd name="T36" fmla="*/ 1 w 1"/>
                <a:gd name="T37" fmla="*/ 1 h 2"/>
                <a:gd name="T38" fmla="*/ 1 w 1"/>
                <a:gd name="T39" fmla="*/ 1 h 2"/>
                <a:gd name="T40" fmla="*/ 1 w 1"/>
                <a:gd name="T41" fmla="*/ 1 h 2"/>
                <a:gd name="T42" fmla="*/ 1 w 1"/>
                <a:gd name="T43" fmla="*/ 1 h 2"/>
                <a:gd name="T44" fmla="*/ 1 w 1"/>
                <a:gd name="T45" fmla="*/ 1 h 2"/>
                <a:gd name="T46" fmla="*/ 0 w 1"/>
                <a:gd name="T47" fmla="*/ 2 h 2"/>
                <a:gd name="T48" fmla="*/ 0 w 1"/>
                <a:gd name="T49" fmla="*/ 2 h 2"/>
                <a:gd name="T50" fmla="*/ 0 w 1"/>
                <a:gd name="T51" fmla="*/ 1 h 2"/>
                <a:gd name="T52" fmla="*/ 0 w 1"/>
                <a:gd name="T53" fmla="*/ 1 h 2"/>
                <a:gd name="T54" fmla="*/ 0 w 1"/>
                <a:gd name="T55" fmla="*/ 2 h 2"/>
                <a:gd name="T56" fmla="*/ 0 w 1"/>
                <a:gd name="T57" fmla="*/ 1 h 2"/>
                <a:gd name="T58" fmla="*/ 0 w 1"/>
                <a:gd name="T5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 h="2">
                  <a:moveTo>
                    <a:pt x="0" y="1"/>
                  </a:moveTo>
                  <a:cubicBezTo>
                    <a:pt x="0" y="1"/>
                    <a:pt x="0" y="1"/>
                    <a:pt x="0" y="1"/>
                  </a:cubicBezTo>
                  <a:cubicBezTo>
                    <a:pt x="0" y="2"/>
                    <a:pt x="0" y="2"/>
                    <a:pt x="0" y="2"/>
                  </a:cubicBezTo>
                  <a:cubicBezTo>
                    <a:pt x="0" y="2"/>
                    <a:pt x="0" y="2"/>
                    <a:pt x="0" y="2"/>
                  </a:cubicBezTo>
                  <a:cubicBezTo>
                    <a:pt x="0" y="2"/>
                    <a:pt x="0" y="2"/>
                    <a:pt x="0"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1" y="1"/>
                    <a:pt x="1" y="1"/>
                  </a:cubicBezTo>
                  <a:cubicBezTo>
                    <a:pt x="1" y="1"/>
                    <a:pt x="1" y="1"/>
                    <a:pt x="1" y="1"/>
                  </a:cubicBezTo>
                  <a:cubicBezTo>
                    <a:pt x="1" y="1"/>
                    <a:pt x="1" y="1"/>
                    <a:pt x="1" y="1"/>
                  </a:cubicBezTo>
                  <a:cubicBezTo>
                    <a:pt x="1" y="1"/>
                    <a:pt x="1" y="1"/>
                    <a:pt x="1" y="1"/>
                  </a:cubicBezTo>
                  <a:cubicBezTo>
                    <a:pt x="1" y="1"/>
                    <a:pt x="1" y="1"/>
                    <a:pt x="1" y="1"/>
                  </a:cubicBezTo>
                  <a:cubicBezTo>
                    <a:pt x="1" y="1"/>
                    <a:pt x="0" y="2"/>
                    <a:pt x="0" y="2"/>
                  </a:cubicBezTo>
                  <a:cubicBezTo>
                    <a:pt x="0" y="2"/>
                    <a:pt x="0" y="2"/>
                    <a:pt x="0" y="2"/>
                  </a:cubicBezTo>
                  <a:cubicBezTo>
                    <a:pt x="0" y="2"/>
                    <a:pt x="0" y="2"/>
                    <a:pt x="0" y="1"/>
                  </a:cubicBezTo>
                  <a:cubicBezTo>
                    <a:pt x="0" y="1"/>
                    <a:pt x="0" y="1"/>
                    <a:pt x="0" y="1"/>
                  </a:cubicBezTo>
                  <a:cubicBezTo>
                    <a:pt x="0" y="1"/>
                    <a:pt x="0" y="1"/>
                    <a:pt x="0" y="2"/>
                  </a:cubicBezTo>
                  <a:cubicBezTo>
                    <a:pt x="0" y="1"/>
                    <a:pt x="0" y="1"/>
                    <a:pt x="0" y="1"/>
                  </a:cubicBezTo>
                  <a:cubicBezTo>
                    <a:pt x="0" y="1"/>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63" name="Freeform 708"/>
            <p:cNvSpPr>
              <a:spLocks/>
            </p:cNvSpPr>
            <p:nvPr/>
          </p:nvSpPr>
          <p:spPr bwMode="auto">
            <a:xfrm>
              <a:off x="3613150" y="6484938"/>
              <a:ext cx="9525" cy="9525"/>
            </a:xfrm>
            <a:custGeom>
              <a:avLst/>
              <a:gdLst>
                <a:gd name="T0" fmla="*/ 0 w 6"/>
                <a:gd name="T1" fmla="*/ 3 h 6"/>
                <a:gd name="T2" fmla="*/ 3 w 6"/>
                <a:gd name="T3" fmla="*/ 3 h 6"/>
                <a:gd name="T4" fmla="*/ 3 w 6"/>
                <a:gd name="T5" fmla="*/ 6 h 6"/>
                <a:gd name="T6" fmla="*/ 3 w 6"/>
                <a:gd name="T7" fmla="*/ 6 h 6"/>
                <a:gd name="T8" fmla="*/ 3 w 6"/>
                <a:gd name="T9" fmla="*/ 3 h 6"/>
                <a:gd name="T10" fmla="*/ 6 w 6"/>
                <a:gd name="T11" fmla="*/ 3 h 6"/>
                <a:gd name="T12" fmla="*/ 3 w 6"/>
                <a:gd name="T13" fmla="*/ 3 h 6"/>
                <a:gd name="T14" fmla="*/ 3 w 6"/>
                <a:gd name="T15" fmla="*/ 0 h 6"/>
                <a:gd name="T16" fmla="*/ 3 w 6"/>
                <a:gd name="T17" fmla="*/ 0 h 6"/>
                <a:gd name="T18" fmla="*/ 0 w 6"/>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0" y="3"/>
                  </a:moveTo>
                  <a:lnTo>
                    <a:pt x="3" y="3"/>
                  </a:lnTo>
                  <a:lnTo>
                    <a:pt x="3" y="6"/>
                  </a:lnTo>
                  <a:lnTo>
                    <a:pt x="3" y="6"/>
                  </a:lnTo>
                  <a:lnTo>
                    <a:pt x="3" y="3"/>
                  </a:lnTo>
                  <a:lnTo>
                    <a:pt x="6" y="3"/>
                  </a:lnTo>
                  <a:lnTo>
                    <a:pt x="3" y="3"/>
                  </a:lnTo>
                  <a:lnTo>
                    <a:pt x="3" y="0"/>
                  </a:lnTo>
                  <a:lnTo>
                    <a:pt x="3"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64" name="Freeform 709"/>
            <p:cNvSpPr>
              <a:spLocks/>
            </p:cNvSpPr>
            <p:nvPr/>
          </p:nvSpPr>
          <p:spPr bwMode="auto">
            <a:xfrm>
              <a:off x="3613150" y="6484938"/>
              <a:ext cx="9525" cy="9525"/>
            </a:xfrm>
            <a:custGeom>
              <a:avLst/>
              <a:gdLst>
                <a:gd name="T0" fmla="*/ 0 w 6"/>
                <a:gd name="T1" fmla="*/ 3 h 6"/>
                <a:gd name="T2" fmla="*/ 3 w 6"/>
                <a:gd name="T3" fmla="*/ 3 h 6"/>
                <a:gd name="T4" fmla="*/ 3 w 6"/>
                <a:gd name="T5" fmla="*/ 6 h 6"/>
                <a:gd name="T6" fmla="*/ 3 w 6"/>
                <a:gd name="T7" fmla="*/ 6 h 6"/>
                <a:gd name="T8" fmla="*/ 3 w 6"/>
                <a:gd name="T9" fmla="*/ 3 h 6"/>
                <a:gd name="T10" fmla="*/ 6 w 6"/>
                <a:gd name="T11" fmla="*/ 3 h 6"/>
                <a:gd name="T12" fmla="*/ 3 w 6"/>
                <a:gd name="T13" fmla="*/ 3 h 6"/>
                <a:gd name="T14" fmla="*/ 3 w 6"/>
                <a:gd name="T15" fmla="*/ 0 h 6"/>
                <a:gd name="T16" fmla="*/ 3 w 6"/>
                <a:gd name="T17" fmla="*/ 0 h 6"/>
                <a:gd name="T18" fmla="*/ 0 w 6"/>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0" y="3"/>
                  </a:moveTo>
                  <a:lnTo>
                    <a:pt x="3" y="3"/>
                  </a:lnTo>
                  <a:lnTo>
                    <a:pt x="3" y="6"/>
                  </a:lnTo>
                  <a:lnTo>
                    <a:pt x="3" y="6"/>
                  </a:lnTo>
                  <a:lnTo>
                    <a:pt x="3" y="3"/>
                  </a:lnTo>
                  <a:lnTo>
                    <a:pt x="6" y="3"/>
                  </a:lnTo>
                  <a:lnTo>
                    <a:pt x="3" y="3"/>
                  </a:lnTo>
                  <a:lnTo>
                    <a:pt x="3" y="0"/>
                  </a:lnTo>
                  <a:lnTo>
                    <a:pt x="3"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65" name="Freeform 710"/>
            <p:cNvSpPr>
              <a:spLocks/>
            </p:cNvSpPr>
            <p:nvPr/>
          </p:nvSpPr>
          <p:spPr bwMode="auto">
            <a:xfrm>
              <a:off x="3613150" y="6484938"/>
              <a:ext cx="9525" cy="9525"/>
            </a:xfrm>
            <a:custGeom>
              <a:avLst/>
              <a:gdLst>
                <a:gd name="T0" fmla="*/ 0 w 2"/>
                <a:gd name="T1" fmla="*/ 1 h 2"/>
                <a:gd name="T2" fmla="*/ 1 w 2"/>
                <a:gd name="T3" fmla="*/ 1 h 2"/>
                <a:gd name="T4" fmla="*/ 1 w 2"/>
                <a:gd name="T5" fmla="*/ 1 h 2"/>
                <a:gd name="T6" fmla="*/ 0 w 2"/>
                <a:gd name="T7" fmla="*/ 2 h 2"/>
                <a:gd name="T8" fmla="*/ 1 w 2"/>
                <a:gd name="T9" fmla="*/ 2 h 2"/>
                <a:gd name="T10" fmla="*/ 1 w 2"/>
                <a:gd name="T11" fmla="*/ 2 h 2"/>
                <a:gd name="T12" fmla="*/ 1 w 2"/>
                <a:gd name="T13" fmla="*/ 2 h 2"/>
                <a:gd name="T14" fmla="*/ 1 w 2"/>
                <a:gd name="T15" fmla="*/ 1 h 2"/>
                <a:gd name="T16" fmla="*/ 1 w 2"/>
                <a:gd name="T17" fmla="*/ 1 h 2"/>
                <a:gd name="T18" fmla="*/ 1 w 2"/>
                <a:gd name="T19" fmla="*/ 1 h 2"/>
                <a:gd name="T20" fmla="*/ 2 w 2"/>
                <a:gd name="T21" fmla="*/ 1 h 2"/>
                <a:gd name="T22" fmla="*/ 2 w 2"/>
                <a:gd name="T23" fmla="*/ 1 h 2"/>
                <a:gd name="T24" fmla="*/ 1 w 2"/>
                <a:gd name="T25" fmla="*/ 1 h 2"/>
                <a:gd name="T26" fmla="*/ 1 w 2"/>
                <a:gd name="T27" fmla="*/ 0 h 2"/>
                <a:gd name="T28" fmla="*/ 1 w 2"/>
                <a:gd name="T29" fmla="*/ 0 h 2"/>
                <a:gd name="T30" fmla="*/ 1 w 2"/>
                <a:gd name="T31" fmla="*/ 0 h 2"/>
                <a:gd name="T32" fmla="*/ 1 w 2"/>
                <a:gd name="T33" fmla="*/ 0 h 2"/>
                <a:gd name="T34" fmla="*/ 0 w 2"/>
                <a:gd name="T35" fmla="*/ 0 h 2"/>
                <a:gd name="T36" fmla="*/ 0 w 2"/>
                <a:gd name="T37" fmla="*/ 1 h 2"/>
                <a:gd name="T38" fmla="*/ 1 w 2"/>
                <a:gd name="T39" fmla="*/ 0 h 2"/>
                <a:gd name="T40" fmla="*/ 1 w 2"/>
                <a:gd name="T41" fmla="*/ 0 h 2"/>
                <a:gd name="T42" fmla="*/ 1 w 2"/>
                <a:gd name="T43" fmla="*/ 0 h 2"/>
                <a:gd name="T44" fmla="*/ 1 w 2"/>
                <a:gd name="T45" fmla="*/ 1 h 2"/>
                <a:gd name="T46" fmla="*/ 1 w 2"/>
                <a:gd name="T47" fmla="*/ 1 h 2"/>
                <a:gd name="T48" fmla="*/ 1 w 2"/>
                <a:gd name="T49" fmla="*/ 1 h 2"/>
                <a:gd name="T50" fmla="*/ 1 w 2"/>
                <a:gd name="T51" fmla="*/ 1 h 2"/>
                <a:gd name="T52" fmla="*/ 2 w 2"/>
                <a:gd name="T53" fmla="*/ 1 h 2"/>
                <a:gd name="T54" fmla="*/ 2 w 2"/>
                <a:gd name="T55" fmla="*/ 1 h 2"/>
                <a:gd name="T56" fmla="*/ 1 w 2"/>
                <a:gd name="T57" fmla="*/ 1 h 2"/>
                <a:gd name="T58" fmla="*/ 1 w 2"/>
                <a:gd name="T59" fmla="*/ 1 h 2"/>
                <a:gd name="T60" fmla="*/ 1 w 2"/>
                <a:gd name="T61" fmla="*/ 1 h 2"/>
                <a:gd name="T62" fmla="*/ 1 w 2"/>
                <a:gd name="T63" fmla="*/ 1 h 2"/>
                <a:gd name="T64" fmla="*/ 1 w 2"/>
                <a:gd name="T65" fmla="*/ 2 h 2"/>
                <a:gd name="T66" fmla="*/ 1 w 2"/>
                <a:gd name="T67" fmla="*/ 2 h 2"/>
                <a:gd name="T68" fmla="*/ 1 w 2"/>
                <a:gd name="T69" fmla="*/ 1 h 2"/>
                <a:gd name="T70" fmla="*/ 1 w 2"/>
                <a:gd name="T71" fmla="*/ 1 h 2"/>
                <a:gd name="T72" fmla="*/ 0 w 2"/>
                <a:gd name="T73" fmla="*/ 1 h 2"/>
                <a:gd name="T74" fmla="*/ 0 w 2"/>
                <a:gd name="T7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 h="2">
                  <a:moveTo>
                    <a:pt x="0" y="1"/>
                  </a:moveTo>
                  <a:cubicBezTo>
                    <a:pt x="0" y="1"/>
                    <a:pt x="1" y="1"/>
                    <a:pt x="1" y="1"/>
                  </a:cubicBezTo>
                  <a:cubicBezTo>
                    <a:pt x="1" y="1"/>
                    <a:pt x="1" y="1"/>
                    <a:pt x="1" y="1"/>
                  </a:cubicBezTo>
                  <a:cubicBezTo>
                    <a:pt x="1" y="1"/>
                    <a:pt x="0" y="1"/>
                    <a:pt x="0" y="2"/>
                  </a:cubicBezTo>
                  <a:cubicBezTo>
                    <a:pt x="0" y="2"/>
                    <a:pt x="1" y="2"/>
                    <a:pt x="1"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1" y="1"/>
                  </a:cubicBezTo>
                  <a:cubicBezTo>
                    <a:pt x="1" y="0"/>
                    <a:pt x="1" y="0"/>
                    <a:pt x="1" y="0"/>
                  </a:cubicBezTo>
                  <a:cubicBezTo>
                    <a:pt x="1" y="0"/>
                    <a:pt x="1" y="0"/>
                    <a:pt x="1" y="0"/>
                  </a:cubicBezTo>
                  <a:cubicBezTo>
                    <a:pt x="1" y="0"/>
                    <a:pt x="1" y="0"/>
                    <a:pt x="1" y="0"/>
                  </a:cubicBezTo>
                  <a:cubicBezTo>
                    <a:pt x="1" y="0"/>
                    <a:pt x="1" y="0"/>
                    <a:pt x="1" y="0"/>
                  </a:cubicBezTo>
                  <a:cubicBezTo>
                    <a:pt x="1" y="0"/>
                    <a:pt x="0" y="0"/>
                    <a:pt x="0" y="0"/>
                  </a:cubicBezTo>
                  <a:cubicBezTo>
                    <a:pt x="0" y="1"/>
                    <a:pt x="0" y="1"/>
                    <a:pt x="0" y="1"/>
                  </a:cubicBezTo>
                  <a:cubicBezTo>
                    <a:pt x="1" y="0"/>
                    <a:pt x="1" y="0"/>
                    <a:pt x="1" y="0"/>
                  </a:cubicBezTo>
                  <a:cubicBezTo>
                    <a:pt x="1" y="0"/>
                    <a:pt x="1" y="0"/>
                    <a:pt x="1" y="0"/>
                  </a:cubicBezTo>
                  <a:cubicBezTo>
                    <a:pt x="1" y="0"/>
                    <a:pt x="1" y="0"/>
                    <a:pt x="1" y="0"/>
                  </a:cubicBezTo>
                  <a:cubicBezTo>
                    <a:pt x="1" y="0"/>
                    <a:pt x="1" y="1"/>
                    <a:pt x="1" y="1"/>
                  </a:cubicBezTo>
                  <a:cubicBezTo>
                    <a:pt x="1" y="1"/>
                    <a:pt x="1" y="1"/>
                    <a:pt x="1" y="1"/>
                  </a:cubicBezTo>
                  <a:cubicBezTo>
                    <a:pt x="1" y="1"/>
                    <a:pt x="1" y="1"/>
                    <a:pt x="1" y="1"/>
                  </a:cubicBezTo>
                  <a:cubicBezTo>
                    <a:pt x="1" y="1"/>
                    <a:pt x="1" y="1"/>
                    <a:pt x="1" y="1"/>
                  </a:cubicBezTo>
                  <a:cubicBezTo>
                    <a:pt x="1" y="1"/>
                    <a:pt x="1" y="1"/>
                    <a:pt x="2" y="1"/>
                  </a:cubicBezTo>
                  <a:cubicBezTo>
                    <a:pt x="2" y="1"/>
                    <a:pt x="2" y="1"/>
                    <a:pt x="2" y="1"/>
                  </a:cubicBezTo>
                  <a:cubicBezTo>
                    <a:pt x="2" y="1"/>
                    <a:pt x="1" y="1"/>
                    <a:pt x="1" y="1"/>
                  </a:cubicBezTo>
                  <a:cubicBezTo>
                    <a:pt x="1" y="1"/>
                    <a:pt x="1" y="1"/>
                    <a:pt x="1" y="1"/>
                  </a:cubicBezTo>
                  <a:cubicBezTo>
                    <a:pt x="1" y="1"/>
                    <a:pt x="1" y="1"/>
                    <a:pt x="1" y="1"/>
                  </a:cubicBezTo>
                  <a:cubicBezTo>
                    <a:pt x="1" y="2"/>
                    <a:pt x="1" y="1"/>
                    <a:pt x="1" y="1"/>
                  </a:cubicBezTo>
                  <a:cubicBezTo>
                    <a:pt x="1" y="2"/>
                    <a:pt x="1" y="2"/>
                    <a:pt x="1" y="2"/>
                  </a:cubicBezTo>
                  <a:cubicBezTo>
                    <a:pt x="1" y="2"/>
                    <a:pt x="1" y="2"/>
                    <a:pt x="1" y="2"/>
                  </a:cubicBezTo>
                  <a:cubicBezTo>
                    <a:pt x="1" y="1"/>
                    <a:pt x="1" y="1"/>
                    <a:pt x="1" y="1"/>
                  </a:cubicBezTo>
                  <a:cubicBezTo>
                    <a:pt x="1" y="1"/>
                    <a:pt x="1" y="1"/>
                    <a:pt x="1" y="1"/>
                  </a:cubicBezTo>
                  <a:cubicBezTo>
                    <a:pt x="1" y="1"/>
                    <a:pt x="1" y="1"/>
                    <a:pt x="0" y="1"/>
                  </a:cubicBezTo>
                  <a:cubicBezTo>
                    <a:pt x="0" y="0"/>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66" name="Freeform 711"/>
            <p:cNvSpPr>
              <a:spLocks/>
            </p:cNvSpPr>
            <p:nvPr/>
          </p:nvSpPr>
          <p:spPr bwMode="auto">
            <a:xfrm>
              <a:off x="3640138" y="6535738"/>
              <a:ext cx="4763" cy="14288"/>
            </a:xfrm>
            <a:custGeom>
              <a:avLst/>
              <a:gdLst>
                <a:gd name="T0" fmla="*/ 0 w 1"/>
                <a:gd name="T1" fmla="*/ 3 h 3"/>
                <a:gd name="T2" fmla="*/ 0 w 1"/>
                <a:gd name="T3" fmla="*/ 1 h 3"/>
                <a:gd name="T4" fmla="*/ 0 w 1"/>
                <a:gd name="T5" fmla="*/ 1 h 3"/>
                <a:gd name="T6" fmla="*/ 1 w 1"/>
                <a:gd name="T7" fmla="*/ 1 h 3"/>
                <a:gd name="T8" fmla="*/ 1 w 1"/>
                <a:gd name="T9" fmla="*/ 1 h 3"/>
                <a:gd name="T10" fmla="*/ 1 w 1"/>
                <a:gd name="T11" fmla="*/ 0 h 3"/>
                <a:gd name="T12" fmla="*/ 1 w 1"/>
                <a:gd name="T13" fmla="*/ 0 h 3"/>
                <a:gd name="T14" fmla="*/ 1 w 1"/>
                <a:gd name="T15" fmla="*/ 1 h 3"/>
                <a:gd name="T16" fmla="*/ 1 w 1"/>
                <a:gd name="T17" fmla="*/ 1 h 3"/>
                <a:gd name="T18" fmla="*/ 0 w 1"/>
                <a:gd name="T19" fmla="*/ 1 h 3"/>
                <a:gd name="T20" fmla="*/ 0 w 1"/>
                <a:gd name="T21" fmla="*/ 1 h 3"/>
                <a:gd name="T22" fmla="*/ 0 w 1"/>
                <a:gd name="T23" fmla="*/ 3 h 3"/>
                <a:gd name="T24" fmla="*/ 0 w 1"/>
                <a:gd name="T2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3">
                  <a:moveTo>
                    <a:pt x="0" y="3"/>
                  </a:moveTo>
                  <a:cubicBezTo>
                    <a:pt x="0" y="1"/>
                    <a:pt x="0" y="1"/>
                    <a:pt x="0" y="1"/>
                  </a:cubicBezTo>
                  <a:cubicBezTo>
                    <a:pt x="0" y="1"/>
                    <a:pt x="0" y="1"/>
                    <a:pt x="0" y="1"/>
                  </a:cubicBezTo>
                  <a:cubicBezTo>
                    <a:pt x="0" y="1"/>
                    <a:pt x="0" y="1"/>
                    <a:pt x="1" y="1"/>
                  </a:cubicBezTo>
                  <a:cubicBezTo>
                    <a:pt x="1" y="1"/>
                    <a:pt x="1" y="1"/>
                    <a:pt x="1" y="1"/>
                  </a:cubicBezTo>
                  <a:cubicBezTo>
                    <a:pt x="1" y="0"/>
                    <a:pt x="1" y="0"/>
                    <a:pt x="1" y="0"/>
                  </a:cubicBezTo>
                  <a:cubicBezTo>
                    <a:pt x="1" y="0"/>
                    <a:pt x="1" y="0"/>
                    <a:pt x="1" y="0"/>
                  </a:cubicBezTo>
                  <a:cubicBezTo>
                    <a:pt x="1" y="1"/>
                    <a:pt x="1" y="1"/>
                    <a:pt x="1" y="1"/>
                  </a:cubicBezTo>
                  <a:cubicBezTo>
                    <a:pt x="1" y="1"/>
                    <a:pt x="1" y="1"/>
                    <a:pt x="1" y="1"/>
                  </a:cubicBezTo>
                  <a:cubicBezTo>
                    <a:pt x="1" y="1"/>
                    <a:pt x="0" y="1"/>
                    <a:pt x="0" y="1"/>
                  </a:cubicBezTo>
                  <a:cubicBezTo>
                    <a:pt x="0" y="1"/>
                    <a:pt x="0" y="1"/>
                    <a:pt x="0" y="1"/>
                  </a:cubicBezTo>
                  <a:cubicBezTo>
                    <a:pt x="0" y="3"/>
                    <a:pt x="0" y="3"/>
                    <a:pt x="0" y="3"/>
                  </a:cubicBezTo>
                  <a:cubicBezTo>
                    <a:pt x="0" y="3"/>
                    <a:pt x="0" y="3"/>
                    <a:pt x="0"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67" name="Freeform 712"/>
            <p:cNvSpPr>
              <a:spLocks/>
            </p:cNvSpPr>
            <p:nvPr/>
          </p:nvSpPr>
          <p:spPr bwMode="auto">
            <a:xfrm>
              <a:off x="3644900" y="6530975"/>
              <a:ext cx="9525" cy="9525"/>
            </a:xfrm>
            <a:custGeom>
              <a:avLst/>
              <a:gdLst>
                <a:gd name="T0" fmla="*/ 1 w 2"/>
                <a:gd name="T1" fmla="*/ 1 h 2"/>
                <a:gd name="T2" fmla="*/ 1 w 2"/>
                <a:gd name="T3" fmla="*/ 1 h 2"/>
                <a:gd name="T4" fmla="*/ 2 w 2"/>
                <a:gd name="T5" fmla="*/ 1 h 2"/>
                <a:gd name="T6" fmla="*/ 2 w 2"/>
                <a:gd name="T7" fmla="*/ 1 h 2"/>
                <a:gd name="T8" fmla="*/ 1 w 2"/>
                <a:gd name="T9" fmla="*/ 0 h 2"/>
                <a:gd name="T10" fmla="*/ 1 w 2"/>
                <a:gd name="T11" fmla="*/ 1 h 2"/>
                <a:gd name="T12" fmla="*/ 1 w 2"/>
                <a:gd name="T13" fmla="*/ 1 h 2"/>
                <a:gd name="T14" fmla="*/ 1 w 2"/>
                <a:gd name="T15" fmla="*/ 1 h 2"/>
                <a:gd name="T16" fmla="*/ 1 w 2"/>
                <a:gd name="T17" fmla="*/ 1 h 2"/>
                <a:gd name="T18" fmla="*/ 1 w 2"/>
                <a:gd name="T19" fmla="*/ 1 h 2"/>
                <a:gd name="T20" fmla="*/ 1 w 2"/>
                <a:gd name="T21" fmla="*/ 1 h 2"/>
                <a:gd name="T22" fmla="*/ 1 w 2"/>
                <a:gd name="T23" fmla="*/ 1 h 2"/>
                <a:gd name="T24" fmla="*/ 1 w 2"/>
                <a:gd name="T25" fmla="*/ 1 h 2"/>
                <a:gd name="T26" fmla="*/ 1 w 2"/>
                <a:gd name="T27" fmla="*/ 1 h 2"/>
                <a:gd name="T28" fmla="*/ 1 w 2"/>
                <a:gd name="T29" fmla="*/ 1 h 2"/>
                <a:gd name="T30" fmla="*/ 1 w 2"/>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2">
                  <a:moveTo>
                    <a:pt x="1" y="1"/>
                  </a:moveTo>
                  <a:cubicBezTo>
                    <a:pt x="0" y="1"/>
                    <a:pt x="0" y="1"/>
                    <a:pt x="1" y="1"/>
                  </a:cubicBezTo>
                  <a:cubicBezTo>
                    <a:pt x="1" y="2"/>
                    <a:pt x="1" y="2"/>
                    <a:pt x="2" y="1"/>
                  </a:cubicBezTo>
                  <a:cubicBezTo>
                    <a:pt x="2" y="1"/>
                    <a:pt x="2" y="1"/>
                    <a:pt x="2" y="1"/>
                  </a:cubicBezTo>
                  <a:cubicBezTo>
                    <a:pt x="2" y="1"/>
                    <a:pt x="2" y="1"/>
                    <a:pt x="1" y="0"/>
                  </a:cubicBezTo>
                  <a:cubicBezTo>
                    <a:pt x="1" y="0"/>
                    <a:pt x="1" y="0"/>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0"/>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68" name="Freeform 713"/>
            <p:cNvSpPr>
              <a:spLocks/>
            </p:cNvSpPr>
            <p:nvPr/>
          </p:nvSpPr>
          <p:spPr bwMode="auto">
            <a:xfrm>
              <a:off x="3654425" y="6521450"/>
              <a:ext cx="4763" cy="14288"/>
            </a:xfrm>
            <a:custGeom>
              <a:avLst/>
              <a:gdLst>
                <a:gd name="T0" fmla="*/ 0 w 1"/>
                <a:gd name="T1" fmla="*/ 2 h 3"/>
                <a:gd name="T2" fmla="*/ 0 w 1"/>
                <a:gd name="T3" fmla="*/ 1 h 3"/>
                <a:gd name="T4" fmla="*/ 0 w 1"/>
                <a:gd name="T5" fmla="*/ 1 h 3"/>
                <a:gd name="T6" fmla="*/ 1 w 1"/>
                <a:gd name="T7" fmla="*/ 2 h 3"/>
                <a:gd name="T8" fmla="*/ 1 w 1"/>
                <a:gd name="T9" fmla="*/ 2 h 3"/>
                <a:gd name="T10" fmla="*/ 1 w 1"/>
                <a:gd name="T11" fmla="*/ 0 h 3"/>
                <a:gd name="T12" fmla="*/ 1 w 1"/>
                <a:gd name="T13" fmla="*/ 0 h 3"/>
                <a:gd name="T14" fmla="*/ 1 w 1"/>
                <a:gd name="T15" fmla="*/ 2 h 3"/>
                <a:gd name="T16" fmla="*/ 1 w 1"/>
                <a:gd name="T17" fmla="*/ 2 h 3"/>
                <a:gd name="T18" fmla="*/ 0 w 1"/>
                <a:gd name="T19" fmla="*/ 1 h 3"/>
                <a:gd name="T20" fmla="*/ 0 w 1"/>
                <a:gd name="T21" fmla="*/ 1 h 3"/>
                <a:gd name="T22" fmla="*/ 0 w 1"/>
                <a:gd name="T23" fmla="*/ 2 h 3"/>
                <a:gd name="T24" fmla="*/ 0 w 1"/>
                <a:gd name="T2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3">
                  <a:moveTo>
                    <a:pt x="0" y="2"/>
                  </a:moveTo>
                  <a:cubicBezTo>
                    <a:pt x="0" y="1"/>
                    <a:pt x="0" y="1"/>
                    <a:pt x="0" y="1"/>
                  </a:cubicBezTo>
                  <a:cubicBezTo>
                    <a:pt x="0" y="1"/>
                    <a:pt x="0" y="1"/>
                    <a:pt x="0" y="1"/>
                  </a:cubicBezTo>
                  <a:cubicBezTo>
                    <a:pt x="0" y="2"/>
                    <a:pt x="0" y="2"/>
                    <a:pt x="1" y="2"/>
                  </a:cubicBezTo>
                  <a:cubicBezTo>
                    <a:pt x="1" y="2"/>
                    <a:pt x="1" y="2"/>
                    <a:pt x="1" y="2"/>
                  </a:cubicBezTo>
                  <a:cubicBezTo>
                    <a:pt x="1" y="1"/>
                    <a:pt x="1" y="1"/>
                    <a:pt x="1" y="0"/>
                  </a:cubicBezTo>
                  <a:cubicBezTo>
                    <a:pt x="1" y="0"/>
                    <a:pt x="1" y="0"/>
                    <a:pt x="1" y="0"/>
                  </a:cubicBezTo>
                  <a:cubicBezTo>
                    <a:pt x="1" y="1"/>
                    <a:pt x="1" y="1"/>
                    <a:pt x="1" y="2"/>
                  </a:cubicBezTo>
                  <a:cubicBezTo>
                    <a:pt x="1" y="2"/>
                    <a:pt x="1" y="2"/>
                    <a:pt x="1" y="2"/>
                  </a:cubicBezTo>
                  <a:cubicBezTo>
                    <a:pt x="1" y="1"/>
                    <a:pt x="0" y="1"/>
                    <a:pt x="0" y="1"/>
                  </a:cubicBezTo>
                  <a:cubicBezTo>
                    <a:pt x="0" y="1"/>
                    <a:pt x="0" y="1"/>
                    <a:pt x="0" y="1"/>
                  </a:cubicBezTo>
                  <a:cubicBezTo>
                    <a:pt x="0" y="2"/>
                    <a:pt x="0" y="2"/>
                    <a:pt x="0" y="2"/>
                  </a:cubicBezTo>
                  <a:cubicBezTo>
                    <a:pt x="0" y="3"/>
                    <a:pt x="0" y="3"/>
                    <a:pt x="0"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69" name="Freeform 714"/>
            <p:cNvSpPr>
              <a:spLocks/>
            </p:cNvSpPr>
            <p:nvPr/>
          </p:nvSpPr>
          <p:spPr bwMode="auto">
            <a:xfrm>
              <a:off x="3668713" y="6508750"/>
              <a:ext cx="4763" cy="12700"/>
            </a:xfrm>
            <a:custGeom>
              <a:avLst/>
              <a:gdLst>
                <a:gd name="T0" fmla="*/ 0 w 1"/>
                <a:gd name="T1" fmla="*/ 3 h 3"/>
                <a:gd name="T2" fmla="*/ 0 w 1"/>
                <a:gd name="T3" fmla="*/ 1 h 3"/>
                <a:gd name="T4" fmla="*/ 0 w 1"/>
                <a:gd name="T5" fmla="*/ 1 h 3"/>
                <a:gd name="T6" fmla="*/ 0 w 1"/>
                <a:gd name="T7" fmla="*/ 2 h 3"/>
                <a:gd name="T8" fmla="*/ 1 w 1"/>
                <a:gd name="T9" fmla="*/ 2 h 3"/>
                <a:gd name="T10" fmla="*/ 1 w 1"/>
                <a:gd name="T11" fmla="*/ 1 h 3"/>
                <a:gd name="T12" fmla="*/ 0 w 1"/>
                <a:gd name="T13" fmla="*/ 1 h 3"/>
                <a:gd name="T14" fmla="*/ 1 w 1"/>
                <a:gd name="T15" fmla="*/ 2 h 3"/>
                <a:gd name="T16" fmla="*/ 1 w 1"/>
                <a:gd name="T17" fmla="*/ 2 h 3"/>
                <a:gd name="T18" fmla="*/ 1 w 1"/>
                <a:gd name="T19" fmla="*/ 1 h 3"/>
                <a:gd name="T20" fmla="*/ 0 w 1"/>
                <a:gd name="T21" fmla="*/ 1 h 3"/>
                <a:gd name="T22" fmla="*/ 0 w 1"/>
                <a:gd name="T23" fmla="*/ 2 h 3"/>
                <a:gd name="T24" fmla="*/ 1 w 1"/>
                <a:gd name="T25" fmla="*/ 1 h 3"/>
                <a:gd name="T26" fmla="*/ 0 w 1"/>
                <a:gd name="T27" fmla="*/ 1 h 3"/>
                <a:gd name="T28" fmla="*/ 0 w 1"/>
                <a:gd name="T29" fmla="*/ 1 h 3"/>
                <a:gd name="T30" fmla="*/ 0 w 1"/>
                <a:gd name="T31" fmla="*/ 3 h 3"/>
                <a:gd name="T32" fmla="*/ 0 w 1"/>
                <a:gd name="T3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 h="3">
                  <a:moveTo>
                    <a:pt x="0" y="3"/>
                  </a:moveTo>
                  <a:cubicBezTo>
                    <a:pt x="0" y="2"/>
                    <a:pt x="0" y="2"/>
                    <a:pt x="0" y="1"/>
                  </a:cubicBezTo>
                  <a:cubicBezTo>
                    <a:pt x="0" y="1"/>
                    <a:pt x="0" y="1"/>
                    <a:pt x="0" y="1"/>
                  </a:cubicBezTo>
                  <a:cubicBezTo>
                    <a:pt x="0" y="2"/>
                    <a:pt x="0" y="2"/>
                    <a:pt x="0" y="2"/>
                  </a:cubicBezTo>
                  <a:cubicBezTo>
                    <a:pt x="1" y="2"/>
                    <a:pt x="1" y="2"/>
                    <a:pt x="1" y="2"/>
                  </a:cubicBezTo>
                  <a:cubicBezTo>
                    <a:pt x="1" y="1"/>
                    <a:pt x="1" y="1"/>
                    <a:pt x="1" y="1"/>
                  </a:cubicBezTo>
                  <a:cubicBezTo>
                    <a:pt x="1" y="1"/>
                    <a:pt x="0" y="1"/>
                    <a:pt x="0" y="1"/>
                  </a:cubicBezTo>
                  <a:cubicBezTo>
                    <a:pt x="1" y="1"/>
                    <a:pt x="1" y="1"/>
                    <a:pt x="1" y="2"/>
                  </a:cubicBezTo>
                  <a:cubicBezTo>
                    <a:pt x="1" y="2"/>
                    <a:pt x="1" y="2"/>
                    <a:pt x="1" y="2"/>
                  </a:cubicBezTo>
                  <a:cubicBezTo>
                    <a:pt x="1" y="1"/>
                    <a:pt x="1" y="1"/>
                    <a:pt x="1" y="1"/>
                  </a:cubicBezTo>
                  <a:cubicBezTo>
                    <a:pt x="1" y="0"/>
                    <a:pt x="0" y="0"/>
                    <a:pt x="0" y="1"/>
                  </a:cubicBezTo>
                  <a:cubicBezTo>
                    <a:pt x="0" y="1"/>
                    <a:pt x="0" y="1"/>
                    <a:pt x="0" y="2"/>
                  </a:cubicBezTo>
                  <a:cubicBezTo>
                    <a:pt x="0" y="2"/>
                    <a:pt x="1" y="2"/>
                    <a:pt x="1" y="1"/>
                  </a:cubicBezTo>
                  <a:cubicBezTo>
                    <a:pt x="0" y="1"/>
                    <a:pt x="0" y="1"/>
                    <a:pt x="0" y="1"/>
                  </a:cubicBezTo>
                  <a:cubicBezTo>
                    <a:pt x="0" y="1"/>
                    <a:pt x="0" y="1"/>
                    <a:pt x="0" y="1"/>
                  </a:cubicBezTo>
                  <a:cubicBezTo>
                    <a:pt x="0" y="2"/>
                    <a:pt x="0" y="2"/>
                    <a:pt x="0" y="3"/>
                  </a:cubicBezTo>
                  <a:cubicBezTo>
                    <a:pt x="0" y="3"/>
                    <a:pt x="0" y="3"/>
                    <a:pt x="0"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70" name="Freeform 715"/>
            <p:cNvSpPr>
              <a:spLocks/>
            </p:cNvSpPr>
            <p:nvPr/>
          </p:nvSpPr>
          <p:spPr bwMode="auto">
            <a:xfrm>
              <a:off x="3673475" y="6503988"/>
              <a:ext cx="4763" cy="9525"/>
            </a:xfrm>
            <a:custGeom>
              <a:avLst/>
              <a:gdLst>
                <a:gd name="T0" fmla="*/ 1 w 1"/>
                <a:gd name="T1" fmla="*/ 1 h 2"/>
                <a:gd name="T2" fmla="*/ 0 w 1"/>
                <a:gd name="T3" fmla="*/ 2 h 2"/>
                <a:gd name="T4" fmla="*/ 1 w 1"/>
                <a:gd name="T5" fmla="*/ 2 h 2"/>
                <a:gd name="T6" fmla="*/ 0 w 1"/>
                <a:gd name="T7" fmla="*/ 0 h 2"/>
                <a:gd name="T8" fmla="*/ 0 w 1"/>
                <a:gd name="T9" fmla="*/ 1 h 2"/>
                <a:gd name="T10" fmla="*/ 0 w 1"/>
                <a:gd name="T11" fmla="*/ 0 h 2"/>
                <a:gd name="T12" fmla="*/ 0 w 1"/>
                <a:gd name="T13" fmla="*/ 0 h 2"/>
                <a:gd name="T14" fmla="*/ 0 w 1"/>
                <a:gd name="T15" fmla="*/ 0 h 2"/>
                <a:gd name="T16" fmla="*/ 0 w 1"/>
                <a:gd name="T17" fmla="*/ 0 h 2"/>
                <a:gd name="T18" fmla="*/ 0 w 1"/>
                <a:gd name="T19" fmla="*/ 2 h 2"/>
                <a:gd name="T20" fmla="*/ 1 w 1"/>
                <a:gd name="T21" fmla="*/ 2 h 2"/>
                <a:gd name="T22" fmla="*/ 1 w 1"/>
                <a:gd name="T23" fmla="*/ 1 h 2"/>
                <a:gd name="T24" fmla="*/ 1 w 1"/>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2">
                  <a:moveTo>
                    <a:pt x="1" y="1"/>
                  </a:moveTo>
                  <a:cubicBezTo>
                    <a:pt x="1" y="1"/>
                    <a:pt x="1" y="2"/>
                    <a:pt x="0" y="2"/>
                  </a:cubicBezTo>
                  <a:cubicBezTo>
                    <a:pt x="0" y="2"/>
                    <a:pt x="1" y="2"/>
                    <a:pt x="1" y="2"/>
                  </a:cubicBezTo>
                  <a:cubicBezTo>
                    <a:pt x="0" y="1"/>
                    <a:pt x="0" y="1"/>
                    <a:pt x="0" y="0"/>
                  </a:cubicBezTo>
                  <a:cubicBezTo>
                    <a:pt x="0" y="0"/>
                    <a:pt x="0" y="1"/>
                    <a:pt x="0" y="1"/>
                  </a:cubicBezTo>
                  <a:cubicBezTo>
                    <a:pt x="0" y="0"/>
                    <a:pt x="0" y="0"/>
                    <a:pt x="0" y="0"/>
                  </a:cubicBezTo>
                  <a:cubicBezTo>
                    <a:pt x="1" y="0"/>
                    <a:pt x="0" y="0"/>
                    <a:pt x="0" y="0"/>
                  </a:cubicBezTo>
                  <a:cubicBezTo>
                    <a:pt x="0" y="0"/>
                    <a:pt x="0" y="0"/>
                    <a:pt x="0" y="0"/>
                  </a:cubicBezTo>
                  <a:cubicBezTo>
                    <a:pt x="0" y="0"/>
                    <a:pt x="0" y="0"/>
                    <a:pt x="0" y="0"/>
                  </a:cubicBezTo>
                  <a:cubicBezTo>
                    <a:pt x="0" y="1"/>
                    <a:pt x="0" y="2"/>
                    <a:pt x="0" y="2"/>
                  </a:cubicBezTo>
                  <a:cubicBezTo>
                    <a:pt x="0" y="2"/>
                    <a:pt x="0" y="2"/>
                    <a:pt x="1" y="2"/>
                  </a:cubicBezTo>
                  <a:cubicBezTo>
                    <a:pt x="1" y="2"/>
                    <a:pt x="1" y="2"/>
                    <a:pt x="1" y="1"/>
                  </a:cubicBezTo>
                  <a:cubicBezTo>
                    <a:pt x="1"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71" name="Freeform 716"/>
            <p:cNvSpPr>
              <a:spLocks/>
            </p:cNvSpPr>
            <p:nvPr/>
          </p:nvSpPr>
          <p:spPr bwMode="auto">
            <a:xfrm>
              <a:off x="3673475" y="6508750"/>
              <a:ext cx="4763"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1" y="0"/>
                    <a:pt x="1" y="0"/>
                  </a:cubicBezTo>
                  <a:cubicBezTo>
                    <a:pt x="1" y="0"/>
                    <a:pt x="1" y="0"/>
                    <a:pt x="0" y="0"/>
                  </a:cubicBezTo>
                  <a:cubicBezTo>
                    <a:pt x="0"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72" name="Freeform 717"/>
            <p:cNvSpPr>
              <a:spLocks/>
            </p:cNvSpPr>
            <p:nvPr/>
          </p:nvSpPr>
          <p:spPr bwMode="auto">
            <a:xfrm>
              <a:off x="3678238" y="6499225"/>
              <a:ext cx="4763" cy="4763"/>
            </a:xfrm>
            <a:custGeom>
              <a:avLst/>
              <a:gdLst>
                <a:gd name="T0" fmla="*/ 0 w 1"/>
                <a:gd name="T1" fmla="*/ 1 h 1"/>
                <a:gd name="T2" fmla="*/ 1 w 1"/>
                <a:gd name="T3" fmla="*/ 0 h 1"/>
                <a:gd name="T4" fmla="*/ 1 w 1"/>
                <a:gd name="T5" fmla="*/ 0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0"/>
                    <a:pt x="1" y="0"/>
                  </a:cubicBezTo>
                  <a:cubicBezTo>
                    <a:pt x="1" y="0"/>
                    <a:pt x="1" y="0"/>
                    <a:pt x="1" y="0"/>
                  </a:cubicBezTo>
                  <a:cubicBezTo>
                    <a:pt x="1" y="0"/>
                    <a:pt x="0" y="0"/>
                    <a:pt x="0" y="1"/>
                  </a:cubicBezTo>
                  <a:cubicBezTo>
                    <a:pt x="0" y="1"/>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73" name="Freeform 718"/>
            <p:cNvSpPr>
              <a:spLocks/>
            </p:cNvSpPr>
            <p:nvPr/>
          </p:nvSpPr>
          <p:spPr bwMode="auto">
            <a:xfrm>
              <a:off x="3678238" y="6499225"/>
              <a:ext cx="4763" cy="9525"/>
            </a:xfrm>
            <a:custGeom>
              <a:avLst/>
              <a:gdLst>
                <a:gd name="T0" fmla="*/ 1 w 1"/>
                <a:gd name="T1" fmla="*/ 1 h 2"/>
                <a:gd name="T2" fmla="*/ 1 w 1"/>
                <a:gd name="T3" fmla="*/ 0 h 2"/>
                <a:gd name="T4" fmla="*/ 0 w 1"/>
                <a:gd name="T5" fmla="*/ 0 h 2"/>
                <a:gd name="T6" fmla="*/ 1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1"/>
                    <a:pt x="1" y="0"/>
                  </a:cubicBezTo>
                  <a:cubicBezTo>
                    <a:pt x="1" y="0"/>
                    <a:pt x="0" y="0"/>
                    <a:pt x="0" y="0"/>
                  </a:cubicBezTo>
                  <a:cubicBezTo>
                    <a:pt x="1" y="1"/>
                    <a:pt x="1" y="1"/>
                    <a:pt x="1" y="1"/>
                  </a:cubicBezTo>
                  <a:cubicBezTo>
                    <a:pt x="1" y="2"/>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74" name="Freeform 719"/>
            <p:cNvSpPr>
              <a:spLocks/>
            </p:cNvSpPr>
            <p:nvPr/>
          </p:nvSpPr>
          <p:spPr bwMode="auto">
            <a:xfrm>
              <a:off x="3683000" y="6494463"/>
              <a:ext cx="9525" cy="9525"/>
            </a:xfrm>
            <a:custGeom>
              <a:avLst/>
              <a:gdLst>
                <a:gd name="T0" fmla="*/ 0 w 2"/>
                <a:gd name="T1" fmla="*/ 1 h 2"/>
                <a:gd name="T2" fmla="*/ 1 w 2"/>
                <a:gd name="T3" fmla="*/ 1 h 2"/>
                <a:gd name="T4" fmla="*/ 1 w 2"/>
                <a:gd name="T5" fmla="*/ 0 h 2"/>
                <a:gd name="T6" fmla="*/ 1 w 2"/>
                <a:gd name="T7" fmla="*/ 0 h 2"/>
                <a:gd name="T8" fmla="*/ 1 w 2"/>
                <a:gd name="T9" fmla="*/ 1 h 2"/>
                <a:gd name="T10" fmla="*/ 0 w 2"/>
                <a:gd name="T11" fmla="*/ 1 h 2"/>
                <a:gd name="T12" fmla="*/ 0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1"/>
                  </a:moveTo>
                  <a:cubicBezTo>
                    <a:pt x="0" y="1"/>
                    <a:pt x="1" y="2"/>
                    <a:pt x="1" y="1"/>
                  </a:cubicBezTo>
                  <a:cubicBezTo>
                    <a:pt x="2" y="1"/>
                    <a:pt x="2" y="0"/>
                    <a:pt x="1" y="0"/>
                  </a:cubicBezTo>
                  <a:cubicBezTo>
                    <a:pt x="1" y="0"/>
                    <a:pt x="1" y="0"/>
                    <a:pt x="1" y="0"/>
                  </a:cubicBezTo>
                  <a:cubicBezTo>
                    <a:pt x="1" y="0"/>
                    <a:pt x="2" y="1"/>
                    <a:pt x="1" y="1"/>
                  </a:cubicBezTo>
                  <a:cubicBezTo>
                    <a:pt x="1" y="1"/>
                    <a:pt x="1" y="1"/>
                    <a:pt x="0" y="1"/>
                  </a:cubicBezTo>
                  <a:cubicBezTo>
                    <a:pt x="0" y="0"/>
                    <a:pt x="0" y="0"/>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75" name="Freeform 720"/>
            <p:cNvSpPr>
              <a:spLocks/>
            </p:cNvSpPr>
            <p:nvPr/>
          </p:nvSpPr>
          <p:spPr bwMode="auto">
            <a:xfrm>
              <a:off x="3700463" y="6470650"/>
              <a:ext cx="9525" cy="14288"/>
            </a:xfrm>
            <a:custGeom>
              <a:avLst/>
              <a:gdLst>
                <a:gd name="T0" fmla="*/ 1 w 2"/>
                <a:gd name="T1" fmla="*/ 3 h 3"/>
                <a:gd name="T2" fmla="*/ 2 w 2"/>
                <a:gd name="T3" fmla="*/ 2 h 3"/>
                <a:gd name="T4" fmla="*/ 2 w 2"/>
                <a:gd name="T5" fmla="*/ 1 h 3"/>
                <a:gd name="T6" fmla="*/ 1 w 2"/>
                <a:gd name="T7" fmla="*/ 1 h 3"/>
                <a:gd name="T8" fmla="*/ 1 w 2"/>
                <a:gd name="T9" fmla="*/ 1 h 3"/>
                <a:gd name="T10" fmla="*/ 1 w 2"/>
                <a:gd name="T11" fmla="*/ 1 h 3"/>
                <a:gd name="T12" fmla="*/ 1 w 2"/>
                <a:gd name="T13" fmla="*/ 1 h 3"/>
                <a:gd name="T14" fmla="*/ 1 w 2"/>
                <a:gd name="T15" fmla="*/ 0 h 3"/>
                <a:gd name="T16" fmla="*/ 1 w 2"/>
                <a:gd name="T17" fmla="*/ 0 h 3"/>
                <a:gd name="T18" fmla="*/ 2 w 2"/>
                <a:gd name="T19" fmla="*/ 0 h 3"/>
                <a:gd name="T20" fmla="*/ 0 w 2"/>
                <a:gd name="T21" fmla="*/ 1 h 3"/>
                <a:gd name="T22" fmla="*/ 1 w 2"/>
                <a:gd name="T23" fmla="*/ 1 h 3"/>
                <a:gd name="T24" fmla="*/ 1 w 2"/>
                <a:gd name="T25" fmla="*/ 1 h 3"/>
                <a:gd name="T26" fmla="*/ 2 w 2"/>
                <a:gd name="T27" fmla="*/ 1 h 3"/>
                <a:gd name="T28" fmla="*/ 2 w 2"/>
                <a:gd name="T29" fmla="*/ 1 h 3"/>
                <a:gd name="T30" fmla="*/ 1 w 2"/>
                <a:gd name="T31" fmla="*/ 2 h 3"/>
                <a:gd name="T32" fmla="*/ 1 w 2"/>
                <a:gd name="T33" fmla="*/ 2 h 3"/>
                <a:gd name="T34" fmla="*/ 1 w 2"/>
                <a:gd name="T35" fmla="*/ 2 h 3"/>
                <a:gd name="T36" fmla="*/ 1 w 2"/>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 h="3">
                  <a:moveTo>
                    <a:pt x="1" y="3"/>
                  </a:moveTo>
                  <a:cubicBezTo>
                    <a:pt x="1" y="2"/>
                    <a:pt x="1" y="2"/>
                    <a:pt x="2" y="2"/>
                  </a:cubicBezTo>
                  <a:cubicBezTo>
                    <a:pt x="2" y="2"/>
                    <a:pt x="2" y="1"/>
                    <a:pt x="2" y="1"/>
                  </a:cubicBezTo>
                  <a:cubicBezTo>
                    <a:pt x="2" y="1"/>
                    <a:pt x="1" y="1"/>
                    <a:pt x="1" y="1"/>
                  </a:cubicBezTo>
                  <a:cubicBezTo>
                    <a:pt x="1" y="1"/>
                    <a:pt x="1" y="1"/>
                    <a:pt x="1" y="1"/>
                  </a:cubicBezTo>
                  <a:cubicBezTo>
                    <a:pt x="1" y="1"/>
                    <a:pt x="1" y="1"/>
                    <a:pt x="1" y="1"/>
                  </a:cubicBezTo>
                  <a:cubicBezTo>
                    <a:pt x="1" y="1"/>
                    <a:pt x="1" y="1"/>
                    <a:pt x="1" y="1"/>
                  </a:cubicBezTo>
                  <a:cubicBezTo>
                    <a:pt x="1" y="1"/>
                    <a:pt x="1" y="0"/>
                    <a:pt x="1" y="0"/>
                  </a:cubicBezTo>
                  <a:cubicBezTo>
                    <a:pt x="1" y="0"/>
                    <a:pt x="1" y="0"/>
                    <a:pt x="1" y="0"/>
                  </a:cubicBezTo>
                  <a:cubicBezTo>
                    <a:pt x="2" y="0"/>
                    <a:pt x="2" y="0"/>
                    <a:pt x="2" y="0"/>
                  </a:cubicBezTo>
                  <a:cubicBezTo>
                    <a:pt x="1" y="0"/>
                    <a:pt x="1" y="0"/>
                    <a:pt x="0" y="1"/>
                  </a:cubicBezTo>
                  <a:cubicBezTo>
                    <a:pt x="0" y="1"/>
                    <a:pt x="0" y="1"/>
                    <a:pt x="1" y="1"/>
                  </a:cubicBezTo>
                  <a:cubicBezTo>
                    <a:pt x="1" y="1"/>
                    <a:pt x="1" y="1"/>
                    <a:pt x="1" y="1"/>
                  </a:cubicBezTo>
                  <a:cubicBezTo>
                    <a:pt x="1" y="1"/>
                    <a:pt x="2" y="1"/>
                    <a:pt x="2" y="1"/>
                  </a:cubicBezTo>
                  <a:cubicBezTo>
                    <a:pt x="2" y="1"/>
                    <a:pt x="2" y="1"/>
                    <a:pt x="2" y="1"/>
                  </a:cubicBezTo>
                  <a:cubicBezTo>
                    <a:pt x="2" y="1"/>
                    <a:pt x="2" y="2"/>
                    <a:pt x="1" y="2"/>
                  </a:cubicBezTo>
                  <a:cubicBezTo>
                    <a:pt x="1" y="2"/>
                    <a:pt x="1" y="2"/>
                    <a:pt x="1" y="2"/>
                  </a:cubicBezTo>
                  <a:cubicBezTo>
                    <a:pt x="1" y="2"/>
                    <a:pt x="1" y="2"/>
                    <a:pt x="1" y="2"/>
                  </a:cubicBezTo>
                  <a:cubicBezTo>
                    <a:pt x="1" y="3"/>
                    <a:pt x="1" y="3"/>
                    <a:pt x="1"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76" name="Freeform 721"/>
            <p:cNvSpPr>
              <a:spLocks/>
            </p:cNvSpPr>
            <p:nvPr/>
          </p:nvSpPr>
          <p:spPr bwMode="auto">
            <a:xfrm>
              <a:off x="3714750" y="6456363"/>
              <a:ext cx="4763" cy="14288"/>
            </a:xfrm>
            <a:custGeom>
              <a:avLst/>
              <a:gdLst>
                <a:gd name="T0" fmla="*/ 0 w 1"/>
                <a:gd name="T1" fmla="*/ 2 h 3"/>
                <a:gd name="T2" fmla="*/ 1 w 1"/>
                <a:gd name="T3" fmla="*/ 3 h 3"/>
                <a:gd name="T4" fmla="*/ 1 w 1"/>
                <a:gd name="T5" fmla="*/ 3 h 3"/>
                <a:gd name="T6" fmla="*/ 1 w 1"/>
                <a:gd name="T7" fmla="*/ 1 h 3"/>
                <a:gd name="T8" fmla="*/ 1 w 1"/>
                <a:gd name="T9" fmla="*/ 1 h 3"/>
                <a:gd name="T10" fmla="*/ 1 w 1"/>
                <a:gd name="T11" fmla="*/ 3 h 3"/>
                <a:gd name="T12" fmla="*/ 1 w 1"/>
                <a:gd name="T13" fmla="*/ 2 h 3"/>
                <a:gd name="T14" fmla="*/ 0 w 1"/>
                <a:gd name="T15" fmla="*/ 2 h 3"/>
                <a:gd name="T16" fmla="*/ 0 w 1"/>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2"/>
                  </a:moveTo>
                  <a:cubicBezTo>
                    <a:pt x="0" y="2"/>
                    <a:pt x="1" y="3"/>
                    <a:pt x="1" y="3"/>
                  </a:cubicBezTo>
                  <a:cubicBezTo>
                    <a:pt x="1" y="3"/>
                    <a:pt x="1" y="3"/>
                    <a:pt x="1" y="3"/>
                  </a:cubicBezTo>
                  <a:cubicBezTo>
                    <a:pt x="1" y="2"/>
                    <a:pt x="1" y="1"/>
                    <a:pt x="1" y="1"/>
                  </a:cubicBezTo>
                  <a:cubicBezTo>
                    <a:pt x="1" y="0"/>
                    <a:pt x="1" y="0"/>
                    <a:pt x="1" y="1"/>
                  </a:cubicBezTo>
                  <a:cubicBezTo>
                    <a:pt x="1" y="1"/>
                    <a:pt x="1" y="2"/>
                    <a:pt x="1" y="3"/>
                  </a:cubicBezTo>
                  <a:cubicBezTo>
                    <a:pt x="1" y="3"/>
                    <a:pt x="1" y="3"/>
                    <a:pt x="1" y="2"/>
                  </a:cubicBezTo>
                  <a:cubicBezTo>
                    <a:pt x="1" y="2"/>
                    <a:pt x="0" y="2"/>
                    <a:pt x="0" y="2"/>
                  </a:cubicBezTo>
                  <a:cubicBezTo>
                    <a:pt x="0" y="2"/>
                    <a:pt x="0" y="2"/>
                    <a:pt x="0"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77" name="Freeform 722"/>
            <p:cNvSpPr>
              <a:spLocks/>
            </p:cNvSpPr>
            <p:nvPr/>
          </p:nvSpPr>
          <p:spPr bwMode="auto">
            <a:xfrm>
              <a:off x="3724275" y="6448425"/>
              <a:ext cx="9525" cy="7938"/>
            </a:xfrm>
            <a:custGeom>
              <a:avLst/>
              <a:gdLst>
                <a:gd name="T0" fmla="*/ 1 w 2"/>
                <a:gd name="T1" fmla="*/ 2 h 2"/>
                <a:gd name="T2" fmla="*/ 1 w 2"/>
                <a:gd name="T3" fmla="*/ 1 h 2"/>
                <a:gd name="T4" fmla="*/ 1 w 2"/>
                <a:gd name="T5" fmla="*/ 1 h 2"/>
                <a:gd name="T6" fmla="*/ 1 w 2"/>
                <a:gd name="T7" fmla="*/ 1 h 2"/>
                <a:gd name="T8" fmla="*/ 1 w 2"/>
                <a:gd name="T9" fmla="*/ 1 h 2"/>
                <a:gd name="T10" fmla="*/ 1 w 2"/>
                <a:gd name="T11" fmla="*/ 1 h 2"/>
                <a:gd name="T12" fmla="*/ 1 w 2"/>
                <a:gd name="T13" fmla="*/ 1 h 2"/>
                <a:gd name="T14" fmla="*/ 1 w 2"/>
                <a:gd name="T15" fmla="*/ 1 h 2"/>
                <a:gd name="T16" fmla="*/ 1 w 2"/>
                <a:gd name="T17" fmla="*/ 1 h 2"/>
                <a:gd name="T18" fmla="*/ 2 w 2"/>
                <a:gd name="T19" fmla="*/ 2 h 2"/>
                <a:gd name="T20" fmla="*/ 2 w 2"/>
                <a:gd name="T21" fmla="*/ 2 h 2"/>
                <a:gd name="T22" fmla="*/ 1 w 2"/>
                <a:gd name="T23" fmla="*/ 1 h 2"/>
                <a:gd name="T24" fmla="*/ 1 w 2"/>
                <a:gd name="T25" fmla="*/ 1 h 2"/>
                <a:gd name="T26" fmla="*/ 1 w 2"/>
                <a:gd name="T27" fmla="*/ 1 h 2"/>
                <a:gd name="T28" fmla="*/ 2 w 2"/>
                <a:gd name="T29" fmla="*/ 1 h 2"/>
                <a:gd name="T30" fmla="*/ 1 w 2"/>
                <a:gd name="T31" fmla="*/ 0 h 2"/>
                <a:gd name="T32" fmla="*/ 1 w 2"/>
                <a:gd name="T33" fmla="*/ 1 h 2"/>
                <a:gd name="T34" fmla="*/ 0 w 2"/>
                <a:gd name="T35" fmla="*/ 1 h 2"/>
                <a:gd name="T36" fmla="*/ 1 w 2"/>
                <a:gd name="T37" fmla="*/ 1 h 2"/>
                <a:gd name="T38" fmla="*/ 1 w 2"/>
                <a:gd name="T39" fmla="*/ 2 h 2"/>
                <a:gd name="T40" fmla="*/ 1 w 2"/>
                <a:gd name="T4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 h="2">
                  <a:moveTo>
                    <a:pt x="1" y="2"/>
                  </a:moveTo>
                  <a:cubicBezTo>
                    <a:pt x="1" y="2"/>
                    <a:pt x="1" y="1"/>
                    <a:pt x="1" y="1"/>
                  </a:cubicBezTo>
                  <a:cubicBezTo>
                    <a:pt x="1" y="1"/>
                    <a:pt x="1" y="1"/>
                    <a:pt x="1" y="1"/>
                  </a:cubicBezTo>
                  <a:cubicBezTo>
                    <a:pt x="1" y="1"/>
                    <a:pt x="1" y="0"/>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2" y="2"/>
                    <a:pt x="2" y="2"/>
                  </a:cubicBezTo>
                  <a:cubicBezTo>
                    <a:pt x="2" y="2"/>
                    <a:pt x="2" y="2"/>
                    <a:pt x="2" y="2"/>
                  </a:cubicBezTo>
                  <a:cubicBezTo>
                    <a:pt x="2" y="1"/>
                    <a:pt x="1" y="1"/>
                    <a:pt x="1" y="1"/>
                  </a:cubicBezTo>
                  <a:cubicBezTo>
                    <a:pt x="1" y="1"/>
                    <a:pt x="1" y="1"/>
                    <a:pt x="1" y="1"/>
                  </a:cubicBezTo>
                  <a:cubicBezTo>
                    <a:pt x="1" y="1"/>
                    <a:pt x="1" y="1"/>
                    <a:pt x="1" y="1"/>
                  </a:cubicBezTo>
                  <a:cubicBezTo>
                    <a:pt x="2" y="1"/>
                    <a:pt x="2" y="1"/>
                    <a:pt x="2" y="1"/>
                  </a:cubicBezTo>
                  <a:cubicBezTo>
                    <a:pt x="1" y="0"/>
                    <a:pt x="1" y="0"/>
                    <a:pt x="1" y="0"/>
                  </a:cubicBezTo>
                  <a:cubicBezTo>
                    <a:pt x="1" y="0"/>
                    <a:pt x="1" y="0"/>
                    <a:pt x="1" y="1"/>
                  </a:cubicBezTo>
                  <a:cubicBezTo>
                    <a:pt x="1" y="1"/>
                    <a:pt x="0" y="1"/>
                    <a:pt x="0" y="1"/>
                  </a:cubicBezTo>
                  <a:cubicBezTo>
                    <a:pt x="0" y="1"/>
                    <a:pt x="1" y="1"/>
                    <a:pt x="1" y="1"/>
                  </a:cubicBezTo>
                  <a:cubicBezTo>
                    <a:pt x="1" y="2"/>
                    <a:pt x="1" y="2"/>
                    <a:pt x="1" y="2"/>
                  </a:cubicBezTo>
                  <a:cubicBezTo>
                    <a:pt x="1" y="2"/>
                    <a:pt x="1" y="2"/>
                    <a:pt x="1"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78" name="Freeform 723"/>
            <p:cNvSpPr>
              <a:spLocks/>
            </p:cNvSpPr>
            <p:nvPr/>
          </p:nvSpPr>
          <p:spPr bwMode="auto">
            <a:xfrm>
              <a:off x="3733800" y="6443663"/>
              <a:ext cx="9525" cy="7938"/>
            </a:xfrm>
            <a:custGeom>
              <a:avLst/>
              <a:gdLst>
                <a:gd name="T0" fmla="*/ 0 w 2"/>
                <a:gd name="T1" fmla="*/ 1 h 2"/>
                <a:gd name="T2" fmla="*/ 1 w 2"/>
                <a:gd name="T3" fmla="*/ 2 h 2"/>
                <a:gd name="T4" fmla="*/ 1 w 2"/>
                <a:gd name="T5" fmla="*/ 2 h 2"/>
                <a:gd name="T6" fmla="*/ 1 w 2"/>
                <a:gd name="T7" fmla="*/ 2 h 2"/>
                <a:gd name="T8" fmla="*/ 2 w 2"/>
                <a:gd name="T9" fmla="*/ 1 h 2"/>
                <a:gd name="T10" fmla="*/ 1 w 2"/>
                <a:gd name="T11" fmla="*/ 1 h 2"/>
                <a:gd name="T12" fmla="*/ 0 w 2"/>
                <a:gd name="T13" fmla="*/ 1 h 2"/>
                <a:gd name="T14" fmla="*/ 1 w 2"/>
                <a:gd name="T15" fmla="*/ 1 h 2"/>
                <a:gd name="T16" fmla="*/ 1 w 2"/>
                <a:gd name="T17" fmla="*/ 0 h 2"/>
                <a:gd name="T18" fmla="*/ 0 w 2"/>
                <a:gd name="T19" fmla="*/ 0 h 2"/>
                <a:gd name="T20" fmla="*/ 0 w 2"/>
                <a:gd name="T21" fmla="*/ 1 h 2"/>
                <a:gd name="T22" fmla="*/ 0 w 2"/>
                <a:gd name="T23" fmla="*/ 1 h 2"/>
                <a:gd name="T24" fmla="*/ 0 w 2"/>
                <a:gd name="T25" fmla="*/ 1 h 2"/>
                <a:gd name="T26" fmla="*/ 0 w 2"/>
                <a:gd name="T27" fmla="*/ 0 h 2"/>
                <a:gd name="T28" fmla="*/ 1 w 2"/>
                <a:gd name="T29" fmla="*/ 0 h 2"/>
                <a:gd name="T30" fmla="*/ 1 w 2"/>
                <a:gd name="T31" fmla="*/ 0 h 2"/>
                <a:gd name="T32" fmla="*/ 1 w 2"/>
                <a:gd name="T33" fmla="*/ 0 h 2"/>
                <a:gd name="T34" fmla="*/ 0 w 2"/>
                <a:gd name="T35" fmla="*/ 1 h 2"/>
                <a:gd name="T36" fmla="*/ 1 w 2"/>
                <a:gd name="T37" fmla="*/ 1 h 2"/>
                <a:gd name="T38" fmla="*/ 1 w 2"/>
                <a:gd name="T39" fmla="*/ 1 h 2"/>
                <a:gd name="T40" fmla="*/ 1 w 2"/>
                <a:gd name="T41" fmla="*/ 1 h 2"/>
                <a:gd name="T42" fmla="*/ 1 w 2"/>
                <a:gd name="T43" fmla="*/ 1 h 2"/>
                <a:gd name="T44" fmla="*/ 1 w 2"/>
                <a:gd name="T45" fmla="*/ 1 h 2"/>
                <a:gd name="T46" fmla="*/ 1 w 2"/>
                <a:gd name="T47" fmla="*/ 1 h 2"/>
                <a:gd name="T48" fmla="*/ 1 w 2"/>
                <a:gd name="T49" fmla="*/ 1 h 2"/>
                <a:gd name="T50" fmla="*/ 1 w 2"/>
                <a:gd name="T51" fmla="*/ 2 h 2"/>
                <a:gd name="T52" fmla="*/ 1 w 2"/>
                <a:gd name="T53" fmla="*/ 2 h 2"/>
                <a:gd name="T54" fmla="*/ 0 w 2"/>
                <a:gd name="T55" fmla="*/ 1 h 2"/>
                <a:gd name="T56" fmla="*/ 0 w 2"/>
                <a:gd name="T5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 h="2">
                  <a:moveTo>
                    <a:pt x="0" y="1"/>
                  </a:moveTo>
                  <a:cubicBezTo>
                    <a:pt x="0" y="1"/>
                    <a:pt x="0" y="1"/>
                    <a:pt x="1" y="2"/>
                  </a:cubicBezTo>
                  <a:cubicBezTo>
                    <a:pt x="1" y="2"/>
                    <a:pt x="1" y="2"/>
                    <a:pt x="1" y="2"/>
                  </a:cubicBezTo>
                  <a:cubicBezTo>
                    <a:pt x="1" y="2"/>
                    <a:pt x="1" y="2"/>
                    <a:pt x="1" y="2"/>
                  </a:cubicBezTo>
                  <a:cubicBezTo>
                    <a:pt x="1" y="1"/>
                    <a:pt x="2" y="1"/>
                    <a:pt x="2" y="1"/>
                  </a:cubicBezTo>
                  <a:cubicBezTo>
                    <a:pt x="2" y="1"/>
                    <a:pt x="1" y="1"/>
                    <a:pt x="1" y="1"/>
                  </a:cubicBezTo>
                  <a:cubicBezTo>
                    <a:pt x="1" y="1"/>
                    <a:pt x="0" y="1"/>
                    <a:pt x="0" y="1"/>
                  </a:cubicBezTo>
                  <a:cubicBezTo>
                    <a:pt x="0" y="1"/>
                    <a:pt x="1" y="1"/>
                    <a:pt x="1" y="1"/>
                  </a:cubicBezTo>
                  <a:cubicBezTo>
                    <a:pt x="1" y="1"/>
                    <a:pt x="1" y="0"/>
                    <a:pt x="1" y="0"/>
                  </a:cubicBezTo>
                  <a:cubicBezTo>
                    <a:pt x="1" y="0"/>
                    <a:pt x="1" y="0"/>
                    <a:pt x="0" y="0"/>
                  </a:cubicBezTo>
                  <a:cubicBezTo>
                    <a:pt x="0" y="0"/>
                    <a:pt x="0" y="0"/>
                    <a:pt x="0" y="1"/>
                  </a:cubicBez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1" y="0"/>
                    <a:pt x="1" y="0"/>
                    <a:pt x="1" y="0"/>
                  </a:cubicBezTo>
                  <a:cubicBezTo>
                    <a:pt x="1" y="1"/>
                    <a:pt x="1"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2"/>
                    <a:pt x="1" y="2"/>
                  </a:cubicBezTo>
                  <a:cubicBezTo>
                    <a:pt x="1" y="2"/>
                    <a:pt x="1" y="2"/>
                    <a:pt x="1" y="2"/>
                  </a:cubicBezTo>
                  <a:cubicBezTo>
                    <a:pt x="1" y="1"/>
                    <a:pt x="0" y="1"/>
                    <a:pt x="0" y="1"/>
                  </a:cubicBezTo>
                  <a:cubicBezTo>
                    <a:pt x="0" y="0"/>
                    <a:pt x="0" y="0"/>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79" name="Freeform 724"/>
            <p:cNvSpPr>
              <a:spLocks/>
            </p:cNvSpPr>
            <p:nvPr/>
          </p:nvSpPr>
          <p:spPr bwMode="auto">
            <a:xfrm>
              <a:off x="3719513" y="6456363"/>
              <a:ext cx="9525" cy="9525"/>
            </a:xfrm>
            <a:custGeom>
              <a:avLst/>
              <a:gdLst>
                <a:gd name="T0" fmla="*/ 1 w 2"/>
                <a:gd name="T1" fmla="*/ 1 h 2"/>
                <a:gd name="T2" fmla="*/ 1 w 2"/>
                <a:gd name="T3" fmla="*/ 2 h 2"/>
                <a:gd name="T4" fmla="*/ 1 w 2"/>
                <a:gd name="T5" fmla="*/ 2 h 2"/>
                <a:gd name="T6" fmla="*/ 1 w 2"/>
                <a:gd name="T7" fmla="*/ 0 h 2"/>
                <a:gd name="T8" fmla="*/ 0 w 2"/>
                <a:gd name="T9" fmla="*/ 0 h 2"/>
                <a:gd name="T10" fmla="*/ 1 w 2"/>
                <a:gd name="T11" fmla="*/ 0 h 2"/>
                <a:gd name="T12" fmla="*/ 1 w 2"/>
                <a:gd name="T13" fmla="*/ 0 h 2"/>
                <a:gd name="T14" fmla="*/ 0 w 2"/>
                <a:gd name="T15" fmla="*/ 0 h 2"/>
                <a:gd name="T16" fmla="*/ 0 w 2"/>
                <a:gd name="T17" fmla="*/ 0 h 2"/>
                <a:gd name="T18" fmla="*/ 1 w 2"/>
                <a:gd name="T19" fmla="*/ 2 h 2"/>
                <a:gd name="T20" fmla="*/ 1 w 2"/>
                <a:gd name="T21" fmla="*/ 2 h 2"/>
                <a:gd name="T22" fmla="*/ 2 w 2"/>
                <a:gd name="T23" fmla="*/ 1 h 2"/>
                <a:gd name="T24" fmla="*/ 1 w 2"/>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
                  <a:moveTo>
                    <a:pt x="1" y="1"/>
                  </a:moveTo>
                  <a:cubicBezTo>
                    <a:pt x="1" y="1"/>
                    <a:pt x="1" y="1"/>
                    <a:pt x="1" y="2"/>
                  </a:cubicBezTo>
                  <a:cubicBezTo>
                    <a:pt x="1" y="2"/>
                    <a:pt x="1" y="2"/>
                    <a:pt x="1" y="2"/>
                  </a:cubicBezTo>
                  <a:cubicBezTo>
                    <a:pt x="1" y="1"/>
                    <a:pt x="1" y="1"/>
                    <a:pt x="1" y="0"/>
                  </a:cubicBezTo>
                  <a:cubicBezTo>
                    <a:pt x="0" y="0"/>
                    <a:pt x="0" y="0"/>
                    <a:pt x="0" y="0"/>
                  </a:cubicBezTo>
                  <a:cubicBezTo>
                    <a:pt x="1" y="0"/>
                    <a:pt x="1" y="0"/>
                    <a:pt x="1" y="0"/>
                  </a:cubicBezTo>
                  <a:cubicBezTo>
                    <a:pt x="1" y="0"/>
                    <a:pt x="1" y="0"/>
                    <a:pt x="1" y="0"/>
                  </a:cubicBezTo>
                  <a:cubicBezTo>
                    <a:pt x="1" y="0"/>
                    <a:pt x="0" y="0"/>
                    <a:pt x="0" y="0"/>
                  </a:cubicBezTo>
                  <a:cubicBezTo>
                    <a:pt x="0" y="0"/>
                    <a:pt x="0" y="0"/>
                    <a:pt x="0" y="0"/>
                  </a:cubicBezTo>
                  <a:cubicBezTo>
                    <a:pt x="0" y="1"/>
                    <a:pt x="1" y="1"/>
                    <a:pt x="1" y="2"/>
                  </a:cubicBezTo>
                  <a:cubicBezTo>
                    <a:pt x="1" y="2"/>
                    <a:pt x="1" y="2"/>
                    <a:pt x="1" y="2"/>
                  </a:cubicBezTo>
                  <a:cubicBezTo>
                    <a:pt x="1" y="2"/>
                    <a:pt x="1" y="1"/>
                    <a:pt x="2" y="1"/>
                  </a:cubicBezTo>
                  <a:cubicBezTo>
                    <a:pt x="2"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80" name="Freeform 725"/>
            <p:cNvSpPr>
              <a:spLocks/>
            </p:cNvSpPr>
            <p:nvPr/>
          </p:nvSpPr>
          <p:spPr bwMode="auto">
            <a:xfrm>
              <a:off x="3719513" y="6456363"/>
              <a:ext cx="4763" cy="4763"/>
            </a:xfrm>
            <a:custGeom>
              <a:avLst/>
              <a:gdLst>
                <a:gd name="T0" fmla="*/ 1 w 1"/>
                <a:gd name="T1" fmla="*/ 1 h 1"/>
                <a:gd name="T2" fmla="*/ 1 w 1"/>
                <a:gd name="T3" fmla="*/ 1 h 1"/>
                <a:gd name="T4" fmla="*/ 1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1"/>
                  </a:cubicBezTo>
                  <a:cubicBezTo>
                    <a:pt x="1" y="1"/>
                    <a:pt x="1" y="0"/>
                    <a:pt x="1" y="0"/>
                  </a:cubicBezTo>
                  <a:cubicBezTo>
                    <a:pt x="1" y="1"/>
                    <a:pt x="1" y="1"/>
                    <a:pt x="1" y="1"/>
                  </a:cubicBezTo>
                  <a:cubicBezTo>
                    <a:pt x="0"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81" name="Freeform 726"/>
            <p:cNvSpPr>
              <a:spLocks/>
            </p:cNvSpPr>
            <p:nvPr/>
          </p:nvSpPr>
          <p:spPr bwMode="auto">
            <a:xfrm>
              <a:off x="3687763" y="6484938"/>
              <a:ext cx="9525" cy="14288"/>
            </a:xfrm>
            <a:custGeom>
              <a:avLst/>
              <a:gdLst>
                <a:gd name="T0" fmla="*/ 2 w 2"/>
                <a:gd name="T1" fmla="*/ 2 h 3"/>
                <a:gd name="T2" fmla="*/ 1 w 2"/>
                <a:gd name="T3" fmla="*/ 2 h 3"/>
                <a:gd name="T4" fmla="*/ 1 w 2"/>
                <a:gd name="T5" fmla="*/ 3 h 3"/>
                <a:gd name="T6" fmla="*/ 1 w 2"/>
                <a:gd name="T7" fmla="*/ 1 h 3"/>
                <a:gd name="T8" fmla="*/ 1 w 2"/>
                <a:gd name="T9" fmla="*/ 1 h 3"/>
                <a:gd name="T10" fmla="*/ 1 w 2"/>
                <a:gd name="T11" fmla="*/ 1 h 3"/>
                <a:gd name="T12" fmla="*/ 1 w 2"/>
                <a:gd name="T13" fmla="*/ 1 h 3"/>
                <a:gd name="T14" fmla="*/ 0 w 2"/>
                <a:gd name="T15" fmla="*/ 1 h 3"/>
                <a:gd name="T16" fmla="*/ 0 w 2"/>
                <a:gd name="T17" fmla="*/ 1 h 3"/>
                <a:gd name="T18" fmla="*/ 1 w 2"/>
                <a:gd name="T19" fmla="*/ 3 h 3"/>
                <a:gd name="T20" fmla="*/ 1 w 2"/>
                <a:gd name="T21" fmla="*/ 3 h 3"/>
                <a:gd name="T22" fmla="*/ 2 w 2"/>
                <a:gd name="T23" fmla="*/ 2 h 3"/>
                <a:gd name="T24" fmla="*/ 2 w 2"/>
                <a:gd name="T2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
                  <a:moveTo>
                    <a:pt x="2" y="2"/>
                  </a:moveTo>
                  <a:cubicBezTo>
                    <a:pt x="1" y="2"/>
                    <a:pt x="1" y="2"/>
                    <a:pt x="1" y="2"/>
                  </a:cubicBezTo>
                  <a:cubicBezTo>
                    <a:pt x="1" y="2"/>
                    <a:pt x="1" y="2"/>
                    <a:pt x="1" y="3"/>
                  </a:cubicBezTo>
                  <a:cubicBezTo>
                    <a:pt x="1" y="2"/>
                    <a:pt x="1" y="1"/>
                    <a:pt x="1" y="1"/>
                  </a:cubicBezTo>
                  <a:cubicBezTo>
                    <a:pt x="1" y="1"/>
                    <a:pt x="1" y="1"/>
                    <a:pt x="1" y="1"/>
                  </a:cubicBezTo>
                  <a:cubicBezTo>
                    <a:pt x="1" y="1"/>
                    <a:pt x="1" y="1"/>
                    <a:pt x="1" y="1"/>
                  </a:cubicBezTo>
                  <a:cubicBezTo>
                    <a:pt x="1" y="1"/>
                    <a:pt x="1" y="0"/>
                    <a:pt x="1" y="1"/>
                  </a:cubicBezTo>
                  <a:cubicBezTo>
                    <a:pt x="1" y="1"/>
                    <a:pt x="1" y="1"/>
                    <a:pt x="0" y="1"/>
                  </a:cubicBezTo>
                  <a:cubicBezTo>
                    <a:pt x="0" y="1"/>
                    <a:pt x="0" y="1"/>
                    <a:pt x="0" y="1"/>
                  </a:cubicBezTo>
                  <a:cubicBezTo>
                    <a:pt x="1" y="2"/>
                    <a:pt x="1" y="2"/>
                    <a:pt x="1" y="3"/>
                  </a:cubicBezTo>
                  <a:cubicBezTo>
                    <a:pt x="1" y="3"/>
                    <a:pt x="1" y="3"/>
                    <a:pt x="1" y="3"/>
                  </a:cubicBezTo>
                  <a:cubicBezTo>
                    <a:pt x="1" y="2"/>
                    <a:pt x="2" y="2"/>
                    <a:pt x="2" y="2"/>
                  </a:cubicBezTo>
                  <a:cubicBezTo>
                    <a:pt x="2" y="2"/>
                    <a:pt x="2" y="2"/>
                    <a:pt x="2"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82" name="Oval 727"/>
            <p:cNvSpPr>
              <a:spLocks noChangeArrowheads="1"/>
            </p:cNvSpPr>
            <p:nvPr/>
          </p:nvSpPr>
          <p:spPr bwMode="auto">
            <a:xfrm>
              <a:off x="3692525" y="6489700"/>
              <a:ext cx="1588" cy="47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83" name="Freeform 728"/>
            <p:cNvSpPr>
              <a:spLocks/>
            </p:cNvSpPr>
            <p:nvPr/>
          </p:nvSpPr>
          <p:spPr bwMode="auto">
            <a:xfrm>
              <a:off x="3697288" y="6480175"/>
              <a:ext cx="3175" cy="9525"/>
            </a:xfrm>
            <a:custGeom>
              <a:avLst/>
              <a:gdLst>
                <a:gd name="T0" fmla="*/ 0 w 1"/>
                <a:gd name="T1" fmla="*/ 2 h 2"/>
                <a:gd name="T2" fmla="*/ 0 w 1"/>
                <a:gd name="T3" fmla="*/ 1 h 2"/>
                <a:gd name="T4" fmla="*/ 0 w 1"/>
                <a:gd name="T5" fmla="*/ 1 h 2"/>
                <a:gd name="T6" fmla="*/ 1 w 1"/>
                <a:gd name="T7" fmla="*/ 2 h 2"/>
                <a:gd name="T8" fmla="*/ 1 w 1"/>
                <a:gd name="T9" fmla="*/ 1 h 2"/>
                <a:gd name="T10" fmla="*/ 1 w 1"/>
                <a:gd name="T11" fmla="*/ 0 h 2"/>
                <a:gd name="T12" fmla="*/ 1 w 1"/>
                <a:gd name="T13" fmla="*/ 0 h 2"/>
                <a:gd name="T14" fmla="*/ 1 w 1"/>
                <a:gd name="T15" fmla="*/ 1 h 2"/>
                <a:gd name="T16" fmla="*/ 1 w 1"/>
                <a:gd name="T17" fmla="*/ 1 h 2"/>
                <a:gd name="T18" fmla="*/ 0 w 1"/>
                <a:gd name="T19" fmla="*/ 1 h 2"/>
                <a:gd name="T20" fmla="*/ 0 w 1"/>
                <a:gd name="T21" fmla="*/ 1 h 2"/>
                <a:gd name="T22" fmla="*/ 0 w 1"/>
                <a:gd name="T23" fmla="*/ 2 h 2"/>
                <a:gd name="T24" fmla="*/ 0 w 1"/>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2">
                  <a:moveTo>
                    <a:pt x="0" y="2"/>
                  </a:moveTo>
                  <a:cubicBezTo>
                    <a:pt x="0" y="1"/>
                    <a:pt x="0" y="1"/>
                    <a:pt x="0" y="1"/>
                  </a:cubicBezTo>
                  <a:cubicBezTo>
                    <a:pt x="0" y="1"/>
                    <a:pt x="0" y="1"/>
                    <a:pt x="0" y="1"/>
                  </a:cubicBezTo>
                  <a:cubicBezTo>
                    <a:pt x="0" y="1"/>
                    <a:pt x="1" y="1"/>
                    <a:pt x="1" y="2"/>
                  </a:cubicBezTo>
                  <a:cubicBezTo>
                    <a:pt x="1" y="2"/>
                    <a:pt x="1" y="2"/>
                    <a:pt x="1" y="1"/>
                  </a:cubicBezTo>
                  <a:cubicBezTo>
                    <a:pt x="1" y="1"/>
                    <a:pt x="1" y="0"/>
                    <a:pt x="1" y="0"/>
                  </a:cubicBezTo>
                  <a:cubicBezTo>
                    <a:pt x="1" y="0"/>
                    <a:pt x="1" y="0"/>
                    <a:pt x="1" y="0"/>
                  </a:cubicBezTo>
                  <a:cubicBezTo>
                    <a:pt x="1" y="0"/>
                    <a:pt x="1" y="1"/>
                    <a:pt x="1" y="1"/>
                  </a:cubicBezTo>
                  <a:cubicBezTo>
                    <a:pt x="1" y="1"/>
                    <a:pt x="1" y="1"/>
                    <a:pt x="1" y="1"/>
                  </a:cubicBezTo>
                  <a:cubicBezTo>
                    <a:pt x="1" y="1"/>
                    <a:pt x="1" y="1"/>
                    <a:pt x="0" y="1"/>
                  </a:cubicBezTo>
                  <a:cubicBezTo>
                    <a:pt x="0" y="1"/>
                    <a:pt x="0" y="1"/>
                    <a:pt x="0" y="1"/>
                  </a:cubicBezTo>
                  <a:cubicBezTo>
                    <a:pt x="0" y="2"/>
                    <a:pt x="0" y="2"/>
                    <a:pt x="0" y="2"/>
                  </a:cubicBezTo>
                  <a:cubicBezTo>
                    <a:pt x="0" y="2"/>
                    <a:pt x="0" y="2"/>
                    <a:pt x="0"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84" name="Freeform 729"/>
            <p:cNvSpPr>
              <a:spLocks/>
            </p:cNvSpPr>
            <p:nvPr/>
          </p:nvSpPr>
          <p:spPr bwMode="auto">
            <a:xfrm>
              <a:off x="3748088" y="6429375"/>
              <a:ext cx="9525" cy="14288"/>
            </a:xfrm>
            <a:custGeom>
              <a:avLst/>
              <a:gdLst>
                <a:gd name="T0" fmla="*/ 1 w 2"/>
                <a:gd name="T1" fmla="*/ 2 h 3"/>
                <a:gd name="T2" fmla="*/ 0 w 2"/>
                <a:gd name="T3" fmla="*/ 1 h 3"/>
                <a:gd name="T4" fmla="*/ 0 w 2"/>
                <a:gd name="T5" fmla="*/ 1 h 3"/>
                <a:gd name="T6" fmla="*/ 1 w 2"/>
                <a:gd name="T7" fmla="*/ 1 h 3"/>
                <a:gd name="T8" fmla="*/ 1 w 2"/>
                <a:gd name="T9" fmla="*/ 1 h 3"/>
                <a:gd name="T10" fmla="*/ 1 w 2"/>
                <a:gd name="T11" fmla="*/ 0 h 3"/>
                <a:gd name="T12" fmla="*/ 1 w 2"/>
                <a:gd name="T13" fmla="*/ 0 h 3"/>
                <a:gd name="T14" fmla="*/ 1 w 2"/>
                <a:gd name="T15" fmla="*/ 1 h 3"/>
                <a:gd name="T16" fmla="*/ 2 w 2"/>
                <a:gd name="T17" fmla="*/ 1 h 3"/>
                <a:gd name="T18" fmla="*/ 1 w 2"/>
                <a:gd name="T19" fmla="*/ 0 h 3"/>
                <a:gd name="T20" fmla="*/ 1 w 2"/>
                <a:gd name="T21" fmla="*/ 0 h 3"/>
                <a:gd name="T22" fmla="*/ 1 w 2"/>
                <a:gd name="T23" fmla="*/ 1 h 3"/>
                <a:gd name="T24" fmla="*/ 1 w 2"/>
                <a:gd name="T25" fmla="*/ 1 h 3"/>
                <a:gd name="T26" fmla="*/ 0 w 2"/>
                <a:gd name="T27" fmla="*/ 1 h 3"/>
                <a:gd name="T28" fmla="*/ 0 w 2"/>
                <a:gd name="T29" fmla="*/ 1 h 3"/>
                <a:gd name="T30" fmla="*/ 0 w 2"/>
                <a:gd name="T31" fmla="*/ 2 h 3"/>
                <a:gd name="T32" fmla="*/ 1 w 2"/>
                <a:gd name="T3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 h="3">
                  <a:moveTo>
                    <a:pt x="1" y="2"/>
                  </a:moveTo>
                  <a:cubicBezTo>
                    <a:pt x="0" y="2"/>
                    <a:pt x="0" y="1"/>
                    <a:pt x="0" y="1"/>
                  </a:cubicBezTo>
                  <a:cubicBezTo>
                    <a:pt x="0" y="1"/>
                    <a:pt x="0" y="1"/>
                    <a:pt x="0" y="1"/>
                  </a:cubicBezTo>
                  <a:cubicBezTo>
                    <a:pt x="0" y="1"/>
                    <a:pt x="1" y="1"/>
                    <a:pt x="1" y="1"/>
                  </a:cubicBezTo>
                  <a:cubicBezTo>
                    <a:pt x="1" y="1"/>
                    <a:pt x="1" y="1"/>
                    <a:pt x="1" y="1"/>
                  </a:cubicBezTo>
                  <a:cubicBezTo>
                    <a:pt x="1" y="1"/>
                    <a:pt x="1" y="1"/>
                    <a:pt x="1" y="0"/>
                  </a:cubicBezTo>
                  <a:cubicBezTo>
                    <a:pt x="1" y="0"/>
                    <a:pt x="1" y="0"/>
                    <a:pt x="1" y="0"/>
                  </a:cubicBezTo>
                  <a:cubicBezTo>
                    <a:pt x="1" y="1"/>
                    <a:pt x="1" y="1"/>
                    <a:pt x="1" y="1"/>
                  </a:cubicBezTo>
                  <a:cubicBezTo>
                    <a:pt x="1" y="2"/>
                    <a:pt x="2" y="1"/>
                    <a:pt x="2" y="1"/>
                  </a:cubicBezTo>
                  <a:cubicBezTo>
                    <a:pt x="1" y="1"/>
                    <a:pt x="1" y="0"/>
                    <a:pt x="1" y="0"/>
                  </a:cubicBezTo>
                  <a:cubicBezTo>
                    <a:pt x="1" y="0"/>
                    <a:pt x="1" y="0"/>
                    <a:pt x="1" y="0"/>
                  </a:cubicBezTo>
                  <a:cubicBezTo>
                    <a:pt x="1" y="1"/>
                    <a:pt x="1" y="1"/>
                    <a:pt x="1" y="1"/>
                  </a:cubicBezTo>
                  <a:cubicBezTo>
                    <a:pt x="1" y="1"/>
                    <a:pt x="1" y="1"/>
                    <a:pt x="1" y="1"/>
                  </a:cubicBezTo>
                  <a:cubicBezTo>
                    <a:pt x="1" y="1"/>
                    <a:pt x="0" y="1"/>
                    <a:pt x="0" y="1"/>
                  </a:cubicBezTo>
                  <a:cubicBezTo>
                    <a:pt x="0" y="1"/>
                    <a:pt x="0" y="1"/>
                    <a:pt x="0" y="1"/>
                  </a:cubicBezTo>
                  <a:cubicBezTo>
                    <a:pt x="0" y="1"/>
                    <a:pt x="0" y="2"/>
                    <a:pt x="0" y="2"/>
                  </a:cubicBezTo>
                  <a:cubicBezTo>
                    <a:pt x="0" y="3"/>
                    <a:pt x="1" y="3"/>
                    <a:pt x="1"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85" name="Freeform 730"/>
            <p:cNvSpPr>
              <a:spLocks/>
            </p:cNvSpPr>
            <p:nvPr/>
          </p:nvSpPr>
          <p:spPr bwMode="auto">
            <a:xfrm>
              <a:off x="3738563" y="6438900"/>
              <a:ext cx="9525" cy="9525"/>
            </a:xfrm>
            <a:custGeom>
              <a:avLst/>
              <a:gdLst>
                <a:gd name="T0" fmla="*/ 0 w 2"/>
                <a:gd name="T1" fmla="*/ 1 h 2"/>
                <a:gd name="T2" fmla="*/ 1 w 2"/>
                <a:gd name="T3" fmla="*/ 1 h 2"/>
                <a:gd name="T4" fmla="*/ 1 w 2"/>
                <a:gd name="T5" fmla="*/ 0 h 2"/>
                <a:gd name="T6" fmla="*/ 1 w 2"/>
                <a:gd name="T7" fmla="*/ 0 h 2"/>
                <a:gd name="T8" fmla="*/ 1 w 2"/>
                <a:gd name="T9" fmla="*/ 1 h 2"/>
                <a:gd name="T10" fmla="*/ 1 w 2"/>
                <a:gd name="T11" fmla="*/ 1 h 2"/>
                <a:gd name="T12" fmla="*/ 0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1"/>
                  </a:moveTo>
                  <a:cubicBezTo>
                    <a:pt x="1" y="1"/>
                    <a:pt x="1" y="2"/>
                    <a:pt x="1" y="1"/>
                  </a:cubicBezTo>
                  <a:cubicBezTo>
                    <a:pt x="2" y="1"/>
                    <a:pt x="2" y="0"/>
                    <a:pt x="1" y="0"/>
                  </a:cubicBezTo>
                  <a:cubicBezTo>
                    <a:pt x="1" y="0"/>
                    <a:pt x="1" y="0"/>
                    <a:pt x="1" y="0"/>
                  </a:cubicBezTo>
                  <a:cubicBezTo>
                    <a:pt x="1" y="0"/>
                    <a:pt x="2" y="1"/>
                    <a:pt x="1" y="1"/>
                  </a:cubicBezTo>
                  <a:cubicBezTo>
                    <a:pt x="1" y="1"/>
                    <a:pt x="1" y="1"/>
                    <a:pt x="1" y="1"/>
                  </a:cubicBezTo>
                  <a:cubicBezTo>
                    <a:pt x="0" y="1"/>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86" name="Freeform 731"/>
            <p:cNvSpPr>
              <a:spLocks/>
            </p:cNvSpPr>
            <p:nvPr/>
          </p:nvSpPr>
          <p:spPr bwMode="auto">
            <a:xfrm>
              <a:off x="3673475" y="6465888"/>
              <a:ext cx="106363" cy="117475"/>
            </a:xfrm>
            <a:custGeom>
              <a:avLst/>
              <a:gdLst>
                <a:gd name="T0" fmla="*/ 12 w 23"/>
                <a:gd name="T1" fmla="*/ 23 h 25"/>
                <a:gd name="T2" fmla="*/ 11 w 23"/>
                <a:gd name="T3" fmla="*/ 20 h 25"/>
                <a:gd name="T4" fmla="*/ 14 w 23"/>
                <a:gd name="T5" fmla="*/ 20 h 25"/>
                <a:gd name="T6" fmla="*/ 13 w 23"/>
                <a:gd name="T7" fmla="*/ 22 h 25"/>
                <a:gd name="T8" fmla="*/ 15 w 23"/>
                <a:gd name="T9" fmla="*/ 19 h 25"/>
                <a:gd name="T10" fmla="*/ 14 w 23"/>
                <a:gd name="T11" fmla="*/ 18 h 25"/>
                <a:gd name="T12" fmla="*/ 16 w 23"/>
                <a:gd name="T13" fmla="*/ 15 h 25"/>
                <a:gd name="T14" fmla="*/ 17 w 23"/>
                <a:gd name="T15" fmla="*/ 14 h 25"/>
                <a:gd name="T16" fmla="*/ 18 w 23"/>
                <a:gd name="T17" fmla="*/ 15 h 25"/>
                <a:gd name="T18" fmla="*/ 17 w 23"/>
                <a:gd name="T19" fmla="*/ 18 h 25"/>
                <a:gd name="T20" fmla="*/ 18 w 23"/>
                <a:gd name="T21" fmla="*/ 15 h 25"/>
                <a:gd name="T22" fmla="*/ 19 w 23"/>
                <a:gd name="T23" fmla="*/ 12 h 25"/>
                <a:gd name="T24" fmla="*/ 22 w 23"/>
                <a:gd name="T25" fmla="*/ 12 h 25"/>
                <a:gd name="T26" fmla="*/ 23 w 23"/>
                <a:gd name="T27" fmla="*/ 12 h 25"/>
                <a:gd name="T28" fmla="*/ 21 w 23"/>
                <a:gd name="T29" fmla="*/ 11 h 25"/>
                <a:gd name="T30" fmla="*/ 18 w 23"/>
                <a:gd name="T31" fmla="*/ 8 h 25"/>
                <a:gd name="T32" fmla="*/ 16 w 23"/>
                <a:gd name="T33" fmla="*/ 5 h 25"/>
                <a:gd name="T34" fmla="*/ 16 w 23"/>
                <a:gd name="T35" fmla="*/ 3 h 25"/>
                <a:gd name="T36" fmla="*/ 14 w 23"/>
                <a:gd name="T37" fmla="*/ 4 h 25"/>
                <a:gd name="T38" fmla="*/ 16 w 23"/>
                <a:gd name="T39" fmla="*/ 6 h 25"/>
                <a:gd name="T40" fmla="*/ 16 w 23"/>
                <a:gd name="T41" fmla="*/ 8 h 25"/>
                <a:gd name="T42" fmla="*/ 11 w 23"/>
                <a:gd name="T43" fmla="*/ 12 h 25"/>
                <a:gd name="T44" fmla="*/ 8 w 23"/>
                <a:gd name="T45" fmla="*/ 12 h 25"/>
                <a:gd name="T46" fmla="*/ 7 w 23"/>
                <a:gd name="T47" fmla="*/ 11 h 25"/>
                <a:gd name="T48" fmla="*/ 4 w 23"/>
                <a:gd name="T49" fmla="*/ 12 h 25"/>
                <a:gd name="T50" fmla="*/ 3 w 23"/>
                <a:gd name="T51" fmla="*/ 13 h 25"/>
                <a:gd name="T52" fmla="*/ 2 w 23"/>
                <a:gd name="T53" fmla="*/ 16 h 25"/>
                <a:gd name="T54" fmla="*/ 0 w 23"/>
                <a:gd name="T55" fmla="*/ 17 h 25"/>
                <a:gd name="T56" fmla="*/ 1 w 23"/>
                <a:gd name="T57" fmla="*/ 17 h 25"/>
                <a:gd name="T58" fmla="*/ 2 w 23"/>
                <a:gd name="T59" fmla="*/ 18 h 25"/>
                <a:gd name="T60" fmla="*/ 2 w 23"/>
                <a:gd name="T61" fmla="*/ 20 h 25"/>
                <a:gd name="T62" fmla="*/ 3 w 23"/>
                <a:gd name="T63" fmla="*/ 21 h 25"/>
                <a:gd name="T64" fmla="*/ 5 w 23"/>
                <a:gd name="T65" fmla="*/ 20 h 25"/>
                <a:gd name="T66" fmla="*/ 7 w 23"/>
                <a:gd name="T67" fmla="*/ 19 h 25"/>
                <a:gd name="T68" fmla="*/ 8 w 23"/>
                <a:gd name="T69" fmla="*/ 21 h 25"/>
                <a:gd name="T70" fmla="*/ 11 w 23"/>
                <a:gd name="T71"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5">
                  <a:moveTo>
                    <a:pt x="11" y="25"/>
                  </a:moveTo>
                  <a:cubicBezTo>
                    <a:pt x="12" y="23"/>
                    <a:pt x="12" y="23"/>
                    <a:pt x="12" y="23"/>
                  </a:cubicBezTo>
                  <a:cubicBezTo>
                    <a:pt x="12" y="23"/>
                    <a:pt x="12" y="22"/>
                    <a:pt x="12" y="22"/>
                  </a:cubicBezTo>
                  <a:cubicBezTo>
                    <a:pt x="11" y="21"/>
                    <a:pt x="11" y="20"/>
                    <a:pt x="11" y="20"/>
                  </a:cubicBezTo>
                  <a:cubicBezTo>
                    <a:pt x="12" y="19"/>
                    <a:pt x="12" y="19"/>
                    <a:pt x="12" y="19"/>
                  </a:cubicBezTo>
                  <a:cubicBezTo>
                    <a:pt x="14" y="20"/>
                    <a:pt x="14" y="20"/>
                    <a:pt x="14" y="20"/>
                  </a:cubicBezTo>
                  <a:cubicBezTo>
                    <a:pt x="14" y="20"/>
                    <a:pt x="14" y="20"/>
                    <a:pt x="13" y="21"/>
                  </a:cubicBezTo>
                  <a:cubicBezTo>
                    <a:pt x="13" y="21"/>
                    <a:pt x="13" y="22"/>
                    <a:pt x="13" y="22"/>
                  </a:cubicBezTo>
                  <a:cubicBezTo>
                    <a:pt x="16" y="19"/>
                    <a:pt x="16" y="19"/>
                    <a:pt x="16" y="19"/>
                  </a:cubicBezTo>
                  <a:cubicBezTo>
                    <a:pt x="15" y="19"/>
                    <a:pt x="15" y="19"/>
                    <a:pt x="15" y="19"/>
                  </a:cubicBezTo>
                  <a:cubicBezTo>
                    <a:pt x="15" y="19"/>
                    <a:pt x="15" y="19"/>
                    <a:pt x="15" y="19"/>
                  </a:cubicBezTo>
                  <a:cubicBezTo>
                    <a:pt x="14" y="18"/>
                    <a:pt x="14" y="18"/>
                    <a:pt x="14" y="18"/>
                  </a:cubicBezTo>
                  <a:cubicBezTo>
                    <a:pt x="14" y="16"/>
                    <a:pt x="14" y="16"/>
                    <a:pt x="14" y="16"/>
                  </a:cubicBezTo>
                  <a:cubicBezTo>
                    <a:pt x="14" y="16"/>
                    <a:pt x="14" y="16"/>
                    <a:pt x="16" y="15"/>
                  </a:cubicBezTo>
                  <a:cubicBezTo>
                    <a:pt x="17" y="13"/>
                    <a:pt x="16" y="13"/>
                    <a:pt x="16" y="13"/>
                  </a:cubicBezTo>
                  <a:cubicBezTo>
                    <a:pt x="17" y="14"/>
                    <a:pt x="17" y="14"/>
                    <a:pt x="17" y="14"/>
                  </a:cubicBezTo>
                  <a:cubicBezTo>
                    <a:pt x="17" y="15"/>
                    <a:pt x="17" y="15"/>
                    <a:pt x="17" y="15"/>
                  </a:cubicBezTo>
                  <a:cubicBezTo>
                    <a:pt x="18" y="15"/>
                    <a:pt x="18" y="15"/>
                    <a:pt x="18" y="15"/>
                  </a:cubicBezTo>
                  <a:cubicBezTo>
                    <a:pt x="17" y="17"/>
                    <a:pt x="17" y="17"/>
                    <a:pt x="17" y="17"/>
                  </a:cubicBezTo>
                  <a:cubicBezTo>
                    <a:pt x="17" y="17"/>
                    <a:pt x="17" y="17"/>
                    <a:pt x="17" y="18"/>
                  </a:cubicBezTo>
                  <a:cubicBezTo>
                    <a:pt x="17" y="19"/>
                    <a:pt x="19" y="16"/>
                    <a:pt x="19" y="16"/>
                  </a:cubicBezTo>
                  <a:cubicBezTo>
                    <a:pt x="19" y="16"/>
                    <a:pt x="19" y="16"/>
                    <a:pt x="18" y="15"/>
                  </a:cubicBezTo>
                  <a:cubicBezTo>
                    <a:pt x="18" y="14"/>
                    <a:pt x="19" y="14"/>
                    <a:pt x="19" y="14"/>
                  </a:cubicBezTo>
                  <a:cubicBezTo>
                    <a:pt x="19" y="12"/>
                    <a:pt x="19" y="12"/>
                    <a:pt x="19" y="12"/>
                  </a:cubicBezTo>
                  <a:cubicBezTo>
                    <a:pt x="19" y="12"/>
                    <a:pt x="20" y="12"/>
                    <a:pt x="20" y="12"/>
                  </a:cubicBezTo>
                  <a:cubicBezTo>
                    <a:pt x="21" y="12"/>
                    <a:pt x="22" y="12"/>
                    <a:pt x="22" y="12"/>
                  </a:cubicBezTo>
                  <a:cubicBezTo>
                    <a:pt x="22" y="12"/>
                    <a:pt x="21" y="13"/>
                    <a:pt x="21" y="14"/>
                  </a:cubicBezTo>
                  <a:cubicBezTo>
                    <a:pt x="21" y="14"/>
                    <a:pt x="23" y="12"/>
                    <a:pt x="23" y="12"/>
                  </a:cubicBezTo>
                  <a:cubicBezTo>
                    <a:pt x="23" y="12"/>
                    <a:pt x="22" y="11"/>
                    <a:pt x="22" y="10"/>
                  </a:cubicBezTo>
                  <a:cubicBezTo>
                    <a:pt x="22" y="10"/>
                    <a:pt x="21" y="11"/>
                    <a:pt x="21" y="11"/>
                  </a:cubicBezTo>
                  <a:cubicBezTo>
                    <a:pt x="21" y="11"/>
                    <a:pt x="21" y="9"/>
                    <a:pt x="20" y="10"/>
                  </a:cubicBezTo>
                  <a:cubicBezTo>
                    <a:pt x="20" y="10"/>
                    <a:pt x="18" y="8"/>
                    <a:pt x="18" y="8"/>
                  </a:cubicBezTo>
                  <a:cubicBezTo>
                    <a:pt x="18" y="8"/>
                    <a:pt x="18" y="5"/>
                    <a:pt x="17" y="5"/>
                  </a:cubicBezTo>
                  <a:cubicBezTo>
                    <a:pt x="17" y="5"/>
                    <a:pt x="16" y="5"/>
                    <a:pt x="16" y="5"/>
                  </a:cubicBezTo>
                  <a:cubicBezTo>
                    <a:pt x="16" y="4"/>
                    <a:pt x="16" y="4"/>
                    <a:pt x="16" y="4"/>
                  </a:cubicBezTo>
                  <a:cubicBezTo>
                    <a:pt x="16" y="3"/>
                    <a:pt x="16" y="3"/>
                    <a:pt x="16" y="3"/>
                  </a:cubicBezTo>
                  <a:cubicBezTo>
                    <a:pt x="16" y="3"/>
                    <a:pt x="16" y="1"/>
                    <a:pt x="16" y="1"/>
                  </a:cubicBezTo>
                  <a:cubicBezTo>
                    <a:pt x="16" y="0"/>
                    <a:pt x="14" y="3"/>
                    <a:pt x="14" y="4"/>
                  </a:cubicBezTo>
                  <a:cubicBezTo>
                    <a:pt x="13" y="5"/>
                    <a:pt x="13" y="6"/>
                    <a:pt x="14" y="6"/>
                  </a:cubicBezTo>
                  <a:cubicBezTo>
                    <a:pt x="14" y="7"/>
                    <a:pt x="16" y="6"/>
                    <a:pt x="16" y="6"/>
                  </a:cubicBezTo>
                  <a:cubicBezTo>
                    <a:pt x="16" y="6"/>
                    <a:pt x="17" y="7"/>
                    <a:pt x="17" y="8"/>
                  </a:cubicBezTo>
                  <a:cubicBezTo>
                    <a:pt x="16" y="9"/>
                    <a:pt x="16" y="8"/>
                    <a:pt x="16" y="8"/>
                  </a:cubicBezTo>
                  <a:cubicBezTo>
                    <a:pt x="16" y="8"/>
                    <a:pt x="14" y="7"/>
                    <a:pt x="13" y="8"/>
                  </a:cubicBezTo>
                  <a:cubicBezTo>
                    <a:pt x="13" y="9"/>
                    <a:pt x="12" y="10"/>
                    <a:pt x="11" y="12"/>
                  </a:cubicBezTo>
                  <a:cubicBezTo>
                    <a:pt x="10" y="13"/>
                    <a:pt x="9" y="13"/>
                    <a:pt x="9" y="13"/>
                  </a:cubicBezTo>
                  <a:cubicBezTo>
                    <a:pt x="8" y="12"/>
                    <a:pt x="8" y="12"/>
                    <a:pt x="8" y="12"/>
                  </a:cubicBezTo>
                  <a:cubicBezTo>
                    <a:pt x="8" y="12"/>
                    <a:pt x="8" y="12"/>
                    <a:pt x="8" y="12"/>
                  </a:cubicBezTo>
                  <a:cubicBezTo>
                    <a:pt x="7" y="11"/>
                    <a:pt x="7" y="11"/>
                    <a:pt x="7" y="11"/>
                  </a:cubicBezTo>
                  <a:cubicBezTo>
                    <a:pt x="6" y="12"/>
                    <a:pt x="6" y="12"/>
                    <a:pt x="6" y="12"/>
                  </a:cubicBezTo>
                  <a:cubicBezTo>
                    <a:pt x="4" y="12"/>
                    <a:pt x="4" y="12"/>
                    <a:pt x="4" y="12"/>
                  </a:cubicBezTo>
                  <a:cubicBezTo>
                    <a:pt x="4" y="12"/>
                    <a:pt x="4" y="12"/>
                    <a:pt x="4" y="12"/>
                  </a:cubicBezTo>
                  <a:cubicBezTo>
                    <a:pt x="3" y="13"/>
                    <a:pt x="3" y="13"/>
                    <a:pt x="3" y="13"/>
                  </a:cubicBezTo>
                  <a:cubicBezTo>
                    <a:pt x="2" y="14"/>
                    <a:pt x="2" y="14"/>
                    <a:pt x="2" y="14"/>
                  </a:cubicBezTo>
                  <a:cubicBezTo>
                    <a:pt x="2" y="16"/>
                    <a:pt x="2" y="16"/>
                    <a:pt x="2" y="16"/>
                  </a:cubicBezTo>
                  <a:cubicBezTo>
                    <a:pt x="0" y="16"/>
                    <a:pt x="0" y="16"/>
                    <a:pt x="0" y="16"/>
                  </a:cubicBezTo>
                  <a:cubicBezTo>
                    <a:pt x="0" y="17"/>
                    <a:pt x="0" y="17"/>
                    <a:pt x="0" y="17"/>
                  </a:cubicBezTo>
                  <a:cubicBezTo>
                    <a:pt x="0" y="17"/>
                    <a:pt x="0" y="17"/>
                    <a:pt x="0" y="17"/>
                  </a:cubicBezTo>
                  <a:cubicBezTo>
                    <a:pt x="1" y="17"/>
                    <a:pt x="1" y="17"/>
                    <a:pt x="1" y="17"/>
                  </a:cubicBezTo>
                  <a:cubicBezTo>
                    <a:pt x="1" y="18"/>
                    <a:pt x="1" y="18"/>
                    <a:pt x="1" y="18"/>
                  </a:cubicBezTo>
                  <a:cubicBezTo>
                    <a:pt x="2" y="18"/>
                    <a:pt x="2" y="18"/>
                    <a:pt x="2" y="18"/>
                  </a:cubicBezTo>
                  <a:cubicBezTo>
                    <a:pt x="2" y="20"/>
                    <a:pt x="2" y="20"/>
                    <a:pt x="2" y="20"/>
                  </a:cubicBezTo>
                  <a:cubicBezTo>
                    <a:pt x="2" y="20"/>
                    <a:pt x="2" y="20"/>
                    <a:pt x="2" y="20"/>
                  </a:cubicBezTo>
                  <a:cubicBezTo>
                    <a:pt x="3" y="19"/>
                    <a:pt x="3" y="19"/>
                    <a:pt x="3" y="19"/>
                  </a:cubicBezTo>
                  <a:cubicBezTo>
                    <a:pt x="3" y="21"/>
                    <a:pt x="3" y="21"/>
                    <a:pt x="3" y="21"/>
                  </a:cubicBezTo>
                  <a:cubicBezTo>
                    <a:pt x="3" y="21"/>
                    <a:pt x="5" y="20"/>
                    <a:pt x="5" y="19"/>
                  </a:cubicBezTo>
                  <a:cubicBezTo>
                    <a:pt x="5" y="18"/>
                    <a:pt x="5" y="19"/>
                    <a:pt x="5" y="20"/>
                  </a:cubicBezTo>
                  <a:cubicBezTo>
                    <a:pt x="6" y="20"/>
                    <a:pt x="6" y="20"/>
                    <a:pt x="6" y="20"/>
                  </a:cubicBezTo>
                  <a:cubicBezTo>
                    <a:pt x="7" y="19"/>
                    <a:pt x="7" y="19"/>
                    <a:pt x="7" y="19"/>
                  </a:cubicBezTo>
                  <a:cubicBezTo>
                    <a:pt x="7" y="19"/>
                    <a:pt x="7" y="20"/>
                    <a:pt x="7" y="20"/>
                  </a:cubicBezTo>
                  <a:cubicBezTo>
                    <a:pt x="7" y="20"/>
                    <a:pt x="8" y="21"/>
                    <a:pt x="8" y="21"/>
                  </a:cubicBezTo>
                  <a:cubicBezTo>
                    <a:pt x="9" y="20"/>
                    <a:pt x="9" y="20"/>
                    <a:pt x="9" y="20"/>
                  </a:cubicBezTo>
                  <a:cubicBezTo>
                    <a:pt x="11" y="22"/>
                    <a:pt x="11" y="22"/>
                    <a:pt x="11" y="22"/>
                  </a:cubicBezTo>
                  <a:cubicBezTo>
                    <a:pt x="11" y="25"/>
                    <a:pt x="11" y="25"/>
                    <a:pt x="11" y="25"/>
                  </a:cubicBezTo>
                </a:path>
              </a:pathLst>
            </a:custGeom>
            <a:solidFill>
              <a:srgbClr val="F398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87" name="Freeform 732"/>
            <p:cNvSpPr>
              <a:spLocks noEditPoints="1"/>
            </p:cNvSpPr>
            <p:nvPr/>
          </p:nvSpPr>
          <p:spPr bwMode="auto">
            <a:xfrm>
              <a:off x="3673475" y="6465888"/>
              <a:ext cx="106363" cy="117475"/>
            </a:xfrm>
            <a:custGeom>
              <a:avLst/>
              <a:gdLst>
                <a:gd name="T0" fmla="*/ 13 w 23"/>
                <a:gd name="T1" fmla="*/ 15 h 25"/>
                <a:gd name="T2" fmla="*/ 14 w 23"/>
                <a:gd name="T3" fmla="*/ 14 h 25"/>
                <a:gd name="T4" fmla="*/ 16 w 23"/>
                <a:gd name="T5" fmla="*/ 12 h 25"/>
                <a:gd name="T6" fmla="*/ 19 w 23"/>
                <a:gd name="T7" fmla="*/ 12 h 25"/>
                <a:gd name="T8" fmla="*/ 10 w 23"/>
                <a:gd name="T9" fmla="*/ 19 h 25"/>
                <a:gd name="T10" fmla="*/ 9 w 23"/>
                <a:gd name="T11" fmla="*/ 13 h 25"/>
                <a:gd name="T12" fmla="*/ 8 w 23"/>
                <a:gd name="T13" fmla="*/ 15 h 25"/>
                <a:gd name="T14" fmla="*/ 6 w 23"/>
                <a:gd name="T15" fmla="*/ 15 h 25"/>
                <a:gd name="T16" fmla="*/ 7 w 23"/>
                <a:gd name="T17" fmla="*/ 18 h 25"/>
                <a:gd name="T18" fmla="*/ 4 w 23"/>
                <a:gd name="T19" fmla="*/ 17 h 25"/>
                <a:gd name="T20" fmla="*/ 5 w 23"/>
                <a:gd name="T21" fmla="*/ 15 h 25"/>
                <a:gd name="T22" fmla="*/ 5 w 23"/>
                <a:gd name="T23" fmla="*/ 13 h 25"/>
                <a:gd name="T24" fmla="*/ 4 w 23"/>
                <a:gd name="T25" fmla="*/ 13 h 25"/>
                <a:gd name="T26" fmla="*/ 2 w 23"/>
                <a:gd name="T27" fmla="*/ 16 h 25"/>
                <a:gd name="T28" fmla="*/ 4 w 23"/>
                <a:gd name="T29" fmla="*/ 16 h 25"/>
                <a:gd name="T30" fmla="*/ 12 w 23"/>
                <a:gd name="T31" fmla="*/ 23 h 25"/>
                <a:gd name="T32" fmla="*/ 11 w 23"/>
                <a:gd name="T33" fmla="*/ 20 h 25"/>
                <a:gd name="T34" fmla="*/ 14 w 23"/>
                <a:gd name="T35" fmla="*/ 20 h 25"/>
                <a:gd name="T36" fmla="*/ 13 w 23"/>
                <a:gd name="T37" fmla="*/ 22 h 25"/>
                <a:gd name="T38" fmla="*/ 15 w 23"/>
                <a:gd name="T39" fmla="*/ 19 h 25"/>
                <a:gd name="T40" fmla="*/ 14 w 23"/>
                <a:gd name="T41" fmla="*/ 18 h 25"/>
                <a:gd name="T42" fmla="*/ 16 w 23"/>
                <a:gd name="T43" fmla="*/ 15 h 25"/>
                <a:gd name="T44" fmla="*/ 17 w 23"/>
                <a:gd name="T45" fmla="*/ 14 h 25"/>
                <a:gd name="T46" fmla="*/ 18 w 23"/>
                <a:gd name="T47" fmla="*/ 15 h 25"/>
                <a:gd name="T48" fmla="*/ 17 w 23"/>
                <a:gd name="T49" fmla="*/ 18 h 25"/>
                <a:gd name="T50" fmla="*/ 18 w 23"/>
                <a:gd name="T51" fmla="*/ 15 h 25"/>
                <a:gd name="T52" fmla="*/ 19 w 23"/>
                <a:gd name="T53" fmla="*/ 12 h 25"/>
                <a:gd name="T54" fmla="*/ 22 w 23"/>
                <a:gd name="T55" fmla="*/ 12 h 25"/>
                <a:gd name="T56" fmla="*/ 23 w 23"/>
                <a:gd name="T57" fmla="*/ 12 h 25"/>
                <a:gd name="T58" fmla="*/ 21 w 23"/>
                <a:gd name="T59" fmla="*/ 11 h 25"/>
                <a:gd name="T60" fmla="*/ 18 w 23"/>
                <a:gd name="T61" fmla="*/ 8 h 25"/>
                <a:gd name="T62" fmla="*/ 16 w 23"/>
                <a:gd name="T63" fmla="*/ 5 h 25"/>
                <a:gd name="T64" fmla="*/ 16 w 23"/>
                <a:gd name="T65" fmla="*/ 3 h 25"/>
                <a:gd name="T66" fmla="*/ 14 w 23"/>
                <a:gd name="T67" fmla="*/ 4 h 25"/>
                <a:gd name="T68" fmla="*/ 16 w 23"/>
                <a:gd name="T69" fmla="*/ 6 h 25"/>
                <a:gd name="T70" fmla="*/ 16 w 23"/>
                <a:gd name="T71" fmla="*/ 8 h 25"/>
                <a:gd name="T72" fmla="*/ 11 w 23"/>
                <a:gd name="T73" fmla="*/ 12 h 25"/>
                <a:gd name="T74" fmla="*/ 8 w 23"/>
                <a:gd name="T75" fmla="*/ 12 h 25"/>
                <a:gd name="T76" fmla="*/ 7 w 23"/>
                <a:gd name="T77" fmla="*/ 11 h 25"/>
                <a:gd name="T78" fmla="*/ 4 w 23"/>
                <a:gd name="T79" fmla="*/ 12 h 25"/>
                <a:gd name="T80" fmla="*/ 3 w 23"/>
                <a:gd name="T81" fmla="*/ 13 h 25"/>
                <a:gd name="T82" fmla="*/ 2 w 23"/>
                <a:gd name="T83" fmla="*/ 16 h 25"/>
                <a:gd name="T84" fmla="*/ 0 w 23"/>
                <a:gd name="T85" fmla="*/ 17 h 25"/>
                <a:gd name="T86" fmla="*/ 1 w 23"/>
                <a:gd name="T87" fmla="*/ 17 h 25"/>
                <a:gd name="T88" fmla="*/ 2 w 23"/>
                <a:gd name="T89" fmla="*/ 18 h 25"/>
                <a:gd name="T90" fmla="*/ 2 w 23"/>
                <a:gd name="T91" fmla="*/ 20 h 25"/>
                <a:gd name="T92" fmla="*/ 3 w 23"/>
                <a:gd name="T93" fmla="*/ 21 h 25"/>
                <a:gd name="T94" fmla="*/ 5 w 23"/>
                <a:gd name="T95" fmla="*/ 20 h 25"/>
                <a:gd name="T96" fmla="*/ 7 w 23"/>
                <a:gd name="T97" fmla="*/ 19 h 25"/>
                <a:gd name="T98" fmla="*/ 8 w 23"/>
                <a:gd name="T99" fmla="*/ 21 h 25"/>
                <a:gd name="T100" fmla="*/ 11 w 23"/>
                <a:gd name="T101"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 h="25">
                  <a:moveTo>
                    <a:pt x="11" y="15"/>
                  </a:moveTo>
                  <a:cubicBezTo>
                    <a:pt x="11" y="15"/>
                    <a:pt x="12" y="16"/>
                    <a:pt x="13" y="15"/>
                  </a:cubicBezTo>
                  <a:cubicBezTo>
                    <a:pt x="13" y="14"/>
                    <a:pt x="13" y="13"/>
                    <a:pt x="13" y="13"/>
                  </a:cubicBezTo>
                  <a:cubicBezTo>
                    <a:pt x="14" y="14"/>
                    <a:pt x="14" y="14"/>
                    <a:pt x="14" y="14"/>
                  </a:cubicBezTo>
                  <a:cubicBezTo>
                    <a:pt x="14" y="12"/>
                    <a:pt x="14" y="12"/>
                    <a:pt x="14" y="12"/>
                  </a:cubicBezTo>
                  <a:cubicBezTo>
                    <a:pt x="14" y="12"/>
                    <a:pt x="15" y="13"/>
                    <a:pt x="16" y="12"/>
                  </a:cubicBezTo>
                  <a:cubicBezTo>
                    <a:pt x="17" y="11"/>
                    <a:pt x="17" y="11"/>
                    <a:pt x="17" y="11"/>
                  </a:cubicBezTo>
                  <a:cubicBezTo>
                    <a:pt x="17" y="11"/>
                    <a:pt x="17" y="13"/>
                    <a:pt x="19" y="12"/>
                  </a:cubicBezTo>
                  <a:moveTo>
                    <a:pt x="9" y="19"/>
                  </a:moveTo>
                  <a:cubicBezTo>
                    <a:pt x="9" y="19"/>
                    <a:pt x="10" y="18"/>
                    <a:pt x="10" y="19"/>
                  </a:cubicBezTo>
                  <a:cubicBezTo>
                    <a:pt x="10" y="19"/>
                    <a:pt x="10" y="21"/>
                    <a:pt x="11" y="20"/>
                  </a:cubicBezTo>
                  <a:moveTo>
                    <a:pt x="9" y="13"/>
                  </a:moveTo>
                  <a:cubicBezTo>
                    <a:pt x="9" y="13"/>
                    <a:pt x="8" y="14"/>
                    <a:pt x="8" y="14"/>
                  </a:cubicBezTo>
                  <a:cubicBezTo>
                    <a:pt x="8" y="15"/>
                    <a:pt x="8" y="15"/>
                    <a:pt x="8" y="15"/>
                  </a:cubicBezTo>
                  <a:cubicBezTo>
                    <a:pt x="8" y="15"/>
                    <a:pt x="8" y="16"/>
                    <a:pt x="8" y="17"/>
                  </a:cubicBezTo>
                  <a:moveTo>
                    <a:pt x="6" y="15"/>
                  </a:moveTo>
                  <a:cubicBezTo>
                    <a:pt x="7" y="16"/>
                    <a:pt x="7" y="16"/>
                    <a:pt x="7" y="16"/>
                  </a:cubicBezTo>
                  <a:cubicBezTo>
                    <a:pt x="7" y="16"/>
                    <a:pt x="7" y="18"/>
                    <a:pt x="7" y="18"/>
                  </a:cubicBezTo>
                  <a:cubicBezTo>
                    <a:pt x="6" y="18"/>
                    <a:pt x="5" y="18"/>
                    <a:pt x="5" y="18"/>
                  </a:cubicBezTo>
                  <a:cubicBezTo>
                    <a:pt x="5" y="18"/>
                    <a:pt x="4" y="17"/>
                    <a:pt x="4" y="17"/>
                  </a:cubicBezTo>
                  <a:cubicBezTo>
                    <a:pt x="4" y="17"/>
                    <a:pt x="3" y="17"/>
                    <a:pt x="3" y="17"/>
                  </a:cubicBezTo>
                  <a:moveTo>
                    <a:pt x="5" y="15"/>
                  </a:moveTo>
                  <a:cubicBezTo>
                    <a:pt x="6" y="14"/>
                    <a:pt x="6" y="14"/>
                    <a:pt x="6" y="14"/>
                  </a:cubicBezTo>
                  <a:cubicBezTo>
                    <a:pt x="5" y="13"/>
                    <a:pt x="5" y="13"/>
                    <a:pt x="5" y="13"/>
                  </a:cubicBezTo>
                  <a:cubicBezTo>
                    <a:pt x="4" y="13"/>
                    <a:pt x="4" y="13"/>
                    <a:pt x="4" y="13"/>
                  </a:cubicBezTo>
                  <a:cubicBezTo>
                    <a:pt x="4" y="13"/>
                    <a:pt x="4" y="13"/>
                    <a:pt x="4" y="13"/>
                  </a:cubicBezTo>
                  <a:moveTo>
                    <a:pt x="1" y="17"/>
                  </a:moveTo>
                  <a:cubicBezTo>
                    <a:pt x="2" y="16"/>
                    <a:pt x="2" y="16"/>
                    <a:pt x="2" y="16"/>
                  </a:cubicBezTo>
                  <a:cubicBezTo>
                    <a:pt x="2" y="16"/>
                    <a:pt x="2" y="17"/>
                    <a:pt x="2" y="17"/>
                  </a:cubicBezTo>
                  <a:cubicBezTo>
                    <a:pt x="2" y="18"/>
                    <a:pt x="4" y="16"/>
                    <a:pt x="4" y="16"/>
                  </a:cubicBezTo>
                  <a:moveTo>
                    <a:pt x="11" y="25"/>
                  </a:moveTo>
                  <a:cubicBezTo>
                    <a:pt x="12" y="23"/>
                    <a:pt x="12" y="23"/>
                    <a:pt x="12" y="23"/>
                  </a:cubicBezTo>
                  <a:cubicBezTo>
                    <a:pt x="12" y="23"/>
                    <a:pt x="12" y="22"/>
                    <a:pt x="12" y="22"/>
                  </a:cubicBezTo>
                  <a:cubicBezTo>
                    <a:pt x="11" y="21"/>
                    <a:pt x="11" y="20"/>
                    <a:pt x="11" y="20"/>
                  </a:cubicBezTo>
                  <a:cubicBezTo>
                    <a:pt x="12" y="19"/>
                    <a:pt x="12" y="19"/>
                    <a:pt x="12" y="19"/>
                  </a:cubicBezTo>
                  <a:cubicBezTo>
                    <a:pt x="14" y="20"/>
                    <a:pt x="14" y="20"/>
                    <a:pt x="14" y="20"/>
                  </a:cubicBezTo>
                  <a:cubicBezTo>
                    <a:pt x="14" y="20"/>
                    <a:pt x="14" y="20"/>
                    <a:pt x="13" y="21"/>
                  </a:cubicBezTo>
                  <a:cubicBezTo>
                    <a:pt x="13" y="21"/>
                    <a:pt x="13" y="22"/>
                    <a:pt x="13" y="22"/>
                  </a:cubicBezTo>
                  <a:cubicBezTo>
                    <a:pt x="16" y="19"/>
                    <a:pt x="16" y="19"/>
                    <a:pt x="16" y="19"/>
                  </a:cubicBezTo>
                  <a:cubicBezTo>
                    <a:pt x="15" y="19"/>
                    <a:pt x="15" y="19"/>
                    <a:pt x="15" y="19"/>
                  </a:cubicBezTo>
                  <a:cubicBezTo>
                    <a:pt x="15" y="19"/>
                    <a:pt x="15" y="19"/>
                    <a:pt x="15" y="19"/>
                  </a:cubicBezTo>
                  <a:cubicBezTo>
                    <a:pt x="14" y="18"/>
                    <a:pt x="14" y="18"/>
                    <a:pt x="14" y="18"/>
                  </a:cubicBezTo>
                  <a:cubicBezTo>
                    <a:pt x="14" y="16"/>
                    <a:pt x="14" y="16"/>
                    <a:pt x="14" y="16"/>
                  </a:cubicBezTo>
                  <a:cubicBezTo>
                    <a:pt x="14" y="16"/>
                    <a:pt x="14" y="16"/>
                    <a:pt x="16" y="15"/>
                  </a:cubicBezTo>
                  <a:cubicBezTo>
                    <a:pt x="17" y="13"/>
                    <a:pt x="16" y="13"/>
                    <a:pt x="16" y="13"/>
                  </a:cubicBezTo>
                  <a:cubicBezTo>
                    <a:pt x="17" y="14"/>
                    <a:pt x="17" y="14"/>
                    <a:pt x="17" y="14"/>
                  </a:cubicBezTo>
                  <a:cubicBezTo>
                    <a:pt x="17" y="15"/>
                    <a:pt x="17" y="15"/>
                    <a:pt x="17" y="15"/>
                  </a:cubicBezTo>
                  <a:cubicBezTo>
                    <a:pt x="18" y="15"/>
                    <a:pt x="18" y="15"/>
                    <a:pt x="18" y="15"/>
                  </a:cubicBezTo>
                  <a:cubicBezTo>
                    <a:pt x="17" y="17"/>
                    <a:pt x="17" y="17"/>
                    <a:pt x="17" y="17"/>
                  </a:cubicBezTo>
                  <a:cubicBezTo>
                    <a:pt x="17" y="17"/>
                    <a:pt x="17" y="17"/>
                    <a:pt x="17" y="18"/>
                  </a:cubicBezTo>
                  <a:cubicBezTo>
                    <a:pt x="17" y="19"/>
                    <a:pt x="19" y="16"/>
                    <a:pt x="19" y="16"/>
                  </a:cubicBezTo>
                  <a:cubicBezTo>
                    <a:pt x="19" y="16"/>
                    <a:pt x="19" y="16"/>
                    <a:pt x="18" y="15"/>
                  </a:cubicBezTo>
                  <a:cubicBezTo>
                    <a:pt x="18" y="14"/>
                    <a:pt x="19" y="14"/>
                    <a:pt x="19" y="14"/>
                  </a:cubicBezTo>
                  <a:cubicBezTo>
                    <a:pt x="19" y="12"/>
                    <a:pt x="19" y="12"/>
                    <a:pt x="19" y="12"/>
                  </a:cubicBezTo>
                  <a:cubicBezTo>
                    <a:pt x="19" y="12"/>
                    <a:pt x="20" y="12"/>
                    <a:pt x="20" y="12"/>
                  </a:cubicBezTo>
                  <a:cubicBezTo>
                    <a:pt x="21" y="12"/>
                    <a:pt x="22" y="12"/>
                    <a:pt x="22" y="12"/>
                  </a:cubicBezTo>
                  <a:cubicBezTo>
                    <a:pt x="22" y="12"/>
                    <a:pt x="21" y="13"/>
                    <a:pt x="21" y="14"/>
                  </a:cubicBezTo>
                  <a:cubicBezTo>
                    <a:pt x="21" y="14"/>
                    <a:pt x="23" y="12"/>
                    <a:pt x="23" y="12"/>
                  </a:cubicBezTo>
                  <a:cubicBezTo>
                    <a:pt x="23" y="12"/>
                    <a:pt x="22" y="11"/>
                    <a:pt x="22" y="10"/>
                  </a:cubicBezTo>
                  <a:cubicBezTo>
                    <a:pt x="22" y="10"/>
                    <a:pt x="21" y="11"/>
                    <a:pt x="21" y="11"/>
                  </a:cubicBezTo>
                  <a:cubicBezTo>
                    <a:pt x="21" y="11"/>
                    <a:pt x="21" y="9"/>
                    <a:pt x="20" y="10"/>
                  </a:cubicBezTo>
                  <a:cubicBezTo>
                    <a:pt x="20" y="10"/>
                    <a:pt x="18" y="8"/>
                    <a:pt x="18" y="8"/>
                  </a:cubicBezTo>
                  <a:cubicBezTo>
                    <a:pt x="18" y="8"/>
                    <a:pt x="18" y="5"/>
                    <a:pt x="17" y="5"/>
                  </a:cubicBezTo>
                  <a:cubicBezTo>
                    <a:pt x="17" y="5"/>
                    <a:pt x="16" y="5"/>
                    <a:pt x="16" y="5"/>
                  </a:cubicBezTo>
                  <a:cubicBezTo>
                    <a:pt x="16" y="4"/>
                    <a:pt x="16" y="4"/>
                    <a:pt x="16" y="4"/>
                  </a:cubicBezTo>
                  <a:cubicBezTo>
                    <a:pt x="16" y="3"/>
                    <a:pt x="16" y="3"/>
                    <a:pt x="16" y="3"/>
                  </a:cubicBezTo>
                  <a:cubicBezTo>
                    <a:pt x="16" y="3"/>
                    <a:pt x="16" y="1"/>
                    <a:pt x="16" y="1"/>
                  </a:cubicBezTo>
                  <a:cubicBezTo>
                    <a:pt x="16" y="0"/>
                    <a:pt x="14" y="3"/>
                    <a:pt x="14" y="4"/>
                  </a:cubicBezTo>
                  <a:cubicBezTo>
                    <a:pt x="13" y="5"/>
                    <a:pt x="13" y="6"/>
                    <a:pt x="14" y="6"/>
                  </a:cubicBezTo>
                  <a:cubicBezTo>
                    <a:pt x="14" y="7"/>
                    <a:pt x="16" y="6"/>
                    <a:pt x="16" y="6"/>
                  </a:cubicBezTo>
                  <a:cubicBezTo>
                    <a:pt x="16" y="6"/>
                    <a:pt x="17" y="7"/>
                    <a:pt x="17" y="8"/>
                  </a:cubicBezTo>
                  <a:cubicBezTo>
                    <a:pt x="16" y="9"/>
                    <a:pt x="16" y="8"/>
                    <a:pt x="16" y="8"/>
                  </a:cubicBezTo>
                  <a:cubicBezTo>
                    <a:pt x="16" y="8"/>
                    <a:pt x="14" y="7"/>
                    <a:pt x="13" y="8"/>
                  </a:cubicBezTo>
                  <a:cubicBezTo>
                    <a:pt x="13" y="9"/>
                    <a:pt x="12" y="10"/>
                    <a:pt x="11" y="12"/>
                  </a:cubicBezTo>
                  <a:cubicBezTo>
                    <a:pt x="10" y="13"/>
                    <a:pt x="9" y="13"/>
                    <a:pt x="9" y="13"/>
                  </a:cubicBezTo>
                  <a:cubicBezTo>
                    <a:pt x="8" y="12"/>
                    <a:pt x="8" y="12"/>
                    <a:pt x="8" y="12"/>
                  </a:cubicBezTo>
                  <a:cubicBezTo>
                    <a:pt x="8" y="12"/>
                    <a:pt x="8" y="12"/>
                    <a:pt x="8" y="12"/>
                  </a:cubicBezTo>
                  <a:cubicBezTo>
                    <a:pt x="7" y="11"/>
                    <a:pt x="7" y="11"/>
                    <a:pt x="7" y="11"/>
                  </a:cubicBezTo>
                  <a:cubicBezTo>
                    <a:pt x="6" y="12"/>
                    <a:pt x="6" y="12"/>
                    <a:pt x="6" y="12"/>
                  </a:cubicBezTo>
                  <a:cubicBezTo>
                    <a:pt x="4" y="12"/>
                    <a:pt x="4" y="12"/>
                    <a:pt x="4" y="12"/>
                  </a:cubicBezTo>
                  <a:cubicBezTo>
                    <a:pt x="4" y="12"/>
                    <a:pt x="4" y="12"/>
                    <a:pt x="4" y="12"/>
                  </a:cubicBezTo>
                  <a:cubicBezTo>
                    <a:pt x="3" y="13"/>
                    <a:pt x="3" y="13"/>
                    <a:pt x="3" y="13"/>
                  </a:cubicBezTo>
                  <a:cubicBezTo>
                    <a:pt x="2" y="14"/>
                    <a:pt x="2" y="14"/>
                    <a:pt x="2" y="14"/>
                  </a:cubicBezTo>
                  <a:cubicBezTo>
                    <a:pt x="2" y="16"/>
                    <a:pt x="2" y="16"/>
                    <a:pt x="2" y="16"/>
                  </a:cubicBezTo>
                  <a:cubicBezTo>
                    <a:pt x="0" y="16"/>
                    <a:pt x="0" y="16"/>
                    <a:pt x="0" y="16"/>
                  </a:cubicBezTo>
                  <a:cubicBezTo>
                    <a:pt x="0" y="17"/>
                    <a:pt x="0" y="17"/>
                    <a:pt x="0" y="17"/>
                  </a:cubicBezTo>
                  <a:cubicBezTo>
                    <a:pt x="0" y="17"/>
                    <a:pt x="0" y="17"/>
                    <a:pt x="0" y="17"/>
                  </a:cubicBezTo>
                  <a:cubicBezTo>
                    <a:pt x="1" y="17"/>
                    <a:pt x="1" y="17"/>
                    <a:pt x="1" y="17"/>
                  </a:cubicBezTo>
                  <a:cubicBezTo>
                    <a:pt x="1" y="18"/>
                    <a:pt x="1" y="18"/>
                    <a:pt x="1" y="18"/>
                  </a:cubicBezTo>
                  <a:cubicBezTo>
                    <a:pt x="2" y="18"/>
                    <a:pt x="2" y="18"/>
                    <a:pt x="2" y="18"/>
                  </a:cubicBezTo>
                  <a:cubicBezTo>
                    <a:pt x="2" y="20"/>
                    <a:pt x="2" y="20"/>
                    <a:pt x="2" y="20"/>
                  </a:cubicBezTo>
                  <a:cubicBezTo>
                    <a:pt x="2" y="20"/>
                    <a:pt x="2" y="20"/>
                    <a:pt x="2" y="20"/>
                  </a:cubicBezTo>
                  <a:cubicBezTo>
                    <a:pt x="3" y="19"/>
                    <a:pt x="3" y="19"/>
                    <a:pt x="3" y="19"/>
                  </a:cubicBezTo>
                  <a:cubicBezTo>
                    <a:pt x="3" y="21"/>
                    <a:pt x="3" y="21"/>
                    <a:pt x="3" y="21"/>
                  </a:cubicBezTo>
                  <a:cubicBezTo>
                    <a:pt x="3" y="21"/>
                    <a:pt x="5" y="20"/>
                    <a:pt x="5" y="19"/>
                  </a:cubicBezTo>
                  <a:cubicBezTo>
                    <a:pt x="5" y="18"/>
                    <a:pt x="5" y="19"/>
                    <a:pt x="5" y="20"/>
                  </a:cubicBezTo>
                  <a:cubicBezTo>
                    <a:pt x="6" y="20"/>
                    <a:pt x="6" y="20"/>
                    <a:pt x="6" y="20"/>
                  </a:cubicBezTo>
                  <a:cubicBezTo>
                    <a:pt x="7" y="19"/>
                    <a:pt x="7" y="19"/>
                    <a:pt x="7" y="19"/>
                  </a:cubicBezTo>
                  <a:cubicBezTo>
                    <a:pt x="7" y="19"/>
                    <a:pt x="7" y="20"/>
                    <a:pt x="7" y="20"/>
                  </a:cubicBezTo>
                  <a:cubicBezTo>
                    <a:pt x="7" y="20"/>
                    <a:pt x="8" y="21"/>
                    <a:pt x="8" y="21"/>
                  </a:cubicBezTo>
                  <a:cubicBezTo>
                    <a:pt x="9" y="20"/>
                    <a:pt x="9" y="20"/>
                    <a:pt x="9" y="20"/>
                  </a:cubicBezTo>
                  <a:cubicBezTo>
                    <a:pt x="11" y="22"/>
                    <a:pt x="11" y="22"/>
                    <a:pt x="11" y="22"/>
                  </a:cubicBezTo>
                  <a:lnTo>
                    <a:pt x="11" y="25"/>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88" name="Freeform 733"/>
            <p:cNvSpPr>
              <a:spLocks noEditPoints="1"/>
            </p:cNvSpPr>
            <p:nvPr/>
          </p:nvSpPr>
          <p:spPr bwMode="auto">
            <a:xfrm>
              <a:off x="3700463" y="6475413"/>
              <a:ext cx="47625" cy="74613"/>
            </a:xfrm>
            <a:custGeom>
              <a:avLst/>
              <a:gdLst>
                <a:gd name="T0" fmla="*/ 9 w 10"/>
                <a:gd name="T1" fmla="*/ 4 h 16"/>
                <a:gd name="T2" fmla="*/ 10 w 10"/>
                <a:gd name="T3" fmla="*/ 3 h 16"/>
                <a:gd name="T4" fmla="*/ 9 w 10"/>
                <a:gd name="T5" fmla="*/ 1 h 16"/>
                <a:gd name="T6" fmla="*/ 10 w 10"/>
                <a:gd name="T7" fmla="*/ 0 h 16"/>
                <a:gd name="T8" fmla="*/ 9 w 10"/>
                <a:gd name="T9" fmla="*/ 3 h 16"/>
                <a:gd name="T10" fmla="*/ 10 w 10"/>
                <a:gd name="T11" fmla="*/ 2 h 16"/>
                <a:gd name="T12" fmla="*/ 0 w 10"/>
                <a:gd name="T13" fmla="*/ 16 h 16"/>
                <a:gd name="T14" fmla="*/ 0 w 10"/>
                <a:gd name="T15" fmla="*/ 16 h 16"/>
                <a:gd name="T16" fmla="*/ 0 w 10"/>
                <a:gd name="T17" fmla="*/ 16 h 16"/>
                <a:gd name="T18" fmla="*/ 0 w 10"/>
                <a:gd name="T19" fmla="*/ 16 h 16"/>
                <a:gd name="T20" fmla="*/ 0 w 10"/>
                <a:gd name="T21" fmla="*/ 16 h 16"/>
                <a:gd name="T22" fmla="*/ 1 w 10"/>
                <a:gd name="T23" fmla="*/ 15 h 16"/>
                <a:gd name="T24" fmla="*/ 1 w 10"/>
                <a:gd name="T25" fmla="*/ 15 h 16"/>
                <a:gd name="T26" fmla="*/ 0 w 10"/>
                <a:gd name="T27" fmla="*/ 15 h 16"/>
                <a:gd name="T28" fmla="*/ 1 w 10"/>
                <a:gd name="T29" fmla="*/ 15 h 16"/>
                <a:gd name="T30" fmla="*/ 1 w 10"/>
                <a:gd name="T3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6">
                  <a:moveTo>
                    <a:pt x="9" y="4"/>
                  </a:moveTo>
                  <a:cubicBezTo>
                    <a:pt x="10" y="3"/>
                    <a:pt x="10" y="3"/>
                    <a:pt x="10" y="3"/>
                  </a:cubicBezTo>
                  <a:moveTo>
                    <a:pt x="9" y="1"/>
                  </a:moveTo>
                  <a:cubicBezTo>
                    <a:pt x="10" y="0"/>
                    <a:pt x="10" y="0"/>
                    <a:pt x="10" y="0"/>
                  </a:cubicBezTo>
                  <a:moveTo>
                    <a:pt x="9" y="3"/>
                  </a:moveTo>
                  <a:cubicBezTo>
                    <a:pt x="10" y="2"/>
                    <a:pt x="10" y="2"/>
                    <a:pt x="10" y="2"/>
                  </a:cubicBezTo>
                  <a:moveTo>
                    <a:pt x="0" y="16"/>
                  </a:moveTo>
                  <a:cubicBezTo>
                    <a:pt x="0" y="16"/>
                    <a:pt x="0" y="16"/>
                    <a:pt x="0" y="16"/>
                  </a:cubicBezTo>
                  <a:cubicBezTo>
                    <a:pt x="0" y="16"/>
                    <a:pt x="0" y="16"/>
                    <a:pt x="0" y="16"/>
                  </a:cubicBezTo>
                  <a:cubicBezTo>
                    <a:pt x="0" y="16"/>
                    <a:pt x="0" y="16"/>
                    <a:pt x="0" y="16"/>
                  </a:cubicBezTo>
                  <a:cubicBezTo>
                    <a:pt x="0" y="16"/>
                    <a:pt x="0" y="16"/>
                    <a:pt x="0" y="16"/>
                  </a:cubicBezTo>
                  <a:close/>
                  <a:moveTo>
                    <a:pt x="1" y="15"/>
                  </a:moveTo>
                  <a:cubicBezTo>
                    <a:pt x="1" y="15"/>
                    <a:pt x="1" y="15"/>
                    <a:pt x="1" y="15"/>
                  </a:cubicBezTo>
                  <a:cubicBezTo>
                    <a:pt x="1" y="15"/>
                    <a:pt x="0" y="15"/>
                    <a:pt x="0" y="15"/>
                  </a:cubicBezTo>
                  <a:cubicBezTo>
                    <a:pt x="0" y="15"/>
                    <a:pt x="1" y="15"/>
                    <a:pt x="1" y="15"/>
                  </a:cubicBezTo>
                  <a:cubicBezTo>
                    <a:pt x="1" y="15"/>
                    <a:pt x="1" y="15"/>
                    <a:pt x="1" y="15"/>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89" name="Freeform 734"/>
            <p:cNvSpPr>
              <a:spLocks/>
            </p:cNvSpPr>
            <p:nvPr/>
          </p:nvSpPr>
          <p:spPr bwMode="auto">
            <a:xfrm>
              <a:off x="3752850" y="6503988"/>
              <a:ext cx="12700" cy="14288"/>
            </a:xfrm>
            <a:custGeom>
              <a:avLst/>
              <a:gdLst>
                <a:gd name="T0" fmla="*/ 1 w 3"/>
                <a:gd name="T1" fmla="*/ 0 h 3"/>
                <a:gd name="T2" fmla="*/ 0 w 3"/>
                <a:gd name="T3" fmla="*/ 1 h 3"/>
                <a:gd name="T4" fmla="*/ 2 w 3"/>
                <a:gd name="T5" fmla="*/ 3 h 3"/>
                <a:gd name="T6" fmla="*/ 3 w 3"/>
                <a:gd name="T7" fmla="*/ 2 h 3"/>
              </a:gdLst>
              <a:ahLst/>
              <a:cxnLst>
                <a:cxn ang="0">
                  <a:pos x="T0" y="T1"/>
                </a:cxn>
                <a:cxn ang="0">
                  <a:pos x="T2" y="T3"/>
                </a:cxn>
                <a:cxn ang="0">
                  <a:pos x="T4" y="T5"/>
                </a:cxn>
                <a:cxn ang="0">
                  <a:pos x="T6" y="T7"/>
                </a:cxn>
              </a:cxnLst>
              <a:rect l="0" t="0" r="r" b="b"/>
              <a:pathLst>
                <a:path w="3" h="3">
                  <a:moveTo>
                    <a:pt x="1" y="0"/>
                  </a:moveTo>
                  <a:cubicBezTo>
                    <a:pt x="0" y="1"/>
                    <a:pt x="0" y="1"/>
                    <a:pt x="0" y="1"/>
                  </a:cubicBezTo>
                  <a:cubicBezTo>
                    <a:pt x="2" y="3"/>
                    <a:pt x="2" y="3"/>
                    <a:pt x="2" y="3"/>
                  </a:cubicBezTo>
                  <a:cubicBezTo>
                    <a:pt x="2" y="3"/>
                    <a:pt x="3" y="2"/>
                    <a:pt x="3" y="2"/>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90" name="Freeform 735"/>
            <p:cNvSpPr>
              <a:spLocks/>
            </p:cNvSpPr>
            <p:nvPr/>
          </p:nvSpPr>
          <p:spPr bwMode="auto">
            <a:xfrm>
              <a:off x="3389313" y="6205538"/>
              <a:ext cx="19050" cy="19050"/>
            </a:xfrm>
            <a:custGeom>
              <a:avLst/>
              <a:gdLst>
                <a:gd name="T0" fmla="*/ 0 w 12"/>
                <a:gd name="T1" fmla="*/ 9 h 12"/>
                <a:gd name="T2" fmla="*/ 3 w 12"/>
                <a:gd name="T3" fmla="*/ 12 h 12"/>
                <a:gd name="T4" fmla="*/ 12 w 12"/>
                <a:gd name="T5" fmla="*/ 0 h 12"/>
                <a:gd name="T6" fmla="*/ 12 w 12"/>
                <a:gd name="T7" fmla="*/ 0 h 12"/>
                <a:gd name="T8" fmla="*/ 9 w 12"/>
                <a:gd name="T9" fmla="*/ 0 h 12"/>
                <a:gd name="T10" fmla="*/ 9 w 12"/>
                <a:gd name="T11" fmla="*/ 0 h 12"/>
                <a:gd name="T12" fmla="*/ 0 w 12"/>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9"/>
                  </a:moveTo>
                  <a:lnTo>
                    <a:pt x="3" y="12"/>
                  </a:lnTo>
                  <a:lnTo>
                    <a:pt x="12" y="0"/>
                  </a:lnTo>
                  <a:lnTo>
                    <a:pt x="12" y="0"/>
                  </a:lnTo>
                  <a:lnTo>
                    <a:pt x="9" y="0"/>
                  </a:lnTo>
                  <a:lnTo>
                    <a:pt x="9" y="0"/>
                  </a:lnTo>
                  <a:lnTo>
                    <a:pt x="0" y="9"/>
                  </a:lnTo>
                  <a:close/>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91" name="Freeform 736"/>
            <p:cNvSpPr>
              <a:spLocks/>
            </p:cNvSpPr>
            <p:nvPr/>
          </p:nvSpPr>
          <p:spPr bwMode="auto">
            <a:xfrm>
              <a:off x="3389313" y="6205538"/>
              <a:ext cx="19050" cy="19050"/>
            </a:xfrm>
            <a:custGeom>
              <a:avLst/>
              <a:gdLst>
                <a:gd name="T0" fmla="*/ 0 w 12"/>
                <a:gd name="T1" fmla="*/ 9 h 12"/>
                <a:gd name="T2" fmla="*/ 3 w 12"/>
                <a:gd name="T3" fmla="*/ 12 h 12"/>
                <a:gd name="T4" fmla="*/ 12 w 12"/>
                <a:gd name="T5" fmla="*/ 0 h 12"/>
                <a:gd name="T6" fmla="*/ 12 w 12"/>
                <a:gd name="T7" fmla="*/ 0 h 12"/>
                <a:gd name="T8" fmla="*/ 9 w 12"/>
                <a:gd name="T9" fmla="*/ 0 h 12"/>
                <a:gd name="T10" fmla="*/ 9 w 12"/>
                <a:gd name="T11" fmla="*/ 0 h 12"/>
                <a:gd name="T12" fmla="*/ 0 w 12"/>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9"/>
                  </a:moveTo>
                  <a:lnTo>
                    <a:pt x="3" y="12"/>
                  </a:lnTo>
                  <a:lnTo>
                    <a:pt x="12" y="0"/>
                  </a:lnTo>
                  <a:lnTo>
                    <a:pt x="12" y="0"/>
                  </a:lnTo>
                  <a:lnTo>
                    <a:pt x="9" y="0"/>
                  </a:lnTo>
                  <a:lnTo>
                    <a:pt x="9" y="0"/>
                  </a:lnTo>
                  <a:lnTo>
                    <a:pt x="0" y="9"/>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92" name="Freeform 737"/>
            <p:cNvSpPr>
              <a:spLocks/>
            </p:cNvSpPr>
            <p:nvPr/>
          </p:nvSpPr>
          <p:spPr bwMode="auto">
            <a:xfrm>
              <a:off x="3408363" y="6191250"/>
              <a:ext cx="19050" cy="14288"/>
            </a:xfrm>
            <a:custGeom>
              <a:avLst/>
              <a:gdLst>
                <a:gd name="T0" fmla="*/ 0 w 4"/>
                <a:gd name="T1" fmla="*/ 2 h 3"/>
                <a:gd name="T2" fmla="*/ 0 w 4"/>
                <a:gd name="T3" fmla="*/ 2 h 3"/>
                <a:gd name="T4" fmla="*/ 1 w 4"/>
                <a:gd name="T5" fmla="*/ 3 h 3"/>
                <a:gd name="T6" fmla="*/ 4 w 4"/>
                <a:gd name="T7" fmla="*/ 1 h 3"/>
                <a:gd name="T8" fmla="*/ 4 w 4"/>
                <a:gd name="T9" fmla="*/ 0 h 3"/>
                <a:gd name="T10" fmla="*/ 3 w 4"/>
                <a:gd name="T11" fmla="*/ 0 h 3"/>
                <a:gd name="T12" fmla="*/ 0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0" y="2"/>
                  </a:moveTo>
                  <a:cubicBezTo>
                    <a:pt x="0" y="2"/>
                    <a:pt x="0" y="2"/>
                    <a:pt x="0" y="2"/>
                  </a:cubicBezTo>
                  <a:cubicBezTo>
                    <a:pt x="1" y="2"/>
                    <a:pt x="1" y="3"/>
                    <a:pt x="1" y="3"/>
                  </a:cubicBezTo>
                  <a:cubicBezTo>
                    <a:pt x="4" y="1"/>
                    <a:pt x="4" y="1"/>
                    <a:pt x="4" y="1"/>
                  </a:cubicBezTo>
                  <a:cubicBezTo>
                    <a:pt x="4" y="1"/>
                    <a:pt x="4" y="0"/>
                    <a:pt x="4" y="0"/>
                  </a:cubicBezTo>
                  <a:cubicBezTo>
                    <a:pt x="3" y="0"/>
                    <a:pt x="3" y="0"/>
                    <a:pt x="3" y="0"/>
                  </a:cubicBezTo>
                  <a:cubicBezTo>
                    <a:pt x="0" y="2"/>
                    <a:pt x="0" y="2"/>
                    <a:pt x="0" y="2"/>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93" name="Freeform 738"/>
            <p:cNvSpPr>
              <a:spLocks/>
            </p:cNvSpPr>
            <p:nvPr/>
          </p:nvSpPr>
          <p:spPr bwMode="auto">
            <a:xfrm>
              <a:off x="3408363" y="6191250"/>
              <a:ext cx="19050" cy="14288"/>
            </a:xfrm>
            <a:custGeom>
              <a:avLst/>
              <a:gdLst>
                <a:gd name="T0" fmla="*/ 0 w 4"/>
                <a:gd name="T1" fmla="*/ 2 h 3"/>
                <a:gd name="T2" fmla="*/ 0 w 4"/>
                <a:gd name="T3" fmla="*/ 2 h 3"/>
                <a:gd name="T4" fmla="*/ 1 w 4"/>
                <a:gd name="T5" fmla="*/ 3 h 3"/>
                <a:gd name="T6" fmla="*/ 4 w 4"/>
                <a:gd name="T7" fmla="*/ 1 h 3"/>
                <a:gd name="T8" fmla="*/ 4 w 4"/>
                <a:gd name="T9" fmla="*/ 0 h 3"/>
                <a:gd name="T10" fmla="*/ 3 w 4"/>
                <a:gd name="T11" fmla="*/ 0 h 3"/>
                <a:gd name="T12" fmla="*/ 0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0" y="2"/>
                  </a:moveTo>
                  <a:cubicBezTo>
                    <a:pt x="0" y="2"/>
                    <a:pt x="0" y="2"/>
                    <a:pt x="0" y="2"/>
                  </a:cubicBezTo>
                  <a:cubicBezTo>
                    <a:pt x="1" y="2"/>
                    <a:pt x="1" y="3"/>
                    <a:pt x="1" y="3"/>
                  </a:cubicBezTo>
                  <a:cubicBezTo>
                    <a:pt x="4" y="1"/>
                    <a:pt x="4" y="1"/>
                    <a:pt x="4" y="1"/>
                  </a:cubicBezTo>
                  <a:cubicBezTo>
                    <a:pt x="4" y="1"/>
                    <a:pt x="4" y="0"/>
                    <a:pt x="4" y="0"/>
                  </a:cubicBezTo>
                  <a:cubicBezTo>
                    <a:pt x="3" y="0"/>
                    <a:pt x="3" y="0"/>
                    <a:pt x="3" y="0"/>
                  </a:cubicBezTo>
                  <a:lnTo>
                    <a:pt x="0" y="2"/>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94" name="Freeform 739"/>
            <p:cNvSpPr>
              <a:spLocks/>
            </p:cNvSpPr>
            <p:nvPr/>
          </p:nvSpPr>
          <p:spPr bwMode="auto">
            <a:xfrm>
              <a:off x="3403600" y="6205538"/>
              <a:ext cx="14288" cy="9525"/>
            </a:xfrm>
            <a:custGeom>
              <a:avLst/>
              <a:gdLst>
                <a:gd name="T0" fmla="*/ 0 w 3"/>
                <a:gd name="T1" fmla="*/ 1 h 2"/>
                <a:gd name="T2" fmla="*/ 1 w 3"/>
                <a:gd name="T3" fmla="*/ 2 h 2"/>
                <a:gd name="T4" fmla="*/ 1 w 3"/>
                <a:gd name="T5" fmla="*/ 2 h 2"/>
                <a:gd name="T6" fmla="*/ 2 w 3"/>
                <a:gd name="T7" fmla="*/ 2 h 2"/>
                <a:gd name="T8" fmla="*/ 3 w 3"/>
                <a:gd name="T9" fmla="*/ 1 h 2"/>
                <a:gd name="T10" fmla="*/ 1 w 3"/>
                <a:gd name="T11" fmla="*/ 0 h 2"/>
                <a:gd name="T12" fmla="*/ 0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0" y="1"/>
                  </a:moveTo>
                  <a:cubicBezTo>
                    <a:pt x="0" y="1"/>
                    <a:pt x="0" y="2"/>
                    <a:pt x="1" y="2"/>
                  </a:cubicBezTo>
                  <a:cubicBezTo>
                    <a:pt x="1" y="2"/>
                    <a:pt x="1" y="2"/>
                    <a:pt x="1" y="2"/>
                  </a:cubicBezTo>
                  <a:cubicBezTo>
                    <a:pt x="1" y="2"/>
                    <a:pt x="2" y="2"/>
                    <a:pt x="2" y="2"/>
                  </a:cubicBezTo>
                  <a:cubicBezTo>
                    <a:pt x="2" y="2"/>
                    <a:pt x="3" y="1"/>
                    <a:pt x="3" y="1"/>
                  </a:cubicBezTo>
                  <a:cubicBezTo>
                    <a:pt x="1" y="0"/>
                    <a:pt x="1" y="0"/>
                    <a:pt x="1" y="0"/>
                  </a:cubicBezTo>
                  <a:cubicBezTo>
                    <a:pt x="0" y="1"/>
                    <a:pt x="0" y="1"/>
                    <a:pt x="0" y="1"/>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95" name="Freeform 740"/>
            <p:cNvSpPr>
              <a:spLocks/>
            </p:cNvSpPr>
            <p:nvPr/>
          </p:nvSpPr>
          <p:spPr bwMode="auto">
            <a:xfrm>
              <a:off x="3403600" y="6205538"/>
              <a:ext cx="14288" cy="9525"/>
            </a:xfrm>
            <a:custGeom>
              <a:avLst/>
              <a:gdLst>
                <a:gd name="T0" fmla="*/ 0 w 3"/>
                <a:gd name="T1" fmla="*/ 1 h 2"/>
                <a:gd name="T2" fmla="*/ 1 w 3"/>
                <a:gd name="T3" fmla="*/ 2 h 2"/>
                <a:gd name="T4" fmla="*/ 1 w 3"/>
                <a:gd name="T5" fmla="*/ 2 h 2"/>
                <a:gd name="T6" fmla="*/ 2 w 3"/>
                <a:gd name="T7" fmla="*/ 2 h 2"/>
                <a:gd name="T8" fmla="*/ 3 w 3"/>
                <a:gd name="T9" fmla="*/ 1 h 2"/>
                <a:gd name="T10" fmla="*/ 1 w 3"/>
                <a:gd name="T11" fmla="*/ 0 h 2"/>
                <a:gd name="T12" fmla="*/ 0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0" y="1"/>
                  </a:moveTo>
                  <a:cubicBezTo>
                    <a:pt x="0" y="1"/>
                    <a:pt x="0" y="2"/>
                    <a:pt x="1" y="2"/>
                  </a:cubicBezTo>
                  <a:cubicBezTo>
                    <a:pt x="1" y="2"/>
                    <a:pt x="1" y="2"/>
                    <a:pt x="1" y="2"/>
                  </a:cubicBezTo>
                  <a:cubicBezTo>
                    <a:pt x="1" y="2"/>
                    <a:pt x="2" y="2"/>
                    <a:pt x="2" y="2"/>
                  </a:cubicBezTo>
                  <a:cubicBezTo>
                    <a:pt x="2" y="2"/>
                    <a:pt x="3" y="1"/>
                    <a:pt x="3" y="1"/>
                  </a:cubicBezTo>
                  <a:cubicBezTo>
                    <a:pt x="1" y="0"/>
                    <a:pt x="1" y="0"/>
                    <a:pt x="1" y="0"/>
                  </a:cubicBezTo>
                  <a:lnTo>
                    <a:pt x="0" y="1"/>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96" name="Freeform 741"/>
            <p:cNvSpPr>
              <a:spLocks/>
            </p:cNvSpPr>
            <p:nvPr/>
          </p:nvSpPr>
          <p:spPr bwMode="auto">
            <a:xfrm>
              <a:off x="3422650" y="6196013"/>
              <a:ext cx="4763" cy="4763"/>
            </a:xfrm>
            <a:custGeom>
              <a:avLst/>
              <a:gdLst>
                <a:gd name="T0" fmla="*/ 3 w 3"/>
                <a:gd name="T1" fmla="*/ 0 h 3"/>
                <a:gd name="T2" fmla="*/ 3 w 3"/>
                <a:gd name="T3" fmla="*/ 0 h 3"/>
                <a:gd name="T4" fmla="*/ 0 w 3"/>
                <a:gd name="T5" fmla="*/ 3 h 3"/>
                <a:gd name="T6" fmla="*/ 0 w 3"/>
                <a:gd name="T7" fmla="*/ 3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lnTo>
                    <a:pt x="3" y="0"/>
                  </a:lnTo>
                  <a:lnTo>
                    <a:pt x="0" y="3"/>
                  </a:lnTo>
                  <a:lnTo>
                    <a:pt x="0" y="3"/>
                  </a:lnTo>
                  <a:lnTo>
                    <a:pt x="3" y="0"/>
                  </a:lnTo>
                  <a:close/>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97" name="Freeform 742"/>
            <p:cNvSpPr>
              <a:spLocks/>
            </p:cNvSpPr>
            <p:nvPr/>
          </p:nvSpPr>
          <p:spPr bwMode="auto">
            <a:xfrm>
              <a:off x="3422650" y="6196013"/>
              <a:ext cx="4763" cy="4763"/>
            </a:xfrm>
            <a:custGeom>
              <a:avLst/>
              <a:gdLst>
                <a:gd name="T0" fmla="*/ 3 w 3"/>
                <a:gd name="T1" fmla="*/ 0 h 3"/>
                <a:gd name="T2" fmla="*/ 3 w 3"/>
                <a:gd name="T3" fmla="*/ 0 h 3"/>
                <a:gd name="T4" fmla="*/ 0 w 3"/>
                <a:gd name="T5" fmla="*/ 3 h 3"/>
                <a:gd name="T6" fmla="*/ 0 w 3"/>
                <a:gd name="T7" fmla="*/ 3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lnTo>
                    <a:pt x="3" y="0"/>
                  </a:lnTo>
                  <a:lnTo>
                    <a:pt x="0" y="3"/>
                  </a:lnTo>
                  <a:lnTo>
                    <a:pt x="0" y="3"/>
                  </a:lnTo>
                  <a:lnTo>
                    <a:pt x="3" y="0"/>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898" name="Freeform 743"/>
            <p:cNvSpPr>
              <a:spLocks/>
            </p:cNvSpPr>
            <p:nvPr/>
          </p:nvSpPr>
          <p:spPr bwMode="auto">
            <a:xfrm>
              <a:off x="3413125" y="6200775"/>
              <a:ext cx="9525" cy="4763"/>
            </a:xfrm>
            <a:custGeom>
              <a:avLst/>
              <a:gdLst>
                <a:gd name="T0" fmla="*/ 0 w 6"/>
                <a:gd name="T1" fmla="*/ 3 h 3"/>
                <a:gd name="T2" fmla="*/ 3 w 6"/>
                <a:gd name="T3" fmla="*/ 3 h 3"/>
                <a:gd name="T4" fmla="*/ 6 w 6"/>
                <a:gd name="T5" fmla="*/ 3 h 3"/>
                <a:gd name="T6" fmla="*/ 0 w 6"/>
                <a:gd name="T7" fmla="*/ 0 h 3"/>
                <a:gd name="T8" fmla="*/ 0 w 6"/>
                <a:gd name="T9" fmla="*/ 3 h 3"/>
              </a:gdLst>
              <a:ahLst/>
              <a:cxnLst>
                <a:cxn ang="0">
                  <a:pos x="T0" y="T1"/>
                </a:cxn>
                <a:cxn ang="0">
                  <a:pos x="T2" y="T3"/>
                </a:cxn>
                <a:cxn ang="0">
                  <a:pos x="T4" y="T5"/>
                </a:cxn>
                <a:cxn ang="0">
                  <a:pos x="T6" y="T7"/>
                </a:cxn>
                <a:cxn ang="0">
                  <a:pos x="T8" y="T9"/>
                </a:cxn>
              </a:cxnLst>
              <a:rect l="0" t="0" r="r" b="b"/>
              <a:pathLst>
                <a:path w="6" h="3">
                  <a:moveTo>
                    <a:pt x="0" y="3"/>
                  </a:moveTo>
                  <a:lnTo>
                    <a:pt x="3" y="3"/>
                  </a:lnTo>
                  <a:lnTo>
                    <a:pt x="6" y="3"/>
                  </a:lnTo>
                  <a:lnTo>
                    <a:pt x="0" y="0"/>
                  </a:lnTo>
                  <a:lnTo>
                    <a:pt x="0" y="3"/>
                  </a:lnTo>
                  <a:close/>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899" name="Freeform 744"/>
            <p:cNvSpPr>
              <a:spLocks/>
            </p:cNvSpPr>
            <p:nvPr/>
          </p:nvSpPr>
          <p:spPr bwMode="auto">
            <a:xfrm>
              <a:off x="3413125" y="6200775"/>
              <a:ext cx="9525" cy="4763"/>
            </a:xfrm>
            <a:custGeom>
              <a:avLst/>
              <a:gdLst>
                <a:gd name="T0" fmla="*/ 0 w 6"/>
                <a:gd name="T1" fmla="*/ 3 h 3"/>
                <a:gd name="T2" fmla="*/ 3 w 6"/>
                <a:gd name="T3" fmla="*/ 3 h 3"/>
                <a:gd name="T4" fmla="*/ 6 w 6"/>
                <a:gd name="T5" fmla="*/ 3 h 3"/>
                <a:gd name="T6" fmla="*/ 0 w 6"/>
                <a:gd name="T7" fmla="*/ 0 h 3"/>
                <a:gd name="T8" fmla="*/ 0 w 6"/>
                <a:gd name="T9" fmla="*/ 3 h 3"/>
              </a:gdLst>
              <a:ahLst/>
              <a:cxnLst>
                <a:cxn ang="0">
                  <a:pos x="T0" y="T1"/>
                </a:cxn>
                <a:cxn ang="0">
                  <a:pos x="T2" y="T3"/>
                </a:cxn>
                <a:cxn ang="0">
                  <a:pos x="T4" y="T5"/>
                </a:cxn>
                <a:cxn ang="0">
                  <a:pos x="T6" y="T7"/>
                </a:cxn>
                <a:cxn ang="0">
                  <a:pos x="T8" y="T9"/>
                </a:cxn>
              </a:cxnLst>
              <a:rect l="0" t="0" r="r" b="b"/>
              <a:pathLst>
                <a:path w="6" h="3">
                  <a:moveTo>
                    <a:pt x="0" y="3"/>
                  </a:moveTo>
                  <a:lnTo>
                    <a:pt x="3" y="3"/>
                  </a:lnTo>
                  <a:lnTo>
                    <a:pt x="6"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00" name="Freeform 745"/>
            <p:cNvSpPr>
              <a:spLocks/>
            </p:cNvSpPr>
            <p:nvPr/>
          </p:nvSpPr>
          <p:spPr bwMode="auto">
            <a:xfrm>
              <a:off x="3413125" y="6200775"/>
              <a:ext cx="9525" cy="4763"/>
            </a:xfrm>
            <a:custGeom>
              <a:avLst/>
              <a:gdLst>
                <a:gd name="T0" fmla="*/ 0 w 6"/>
                <a:gd name="T1" fmla="*/ 3 h 3"/>
                <a:gd name="T2" fmla="*/ 3 w 6"/>
                <a:gd name="T3" fmla="*/ 3 h 3"/>
                <a:gd name="T4" fmla="*/ 6 w 6"/>
                <a:gd name="T5" fmla="*/ 3 h 3"/>
                <a:gd name="T6" fmla="*/ 0 w 6"/>
                <a:gd name="T7" fmla="*/ 0 h 3"/>
                <a:gd name="T8" fmla="*/ 0 w 6"/>
                <a:gd name="T9" fmla="*/ 3 h 3"/>
              </a:gdLst>
              <a:ahLst/>
              <a:cxnLst>
                <a:cxn ang="0">
                  <a:pos x="T0" y="T1"/>
                </a:cxn>
                <a:cxn ang="0">
                  <a:pos x="T2" y="T3"/>
                </a:cxn>
                <a:cxn ang="0">
                  <a:pos x="T4" y="T5"/>
                </a:cxn>
                <a:cxn ang="0">
                  <a:pos x="T6" y="T7"/>
                </a:cxn>
                <a:cxn ang="0">
                  <a:pos x="T8" y="T9"/>
                </a:cxn>
              </a:cxnLst>
              <a:rect l="0" t="0" r="r" b="b"/>
              <a:pathLst>
                <a:path w="6" h="3">
                  <a:moveTo>
                    <a:pt x="0" y="3"/>
                  </a:moveTo>
                  <a:lnTo>
                    <a:pt x="3" y="3"/>
                  </a:lnTo>
                  <a:lnTo>
                    <a:pt x="6" y="3"/>
                  </a:lnTo>
                  <a:lnTo>
                    <a:pt x="0" y="0"/>
                  </a:lnTo>
                  <a:lnTo>
                    <a:pt x="0" y="3"/>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01" name="Freeform 746"/>
            <p:cNvSpPr>
              <a:spLocks/>
            </p:cNvSpPr>
            <p:nvPr/>
          </p:nvSpPr>
          <p:spPr bwMode="auto">
            <a:xfrm>
              <a:off x="3403600" y="6215063"/>
              <a:ext cx="0" cy="4763"/>
            </a:xfrm>
            <a:custGeom>
              <a:avLst/>
              <a:gdLst>
                <a:gd name="T0" fmla="*/ 3 h 3"/>
                <a:gd name="T1" fmla="*/ 3 h 3"/>
                <a:gd name="T2" fmla="*/ 0 h 3"/>
                <a:gd name="T3" fmla="*/ 3 h 3"/>
              </a:gdLst>
              <a:ahLst/>
              <a:cxnLst>
                <a:cxn ang="0">
                  <a:pos x="0" y="T0"/>
                </a:cxn>
                <a:cxn ang="0">
                  <a:pos x="0" y="T1"/>
                </a:cxn>
                <a:cxn ang="0">
                  <a:pos x="0" y="T2"/>
                </a:cxn>
                <a:cxn ang="0">
                  <a:pos x="0" y="T3"/>
                </a:cxn>
              </a:cxnLst>
              <a:rect l="0" t="0" r="r" b="b"/>
              <a:pathLst>
                <a:path h="3">
                  <a:moveTo>
                    <a:pt x="0" y="3"/>
                  </a:moveTo>
                  <a:lnTo>
                    <a:pt x="0" y="3"/>
                  </a:lnTo>
                  <a:lnTo>
                    <a:pt x="0" y="0"/>
                  </a:lnTo>
                  <a:lnTo>
                    <a:pt x="0" y="3"/>
                  </a:lnTo>
                  <a:close/>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02" name="Freeform 747"/>
            <p:cNvSpPr>
              <a:spLocks/>
            </p:cNvSpPr>
            <p:nvPr/>
          </p:nvSpPr>
          <p:spPr bwMode="auto">
            <a:xfrm>
              <a:off x="3403600" y="6215063"/>
              <a:ext cx="0" cy="4763"/>
            </a:xfrm>
            <a:custGeom>
              <a:avLst/>
              <a:gdLst>
                <a:gd name="T0" fmla="*/ 3 h 3"/>
                <a:gd name="T1" fmla="*/ 3 h 3"/>
                <a:gd name="T2" fmla="*/ 0 h 3"/>
                <a:gd name="T3" fmla="*/ 3 h 3"/>
              </a:gdLst>
              <a:ahLst/>
              <a:cxnLst>
                <a:cxn ang="0">
                  <a:pos x="0" y="T0"/>
                </a:cxn>
                <a:cxn ang="0">
                  <a:pos x="0" y="T1"/>
                </a:cxn>
                <a:cxn ang="0">
                  <a:pos x="0" y="T2"/>
                </a:cxn>
                <a:cxn ang="0">
                  <a:pos x="0" y="T3"/>
                </a:cxn>
              </a:cxnLst>
              <a:rect l="0" t="0" r="r" b="b"/>
              <a:pathLst>
                <a:path h="3">
                  <a:moveTo>
                    <a:pt x="0" y="3"/>
                  </a:moveTo>
                  <a:lnTo>
                    <a:pt x="0" y="3"/>
                  </a:lnTo>
                  <a:lnTo>
                    <a:pt x="0" y="0"/>
                  </a:lnTo>
                  <a:lnTo>
                    <a:pt x="0" y="3"/>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b="1"/>
            </a:p>
          </p:txBody>
        </p:sp>
        <p:sp>
          <p:nvSpPr>
            <p:cNvPr id="903" name="Freeform 748"/>
            <p:cNvSpPr>
              <a:spLocks/>
            </p:cNvSpPr>
            <p:nvPr/>
          </p:nvSpPr>
          <p:spPr bwMode="auto">
            <a:xfrm>
              <a:off x="352425" y="6270625"/>
              <a:ext cx="446088" cy="447675"/>
            </a:xfrm>
            <a:custGeom>
              <a:avLst/>
              <a:gdLst>
                <a:gd name="T0" fmla="*/ 141 w 281"/>
                <a:gd name="T1" fmla="*/ 282 h 282"/>
                <a:gd name="T2" fmla="*/ 281 w 281"/>
                <a:gd name="T3" fmla="*/ 282 h 282"/>
                <a:gd name="T4" fmla="*/ 281 w 281"/>
                <a:gd name="T5" fmla="*/ 0 h 282"/>
                <a:gd name="T6" fmla="*/ 0 w 281"/>
                <a:gd name="T7" fmla="*/ 0 h 282"/>
                <a:gd name="T8" fmla="*/ 0 w 281"/>
                <a:gd name="T9" fmla="*/ 141 h 282"/>
                <a:gd name="T10" fmla="*/ 141 w 281"/>
                <a:gd name="T11" fmla="*/ 141 h 282"/>
                <a:gd name="T12" fmla="*/ 141 w 281"/>
                <a:gd name="T13" fmla="*/ 282 h 282"/>
              </a:gdLst>
              <a:ahLst/>
              <a:cxnLst>
                <a:cxn ang="0">
                  <a:pos x="T0" y="T1"/>
                </a:cxn>
                <a:cxn ang="0">
                  <a:pos x="T2" y="T3"/>
                </a:cxn>
                <a:cxn ang="0">
                  <a:pos x="T4" y="T5"/>
                </a:cxn>
                <a:cxn ang="0">
                  <a:pos x="T6" y="T7"/>
                </a:cxn>
                <a:cxn ang="0">
                  <a:pos x="T8" y="T9"/>
                </a:cxn>
                <a:cxn ang="0">
                  <a:pos x="T10" y="T11"/>
                </a:cxn>
                <a:cxn ang="0">
                  <a:pos x="T12" y="T13"/>
                </a:cxn>
              </a:cxnLst>
              <a:rect l="0" t="0" r="r" b="b"/>
              <a:pathLst>
                <a:path w="281" h="282">
                  <a:moveTo>
                    <a:pt x="141" y="282"/>
                  </a:moveTo>
                  <a:lnTo>
                    <a:pt x="281" y="282"/>
                  </a:lnTo>
                  <a:lnTo>
                    <a:pt x="281" y="0"/>
                  </a:lnTo>
                  <a:lnTo>
                    <a:pt x="0" y="0"/>
                  </a:lnTo>
                  <a:lnTo>
                    <a:pt x="0" y="141"/>
                  </a:lnTo>
                  <a:lnTo>
                    <a:pt x="141" y="141"/>
                  </a:lnTo>
                  <a:lnTo>
                    <a:pt x="141" y="282"/>
                  </a:lnTo>
                  <a:close/>
                </a:path>
              </a:pathLst>
            </a:custGeom>
            <a:solidFill>
              <a:srgbClr val="E20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04" name="Freeform 749"/>
            <p:cNvSpPr>
              <a:spLocks/>
            </p:cNvSpPr>
            <p:nvPr/>
          </p:nvSpPr>
          <p:spPr bwMode="auto">
            <a:xfrm>
              <a:off x="576263" y="6046788"/>
              <a:ext cx="446088" cy="447675"/>
            </a:xfrm>
            <a:custGeom>
              <a:avLst/>
              <a:gdLst>
                <a:gd name="T0" fmla="*/ 140 w 281"/>
                <a:gd name="T1" fmla="*/ 0 h 282"/>
                <a:gd name="T2" fmla="*/ 0 w 281"/>
                <a:gd name="T3" fmla="*/ 0 h 282"/>
                <a:gd name="T4" fmla="*/ 0 w 281"/>
                <a:gd name="T5" fmla="*/ 282 h 282"/>
                <a:gd name="T6" fmla="*/ 281 w 281"/>
                <a:gd name="T7" fmla="*/ 282 h 282"/>
                <a:gd name="T8" fmla="*/ 281 w 281"/>
                <a:gd name="T9" fmla="*/ 141 h 282"/>
                <a:gd name="T10" fmla="*/ 140 w 281"/>
                <a:gd name="T11" fmla="*/ 141 h 282"/>
                <a:gd name="T12" fmla="*/ 140 w 281"/>
                <a:gd name="T13" fmla="*/ 0 h 282"/>
              </a:gdLst>
              <a:ahLst/>
              <a:cxnLst>
                <a:cxn ang="0">
                  <a:pos x="T0" y="T1"/>
                </a:cxn>
                <a:cxn ang="0">
                  <a:pos x="T2" y="T3"/>
                </a:cxn>
                <a:cxn ang="0">
                  <a:pos x="T4" y="T5"/>
                </a:cxn>
                <a:cxn ang="0">
                  <a:pos x="T6" y="T7"/>
                </a:cxn>
                <a:cxn ang="0">
                  <a:pos x="T8" y="T9"/>
                </a:cxn>
                <a:cxn ang="0">
                  <a:pos x="T10" y="T11"/>
                </a:cxn>
                <a:cxn ang="0">
                  <a:pos x="T12" y="T13"/>
                </a:cxn>
              </a:cxnLst>
              <a:rect l="0" t="0" r="r" b="b"/>
              <a:pathLst>
                <a:path w="281" h="282">
                  <a:moveTo>
                    <a:pt x="140" y="0"/>
                  </a:moveTo>
                  <a:lnTo>
                    <a:pt x="0" y="0"/>
                  </a:lnTo>
                  <a:lnTo>
                    <a:pt x="0" y="282"/>
                  </a:lnTo>
                  <a:lnTo>
                    <a:pt x="281" y="282"/>
                  </a:lnTo>
                  <a:lnTo>
                    <a:pt x="281" y="141"/>
                  </a:lnTo>
                  <a:lnTo>
                    <a:pt x="140" y="141"/>
                  </a:lnTo>
                  <a:lnTo>
                    <a:pt x="140" y="0"/>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05" name="Freeform 750"/>
            <p:cNvSpPr>
              <a:spLocks/>
            </p:cNvSpPr>
            <p:nvPr/>
          </p:nvSpPr>
          <p:spPr bwMode="auto">
            <a:xfrm>
              <a:off x="1208088" y="6169025"/>
              <a:ext cx="103188" cy="180975"/>
            </a:xfrm>
            <a:custGeom>
              <a:avLst/>
              <a:gdLst>
                <a:gd name="T0" fmla="*/ 20 w 22"/>
                <a:gd name="T1" fmla="*/ 9 h 39"/>
                <a:gd name="T2" fmla="*/ 11 w 22"/>
                <a:gd name="T3" fmla="*/ 5 h 39"/>
                <a:gd name="T4" fmla="*/ 5 w 22"/>
                <a:gd name="T5" fmla="*/ 10 h 39"/>
                <a:gd name="T6" fmla="*/ 15 w 22"/>
                <a:gd name="T7" fmla="*/ 18 h 39"/>
                <a:gd name="T8" fmla="*/ 20 w 22"/>
                <a:gd name="T9" fmla="*/ 23 h 39"/>
                <a:gd name="T10" fmla="*/ 22 w 22"/>
                <a:gd name="T11" fmla="*/ 29 h 39"/>
                <a:gd name="T12" fmla="*/ 11 w 22"/>
                <a:gd name="T13" fmla="*/ 39 h 39"/>
                <a:gd name="T14" fmla="*/ 1 w 22"/>
                <a:gd name="T15" fmla="*/ 36 h 39"/>
                <a:gd name="T16" fmla="*/ 1 w 22"/>
                <a:gd name="T17" fmla="*/ 29 h 39"/>
                <a:gd name="T18" fmla="*/ 11 w 22"/>
                <a:gd name="T19" fmla="*/ 34 h 39"/>
                <a:gd name="T20" fmla="*/ 17 w 22"/>
                <a:gd name="T21" fmla="*/ 29 h 39"/>
                <a:gd name="T22" fmla="*/ 12 w 22"/>
                <a:gd name="T23" fmla="*/ 23 h 39"/>
                <a:gd name="T24" fmla="*/ 2 w 22"/>
                <a:gd name="T25" fmla="*/ 16 h 39"/>
                <a:gd name="T26" fmla="*/ 0 w 22"/>
                <a:gd name="T27" fmla="*/ 10 h 39"/>
                <a:gd name="T28" fmla="*/ 12 w 22"/>
                <a:gd name="T29" fmla="*/ 0 h 39"/>
                <a:gd name="T30" fmla="*/ 20 w 22"/>
                <a:gd name="T31" fmla="*/ 3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17" y="6"/>
                    <a:pt x="14" y="5"/>
                    <a:pt x="11" y="5"/>
                  </a:cubicBezTo>
                  <a:cubicBezTo>
                    <a:pt x="8" y="5"/>
                    <a:pt x="5" y="7"/>
                    <a:pt x="5" y="10"/>
                  </a:cubicBezTo>
                  <a:cubicBezTo>
                    <a:pt x="5" y="13"/>
                    <a:pt x="8" y="14"/>
                    <a:pt x="15" y="18"/>
                  </a:cubicBezTo>
                  <a:cubicBezTo>
                    <a:pt x="16" y="19"/>
                    <a:pt x="18" y="21"/>
                    <a:pt x="20" y="23"/>
                  </a:cubicBezTo>
                  <a:cubicBezTo>
                    <a:pt x="21" y="24"/>
                    <a:pt x="22" y="26"/>
                    <a:pt x="22" y="29"/>
                  </a:cubicBezTo>
                  <a:cubicBezTo>
                    <a:pt x="22" y="35"/>
                    <a:pt x="18" y="39"/>
                    <a:pt x="11" y="39"/>
                  </a:cubicBezTo>
                  <a:cubicBezTo>
                    <a:pt x="7" y="39"/>
                    <a:pt x="3" y="38"/>
                    <a:pt x="1" y="36"/>
                  </a:cubicBezTo>
                  <a:cubicBezTo>
                    <a:pt x="1" y="29"/>
                    <a:pt x="1" y="29"/>
                    <a:pt x="1" y="29"/>
                  </a:cubicBezTo>
                  <a:cubicBezTo>
                    <a:pt x="2" y="30"/>
                    <a:pt x="5" y="34"/>
                    <a:pt x="11" y="34"/>
                  </a:cubicBezTo>
                  <a:cubicBezTo>
                    <a:pt x="14" y="34"/>
                    <a:pt x="17" y="33"/>
                    <a:pt x="17" y="29"/>
                  </a:cubicBezTo>
                  <a:cubicBezTo>
                    <a:pt x="17" y="26"/>
                    <a:pt x="13" y="24"/>
                    <a:pt x="12" y="23"/>
                  </a:cubicBezTo>
                  <a:cubicBezTo>
                    <a:pt x="6" y="19"/>
                    <a:pt x="4" y="18"/>
                    <a:pt x="2" y="16"/>
                  </a:cubicBezTo>
                  <a:cubicBezTo>
                    <a:pt x="1" y="15"/>
                    <a:pt x="0" y="13"/>
                    <a:pt x="0" y="10"/>
                  </a:cubicBezTo>
                  <a:cubicBezTo>
                    <a:pt x="0" y="5"/>
                    <a:pt x="5" y="0"/>
                    <a:pt x="12" y="0"/>
                  </a:cubicBezTo>
                  <a:cubicBezTo>
                    <a:pt x="15" y="0"/>
                    <a:pt x="18" y="1"/>
                    <a:pt x="20" y="3"/>
                  </a:cubicBezTo>
                  <a:lnTo>
                    <a:pt x="20" y="9"/>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06" name="Freeform 751"/>
            <p:cNvSpPr>
              <a:spLocks noEditPoints="1"/>
            </p:cNvSpPr>
            <p:nvPr/>
          </p:nvSpPr>
          <p:spPr bwMode="auto">
            <a:xfrm>
              <a:off x="1319213" y="6173788"/>
              <a:ext cx="173038" cy="176213"/>
            </a:xfrm>
            <a:custGeom>
              <a:avLst/>
              <a:gdLst>
                <a:gd name="T0" fmla="*/ 109 w 109"/>
                <a:gd name="T1" fmla="*/ 111 h 111"/>
                <a:gd name="T2" fmla="*/ 91 w 109"/>
                <a:gd name="T3" fmla="*/ 111 h 111"/>
                <a:gd name="T4" fmla="*/ 77 w 109"/>
                <a:gd name="T5" fmla="*/ 79 h 111"/>
                <a:gd name="T6" fmla="*/ 30 w 109"/>
                <a:gd name="T7" fmla="*/ 79 h 111"/>
                <a:gd name="T8" fmla="*/ 15 w 109"/>
                <a:gd name="T9" fmla="*/ 111 h 111"/>
                <a:gd name="T10" fmla="*/ 0 w 109"/>
                <a:gd name="T11" fmla="*/ 111 h 111"/>
                <a:gd name="T12" fmla="*/ 47 w 109"/>
                <a:gd name="T13" fmla="*/ 0 h 111"/>
                <a:gd name="T14" fmla="*/ 59 w 109"/>
                <a:gd name="T15" fmla="*/ 0 h 111"/>
                <a:gd name="T16" fmla="*/ 109 w 109"/>
                <a:gd name="T17" fmla="*/ 111 h 111"/>
                <a:gd name="T18" fmla="*/ 71 w 109"/>
                <a:gd name="T19" fmla="*/ 64 h 111"/>
                <a:gd name="T20" fmla="*/ 53 w 109"/>
                <a:gd name="T21" fmla="*/ 23 h 111"/>
                <a:gd name="T22" fmla="*/ 36 w 109"/>
                <a:gd name="T23" fmla="*/ 64 h 111"/>
                <a:gd name="T24" fmla="*/ 71 w 109"/>
                <a:gd name="T25" fmla="*/ 6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11">
                  <a:moveTo>
                    <a:pt x="109" y="111"/>
                  </a:moveTo>
                  <a:lnTo>
                    <a:pt x="91" y="111"/>
                  </a:lnTo>
                  <a:lnTo>
                    <a:pt x="77" y="79"/>
                  </a:lnTo>
                  <a:lnTo>
                    <a:pt x="30" y="79"/>
                  </a:lnTo>
                  <a:lnTo>
                    <a:pt x="15" y="111"/>
                  </a:lnTo>
                  <a:lnTo>
                    <a:pt x="0" y="111"/>
                  </a:lnTo>
                  <a:lnTo>
                    <a:pt x="47" y="0"/>
                  </a:lnTo>
                  <a:lnTo>
                    <a:pt x="59" y="0"/>
                  </a:lnTo>
                  <a:lnTo>
                    <a:pt x="109" y="111"/>
                  </a:lnTo>
                  <a:close/>
                  <a:moveTo>
                    <a:pt x="71" y="64"/>
                  </a:moveTo>
                  <a:lnTo>
                    <a:pt x="53" y="23"/>
                  </a:lnTo>
                  <a:lnTo>
                    <a:pt x="36" y="64"/>
                  </a:lnTo>
                  <a:lnTo>
                    <a:pt x="71" y="64"/>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07" name="Freeform 752"/>
            <p:cNvSpPr>
              <a:spLocks/>
            </p:cNvSpPr>
            <p:nvPr/>
          </p:nvSpPr>
          <p:spPr bwMode="auto">
            <a:xfrm>
              <a:off x="1511300" y="6173788"/>
              <a:ext cx="106363" cy="176213"/>
            </a:xfrm>
            <a:custGeom>
              <a:avLst/>
              <a:gdLst>
                <a:gd name="T0" fmla="*/ 14 w 67"/>
                <a:gd name="T1" fmla="*/ 96 h 111"/>
                <a:gd name="T2" fmla="*/ 67 w 67"/>
                <a:gd name="T3" fmla="*/ 96 h 111"/>
                <a:gd name="T4" fmla="*/ 67 w 67"/>
                <a:gd name="T5" fmla="*/ 111 h 111"/>
                <a:gd name="T6" fmla="*/ 0 w 67"/>
                <a:gd name="T7" fmla="*/ 111 h 111"/>
                <a:gd name="T8" fmla="*/ 0 w 67"/>
                <a:gd name="T9" fmla="*/ 0 h 111"/>
                <a:gd name="T10" fmla="*/ 14 w 67"/>
                <a:gd name="T11" fmla="*/ 0 h 111"/>
                <a:gd name="T12" fmla="*/ 14 w 67"/>
                <a:gd name="T13" fmla="*/ 96 h 111"/>
              </a:gdLst>
              <a:ahLst/>
              <a:cxnLst>
                <a:cxn ang="0">
                  <a:pos x="T0" y="T1"/>
                </a:cxn>
                <a:cxn ang="0">
                  <a:pos x="T2" y="T3"/>
                </a:cxn>
                <a:cxn ang="0">
                  <a:pos x="T4" y="T5"/>
                </a:cxn>
                <a:cxn ang="0">
                  <a:pos x="T6" y="T7"/>
                </a:cxn>
                <a:cxn ang="0">
                  <a:pos x="T8" y="T9"/>
                </a:cxn>
                <a:cxn ang="0">
                  <a:pos x="T10" y="T11"/>
                </a:cxn>
                <a:cxn ang="0">
                  <a:pos x="T12" y="T13"/>
                </a:cxn>
              </a:cxnLst>
              <a:rect l="0" t="0" r="r" b="b"/>
              <a:pathLst>
                <a:path w="67" h="111">
                  <a:moveTo>
                    <a:pt x="14" y="96"/>
                  </a:moveTo>
                  <a:lnTo>
                    <a:pt x="67" y="96"/>
                  </a:lnTo>
                  <a:lnTo>
                    <a:pt x="67" y="111"/>
                  </a:lnTo>
                  <a:lnTo>
                    <a:pt x="0" y="111"/>
                  </a:lnTo>
                  <a:lnTo>
                    <a:pt x="0" y="0"/>
                  </a:lnTo>
                  <a:lnTo>
                    <a:pt x="14" y="0"/>
                  </a:lnTo>
                  <a:lnTo>
                    <a:pt x="14" y="96"/>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08" name="Freeform 753"/>
            <p:cNvSpPr>
              <a:spLocks/>
            </p:cNvSpPr>
            <p:nvPr/>
          </p:nvSpPr>
          <p:spPr bwMode="auto">
            <a:xfrm>
              <a:off x="1631950" y="6173788"/>
              <a:ext cx="152400" cy="176213"/>
            </a:xfrm>
            <a:custGeom>
              <a:avLst/>
              <a:gdLst>
                <a:gd name="T0" fmla="*/ 33 w 33"/>
                <a:gd name="T1" fmla="*/ 21 h 38"/>
                <a:gd name="T2" fmla="*/ 29 w 33"/>
                <a:gd name="T3" fmla="*/ 34 h 38"/>
                <a:gd name="T4" fmla="*/ 17 w 33"/>
                <a:gd name="T5" fmla="*/ 38 h 38"/>
                <a:gd name="T6" fmla="*/ 3 w 33"/>
                <a:gd name="T7" fmla="*/ 32 h 38"/>
                <a:gd name="T8" fmla="*/ 0 w 33"/>
                <a:gd name="T9" fmla="*/ 21 h 38"/>
                <a:gd name="T10" fmla="*/ 0 w 33"/>
                <a:gd name="T11" fmla="*/ 0 h 38"/>
                <a:gd name="T12" fmla="*/ 6 w 33"/>
                <a:gd name="T13" fmla="*/ 0 h 38"/>
                <a:gd name="T14" fmla="*/ 6 w 33"/>
                <a:gd name="T15" fmla="*/ 21 h 38"/>
                <a:gd name="T16" fmla="*/ 8 w 33"/>
                <a:gd name="T17" fmla="*/ 30 h 38"/>
                <a:gd name="T18" fmla="*/ 17 w 33"/>
                <a:gd name="T19" fmla="*/ 33 h 38"/>
                <a:gd name="T20" fmla="*/ 27 w 33"/>
                <a:gd name="T21" fmla="*/ 28 h 38"/>
                <a:gd name="T22" fmla="*/ 28 w 33"/>
                <a:gd name="T23" fmla="*/ 21 h 38"/>
                <a:gd name="T24" fmla="*/ 28 w 33"/>
                <a:gd name="T25" fmla="*/ 0 h 38"/>
                <a:gd name="T26" fmla="*/ 33 w 33"/>
                <a:gd name="T27" fmla="*/ 0 h 38"/>
                <a:gd name="T28" fmla="*/ 33 w 33"/>
                <a:gd name="T29"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8">
                  <a:moveTo>
                    <a:pt x="33" y="21"/>
                  </a:moveTo>
                  <a:cubicBezTo>
                    <a:pt x="33" y="25"/>
                    <a:pt x="33" y="30"/>
                    <a:pt x="29" y="34"/>
                  </a:cubicBezTo>
                  <a:cubicBezTo>
                    <a:pt x="25" y="37"/>
                    <a:pt x="21" y="38"/>
                    <a:pt x="17" y="38"/>
                  </a:cubicBezTo>
                  <a:cubicBezTo>
                    <a:pt x="12" y="38"/>
                    <a:pt x="6" y="36"/>
                    <a:pt x="3" y="32"/>
                  </a:cubicBezTo>
                  <a:cubicBezTo>
                    <a:pt x="0" y="28"/>
                    <a:pt x="0" y="24"/>
                    <a:pt x="0" y="21"/>
                  </a:cubicBezTo>
                  <a:cubicBezTo>
                    <a:pt x="0" y="0"/>
                    <a:pt x="0" y="0"/>
                    <a:pt x="0" y="0"/>
                  </a:cubicBezTo>
                  <a:cubicBezTo>
                    <a:pt x="6" y="0"/>
                    <a:pt x="6" y="0"/>
                    <a:pt x="6" y="0"/>
                  </a:cubicBezTo>
                  <a:cubicBezTo>
                    <a:pt x="6" y="21"/>
                    <a:pt x="6" y="21"/>
                    <a:pt x="6" y="21"/>
                  </a:cubicBezTo>
                  <a:cubicBezTo>
                    <a:pt x="6" y="26"/>
                    <a:pt x="6" y="28"/>
                    <a:pt x="8" y="30"/>
                  </a:cubicBezTo>
                  <a:cubicBezTo>
                    <a:pt x="10" y="32"/>
                    <a:pt x="12" y="33"/>
                    <a:pt x="17" y="33"/>
                  </a:cubicBezTo>
                  <a:cubicBezTo>
                    <a:pt x="23" y="33"/>
                    <a:pt x="26" y="30"/>
                    <a:pt x="27" y="28"/>
                  </a:cubicBezTo>
                  <a:cubicBezTo>
                    <a:pt x="27" y="27"/>
                    <a:pt x="28" y="25"/>
                    <a:pt x="28" y="21"/>
                  </a:cubicBezTo>
                  <a:cubicBezTo>
                    <a:pt x="28" y="0"/>
                    <a:pt x="28" y="0"/>
                    <a:pt x="28" y="0"/>
                  </a:cubicBezTo>
                  <a:cubicBezTo>
                    <a:pt x="33" y="0"/>
                    <a:pt x="33" y="0"/>
                    <a:pt x="33" y="0"/>
                  </a:cubicBezTo>
                  <a:lnTo>
                    <a:pt x="33" y="21"/>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09" name="Freeform 754"/>
            <p:cNvSpPr>
              <a:spLocks/>
            </p:cNvSpPr>
            <p:nvPr/>
          </p:nvSpPr>
          <p:spPr bwMode="auto">
            <a:xfrm>
              <a:off x="1808163" y="6173788"/>
              <a:ext cx="144463" cy="176213"/>
            </a:xfrm>
            <a:custGeom>
              <a:avLst/>
              <a:gdLst>
                <a:gd name="T0" fmla="*/ 91 w 91"/>
                <a:gd name="T1" fmla="*/ 14 h 111"/>
                <a:gd name="T2" fmla="*/ 53 w 91"/>
                <a:gd name="T3" fmla="*/ 14 h 111"/>
                <a:gd name="T4" fmla="*/ 53 w 91"/>
                <a:gd name="T5" fmla="*/ 111 h 111"/>
                <a:gd name="T6" fmla="*/ 38 w 91"/>
                <a:gd name="T7" fmla="*/ 111 h 111"/>
                <a:gd name="T8" fmla="*/ 38 w 91"/>
                <a:gd name="T9" fmla="*/ 14 h 111"/>
                <a:gd name="T10" fmla="*/ 0 w 91"/>
                <a:gd name="T11" fmla="*/ 14 h 111"/>
                <a:gd name="T12" fmla="*/ 0 w 91"/>
                <a:gd name="T13" fmla="*/ 0 h 111"/>
                <a:gd name="T14" fmla="*/ 91 w 91"/>
                <a:gd name="T15" fmla="*/ 0 h 111"/>
                <a:gd name="T16" fmla="*/ 91 w 91"/>
                <a:gd name="T17" fmla="*/ 1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111">
                  <a:moveTo>
                    <a:pt x="91" y="14"/>
                  </a:moveTo>
                  <a:lnTo>
                    <a:pt x="53" y="14"/>
                  </a:lnTo>
                  <a:lnTo>
                    <a:pt x="53" y="111"/>
                  </a:lnTo>
                  <a:lnTo>
                    <a:pt x="38" y="111"/>
                  </a:lnTo>
                  <a:lnTo>
                    <a:pt x="38" y="14"/>
                  </a:lnTo>
                  <a:lnTo>
                    <a:pt x="0" y="14"/>
                  </a:lnTo>
                  <a:lnTo>
                    <a:pt x="0" y="0"/>
                  </a:lnTo>
                  <a:lnTo>
                    <a:pt x="91" y="0"/>
                  </a:lnTo>
                  <a:lnTo>
                    <a:pt x="91" y="14"/>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10" name="Freeform 755"/>
            <p:cNvSpPr>
              <a:spLocks/>
            </p:cNvSpPr>
            <p:nvPr/>
          </p:nvSpPr>
          <p:spPr bwMode="auto">
            <a:xfrm>
              <a:off x="1976438" y="6173788"/>
              <a:ext cx="101600" cy="176213"/>
            </a:xfrm>
            <a:custGeom>
              <a:avLst/>
              <a:gdLst>
                <a:gd name="T0" fmla="*/ 64 w 64"/>
                <a:gd name="T1" fmla="*/ 14 h 111"/>
                <a:gd name="T2" fmla="*/ 17 w 64"/>
                <a:gd name="T3" fmla="*/ 14 h 111"/>
                <a:gd name="T4" fmla="*/ 17 w 64"/>
                <a:gd name="T5" fmla="*/ 46 h 111"/>
                <a:gd name="T6" fmla="*/ 61 w 64"/>
                <a:gd name="T7" fmla="*/ 46 h 111"/>
                <a:gd name="T8" fmla="*/ 61 w 64"/>
                <a:gd name="T9" fmla="*/ 61 h 111"/>
                <a:gd name="T10" fmla="*/ 17 w 64"/>
                <a:gd name="T11" fmla="*/ 61 h 111"/>
                <a:gd name="T12" fmla="*/ 17 w 64"/>
                <a:gd name="T13" fmla="*/ 96 h 111"/>
                <a:gd name="T14" fmla="*/ 64 w 64"/>
                <a:gd name="T15" fmla="*/ 96 h 111"/>
                <a:gd name="T16" fmla="*/ 64 w 64"/>
                <a:gd name="T17" fmla="*/ 111 h 111"/>
                <a:gd name="T18" fmla="*/ 0 w 64"/>
                <a:gd name="T19" fmla="*/ 111 h 111"/>
                <a:gd name="T20" fmla="*/ 0 w 64"/>
                <a:gd name="T21" fmla="*/ 0 h 111"/>
                <a:gd name="T22" fmla="*/ 64 w 64"/>
                <a:gd name="T23" fmla="*/ 0 h 111"/>
                <a:gd name="T24" fmla="*/ 64 w 64"/>
                <a:gd name="T25" fmla="*/ 1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111">
                  <a:moveTo>
                    <a:pt x="64" y="14"/>
                  </a:moveTo>
                  <a:lnTo>
                    <a:pt x="17" y="14"/>
                  </a:lnTo>
                  <a:lnTo>
                    <a:pt x="17" y="46"/>
                  </a:lnTo>
                  <a:lnTo>
                    <a:pt x="61" y="46"/>
                  </a:lnTo>
                  <a:lnTo>
                    <a:pt x="61" y="61"/>
                  </a:lnTo>
                  <a:lnTo>
                    <a:pt x="17" y="61"/>
                  </a:lnTo>
                  <a:lnTo>
                    <a:pt x="17" y="96"/>
                  </a:lnTo>
                  <a:lnTo>
                    <a:pt x="64" y="96"/>
                  </a:lnTo>
                  <a:lnTo>
                    <a:pt x="64" y="111"/>
                  </a:lnTo>
                  <a:lnTo>
                    <a:pt x="0" y="111"/>
                  </a:lnTo>
                  <a:lnTo>
                    <a:pt x="0" y="0"/>
                  </a:lnTo>
                  <a:lnTo>
                    <a:pt x="64" y="0"/>
                  </a:lnTo>
                  <a:lnTo>
                    <a:pt x="64" y="14"/>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11" name="Freeform 756"/>
            <p:cNvSpPr>
              <a:spLocks/>
            </p:cNvSpPr>
            <p:nvPr/>
          </p:nvSpPr>
          <p:spPr bwMode="auto">
            <a:xfrm>
              <a:off x="2184400" y="6173788"/>
              <a:ext cx="107950" cy="176213"/>
            </a:xfrm>
            <a:custGeom>
              <a:avLst/>
              <a:gdLst>
                <a:gd name="T0" fmla="*/ 15 w 68"/>
                <a:gd name="T1" fmla="*/ 96 h 111"/>
                <a:gd name="T2" fmla="*/ 68 w 68"/>
                <a:gd name="T3" fmla="*/ 96 h 111"/>
                <a:gd name="T4" fmla="*/ 68 w 68"/>
                <a:gd name="T5" fmla="*/ 111 h 111"/>
                <a:gd name="T6" fmla="*/ 0 w 68"/>
                <a:gd name="T7" fmla="*/ 111 h 111"/>
                <a:gd name="T8" fmla="*/ 0 w 68"/>
                <a:gd name="T9" fmla="*/ 0 h 111"/>
                <a:gd name="T10" fmla="*/ 15 w 68"/>
                <a:gd name="T11" fmla="*/ 0 h 111"/>
                <a:gd name="T12" fmla="*/ 15 w 68"/>
                <a:gd name="T13" fmla="*/ 96 h 111"/>
              </a:gdLst>
              <a:ahLst/>
              <a:cxnLst>
                <a:cxn ang="0">
                  <a:pos x="T0" y="T1"/>
                </a:cxn>
                <a:cxn ang="0">
                  <a:pos x="T2" y="T3"/>
                </a:cxn>
                <a:cxn ang="0">
                  <a:pos x="T4" y="T5"/>
                </a:cxn>
                <a:cxn ang="0">
                  <a:pos x="T6" y="T7"/>
                </a:cxn>
                <a:cxn ang="0">
                  <a:pos x="T8" y="T9"/>
                </a:cxn>
                <a:cxn ang="0">
                  <a:pos x="T10" y="T11"/>
                </a:cxn>
                <a:cxn ang="0">
                  <a:pos x="T12" y="T13"/>
                </a:cxn>
              </a:cxnLst>
              <a:rect l="0" t="0" r="r" b="b"/>
              <a:pathLst>
                <a:path w="68" h="111">
                  <a:moveTo>
                    <a:pt x="15" y="96"/>
                  </a:moveTo>
                  <a:lnTo>
                    <a:pt x="68" y="96"/>
                  </a:lnTo>
                  <a:lnTo>
                    <a:pt x="68" y="111"/>
                  </a:lnTo>
                  <a:lnTo>
                    <a:pt x="0" y="111"/>
                  </a:lnTo>
                  <a:lnTo>
                    <a:pt x="0" y="0"/>
                  </a:lnTo>
                  <a:lnTo>
                    <a:pt x="15" y="0"/>
                  </a:lnTo>
                  <a:lnTo>
                    <a:pt x="15" y="96"/>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12" name="Freeform 757"/>
            <p:cNvSpPr>
              <a:spLocks noEditPoints="1"/>
            </p:cNvSpPr>
            <p:nvPr/>
          </p:nvSpPr>
          <p:spPr bwMode="auto">
            <a:xfrm>
              <a:off x="2292350" y="6173788"/>
              <a:ext cx="171450" cy="176213"/>
            </a:xfrm>
            <a:custGeom>
              <a:avLst/>
              <a:gdLst>
                <a:gd name="T0" fmla="*/ 108 w 108"/>
                <a:gd name="T1" fmla="*/ 111 h 111"/>
                <a:gd name="T2" fmla="*/ 93 w 108"/>
                <a:gd name="T3" fmla="*/ 111 h 111"/>
                <a:gd name="T4" fmla="*/ 79 w 108"/>
                <a:gd name="T5" fmla="*/ 79 h 111"/>
                <a:gd name="T6" fmla="*/ 29 w 108"/>
                <a:gd name="T7" fmla="*/ 79 h 111"/>
                <a:gd name="T8" fmla="*/ 17 w 108"/>
                <a:gd name="T9" fmla="*/ 111 h 111"/>
                <a:gd name="T10" fmla="*/ 0 w 108"/>
                <a:gd name="T11" fmla="*/ 111 h 111"/>
                <a:gd name="T12" fmla="*/ 47 w 108"/>
                <a:gd name="T13" fmla="*/ 0 h 111"/>
                <a:gd name="T14" fmla="*/ 58 w 108"/>
                <a:gd name="T15" fmla="*/ 0 h 111"/>
                <a:gd name="T16" fmla="*/ 108 w 108"/>
                <a:gd name="T17" fmla="*/ 111 h 111"/>
                <a:gd name="T18" fmla="*/ 70 w 108"/>
                <a:gd name="T19" fmla="*/ 64 h 111"/>
                <a:gd name="T20" fmla="*/ 52 w 108"/>
                <a:gd name="T21" fmla="*/ 23 h 111"/>
                <a:gd name="T22" fmla="*/ 38 w 108"/>
                <a:gd name="T23" fmla="*/ 64 h 111"/>
                <a:gd name="T24" fmla="*/ 70 w 108"/>
                <a:gd name="T25" fmla="*/ 6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11">
                  <a:moveTo>
                    <a:pt x="108" y="111"/>
                  </a:moveTo>
                  <a:lnTo>
                    <a:pt x="93" y="111"/>
                  </a:lnTo>
                  <a:lnTo>
                    <a:pt x="79" y="79"/>
                  </a:lnTo>
                  <a:lnTo>
                    <a:pt x="29" y="79"/>
                  </a:lnTo>
                  <a:lnTo>
                    <a:pt x="17" y="111"/>
                  </a:lnTo>
                  <a:lnTo>
                    <a:pt x="0" y="111"/>
                  </a:lnTo>
                  <a:lnTo>
                    <a:pt x="47" y="0"/>
                  </a:lnTo>
                  <a:lnTo>
                    <a:pt x="58" y="0"/>
                  </a:lnTo>
                  <a:lnTo>
                    <a:pt x="108" y="111"/>
                  </a:lnTo>
                  <a:close/>
                  <a:moveTo>
                    <a:pt x="70" y="64"/>
                  </a:moveTo>
                  <a:lnTo>
                    <a:pt x="52" y="23"/>
                  </a:lnTo>
                  <a:lnTo>
                    <a:pt x="38" y="64"/>
                  </a:lnTo>
                  <a:lnTo>
                    <a:pt x="70" y="64"/>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13" name="Freeform 758"/>
            <p:cNvSpPr>
              <a:spLocks/>
            </p:cNvSpPr>
            <p:nvPr/>
          </p:nvSpPr>
          <p:spPr bwMode="auto">
            <a:xfrm>
              <a:off x="2468563" y="6173788"/>
              <a:ext cx="158750" cy="176213"/>
            </a:xfrm>
            <a:custGeom>
              <a:avLst/>
              <a:gdLst>
                <a:gd name="T0" fmla="*/ 29 w 100"/>
                <a:gd name="T1" fmla="*/ 96 h 111"/>
                <a:gd name="T2" fmla="*/ 100 w 100"/>
                <a:gd name="T3" fmla="*/ 96 h 111"/>
                <a:gd name="T4" fmla="*/ 100 w 100"/>
                <a:gd name="T5" fmla="*/ 111 h 111"/>
                <a:gd name="T6" fmla="*/ 0 w 100"/>
                <a:gd name="T7" fmla="*/ 111 h 111"/>
                <a:gd name="T8" fmla="*/ 70 w 100"/>
                <a:gd name="T9" fmla="*/ 14 h 111"/>
                <a:gd name="T10" fmla="*/ 6 w 100"/>
                <a:gd name="T11" fmla="*/ 14 h 111"/>
                <a:gd name="T12" fmla="*/ 6 w 100"/>
                <a:gd name="T13" fmla="*/ 0 h 111"/>
                <a:gd name="T14" fmla="*/ 100 w 100"/>
                <a:gd name="T15" fmla="*/ 0 h 111"/>
                <a:gd name="T16" fmla="*/ 29 w 100"/>
                <a:gd name="T17" fmla="*/ 9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11">
                  <a:moveTo>
                    <a:pt x="29" y="96"/>
                  </a:moveTo>
                  <a:lnTo>
                    <a:pt x="100" y="96"/>
                  </a:lnTo>
                  <a:lnTo>
                    <a:pt x="100" y="111"/>
                  </a:lnTo>
                  <a:lnTo>
                    <a:pt x="0" y="111"/>
                  </a:lnTo>
                  <a:lnTo>
                    <a:pt x="70" y="14"/>
                  </a:lnTo>
                  <a:lnTo>
                    <a:pt x="6" y="14"/>
                  </a:lnTo>
                  <a:lnTo>
                    <a:pt x="6" y="0"/>
                  </a:lnTo>
                  <a:lnTo>
                    <a:pt x="100" y="0"/>
                  </a:lnTo>
                  <a:lnTo>
                    <a:pt x="29" y="96"/>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14" name="Rectangle 759"/>
            <p:cNvSpPr>
              <a:spLocks noChangeArrowheads="1"/>
            </p:cNvSpPr>
            <p:nvPr/>
          </p:nvSpPr>
          <p:spPr bwMode="auto">
            <a:xfrm>
              <a:off x="2654300" y="6173788"/>
              <a:ext cx="23813" cy="176213"/>
            </a:xfrm>
            <a:prstGeom prst="rect">
              <a:avLst/>
            </a:prstGeom>
            <a:solidFill>
              <a:srgbClr val="0050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15" name="Freeform 760"/>
            <p:cNvSpPr>
              <a:spLocks noEditPoints="1"/>
            </p:cNvSpPr>
            <p:nvPr/>
          </p:nvSpPr>
          <p:spPr bwMode="auto">
            <a:xfrm>
              <a:off x="2709863" y="6169025"/>
              <a:ext cx="192088" cy="180975"/>
            </a:xfrm>
            <a:custGeom>
              <a:avLst/>
              <a:gdLst>
                <a:gd name="T0" fmla="*/ 41 w 41"/>
                <a:gd name="T1" fmla="*/ 20 h 39"/>
                <a:gd name="T2" fmla="*/ 20 w 41"/>
                <a:gd name="T3" fmla="*/ 39 h 39"/>
                <a:gd name="T4" fmla="*/ 0 w 41"/>
                <a:gd name="T5" fmla="*/ 20 h 39"/>
                <a:gd name="T6" fmla="*/ 20 w 41"/>
                <a:gd name="T7" fmla="*/ 0 h 39"/>
                <a:gd name="T8" fmla="*/ 41 w 41"/>
                <a:gd name="T9" fmla="*/ 20 h 39"/>
                <a:gd name="T10" fmla="*/ 5 w 41"/>
                <a:gd name="T11" fmla="*/ 20 h 39"/>
                <a:gd name="T12" fmla="*/ 20 w 41"/>
                <a:gd name="T13" fmla="*/ 34 h 39"/>
                <a:gd name="T14" fmla="*/ 31 w 41"/>
                <a:gd name="T15" fmla="*/ 30 h 39"/>
                <a:gd name="T16" fmla="*/ 35 w 41"/>
                <a:gd name="T17" fmla="*/ 20 h 39"/>
                <a:gd name="T18" fmla="*/ 20 w 41"/>
                <a:gd name="T19" fmla="*/ 5 h 39"/>
                <a:gd name="T20" fmla="*/ 5 w 41"/>
                <a:gd name="T21"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9">
                  <a:moveTo>
                    <a:pt x="41" y="20"/>
                  </a:moveTo>
                  <a:cubicBezTo>
                    <a:pt x="41" y="31"/>
                    <a:pt x="32" y="39"/>
                    <a:pt x="20" y="39"/>
                  </a:cubicBezTo>
                  <a:cubicBezTo>
                    <a:pt x="8" y="39"/>
                    <a:pt x="0" y="30"/>
                    <a:pt x="0" y="20"/>
                  </a:cubicBezTo>
                  <a:cubicBezTo>
                    <a:pt x="0" y="10"/>
                    <a:pt x="7" y="0"/>
                    <a:pt x="20" y="0"/>
                  </a:cubicBezTo>
                  <a:cubicBezTo>
                    <a:pt x="33" y="0"/>
                    <a:pt x="41" y="10"/>
                    <a:pt x="41" y="20"/>
                  </a:cubicBezTo>
                  <a:close/>
                  <a:moveTo>
                    <a:pt x="5" y="20"/>
                  </a:moveTo>
                  <a:cubicBezTo>
                    <a:pt x="5" y="29"/>
                    <a:pt x="12" y="34"/>
                    <a:pt x="20" y="34"/>
                  </a:cubicBezTo>
                  <a:cubicBezTo>
                    <a:pt x="24" y="34"/>
                    <a:pt x="29" y="33"/>
                    <a:pt x="31" y="30"/>
                  </a:cubicBezTo>
                  <a:cubicBezTo>
                    <a:pt x="34" y="27"/>
                    <a:pt x="35" y="23"/>
                    <a:pt x="35" y="20"/>
                  </a:cubicBezTo>
                  <a:cubicBezTo>
                    <a:pt x="35" y="13"/>
                    <a:pt x="30" y="5"/>
                    <a:pt x="20" y="5"/>
                  </a:cubicBezTo>
                  <a:cubicBezTo>
                    <a:pt x="10" y="5"/>
                    <a:pt x="5" y="14"/>
                    <a:pt x="5" y="20"/>
                  </a:cubicBez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16" name="Freeform 761"/>
            <p:cNvSpPr>
              <a:spLocks/>
            </p:cNvSpPr>
            <p:nvPr/>
          </p:nvSpPr>
          <p:spPr bwMode="auto">
            <a:xfrm>
              <a:off x="1217613" y="6508750"/>
              <a:ext cx="41275" cy="82550"/>
            </a:xfrm>
            <a:custGeom>
              <a:avLst/>
              <a:gdLst>
                <a:gd name="T0" fmla="*/ 8 w 9"/>
                <a:gd name="T1" fmla="*/ 4 h 18"/>
                <a:gd name="T2" fmla="*/ 5 w 9"/>
                <a:gd name="T3" fmla="*/ 3 h 18"/>
                <a:gd name="T4" fmla="*/ 2 w 9"/>
                <a:gd name="T5" fmla="*/ 4 h 18"/>
                <a:gd name="T6" fmla="*/ 6 w 9"/>
                <a:gd name="T7" fmla="*/ 8 h 18"/>
                <a:gd name="T8" fmla="*/ 8 w 9"/>
                <a:gd name="T9" fmla="*/ 10 h 18"/>
                <a:gd name="T10" fmla="*/ 9 w 9"/>
                <a:gd name="T11" fmla="*/ 13 h 18"/>
                <a:gd name="T12" fmla="*/ 4 w 9"/>
                <a:gd name="T13" fmla="*/ 18 h 18"/>
                <a:gd name="T14" fmla="*/ 0 w 9"/>
                <a:gd name="T15" fmla="*/ 16 h 18"/>
                <a:gd name="T16" fmla="*/ 0 w 9"/>
                <a:gd name="T17" fmla="*/ 13 h 18"/>
                <a:gd name="T18" fmla="*/ 4 w 9"/>
                <a:gd name="T19" fmla="*/ 16 h 18"/>
                <a:gd name="T20" fmla="*/ 7 w 9"/>
                <a:gd name="T21" fmla="*/ 13 h 18"/>
                <a:gd name="T22" fmla="*/ 5 w 9"/>
                <a:gd name="T23" fmla="*/ 10 h 18"/>
                <a:gd name="T24" fmla="*/ 0 w 9"/>
                <a:gd name="T25" fmla="*/ 7 h 18"/>
                <a:gd name="T26" fmla="*/ 0 w 9"/>
                <a:gd name="T27" fmla="*/ 5 h 18"/>
                <a:gd name="T28" fmla="*/ 5 w 9"/>
                <a:gd name="T29" fmla="*/ 0 h 18"/>
                <a:gd name="T30" fmla="*/ 8 w 9"/>
                <a:gd name="T31" fmla="*/ 2 h 18"/>
                <a:gd name="T32" fmla="*/ 8 w 9"/>
                <a:gd name="T3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8">
                  <a:moveTo>
                    <a:pt x="8" y="4"/>
                  </a:moveTo>
                  <a:cubicBezTo>
                    <a:pt x="7" y="3"/>
                    <a:pt x="6" y="3"/>
                    <a:pt x="5" y="3"/>
                  </a:cubicBezTo>
                  <a:cubicBezTo>
                    <a:pt x="3" y="3"/>
                    <a:pt x="2" y="3"/>
                    <a:pt x="2" y="4"/>
                  </a:cubicBezTo>
                  <a:cubicBezTo>
                    <a:pt x="2" y="6"/>
                    <a:pt x="3" y="7"/>
                    <a:pt x="6" y="8"/>
                  </a:cubicBezTo>
                  <a:cubicBezTo>
                    <a:pt x="7" y="9"/>
                    <a:pt x="8" y="9"/>
                    <a:pt x="8" y="10"/>
                  </a:cubicBezTo>
                  <a:cubicBezTo>
                    <a:pt x="9" y="11"/>
                    <a:pt x="9" y="12"/>
                    <a:pt x="9" y="13"/>
                  </a:cubicBezTo>
                  <a:cubicBezTo>
                    <a:pt x="9" y="16"/>
                    <a:pt x="7" y="18"/>
                    <a:pt x="4" y="18"/>
                  </a:cubicBezTo>
                  <a:cubicBezTo>
                    <a:pt x="3" y="18"/>
                    <a:pt x="1" y="17"/>
                    <a:pt x="0" y="16"/>
                  </a:cubicBezTo>
                  <a:cubicBezTo>
                    <a:pt x="0" y="13"/>
                    <a:pt x="0" y="13"/>
                    <a:pt x="0" y="13"/>
                  </a:cubicBezTo>
                  <a:cubicBezTo>
                    <a:pt x="0" y="14"/>
                    <a:pt x="2" y="16"/>
                    <a:pt x="4" y="16"/>
                  </a:cubicBezTo>
                  <a:cubicBezTo>
                    <a:pt x="6" y="16"/>
                    <a:pt x="7" y="15"/>
                    <a:pt x="7" y="13"/>
                  </a:cubicBezTo>
                  <a:cubicBezTo>
                    <a:pt x="7" y="12"/>
                    <a:pt x="5" y="11"/>
                    <a:pt x="5" y="10"/>
                  </a:cubicBezTo>
                  <a:cubicBezTo>
                    <a:pt x="2" y="9"/>
                    <a:pt x="1" y="8"/>
                    <a:pt x="0" y="7"/>
                  </a:cubicBezTo>
                  <a:cubicBezTo>
                    <a:pt x="0" y="7"/>
                    <a:pt x="0" y="6"/>
                    <a:pt x="0" y="5"/>
                  </a:cubicBezTo>
                  <a:cubicBezTo>
                    <a:pt x="0" y="2"/>
                    <a:pt x="2" y="0"/>
                    <a:pt x="5" y="0"/>
                  </a:cubicBezTo>
                  <a:cubicBezTo>
                    <a:pt x="6" y="0"/>
                    <a:pt x="7" y="1"/>
                    <a:pt x="8" y="2"/>
                  </a:cubicBezTo>
                  <a:lnTo>
                    <a:pt x="8" y="4"/>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17" name="Rectangle 762"/>
            <p:cNvSpPr>
              <a:spLocks noChangeArrowheads="1"/>
            </p:cNvSpPr>
            <p:nvPr/>
          </p:nvSpPr>
          <p:spPr bwMode="auto">
            <a:xfrm>
              <a:off x="1273175" y="6513513"/>
              <a:ext cx="9525" cy="74613"/>
            </a:xfrm>
            <a:prstGeom prst="rect">
              <a:avLst/>
            </a:prstGeom>
            <a:solidFill>
              <a:srgbClr val="0050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18" name="Freeform 763"/>
            <p:cNvSpPr>
              <a:spLocks/>
            </p:cNvSpPr>
            <p:nvPr/>
          </p:nvSpPr>
          <p:spPr bwMode="auto">
            <a:xfrm>
              <a:off x="1296988" y="6508750"/>
              <a:ext cx="46038" cy="82550"/>
            </a:xfrm>
            <a:custGeom>
              <a:avLst/>
              <a:gdLst>
                <a:gd name="T0" fmla="*/ 9 w 10"/>
                <a:gd name="T1" fmla="*/ 4 h 18"/>
                <a:gd name="T2" fmla="*/ 5 w 10"/>
                <a:gd name="T3" fmla="*/ 3 h 18"/>
                <a:gd name="T4" fmla="*/ 2 w 10"/>
                <a:gd name="T5" fmla="*/ 4 h 18"/>
                <a:gd name="T6" fmla="*/ 7 w 10"/>
                <a:gd name="T7" fmla="*/ 8 h 18"/>
                <a:gd name="T8" fmla="*/ 9 w 10"/>
                <a:gd name="T9" fmla="*/ 10 h 18"/>
                <a:gd name="T10" fmla="*/ 10 w 10"/>
                <a:gd name="T11" fmla="*/ 13 h 18"/>
                <a:gd name="T12" fmla="*/ 5 w 10"/>
                <a:gd name="T13" fmla="*/ 18 h 18"/>
                <a:gd name="T14" fmla="*/ 0 w 10"/>
                <a:gd name="T15" fmla="*/ 16 h 18"/>
                <a:gd name="T16" fmla="*/ 0 w 10"/>
                <a:gd name="T17" fmla="*/ 13 h 18"/>
                <a:gd name="T18" fmla="*/ 5 w 10"/>
                <a:gd name="T19" fmla="*/ 16 h 18"/>
                <a:gd name="T20" fmla="*/ 7 w 10"/>
                <a:gd name="T21" fmla="*/ 13 h 18"/>
                <a:gd name="T22" fmla="*/ 5 w 10"/>
                <a:gd name="T23" fmla="*/ 10 h 18"/>
                <a:gd name="T24" fmla="*/ 1 w 10"/>
                <a:gd name="T25" fmla="*/ 7 h 18"/>
                <a:gd name="T26" fmla="*/ 0 w 10"/>
                <a:gd name="T27" fmla="*/ 5 h 18"/>
                <a:gd name="T28" fmla="*/ 5 w 10"/>
                <a:gd name="T29" fmla="*/ 0 h 18"/>
                <a:gd name="T30" fmla="*/ 9 w 10"/>
                <a:gd name="T31" fmla="*/ 2 h 18"/>
                <a:gd name="T32" fmla="*/ 9 w 10"/>
                <a:gd name="T3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18">
                  <a:moveTo>
                    <a:pt x="9" y="4"/>
                  </a:moveTo>
                  <a:cubicBezTo>
                    <a:pt x="8" y="3"/>
                    <a:pt x="6" y="3"/>
                    <a:pt x="5" y="3"/>
                  </a:cubicBezTo>
                  <a:cubicBezTo>
                    <a:pt x="3" y="3"/>
                    <a:pt x="2" y="3"/>
                    <a:pt x="2" y="4"/>
                  </a:cubicBezTo>
                  <a:cubicBezTo>
                    <a:pt x="2" y="6"/>
                    <a:pt x="3" y="7"/>
                    <a:pt x="7" y="8"/>
                  </a:cubicBezTo>
                  <a:cubicBezTo>
                    <a:pt x="7" y="9"/>
                    <a:pt x="8" y="9"/>
                    <a:pt x="9" y="10"/>
                  </a:cubicBezTo>
                  <a:cubicBezTo>
                    <a:pt x="9" y="11"/>
                    <a:pt x="10" y="12"/>
                    <a:pt x="10" y="13"/>
                  </a:cubicBezTo>
                  <a:cubicBezTo>
                    <a:pt x="10" y="16"/>
                    <a:pt x="8" y="18"/>
                    <a:pt x="5" y="18"/>
                  </a:cubicBezTo>
                  <a:cubicBezTo>
                    <a:pt x="3" y="18"/>
                    <a:pt x="2" y="17"/>
                    <a:pt x="0" y="16"/>
                  </a:cubicBezTo>
                  <a:cubicBezTo>
                    <a:pt x="0" y="13"/>
                    <a:pt x="0" y="13"/>
                    <a:pt x="0" y="13"/>
                  </a:cubicBezTo>
                  <a:cubicBezTo>
                    <a:pt x="1" y="14"/>
                    <a:pt x="2" y="16"/>
                    <a:pt x="5" y="16"/>
                  </a:cubicBezTo>
                  <a:cubicBezTo>
                    <a:pt x="6" y="16"/>
                    <a:pt x="7" y="15"/>
                    <a:pt x="7" y="13"/>
                  </a:cubicBezTo>
                  <a:cubicBezTo>
                    <a:pt x="7" y="12"/>
                    <a:pt x="6" y="11"/>
                    <a:pt x="5" y="10"/>
                  </a:cubicBezTo>
                  <a:cubicBezTo>
                    <a:pt x="2" y="9"/>
                    <a:pt x="2" y="8"/>
                    <a:pt x="1" y="7"/>
                  </a:cubicBezTo>
                  <a:cubicBezTo>
                    <a:pt x="0" y="7"/>
                    <a:pt x="0" y="6"/>
                    <a:pt x="0" y="5"/>
                  </a:cubicBezTo>
                  <a:cubicBezTo>
                    <a:pt x="0" y="2"/>
                    <a:pt x="2" y="0"/>
                    <a:pt x="5" y="0"/>
                  </a:cubicBezTo>
                  <a:cubicBezTo>
                    <a:pt x="7" y="0"/>
                    <a:pt x="8" y="1"/>
                    <a:pt x="9" y="2"/>
                  </a:cubicBezTo>
                  <a:lnTo>
                    <a:pt x="9" y="4"/>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19" name="Freeform 764"/>
            <p:cNvSpPr>
              <a:spLocks/>
            </p:cNvSpPr>
            <p:nvPr/>
          </p:nvSpPr>
          <p:spPr bwMode="auto">
            <a:xfrm>
              <a:off x="1347788" y="6513513"/>
              <a:ext cx="65088" cy="74613"/>
            </a:xfrm>
            <a:custGeom>
              <a:avLst/>
              <a:gdLst>
                <a:gd name="T0" fmla="*/ 41 w 41"/>
                <a:gd name="T1" fmla="*/ 5 h 47"/>
                <a:gd name="T2" fmla="*/ 23 w 41"/>
                <a:gd name="T3" fmla="*/ 5 h 47"/>
                <a:gd name="T4" fmla="*/ 23 w 41"/>
                <a:gd name="T5" fmla="*/ 47 h 47"/>
                <a:gd name="T6" fmla="*/ 18 w 41"/>
                <a:gd name="T7" fmla="*/ 47 h 47"/>
                <a:gd name="T8" fmla="*/ 18 w 41"/>
                <a:gd name="T9" fmla="*/ 5 h 47"/>
                <a:gd name="T10" fmla="*/ 0 w 41"/>
                <a:gd name="T11" fmla="*/ 5 h 47"/>
                <a:gd name="T12" fmla="*/ 0 w 41"/>
                <a:gd name="T13" fmla="*/ 0 h 47"/>
                <a:gd name="T14" fmla="*/ 41 w 41"/>
                <a:gd name="T15" fmla="*/ 0 h 47"/>
                <a:gd name="T16" fmla="*/ 41 w 41"/>
                <a:gd name="T17"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7">
                  <a:moveTo>
                    <a:pt x="41" y="5"/>
                  </a:moveTo>
                  <a:lnTo>
                    <a:pt x="23" y="5"/>
                  </a:lnTo>
                  <a:lnTo>
                    <a:pt x="23" y="47"/>
                  </a:lnTo>
                  <a:lnTo>
                    <a:pt x="18" y="47"/>
                  </a:lnTo>
                  <a:lnTo>
                    <a:pt x="18" y="5"/>
                  </a:lnTo>
                  <a:lnTo>
                    <a:pt x="0" y="5"/>
                  </a:lnTo>
                  <a:lnTo>
                    <a:pt x="0" y="0"/>
                  </a:lnTo>
                  <a:lnTo>
                    <a:pt x="41" y="0"/>
                  </a:lnTo>
                  <a:lnTo>
                    <a:pt x="41" y="5"/>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20" name="Freeform 765"/>
            <p:cNvSpPr>
              <a:spLocks/>
            </p:cNvSpPr>
            <p:nvPr/>
          </p:nvSpPr>
          <p:spPr bwMode="auto">
            <a:xfrm>
              <a:off x="1422400" y="6513513"/>
              <a:ext cx="46038" cy="74613"/>
            </a:xfrm>
            <a:custGeom>
              <a:avLst/>
              <a:gdLst>
                <a:gd name="T0" fmla="*/ 29 w 29"/>
                <a:gd name="T1" fmla="*/ 5 h 47"/>
                <a:gd name="T2" fmla="*/ 9 w 29"/>
                <a:gd name="T3" fmla="*/ 5 h 47"/>
                <a:gd name="T4" fmla="*/ 9 w 29"/>
                <a:gd name="T5" fmla="*/ 20 h 47"/>
                <a:gd name="T6" fmla="*/ 29 w 29"/>
                <a:gd name="T7" fmla="*/ 20 h 47"/>
                <a:gd name="T8" fmla="*/ 29 w 29"/>
                <a:gd name="T9" fmla="*/ 26 h 47"/>
                <a:gd name="T10" fmla="*/ 9 w 29"/>
                <a:gd name="T11" fmla="*/ 26 h 47"/>
                <a:gd name="T12" fmla="*/ 9 w 29"/>
                <a:gd name="T13" fmla="*/ 41 h 47"/>
                <a:gd name="T14" fmla="*/ 29 w 29"/>
                <a:gd name="T15" fmla="*/ 41 h 47"/>
                <a:gd name="T16" fmla="*/ 29 w 29"/>
                <a:gd name="T17" fmla="*/ 47 h 47"/>
                <a:gd name="T18" fmla="*/ 0 w 29"/>
                <a:gd name="T19" fmla="*/ 47 h 47"/>
                <a:gd name="T20" fmla="*/ 0 w 29"/>
                <a:gd name="T21" fmla="*/ 0 h 47"/>
                <a:gd name="T22" fmla="*/ 29 w 29"/>
                <a:gd name="T23" fmla="*/ 0 h 47"/>
                <a:gd name="T24" fmla="*/ 29 w 29"/>
                <a:gd name="T25"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7">
                  <a:moveTo>
                    <a:pt x="29" y="5"/>
                  </a:moveTo>
                  <a:lnTo>
                    <a:pt x="9" y="5"/>
                  </a:lnTo>
                  <a:lnTo>
                    <a:pt x="9" y="20"/>
                  </a:lnTo>
                  <a:lnTo>
                    <a:pt x="29" y="20"/>
                  </a:lnTo>
                  <a:lnTo>
                    <a:pt x="29" y="26"/>
                  </a:lnTo>
                  <a:lnTo>
                    <a:pt x="9" y="26"/>
                  </a:lnTo>
                  <a:lnTo>
                    <a:pt x="9" y="41"/>
                  </a:lnTo>
                  <a:lnTo>
                    <a:pt x="29" y="41"/>
                  </a:lnTo>
                  <a:lnTo>
                    <a:pt x="29" y="47"/>
                  </a:lnTo>
                  <a:lnTo>
                    <a:pt x="0" y="47"/>
                  </a:lnTo>
                  <a:lnTo>
                    <a:pt x="0" y="0"/>
                  </a:lnTo>
                  <a:lnTo>
                    <a:pt x="29" y="0"/>
                  </a:lnTo>
                  <a:lnTo>
                    <a:pt x="29" y="5"/>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21" name="Freeform 766"/>
            <p:cNvSpPr>
              <a:spLocks/>
            </p:cNvSpPr>
            <p:nvPr/>
          </p:nvSpPr>
          <p:spPr bwMode="auto">
            <a:xfrm>
              <a:off x="1482725" y="6513513"/>
              <a:ext cx="74613" cy="74613"/>
            </a:xfrm>
            <a:custGeom>
              <a:avLst/>
              <a:gdLst>
                <a:gd name="T0" fmla="*/ 47 w 47"/>
                <a:gd name="T1" fmla="*/ 47 h 47"/>
                <a:gd name="T2" fmla="*/ 38 w 47"/>
                <a:gd name="T3" fmla="*/ 47 h 47"/>
                <a:gd name="T4" fmla="*/ 38 w 47"/>
                <a:gd name="T5" fmla="*/ 8 h 47"/>
                <a:gd name="T6" fmla="*/ 23 w 47"/>
                <a:gd name="T7" fmla="*/ 29 h 47"/>
                <a:gd name="T8" fmla="*/ 23 w 47"/>
                <a:gd name="T9" fmla="*/ 29 h 47"/>
                <a:gd name="T10" fmla="*/ 9 w 47"/>
                <a:gd name="T11" fmla="*/ 8 h 47"/>
                <a:gd name="T12" fmla="*/ 9 w 47"/>
                <a:gd name="T13" fmla="*/ 47 h 47"/>
                <a:gd name="T14" fmla="*/ 0 w 47"/>
                <a:gd name="T15" fmla="*/ 47 h 47"/>
                <a:gd name="T16" fmla="*/ 0 w 47"/>
                <a:gd name="T17" fmla="*/ 0 h 47"/>
                <a:gd name="T18" fmla="*/ 6 w 47"/>
                <a:gd name="T19" fmla="*/ 0 h 47"/>
                <a:gd name="T20" fmla="*/ 23 w 47"/>
                <a:gd name="T21" fmla="*/ 20 h 47"/>
                <a:gd name="T22" fmla="*/ 41 w 47"/>
                <a:gd name="T23" fmla="*/ 0 h 47"/>
                <a:gd name="T24" fmla="*/ 47 w 47"/>
                <a:gd name="T25" fmla="*/ 0 h 47"/>
                <a:gd name="T26" fmla="*/ 47 w 47"/>
                <a:gd name="T2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47" y="47"/>
                  </a:moveTo>
                  <a:lnTo>
                    <a:pt x="38" y="47"/>
                  </a:lnTo>
                  <a:lnTo>
                    <a:pt x="38" y="8"/>
                  </a:lnTo>
                  <a:lnTo>
                    <a:pt x="23" y="29"/>
                  </a:lnTo>
                  <a:lnTo>
                    <a:pt x="23" y="29"/>
                  </a:lnTo>
                  <a:lnTo>
                    <a:pt x="9" y="8"/>
                  </a:lnTo>
                  <a:lnTo>
                    <a:pt x="9" y="47"/>
                  </a:lnTo>
                  <a:lnTo>
                    <a:pt x="0" y="47"/>
                  </a:lnTo>
                  <a:lnTo>
                    <a:pt x="0" y="0"/>
                  </a:lnTo>
                  <a:lnTo>
                    <a:pt x="6" y="0"/>
                  </a:lnTo>
                  <a:lnTo>
                    <a:pt x="23" y="20"/>
                  </a:lnTo>
                  <a:lnTo>
                    <a:pt x="41" y="0"/>
                  </a:lnTo>
                  <a:lnTo>
                    <a:pt x="47" y="0"/>
                  </a:lnTo>
                  <a:lnTo>
                    <a:pt x="47" y="47"/>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22" name="Freeform 767"/>
            <p:cNvSpPr>
              <a:spLocks noEditPoints="1"/>
            </p:cNvSpPr>
            <p:nvPr/>
          </p:nvSpPr>
          <p:spPr bwMode="auto">
            <a:xfrm>
              <a:off x="1566863" y="6508750"/>
              <a:ext cx="74613" cy="79375"/>
            </a:xfrm>
            <a:custGeom>
              <a:avLst/>
              <a:gdLst>
                <a:gd name="T0" fmla="*/ 47 w 47"/>
                <a:gd name="T1" fmla="*/ 50 h 50"/>
                <a:gd name="T2" fmla="*/ 41 w 47"/>
                <a:gd name="T3" fmla="*/ 50 h 50"/>
                <a:gd name="T4" fmla="*/ 32 w 47"/>
                <a:gd name="T5" fmla="*/ 35 h 50"/>
                <a:gd name="T6" fmla="*/ 11 w 47"/>
                <a:gd name="T7" fmla="*/ 35 h 50"/>
                <a:gd name="T8" fmla="*/ 6 w 47"/>
                <a:gd name="T9" fmla="*/ 50 h 50"/>
                <a:gd name="T10" fmla="*/ 0 w 47"/>
                <a:gd name="T11" fmla="*/ 50 h 50"/>
                <a:gd name="T12" fmla="*/ 20 w 47"/>
                <a:gd name="T13" fmla="*/ 0 h 50"/>
                <a:gd name="T14" fmla="*/ 26 w 47"/>
                <a:gd name="T15" fmla="*/ 0 h 50"/>
                <a:gd name="T16" fmla="*/ 47 w 47"/>
                <a:gd name="T17" fmla="*/ 50 h 50"/>
                <a:gd name="T18" fmla="*/ 29 w 47"/>
                <a:gd name="T19" fmla="*/ 29 h 50"/>
                <a:gd name="T20" fmla="*/ 23 w 47"/>
                <a:gd name="T21" fmla="*/ 11 h 50"/>
                <a:gd name="T22" fmla="*/ 14 w 47"/>
                <a:gd name="T23" fmla="*/ 29 h 50"/>
                <a:gd name="T24" fmla="*/ 29 w 47"/>
                <a:gd name="T25"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0">
                  <a:moveTo>
                    <a:pt x="47" y="50"/>
                  </a:moveTo>
                  <a:lnTo>
                    <a:pt x="41" y="50"/>
                  </a:lnTo>
                  <a:lnTo>
                    <a:pt x="32" y="35"/>
                  </a:lnTo>
                  <a:lnTo>
                    <a:pt x="11" y="35"/>
                  </a:lnTo>
                  <a:lnTo>
                    <a:pt x="6" y="50"/>
                  </a:lnTo>
                  <a:lnTo>
                    <a:pt x="0" y="50"/>
                  </a:lnTo>
                  <a:lnTo>
                    <a:pt x="20" y="0"/>
                  </a:lnTo>
                  <a:lnTo>
                    <a:pt x="26" y="0"/>
                  </a:lnTo>
                  <a:lnTo>
                    <a:pt x="47" y="50"/>
                  </a:lnTo>
                  <a:close/>
                  <a:moveTo>
                    <a:pt x="29" y="29"/>
                  </a:moveTo>
                  <a:lnTo>
                    <a:pt x="23" y="11"/>
                  </a:lnTo>
                  <a:lnTo>
                    <a:pt x="14" y="29"/>
                  </a:lnTo>
                  <a:lnTo>
                    <a:pt x="29" y="29"/>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23" name="Freeform 768"/>
            <p:cNvSpPr>
              <a:spLocks/>
            </p:cNvSpPr>
            <p:nvPr/>
          </p:nvSpPr>
          <p:spPr bwMode="auto">
            <a:xfrm>
              <a:off x="1677988" y="6508750"/>
              <a:ext cx="46038" cy="82550"/>
            </a:xfrm>
            <a:custGeom>
              <a:avLst/>
              <a:gdLst>
                <a:gd name="T0" fmla="*/ 9 w 10"/>
                <a:gd name="T1" fmla="*/ 4 h 18"/>
                <a:gd name="T2" fmla="*/ 5 w 10"/>
                <a:gd name="T3" fmla="*/ 3 h 18"/>
                <a:gd name="T4" fmla="*/ 2 w 10"/>
                <a:gd name="T5" fmla="*/ 4 h 18"/>
                <a:gd name="T6" fmla="*/ 7 w 10"/>
                <a:gd name="T7" fmla="*/ 8 h 18"/>
                <a:gd name="T8" fmla="*/ 9 w 10"/>
                <a:gd name="T9" fmla="*/ 10 h 18"/>
                <a:gd name="T10" fmla="*/ 10 w 10"/>
                <a:gd name="T11" fmla="*/ 13 h 18"/>
                <a:gd name="T12" fmla="*/ 5 w 10"/>
                <a:gd name="T13" fmla="*/ 18 h 18"/>
                <a:gd name="T14" fmla="*/ 0 w 10"/>
                <a:gd name="T15" fmla="*/ 16 h 18"/>
                <a:gd name="T16" fmla="*/ 0 w 10"/>
                <a:gd name="T17" fmla="*/ 13 h 18"/>
                <a:gd name="T18" fmla="*/ 5 w 10"/>
                <a:gd name="T19" fmla="*/ 16 h 18"/>
                <a:gd name="T20" fmla="*/ 7 w 10"/>
                <a:gd name="T21" fmla="*/ 13 h 18"/>
                <a:gd name="T22" fmla="*/ 5 w 10"/>
                <a:gd name="T23" fmla="*/ 10 h 18"/>
                <a:gd name="T24" fmla="*/ 1 w 10"/>
                <a:gd name="T25" fmla="*/ 7 h 18"/>
                <a:gd name="T26" fmla="*/ 0 w 10"/>
                <a:gd name="T27" fmla="*/ 5 h 18"/>
                <a:gd name="T28" fmla="*/ 5 w 10"/>
                <a:gd name="T29" fmla="*/ 0 h 18"/>
                <a:gd name="T30" fmla="*/ 9 w 10"/>
                <a:gd name="T31" fmla="*/ 2 h 18"/>
                <a:gd name="T32" fmla="*/ 9 w 10"/>
                <a:gd name="T3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18">
                  <a:moveTo>
                    <a:pt x="9" y="4"/>
                  </a:moveTo>
                  <a:cubicBezTo>
                    <a:pt x="8" y="3"/>
                    <a:pt x="6" y="3"/>
                    <a:pt x="5" y="3"/>
                  </a:cubicBezTo>
                  <a:cubicBezTo>
                    <a:pt x="3" y="3"/>
                    <a:pt x="2" y="3"/>
                    <a:pt x="2" y="4"/>
                  </a:cubicBezTo>
                  <a:cubicBezTo>
                    <a:pt x="2" y="6"/>
                    <a:pt x="3" y="7"/>
                    <a:pt x="7" y="8"/>
                  </a:cubicBezTo>
                  <a:cubicBezTo>
                    <a:pt x="7" y="9"/>
                    <a:pt x="8" y="9"/>
                    <a:pt x="9" y="10"/>
                  </a:cubicBezTo>
                  <a:cubicBezTo>
                    <a:pt x="9" y="11"/>
                    <a:pt x="10" y="12"/>
                    <a:pt x="10" y="13"/>
                  </a:cubicBezTo>
                  <a:cubicBezTo>
                    <a:pt x="10" y="16"/>
                    <a:pt x="8" y="18"/>
                    <a:pt x="5" y="18"/>
                  </a:cubicBezTo>
                  <a:cubicBezTo>
                    <a:pt x="3" y="18"/>
                    <a:pt x="1" y="17"/>
                    <a:pt x="0" y="16"/>
                  </a:cubicBezTo>
                  <a:cubicBezTo>
                    <a:pt x="0" y="13"/>
                    <a:pt x="0" y="13"/>
                    <a:pt x="0" y="13"/>
                  </a:cubicBezTo>
                  <a:cubicBezTo>
                    <a:pt x="1" y="14"/>
                    <a:pt x="2" y="16"/>
                    <a:pt x="5" y="16"/>
                  </a:cubicBezTo>
                  <a:cubicBezTo>
                    <a:pt x="6" y="16"/>
                    <a:pt x="7" y="15"/>
                    <a:pt x="7" y="13"/>
                  </a:cubicBezTo>
                  <a:cubicBezTo>
                    <a:pt x="7" y="12"/>
                    <a:pt x="6" y="11"/>
                    <a:pt x="5" y="10"/>
                  </a:cubicBezTo>
                  <a:cubicBezTo>
                    <a:pt x="2" y="9"/>
                    <a:pt x="2" y="8"/>
                    <a:pt x="1" y="7"/>
                  </a:cubicBezTo>
                  <a:cubicBezTo>
                    <a:pt x="0" y="7"/>
                    <a:pt x="0" y="6"/>
                    <a:pt x="0" y="5"/>
                  </a:cubicBezTo>
                  <a:cubicBezTo>
                    <a:pt x="0" y="2"/>
                    <a:pt x="2" y="0"/>
                    <a:pt x="5" y="0"/>
                  </a:cubicBezTo>
                  <a:cubicBezTo>
                    <a:pt x="6" y="0"/>
                    <a:pt x="8" y="1"/>
                    <a:pt x="9" y="2"/>
                  </a:cubicBezTo>
                  <a:lnTo>
                    <a:pt x="9" y="4"/>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24" name="Freeform 769"/>
            <p:cNvSpPr>
              <a:spLocks noEditPoints="1"/>
            </p:cNvSpPr>
            <p:nvPr/>
          </p:nvSpPr>
          <p:spPr bwMode="auto">
            <a:xfrm>
              <a:off x="1724025" y="6508750"/>
              <a:ext cx="79375" cy="79375"/>
            </a:xfrm>
            <a:custGeom>
              <a:avLst/>
              <a:gdLst>
                <a:gd name="T0" fmla="*/ 50 w 50"/>
                <a:gd name="T1" fmla="*/ 50 h 50"/>
                <a:gd name="T2" fmla="*/ 41 w 50"/>
                <a:gd name="T3" fmla="*/ 50 h 50"/>
                <a:gd name="T4" fmla="*/ 35 w 50"/>
                <a:gd name="T5" fmla="*/ 35 h 50"/>
                <a:gd name="T6" fmla="*/ 15 w 50"/>
                <a:gd name="T7" fmla="*/ 35 h 50"/>
                <a:gd name="T8" fmla="*/ 9 w 50"/>
                <a:gd name="T9" fmla="*/ 50 h 50"/>
                <a:gd name="T10" fmla="*/ 0 w 50"/>
                <a:gd name="T11" fmla="*/ 50 h 50"/>
                <a:gd name="T12" fmla="*/ 24 w 50"/>
                <a:gd name="T13" fmla="*/ 0 h 50"/>
                <a:gd name="T14" fmla="*/ 27 w 50"/>
                <a:gd name="T15" fmla="*/ 0 h 50"/>
                <a:gd name="T16" fmla="*/ 50 w 50"/>
                <a:gd name="T17" fmla="*/ 50 h 50"/>
                <a:gd name="T18" fmla="*/ 33 w 50"/>
                <a:gd name="T19" fmla="*/ 29 h 50"/>
                <a:gd name="T20" fmla="*/ 24 w 50"/>
                <a:gd name="T21" fmla="*/ 11 h 50"/>
                <a:gd name="T22" fmla="*/ 18 w 50"/>
                <a:gd name="T23" fmla="*/ 29 h 50"/>
                <a:gd name="T24" fmla="*/ 33 w 50"/>
                <a:gd name="T25"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50" y="50"/>
                  </a:moveTo>
                  <a:lnTo>
                    <a:pt x="41" y="50"/>
                  </a:lnTo>
                  <a:lnTo>
                    <a:pt x="35" y="35"/>
                  </a:lnTo>
                  <a:lnTo>
                    <a:pt x="15" y="35"/>
                  </a:lnTo>
                  <a:lnTo>
                    <a:pt x="9" y="50"/>
                  </a:lnTo>
                  <a:lnTo>
                    <a:pt x="0" y="50"/>
                  </a:lnTo>
                  <a:lnTo>
                    <a:pt x="24" y="0"/>
                  </a:lnTo>
                  <a:lnTo>
                    <a:pt x="27" y="0"/>
                  </a:lnTo>
                  <a:lnTo>
                    <a:pt x="50" y="50"/>
                  </a:lnTo>
                  <a:close/>
                  <a:moveTo>
                    <a:pt x="33" y="29"/>
                  </a:moveTo>
                  <a:lnTo>
                    <a:pt x="24" y="11"/>
                  </a:lnTo>
                  <a:lnTo>
                    <a:pt x="18" y="29"/>
                  </a:lnTo>
                  <a:lnTo>
                    <a:pt x="33" y="29"/>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25" name="Freeform 770"/>
            <p:cNvSpPr>
              <a:spLocks/>
            </p:cNvSpPr>
            <p:nvPr/>
          </p:nvSpPr>
          <p:spPr bwMode="auto">
            <a:xfrm>
              <a:off x="1812925" y="6513513"/>
              <a:ext cx="69850" cy="74613"/>
            </a:xfrm>
            <a:custGeom>
              <a:avLst/>
              <a:gdLst>
                <a:gd name="T0" fmla="*/ 44 w 44"/>
                <a:gd name="T1" fmla="*/ 47 h 47"/>
                <a:gd name="T2" fmla="*/ 38 w 44"/>
                <a:gd name="T3" fmla="*/ 47 h 47"/>
                <a:gd name="T4" fmla="*/ 6 w 44"/>
                <a:gd name="T5" fmla="*/ 8 h 47"/>
                <a:gd name="T6" fmla="*/ 6 w 44"/>
                <a:gd name="T7" fmla="*/ 47 h 47"/>
                <a:gd name="T8" fmla="*/ 0 w 44"/>
                <a:gd name="T9" fmla="*/ 47 h 47"/>
                <a:gd name="T10" fmla="*/ 0 w 44"/>
                <a:gd name="T11" fmla="*/ 0 h 47"/>
                <a:gd name="T12" fmla="*/ 6 w 44"/>
                <a:gd name="T13" fmla="*/ 0 h 47"/>
                <a:gd name="T14" fmla="*/ 38 w 44"/>
                <a:gd name="T15" fmla="*/ 38 h 47"/>
                <a:gd name="T16" fmla="*/ 38 w 44"/>
                <a:gd name="T17" fmla="*/ 0 h 47"/>
                <a:gd name="T18" fmla="*/ 44 w 44"/>
                <a:gd name="T19" fmla="*/ 0 h 47"/>
                <a:gd name="T20" fmla="*/ 44 w 44"/>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7">
                  <a:moveTo>
                    <a:pt x="44" y="47"/>
                  </a:moveTo>
                  <a:lnTo>
                    <a:pt x="38" y="47"/>
                  </a:lnTo>
                  <a:lnTo>
                    <a:pt x="6" y="8"/>
                  </a:lnTo>
                  <a:lnTo>
                    <a:pt x="6" y="47"/>
                  </a:lnTo>
                  <a:lnTo>
                    <a:pt x="0" y="47"/>
                  </a:lnTo>
                  <a:lnTo>
                    <a:pt x="0" y="0"/>
                  </a:lnTo>
                  <a:lnTo>
                    <a:pt x="6" y="0"/>
                  </a:lnTo>
                  <a:lnTo>
                    <a:pt x="38" y="38"/>
                  </a:lnTo>
                  <a:lnTo>
                    <a:pt x="38" y="0"/>
                  </a:lnTo>
                  <a:lnTo>
                    <a:pt x="44" y="0"/>
                  </a:lnTo>
                  <a:lnTo>
                    <a:pt x="44" y="47"/>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26" name="Rectangle 771"/>
            <p:cNvSpPr>
              <a:spLocks noChangeArrowheads="1"/>
            </p:cNvSpPr>
            <p:nvPr/>
          </p:nvSpPr>
          <p:spPr bwMode="auto">
            <a:xfrm>
              <a:off x="1901825" y="6513513"/>
              <a:ext cx="12700" cy="74613"/>
            </a:xfrm>
            <a:prstGeom prst="rect">
              <a:avLst/>
            </a:prstGeom>
            <a:solidFill>
              <a:srgbClr val="0050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27" name="Freeform 772"/>
            <p:cNvSpPr>
              <a:spLocks/>
            </p:cNvSpPr>
            <p:nvPr/>
          </p:nvSpPr>
          <p:spPr bwMode="auto">
            <a:xfrm>
              <a:off x="1924050" y="6513513"/>
              <a:ext cx="65088" cy="74613"/>
            </a:xfrm>
            <a:custGeom>
              <a:avLst/>
              <a:gdLst>
                <a:gd name="T0" fmla="*/ 41 w 41"/>
                <a:gd name="T1" fmla="*/ 5 h 47"/>
                <a:gd name="T2" fmla="*/ 24 w 41"/>
                <a:gd name="T3" fmla="*/ 5 h 47"/>
                <a:gd name="T4" fmla="*/ 24 w 41"/>
                <a:gd name="T5" fmla="*/ 47 h 47"/>
                <a:gd name="T6" fmla="*/ 18 w 41"/>
                <a:gd name="T7" fmla="*/ 47 h 47"/>
                <a:gd name="T8" fmla="*/ 18 w 41"/>
                <a:gd name="T9" fmla="*/ 5 h 47"/>
                <a:gd name="T10" fmla="*/ 0 w 41"/>
                <a:gd name="T11" fmla="*/ 5 h 47"/>
                <a:gd name="T12" fmla="*/ 0 w 41"/>
                <a:gd name="T13" fmla="*/ 0 h 47"/>
                <a:gd name="T14" fmla="*/ 41 w 41"/>
                <a:gd name="T15" fmla="*/ 0 h 47"/>
                <a:gd name="T16" fmla="*/ 41 w 41"/>
                <a:gd name="T17"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7">
                  <a:moveTo>
                    <a:pt x="41" y="5"/>
                  </a:moveTo>
                  <a:lnTo>
                    <a:pt x="24" y="5"/>
                  </a:lnTo>
                  <a:lnTo>
                    <a:pt x="24" y="47"/>
                  </a:lnTo>
                  <a:lnTo>
                    <a:pt x="18" y="47"/>
                  </a:lnTo>
                  <a:lnTo>
                    <a:pt x="18" y="5"/>
                  </a:lnTo>
                  <a:lnTo>
                    <a:pt x="0" y="5"/>
                  </a:lnTo>
                  <a:lnTo>
                    <a:pt x="0" y="0"/>
                  </a:lnTo>
                  <a:lnTo>
                    <a:pt x="41" y="0"/>
                  </a:lnTo>
                  <a:lnTo>
                    <a:pt x="41" y="5"/>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28" name="Freeform 773"/>
            <p:cNvSpPr>
              <a:spLocks noEditPoints="1"/>
            </p:cNvSpPr>
            <p:nvPr/>
          </p:nvSpPr>
          <p:spPr bwMode="auto">
            <a:xfrm>
              <a:off x="1979613" y="6508750"/>
              <a:ext cx="74613" cy="79375"/>
            </a:xfrm>
            <a:custGeom>
              <a:avLst/>
              <a:gdLst>
                <a:gd name="T0" fmla="*/ 47 w 47"/>
                <a:gd name="T1" fmla="*/ 50 h 50"/>
                <a:gd name="T2" fmla="*/ 41 w 47"/>
                <a:gd name="T3" fmla="*/ 50 h 50"/>
                <a:gd name="T4" fmla="*/ 36 w 47"/>
                <a:gd name="T5" fmla="*/ 35 h 50"/>
                <a:gd name="T6" fmla="*/ 15 w 47"/>
                <a:gd name="T7" fmla="*/ 35 h 50"/>
                <a:gd name="T8" fmla="*/ 6 w 47"/>
                <a:gd name="T9" fmla="*/ 50 h 50"/>
                <a:gd name="T10" fmla="*/ 0 w 47"/>
                <a:gd name="T11" fmla="*/ 50 h 50"/>
                <a:gd name="T12" fmla="*/ 21 w 47"/>
                <a:gd name="T13" fmla="*/ 0 h 50"/>
                <a:gd name="T14" fmla="*/ 27 w 47"/>
                <a:gd name="T15" fmla="*/ 0 h 50"/>
                <a:gd name="T16" fmla="*/ 47 w 47"/>
                <a:gd name="T17" fmla="*/ 50 h 50"/>
                <a:gd name="T18" fmla="*/ 33 w 47"/>
                <a:gd name="T19" fmla="*/ 29 h 50"/>
                <a:gd name="T20" fmla="*/ 24 w 47"/>
                <a:gd name="T21" fmla="*/ 11 h 50"/>
                <a:gd name="T22" fmla="*/ 15 w 47"/>
                <a:gd name="T23" fmla="*/ 29 h 50"/>
                <a:gd name="T24" fmla="*/ 33 w 47"/>
                <a:gd name="T25"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0">
                  <a:moveTo>
                    <a:pt x="47" y="50"/>
                  </a:moveTo>
                  <a:lnTo>
                    <a:pt x="41" y="50"/>
                  </a:lnTo>
                  <a:lnTo>
                    <a:pt x="36" y="35"/>
                  </a:lnTo>
                  <a:lnTo>
                    <a:pt x="15" y="35"/>
                  </a:lnTo>
                  <a:lnTo>
                    <a:pt x="6" y="50"/>
                  </a:lnTo>
                  <a:lnTo>
                    <a:pt x="0" y="50"/>
                  </a:lnTo>
                  <a:lnTo>
                    <a:pt x="21" y="0"/>
                  </a:lnTo>
                  <a:lnTo>
                    <a:pt x="27" y="0"/>
                  </a:lnTo>
                  <a:lnTo>
                    <a:pt x="47" y="50"/>
                  </a:lnTo>
                  <a:close/>
                  <a:moveTo>
                    <a:pt x="33" y="29"/>
                  </a:moveTo>
                  <a:lnTo>
                    <a:pt x="24" y="11"/>
                  </a:lnTo>
                  <a:lnTo>
                    <a:pt x="15" y="29"/>
                  </a:lnTo>
                  <a:lnTo>
                    <a:pt x="33" y="29"/>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29" name="Freeform 774"/>
            <p:cNvSpPr>
              <a:spLocks noEditPoints="1"/>
            </p:cNvSpPr>
            <p:nvPr/>
          </p:nvSpPr>
          <p:spPr bwMode="auto">
            <a:xfrm>
              <a:off x="2063750" y="6513513"/>
              <a:ext cx="60325" cy="74613"/>
            </a:xfrm>
            <a:custGeom>
              <a:avLst/>
              <a:gdLst>
                <a:gd name="T0" fmla="*/ 5 w 13"/>
                <a:gd name="T1" fmla="*/ 0 h 16"/>
                <a:gd name="T2" fmla="*/ 7 w 13"/>
                <a:gd name="T3" fmla="*/ 0 h 16"/>
                <a:gd name="T4" fmla="*/ 10 w 13"/>
                <a:gd name="T5" fmla="*/ 4 h 16"/>
                <a:gd name="T6" fmla="*/ 7 w 13"/>
                <a:gd name="T7" fmla="*/ 8 h 16"/>
                <a:gd name="T8" fmla="*/ 11 w 13"/>
                <a:gd name="T9" fmla="*/ 13 h 16"/>
                <a:gd name="T10" fmla="*/ 13 w 13"/>
                <a:gd name="T11" fmla="*/ 16 h 16"/>
                <a:gd name="T12" fmla="*/ 11 w 13"/>
                <a:gd name="T13" fmla="*/ 16 h 16"/>
                <a:gd name="T14" fmla="*/ 7 w 13"/>
                <a:gd name="T15" fmla="*/ 11 h 16"/>
                <a:gd name="T16" fmla="*/ 3 w 13"/>
                <a:gd name="T17" fmla="*/ 9 h 16"/>
                <a:gd name="T18" fmla="*/ 3 w 13"/>
                <a:gd name="T19" fmla="*/ 9 h 16"/>
                <a:gd name="T20" fmla="*/ 3 w 13"/>
                <a:gd name="T21" fmla="*/ 16 h 16"/>
                <a:gd name="T22" fmla="*/ 0 w 13"/>
                <a:gd name="T23" fmla="*/ 16 h 16"/>
                <a:gd name="T24" fmla="*/ 0 w 13"/>
                <a:gd name="T25" fmla="*/ 0 h 16"/>
                <a:gd name="T26" fmla="*/ 5 w 13"/>
                <a:gd name="T27" fmla="*/ 0 h 16"/>
                <a:gd name="T28" fmla="*/ 3 w 13"/>
                <a:gd name="T29" fmla="*/ 2 h 16"/>
                <a:gd name="T30" fmla="*/ 3 w 13"/>
                <a:gd name="T31" fmla="*/ 7 h 16"/>
                <a:gd name="T32" fmla="*/ 4 w 13"/>
                <a:gd name="T33" fmla="*/ 7 h 16"/>
                <a:gd name="T34" fmla="*/ 6 w 13"/>
                <a:gd name="T35" fmla="*/ 7 h 16"/>
                <a:gd name="T36" fmla="*/ 8 w 13"/>
                <a:gd name="T37" fmla="*/ 4 h 16"/>
                <a:gd name="T38" fmla="*/ 6 w 13"/>
                <a:gd name="T39" fmla="*/ 2 h 16"/>
                <a:gd name="T40" fmla="*/ 4 w 13"/>
                <a:gd name="T41" fmla="*/ 2 h 16"/>
                <a:gd name="T42" fmla="*/ 3 w 13"/>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6">
                  <a:moveTo>
                    <a:pt x="5" y="0"/>
                  </a:moveTo>
                  <a:cubicBezTo>
                    <a:pt x="5" y="0"/>
                    <a:pt x="6" y="0"/>
                    <a:pt x="7" y="0"/>
                  </a:cubicBezTo>
                  <a:cubicBezTo>
                    <a:pt x="9" y="1"/>
                    <a:pt x="10" y="3"/>
                    <a:pt x="10" y="4"/>
                  </a:cubicBezTo>
                  <a:cubicBezTo>
                    <a:pt x="10" y="6"/>
                    <a:pt x="9" y="8"/>
                    <a:pt x="7" y="8"/>
                  </a:cubicBezTo>
                  <a:cubicBezTo>
                    <a:pt x="9" y="9"/>
                    <a:pt x="10" y="11"/>
                    <a:pt x="11" y="13"/>
                  </a:cubicBezTo>
                  <a:cubicBezTo>
                    <a:pt x="12" y="14"/>
                    <a:pt x="12" y="15"/>
                    <a:pt x="13" y="16"/>
                  </a:cubicBezTo>
                  <a:cubicBezTo>
                    <a:pt x="11" y="16"/>
                    <a:pt x="11" y="16"/>
                    <a:pt x="11" y="16"/>
                  </a:cubicBezTo>
                  <a:cubicBezTo>
                    <a:pt x="10" y="16"/>
                    <a:pt x="8" y="12"/>
                    <a:pt x="7" y="11"/>
                  </a:cubicBezTo>
                  <a:cubicBezTo>
                    <a:pt x="5" y="9"/>
                    <a:pt x="5" y="9"/>
                    <a:pt x="3" y="9"/>
                  </a:cubicBezTo>
                  <a:cubicBezTo>
                    <a:pt x="3" y="9"/>
                    <a:pt x="3" y="9"/>
                    <a:pt x="3" y="9"/>
                  </a:cubicBezTo>
                  <a:cubicBezTo>
                    <a:pt x="3" y="16"/>
                    <a:pt x="3" y="16"/>
                    <a:pt x="3" y="16"/>
                  </a:cubicBezTo>
                  <a:cubicBezTo>
                    <a:pt x="0" y="16"/>
                    <a:pt x="0" y="16"/>
                    <a:pt x="0" y="16"/>
                  </a:cubicBezTo>
                  <a:cubicBezTo>
                    <a:pt x="0" y="0"/>
                    <a:pt x="0" y="0"/>
                    <a:pt x="0" y="0"/>
                  </a:cubicBezTo>
                  <a:lnTo>
                    <a:pt x="5" y="0"/>
                  </a:lnTo>
                  <a:close/>
                  <a:moveTo>
                    <a:pt x="3" y="2"/>
                  </a:moveTo>
                  <a:cubicBezTo>
                    <a:pt x="3" y="7"/>
                    <a:pt x="3" y="7"/>
                    <a:pt x="3" y="7"/>
                  </a:cubicBezTo>
                  <a:cubicBezTo>
                    <a:pt x="4" y="7"/>
                    <a:pt x="4" y="7"/>
                    <a:pt x="4" y="7"/>
                  </a:cubicBezTo>
                  <a:cubicBezTo>
                    <a:pt x="4" y="7"/>
                    <a:pt x="5" y="7"/>
                    <a:pt x="6" y="7"/>
                  </a:cubicBezTo>
                  <a:cubicBezTo>
                    <a:pt x="7" y="6"/>
                    <a:pt x="8" y="5"/>
                    <a:pt x="8" y="4"/>
                  </a:cubicBezTo>
                  <a:cubicBezTo>
                    <a:pt x="8" y="3"/>
                    <a:pt x="7" y="2"/>
                    <a:pt x="6" y="2"/>
                  </a:cubicBezTo>
                  <a:cubicBezTo>
                    <a:pt x="6" y="2"/>
                    <a:pt x="5" y="2"/>
                    <a:pt x="4" y="2"/>
                  </a:cubicBezTo>
                  <a:lnTo>
                    <a:pt x="3" y="2"/>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30" name="Rectangle 775"/>
            <p:cNvSpPr>
              <a:spLocks noChangeArrowheads="1"/>
            </p:cNvSpPr>
            <p:nvPr/>
          </p:nvSpPr>
          <p:spPr bwMode="auto">
            <a:xfrm>
              <a:off x="2133600" y="6513513"/>
              <a:ext cx="14288" cy="74613"/>
            </a:xfrm>
            <a:prstGeom prst="rect">
              <a:avLst/>
            </a:prstGeom>
            <a:solidFill>
              <a:srgbClr val="0050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31" name="Freeform 776"/>
            <p:cNvSpPr>
              <a:spLocks noEditPoints="1"/>
            </p:cNvSpPr>
            <p:nvPr/>
          </p:nvSpPr>
          <p:spPr bwMode="auto">
            <a:xfrm>
              <a:off x="2162175" y="6508750"/>
              <a:ext cx="82550" cy="82550"/>
            </a:xfrm>
            <a:custGeom>
              <a:avLst/>
              <a:gdLst>
                <a:gd name="T0" fmla="*/ 18 w 18"/>
                <a:gd name="T1" fmla="*/ 9 h 18"/>
                <a:gd name="T2" fmla="*/ 9 w 18"/>
                <a:gd name="T3" fmla="*/ 18 h 18"/>
                <a:gd name="T4" fmla="*/ 0 w 18"/>
                <a:gd name="T5" fmla="*/ 9 h 18"/>
                <a:gd name="T6" fmla="*/ 9 w 18"/>
                <a:gd name="T7" fmla="*/ 0 h 18"/>
                <a:gd name="T8" fmla="*/ 18 w 18"/>
                <a:gd name="T9" fmla="*/ 9 h 18"/>
                <a:gd name="T10" fmla="*/ 2 w 18"/>
                <a:gd name="T11" fmla="*/ 9 h 18"/>
                <a:gd name="T12" fmla="*/ 9 w 18"/>
                <a:gd name="T13" fmla="*/ 15 h 18"/>
                <a:gd name="T14" fmla="*/ 14 w 18"/>
                <a:gd name="T15" fmla="*/ 13 h 18"/>
                <a:gd name="T16" fmla="*/ 15 w 18"/>
                <a:gd name="T17" fmla="*/ 9 h 18"/>
                <a:gd name="T18" fmla="*/ 9 w 18"/>
                <a:gd name="T19" fmla="*/ 3 h 18"/>
                <a:gd name="T20" fmla="*/ 2 w 18"/>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18" y="9"/>
                  </a:moveTo>
                  <a:cubicBezTo>
                    <a:pt x="18" y="14"/>
                    <a:pt x="14" y="18"/>
                    <a:pt x="9" y="18"/>
                  </a:cubicBezTo>
                  <a:cubicBezTo>
                    <a:pt x="3" y="18"/>
                    <a:pt x="0" y="14"/>
                    <a:pt x="0" y="9"/>
                  </a:cubicBezTo>
                  <a:cubicBezTo>
                    <a:pt x="0" y="5"/>
                    <a:pt x="3" y="0"/>
                    <a:pt x="9" y="0"/>
                  </a:cubicBezTo>
                  <a:cubicBezTo>
                    <a:pt x="14" y="0"/>
                    <a:pt x="18" y="4"/>
                    <a:pt x="18" y="9"/>
                  </a:cubicBezTo>
                  <a:close/>
                  <a:moveTo>
                    <a:pt x="2" y="9"/>
                  </a:moveTo>
                  <a:cubicBezTo>
                    <a:pt x="2" y="13"/>
                    <a:pt x="5" y="15"/>
                    <a:pt x="9" y="15"/>
                  </a:cubicBezTo>
                  <a:cubicBezTo>
                    <a:pt x="11" y="15"/>
                    <a:pt x="13" y="15"/>
                    <a:pt x="14" y="13"/>
                  </a:cubicBezTo>
                  <a:cubicBezTo>
                    <a:pt x="15" y="12"/>
                    <a:pt x="15" y="10"/>
                    <a:pt x="15" y="9"/>
                  </a:cubicBezTo>
                  <a:cubicBezTo>
                    <a:pt x="15" y="6"/>
                    <a:pt x="13" y="3"/>
                    <a:pt x="9" y="3"/>
                  </a:cubicBezTo>
                  <a:cubicBezTo>
                    <a:pt x="4" y="3"/>
                    <a:pt x="2" y="6"/>
                    <a:pt x="2" y="9"/>
                  </a:cubicBez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32" name="Freeform 777"/>
            <p:cNvSpPr>
              <a:spLocks noEditPoints="1"/>
            </p:cNvSpPr>
            <p:nvPr/>
          </p:nvSpPr>
          <p:spPr bwMode="auto">
            <a:xfrm>
              <a:off x="2292350" y="6513513"/>
              <a:ext cx="60325" cy="74613"/>
            </a:xfrm>
            <a:custGeom>
              <a:avLst/>
              <a:gdLst>
                <a:gd name="T0" fmla="*/ 4 w 13"/>
                <a:gd name="T1" fmla="*/ 0 h 16"/>
                <a:gd name="T2" fmla="*/ 7 w 13"/>
                <a:gd name="T3" fmla="*/ 0 h 16"/>
                <a:gd name="T4" fmla="*/ 10 w 13"/>
                <a:gd name="T5" fmla="*/ 4 h 16"/>
                <a:gd name="T6" fmla="*/ 7 w 13"/>
                <a:gd name="T7" fmla="*/ 8 h 16"/>
                <a:gd name="T8" fmla="*/ 10 w 13"/>
                <a:gd name="T9" fmla="*/ 13 h 16"/>
                <a:gd name="T10" fmla="*/ 13 w 13"/>
                <a:gd name="T11" fmla="*/ 16 h 16"/>
                <a:gd name="T12" fmla="*/ 10 w 13"/>
                <a:gd name="T13" fmla="*/ 16 h 16"/>
                <a:gd name="T14" fmla="*/ 6 w 13"/>
                <a:gd name="T15" fmla="*/ 11 h 16"/>
                <a:gd name="T16" fmla="*/ 3 w 13"/>
                <a:gd name="T17" fmla="*/ 9 h 16"/>
                <a:gd name="T18" fmla="*/ 2 w 13"/>
                <a:gd name="T19" fmla="*/ 9 h 16"/>
                <a:gd name="T20" fmla="*/ 2 w 13"/>
                <a:gd name="T21" fmla="*/ 16 h 16"/>
                <a:gd name="T22" fmla="*/ 0 w 13"/>
                <a:gd name="T23" fmla="*/ 16 h 16"/>
                <a:gd name="T24" fmla="*/ 0 w 13"/>
                <a:gd name="T25" fmla="*/ 0 h 16"/>
                <a:gd name="T26" fmla="*/ 4 w 13"/>
                <a:gd name="T27" fmla="*/ 0 h 16"/>
                <a:gd name="T28" fmla="*/ 2 w 13"/>
                <a:gd name="T29" fmla="*/ 2 h 16"/>
                <a:gd name="T30" fmla="*/ 2 w 13"/>
                <a:gd name="T31" fmla="*/ 7 h 16"/>
                <a:gd name="T32" fmla="*/ 3 w 13"/>
                <a:gd name="T33" fmla="*/ 7 h 16"/>
                <a:gd name="T34" fmla="*/ 5 w 13"/>
                <a:gd name="T35" fmla="*/ 7 h 16"/>
                <a:gd name="T36" fmla="*/ 7 w 13"/>
                <a:gd name="T37" fmla="*/ 4 h 16"/>
                <a:gd name="T38" fmla="*/ 6 w 13"/>
                <a:gd name="T39" fmla="*/ 2 h 16"/>
                <a:gd name="T40" fmla="*/ 3 w 13"/>
                <a:gd name="T41" fmla="*/ 2 h 16"/>
                <a:gd name="T42" fmla="*/ 2 w 13"/>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6">
                  <a:moveTo>
                    <a:pt x="4" y="0"/>
                  </a:moveTo>
                  <a:cubicBezTo>
                    <a:pt x="5" y="0"/>
                    <a:pt x="6" y="0"/>
                    <a:pt x="7" y="0"/>
                  </a:cubicBezTo>
                  <a:cubicBezTo>
                    <a:pt x="9" y="1"/>
                    <a:pt x="10" y="3"/>
                    <a:pt x="10" y="4"/>
                  </a:cubicBezTo>
                  <a:cubicBezTo>
                    <a:pt x="10" y="6"/>
                    <a:pt x="9" y="8"/>
                    <a:pt x="7" y="8"/>
                  </a:cubicBezTo>
                  <a:cubicBezTo>
                    <a:pt x="8" y="9"/>
                    <a:pt x="9" y="11"/>
                    <a:pt x="10" y="13"/>
                  </a:cubicBezTo>
                  <a:cubicBezTo>
                    <a:pt x="11" y="14"/>
                    <a:pt x="12" y="15"/>
                    <a:pt x="13" y="16"/>
                  </a:cubicBezTo>
                  <a:cubicBezTo>
                    <a:pt x="10" y="16"/>
                    <a:pt x="10" y="16"/>
                    <a:pt x="10" y="16"/>
                  </a:cubicBezTo>
                  <a:cubicBezTo>
                    <a:pt x="9" y="16"/>
                    <a:pt x="7" y="12"/>
                    <a:pt x="6" y="11"/>
                  </a:cubicBezTo>
                  <a:cubicBezTo>
                    <a:pt x="5" y="9"/>
                    <a:pt x="4" y="9"/>
                    <a:pt x="3" y="9"/>
                  </a:cubicBezTo>
                  <a:cubicBezTo>
                    <a:pt x="2" y="9"/>
                    <a:pt x="2" y="9"/>
                    <a:pt x="2" y="9"/>
                  </a:cubicBezTo>
                  <a:cubicBezTo>
                    <a:pt x="2" y="16"/>
                    <a:pt x="2" y="16"/>
                    <a:pt x="2" y="16"/>
                  </a:cubicBezTo>
                  <a:cubicBezTo>
                    <a:pt x="0" y="16"/>
                    <a:pt x="0" y="16"/>
                    <a:pt x="0" y="16"/>
                  </a:cubicBezTo>
                  <a:cubicBezTo>
                    <a:pt x="0" y="0"/>
                    <a:pt x="0" y="0"/>
                    <a:pt x="0" y="0"/>
                  </a:cubicBezTo>
                  <a:lnTo>
                    <a:pt x="4" y="0"/>
                  </a:lnTo>
                  <a:close/>
                  <a:moveTo>
                    <a:pt x="2" y="2"/>
                  </a:moveTo>
                  <a:cubicBezTo>
                    <a:pt x="2" y="7"/>
                    <a:pt x="2" y="7"/>
                    <a:pt x="2" y="7"/>
                  </a:cubicBezTo>
                  <a:cubicBezTo>
                    <a:pt x="3" y="7"/>
                    <a:pt x="3" y="7"/>
                    <a:pt x="3" y="7"/>
                  </a:cubicBezTo>
                  <a:cubicBezTo>
                    <a:pt x="3" y="7"/>
                    <a:pt x="5" y="7"/>
                    <a:pt x="5" y="7"/>
                  </a:cubicBezTo>
                  <a:cubicBezTo>
                    <a:pt x="7" y="6"/>
                    <a:pt x="7" y="5"/>
                    <a:pt x="7" y="4"/>
                  </a:cubicBezTo>
                  <a:cubicBezTo>
                    <a:pt x="7" y="3"/>
                    <a:pt x="7" y="2"/>
                    <a:pt x="6" y="2"/>
                  </a:cubicBezTo>
                  <a:cubicBezTo>
                    <a:pt x="5" y="2"/>
                    <a:pt x="4" y="2"/>
                    <a:pt x="3" y="2"/>
                  </a:cubicBezTo>
                  <a:lnTo>
                    <a:pt x="2" y="2"/>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33" name="Freeform 778"/>
            <p:cNvSpPr>
              <a:spLocks/>
            </p:cNvSpPr>
            <p:nvPr/>
          </p:nvSpPr>
          <p:spPr bwMode="auto">
            <a:xfrm>
              <a:off x="2362200" y="6513513"/>
              <a:ext cx="41275" cy="74613"/>
            </a:xfrm>
            <a:custGeom>
              <a:avLst/>
              <a:gdLst>
                <a:gd name="T0" fmla="*/ 26 w 26"/>
                <a:gd name="T1" fmla="*/ 5 h 47"/>
                <a:gd name="T2" fmla="*/ 6 w 26"/>
                <a:gd name="T3" fmla="*/ 5 h 47"/>
                <a:gd name="T4" fmla="*/ 6 w 26"/>
                <a:gd name="T5" fmla="*/ 20 h 47"/>
                <a:gd name="T6" fmla="*/ 26 w 26"/>
                <a:gd name="T7" fmla="*/ 20 h 47"/>
                <a:gd name="T8" fmla="*/ 26 w 26"/>
                <a:gd name="T9" fmla="*/ 26 h 47"/>
                <a:gd name="T10" fmla="*/ 6 w 26"/>
                <a:gd name="T11" fmla="*/ 26 h 47"/>
                <a:gd name="T12" fmla="*/ 6 w 26"/>
                <a:gd name="T13" fmla="*/ 41 h 47"/>
                <a:gd name="T14" fmla="*/ 26 w 26"/>
                <a:gd name="T15" fmla="*/ 41 h 47"/>
                <a:gd name="T16" fmla="*/ 26 w 26"/>
                <a:gd name="T17" fmla="*/ 47 h 47"/>
                <a:gd name="T18" fmla="*/ 0 w 26"/>
                <a:gd name="T19" fmla="*/ 47 h 47"/>
                <a:gd name="T20" fmla="*/ 0 w 26"/>
                <a:gd name="T21" fmla="*/ 0 h 47"/>
                <a:gd name="T22" fmla="*/ 26 w 26"/>
                <a:gd name="T23" fmla="*/ 0 h 47"/>
                <a:gd name="T24" fmla="*/ 26 w 26"/>
                <a:gd name="T25"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7">
                  <a:moveTo>
                    <a:pt x="26" y="5"/>
                  </a:moveTo>
                  <a:lnTo>
                    <a:pt x="6" y="5"/>
                  </a:lnTo>
                  <a:lnTo>
                    <a:pt x="6" y="20"/>
                  </a:lnTo>
                  <a:lnTo>
                    <a:pt x="26" y="20"/>
                  </a:lnTo>
                  <a:lnTo>
                    <a:pt x="26" y="26"/>
                  </a:lnTo>
                  <a:lnTo>
                    <a:pt x="6" y="26"/>
                  </a:lnTo>
                  <a:lnTo>
                    <a:pt x="6" y="41"/>
                  </a:lnTo>
                  <a:lnTo>
                    <a:pt x="26" y="41"/>
                  </a:lnTo>
                  <a:lnTo>
                    <a:pt x="26" y="47"/>
                  </a:lnTo>
                  <a:lnTo>
                    <a:pt x="0" y="47"/>
                  </a:lnTo>
                  <a:lnTo>
                    <a:pt x="0" y="0"/>
                  </a:lnTo>
                  <a:lnTo>
                    <a:pt x="26" y="0"/>
                  </a:lnTo>
                  <a:lnTo>
                    <a:pt x="26" y="5"/>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34" name="Freeform 779"/>
            <p:cNvSpPr>
              <a:spLocks/>
            </p:cNvSpPr>
            <p:nvPr/>
          </p:nvSpPr>
          <p:spPr bwMode="auto">
            <a:xfrm>
              <a:off x="2417763" y="6508750"/>
              <a:ext cx="69850" cy="82550"/>
            </a:xfrm>
            <a:custGeom>
              <a:avLst/>
              <a:gdLst>
                <a:gd name="T0" fmla="*/ 15 w 15"/>
                <a:gd name="T1" fmla="*/ 16 h 18"/>
                <a:gd name="T2" fmla="*/ 9 w 15"/>
                <a:gd name="T3" fmla="*/ 18 h 18"/>
                <a:gd name="T4" fmla="*/ 0 w 15"/>
                <a:gd name="T5" fmla="*/ 9 h 18"/>
                <a:gd name="T6" fmla="*/ 9 w 15"/>
                <a:gd name="T7" fmla="*/ 0 h 18"/>
                <a:gd name="T8" fmla="*/ 15 w 15"/>
                <a:gd name="T9" fmla="*/ 2 h 18"/>
                <a:gd name="T10" fmla="*/ 15 w 15"/>
                <a:gd name="T11" fmla="*/ 4 h 18"/>
                <a:gd name="T12" fmla="*/ 9 w 15"/>
                <a:gd name="T13" fmla="*/ 3 h 18"/>
                <a:gd name="T14" fmla="*/ 2 w 15"/>
                <a:gd name="T15" fmla="*/ 9 h 18"/>
                <a:gd name="T16" fmla="*/ 9 w 15"/>
                <a:gd name="T17" fmla="*/ 16 h 18"/>
                <a:gd name="T18" fmla="*/ 13 w 15"/>
                <a:gd name="T19" fmla="*/ 15 h 18"/>
                <a:gd name="T20" fmla="*/ 13 w 15"/>
                <a:gd name="T21" fmla="*/ 11 h 18"/>
                <a:gd name="T22" fmla="*/ 10 w 15"/>
                <a:gd name="T23" fmla="*/ 11 h 18"/>
                <a:gd name="T24" fmla="*/ 10 w 15"/>
                <a:gd name="T25" fmla="*/ 9 h 18"/>
                <a:gd name="T26" fmla="*/ 15 w 15"/>
                <a:gd name="T27" fmla="*/ 9 h 18"/>
                <a:gd name="T28" fmla="*/ 15 w 15"/>
                <a:gd name="T2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8">
                  <a:moveTo>
                    <a:pt x="15" y="16"/>
                  </a:moveTo>
                  <a:cubicBezTo>
                    <a:pt x="14" y="17"/>
                    <a:pt x="12" y="18"/>
                    <a:pt x="9" y="18"/>
                  </a:cubicBezTo>
                  <a:cubicBezTo>
                    <a:pt x="3" y="18"/>
                    <a:pt x="0" y="13"/>
                    <a:pt x="0" y="9"/>
                  </a:cubicBezTo>
                  <a:cubicBezTo>
                    <a:pt x="0" y="5"/>
                    <a:pt x="3" y="0"/>
                    <a:pt x="9" y="0"/>
                  </a:cubicBezTo>
                  <a:cubicBezTo>
                    <a:pt x="11" y="0"/>
                    <a:pt x="13" y="1"/>
                    <a:pt x="15" y="2"/>
                  </a:cubicBezTo>
                  <a:cubicBezTo>
                    <a:pt x="15" y="4"/>
                    <a:pt x="15" y="4"/>
                    <a:pt x="15" y="4"/>
                  </a:cubicBezTo>
                  <a:cubicBezTo>
                    <a:pt x="12" y="3"/>
                    <a:pt x="10" y="3"/>
                    <a:pt x="9" y="3"/>
                  </a:cubicBezTo>
                  <a:cubicBezTo>
                    <a:pt x="6" y="3"/>
                    <a:pt x="2" y="5"/>
                    <a:pt x="2" y="9"/>
                  </a:cubicBezTo>
                  <a:cubicBezTo>
                    <a:pt x="2" y="13"/>
                    <a:pt x="5" y="16"/>
                    <a:pt x="9" y="16"/>
                  </a:cubicBezTo>
                  <a:cubicBezTo>
                    <a:pt x="10" y="16"/>
                    <a:pt x="11" y="15"/>
                    <a:pt x="13" y="15"/>
                  </a:cubicBezTo>
                  <a:cubicBezTo>
                    <a:pt x="13" y="11"/>
                    <a:pt x="13" y="11"/>
                    <a:pt x="13" y="11"/>
                  </a:cubicBezTo>
                  <a:cubicBezTo>
                    <a:pt x="10" y="11"/>
                    <a:pt x="10" y="11"/>
                    <a:pt x="10" y="11"/>
                  </a:cubicBezTo>
                  <a:cubicBezTo>
                    <a:pt x="10" y="9"/>
                    <a:pt x="10" y="9"/>
                    <a:pt x="10" y="9"/>
                  </a:cubicBezTo>
                  <a:cubicBezTo>
                    <a:pt x="15" y="9"/>
                    <a:pt x="15" y="9"/>
                    <a:pt x="15" y="9"/>
                  </a:cubicBezTo>
                  <a:lnTo>
                    <a:pt x="15" y="16"/>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35" name="Rectangle 780"/>
            <p:cNvSpPr>
              <a:spLocks noChangeArrowheads="1"/>
            </p:cNvSpPr>
            <p:nvPr/>
          </p:nvSpPr>
          <p:spPr bwMode="auto">
            <a:xfrm>
              <a:off x="2506663" y="6513513"/>
              <a:ext cx="7938" cy="74613"/>
            </a:xfrm>
            <a:prstGeom prst="rect">
              <a:avLst/>
            </a:prstGeom>
            <a:solidFill>
              <a:srgbClr val="0050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36" name="Freeform 781"/>
            <p:cNvSpPr>
              <a:spLocks noEditPoints="1"/>
            </p:cNvSpPr>
            <p:nvPr/>
          </p:nvSpPr>
          <p:spPr bwMode="auto">
            <a:xfrm>
              <a:off x="2528888" y="6508750"/>
              <a:ext cx="84138" cy="82550"/>
            </a:xfrm>
            <a:custGeom>
              <a:avLst/>
              <a:gdLst>
                <a:gd name="T0" fmla="*/ 18 w 18"/>
                <a:gd name="T1" fmla="*/ 9 h 18"/>
                <a:gd name="T2" fmla="*/ 9 w 18"/>
                <a:gd name="T3" fmla="*/ 18 h 18"/>
                <a:gd name="T4" fmla="*/ 0 w 18"/>
                <a:gd name="T5" fmla="*/ 9 h 18"/>
                <a:gd name="T6" fmla="*/ 9 w 18"/>
                <a:gd name="T7" fmla="*/ 0 h 18"/>
                <a:gd name="T8" fmla="*/ 18 w 18"/>
                <a:gd name="T9" fmla="*/ 9 h 18"/>
                <a:gd name="T10" fmla="*/ 3 w 18"/>
                <a:gd name="T11" fmla="*/ 9 h 18"/>
                <a:gd name="T12" fmla="*/ 9 w 18"/>
                <a:gd name="T13" fmla="*/ 15 h 18"/>
                <a:gd name="T14" fmla="*/ 14 w 18"/>
                <a:gd name="T15" fmla="*/ 13 h 18"/>
                <a:gd name="T16" fmla="*/ 16 w 18"/>
                <a:gd name="T17" fmla="*/ 9 h 18"/>
                <a:gd name="T18" fmla="*/ 9 w 18"/>
                <a:gd name="T19" fmla="*/ 3 h 18"/>
                <a:gd name="T20" fmla="*/ 3 w 18"/>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18" y="9"/>
                  </a:moveTo>
                  <a:cubicBezTo>
                    <a:pt x="18" y="14"/>
                    <a:pt x="15" y="18"/>
                    <a:pt x="9" y="18"/>
                  </a:cubicBezTo>
                  <a:cubicBezTo>
                    <a:pt x="4" y="18"/>
                    <a:pt x="0" y="14"/>
                    <a:pt x="0" y="9"/>
                  </a:cubicBezTo>
                  <a:cubicBezTo>
                    <a:pt x="0" y="5"/>
                    <a:pt x="4" y="0"/>
                    <a:pt x="9" y="0"/>
                  </a:cubicBezTo>
                  <a:cubicBezTo>
                    <a:pt x="15" y="0"/>
                    <a:pt x="18" y="4"/>
                    <a:pt x="18" y="9"/>
                  </a:cubicBezTo>
                  <a:close/>
                  <a:moveTo>
                    <a:pt x="3" y="9"/>
                  </a:moveTo>
                  <a:cubicBezTo>
                    <a:pt x="3" y="13"/>
                    <a:pt x="6" y="15"/>
                    <a:pt x="9" y="15"/>
                  </a:cubicBezTo>
                  <a:cubicBezTo>
                    <a:pt x="11" y="15"/>
                    <a:pt x="13" y="15"/>
                    <a:pt x="14" y="13"/>
                  </a:cubicBezTo>
                  <a:cubicBezTo>
                    <a:pt x="15" y="12"/>
                    <a:pt x="16" y="10"/>
                    <a:pt x="16" y="9"/>
                  </a:cubicBezTo>
                  <a:cubicBezTo>
                    <a:pt x="16" y="6"/>
                    <a:pt x="14" y="3"/>
                    <a:pt x="9" y="3"/>
                  </a:cubicBezTo>
                  <a:cubicBezTo>
                    <a:pt x="5" y="3"/>
                    <a:pt x="3" y="6"/>
                    <a:pt x="3" y="9"/>
                  </a:cubicBez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37" name="Freeform 782"/>
            <p:cNvSpPr>
              <a:spLocks/>
            </p:cNvSpPr>
            <p:nvPr/>
          </p:nvSpPr>
          <p:spPr bwMode="auto">
            <a:xfrm>
              <a:off x="2627313" y="6513513"/>
              <a:ext cx="74613" cy="74613"/>
            </a:xfrm>
            <a:custGeom>
              <a:avLst/>
              <a:gdLst>
                <a:gd name="T0" fmla="*/ 47 w 47"/>
                <a:gd name="T1" fmla="*/ 47 h 47"/>
                <a:gd name="T2" fmla="*/ 41 w 47"/>
                <a:gd name="T3" fmla="*/ 47 h 47"/>
                <a:gd name="T4" fmla="*/ 8 w 47"/>
                <a:gd name="T5" fmla="*/ 8 h 47"/>
                <a:gd name="T6" fmla="*/ 8 w 47"/>
                <a:gd name="T7" fmla="*/ 47 h 47"/>
                <a:gd name="T8" fmla="*/ 0 w 47"/>
                <a:gd name="T9" fmla="*/ 47 h 47"/>
                <a:gd name="T10" fmla="*/ 0 w 47"/>
                <a:gd name="T11" fmla="*/ 0 h 47"/>
                <a:gd name="T12" fmla="*/ 6 w 47"/>
                <a:gd name="T13" fmla="*/ 0 h 47"/>
                <a:gd name="T14" fmla="*/ 41 w 47"/>
                <a:gd name="T15" fmla="*/ 38 h 47"/>
                <a:gd name="T16" fmla="*/ 41 w 47"/>
                <a:gd name="T17" fmla="*/ 0 h 47"/>
                <a:gd name="T18" fmla="*/ 47 w 47"/>
                <a:gd name="T19" fmla="*/ 0 h 47"/>
                <a:gd name="T20" fmla="*/ 47 w 47"/>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47" y="47"/>
                  </a:moveTo>
                  <a:lnTo>
                    <a:pt x="41" y="47"/>
                  </a:lnTo>
                  <a:lnTo>
                    <a:pt x="8" y="8"/>
                  </a:lnTo>
                  <a:lnTo>
                    <a:pt x="8" y="47"/>
                  </a:lnTo>
                  <a:lnTo>
                    <a:pt x="0" y="47"/>
                  </a:lnTo>
                  <a:lnTo>
                    <a:pt x="0" y="0"/>
                  </a:lnTo>
                  <a:lnTo>
                    <a:pt x="6" y="0"/>
                  </a:lnTo>
                  <a:lnTo>
                    <a:pt x="41" y="38"/>
                  </a:lnTo>
                  <a:lnTo>
                    <a:pt x="41" y="0"/>
                  </a:lnTo>
                  <a:lnTo>
                    <a:pt x="47" y="0"/>
                  </a:lnTo>
                  <a:lnTo>
                    <a:pt x="47" y="47"/>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38" name="Freeform 783"/>
            <p:cNvSpPr>
              <a:spLocks noEditPoints="1"/>
            </p:cNvSpPr>
            <p:nvPr/>
          </p:nvSpPr>
          <p:spPr bwMode="auto">
            <a:xfrm>
              <a:off x="2709863" y="6508750"/>
              <a:ext cx="74613" cy="79375"/>
            </a:xfrm>
            <a:custGeom>
              <a:avLst/>
              <a:gdLst>
                <a:gd name="T0" fmla="*/ 47 w 47"/>
                <a:gd name="T1" fmla="*/ 50 h 50"/>
                <a:gd name="T2" fmla="*/ 41 w 47"/>
                <a:gd name="T3" fmla="*/ 50 h 50"/>
                <a:gd name="T4" fmla="*/ 36 w 47"/>
                <a:gd name="T5" fmla="*/ 35 h 50"/>
                <a:gd name="T6" fmla="*/ 15 w 47"/>
                <a:gd name="T7" fmla="*/ 35 h 50"/>
                <a:gd name="T8" fmla="*/ 6 w 47"/>
                <a:gd name="T9" fmla="*/ 50 h 50"/>
                <a:gd name="T10" fmla="*/ 0 w 47"/>
                <a:gd name="T11" fmla="*/ 50 h 50"/>
                <a:gd name="T12" fmla="*/ 21 w 47"/>
                <a:gd name="T13" fmla="*/ 0 h 50"/>
                <a:gd name="T14" fmla="*/ 27 w 47"/>
                <a:gd name="T15" fmla="*/ 0 h 50"/>
                <a:gd name="T16" fmla="*/ 47 w 47"/>
                <a:gd name="T17" fmla="*/ 50 h 50"/>
                <a:gd name="T18" fmla="*/ 33 w 47"/>
                <a:gd name="T19" fmla="*/ 29 h 50"/>
                <a:gd name="T20" fmla="*/ 24 w 47"/>
                <a:gd name="T21" fmla="*/ 11 h 50"/>
                <a:gd name="T22" fmla="*/ 15 w 47"/>
                <a:gd name="T23" fmla="*/ 29 h 50"/>
                <a:gd name="T24" fmla="*/ 33 w 47"/>
                <a:gd name="T25"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50">
                  <a:moveTo>
                    <a:pt x="47" y="50"/>
                  </a:moveTo>
                  <a:lnTo>
                    <a:pt x="41" y="50"/>
                  </a:lnTo>
                  <a:lnTo>
                    <a:pt x="36" y="35"/>
                  </a:lnTo>
                  <a:lnTo>
                    <a:pt x="15" y="35"/>
                  </a:lnTo>
                  <a:lnTo>
                    <a:pt x="6" y="50"/>
                  </a:lnTo>
                  <a:lnTo>
                    <a:pt x="0" y="50"/>
                  </a:lnTo>
                  <a:lnTo>
                    <a:pt x="21" y="0"/>
                  </a:lnTo>
                  <a:lnTo>
                    <a:pt x="27" y="0"/>
                  </a:lnTo>
                  <a:lnTo>
                    <a:pt x="47" y="50"/>
                  </a:lnTo>
                  <a:close/>
                  <a:moveTo>
                    <a:pt x="33" y="29"/>
                  </a:moveTo>
                  <a:lnTo>
                    <a:pt x="24" y="11"/>
                  </a:lnTo>
                  <a:lnTo>
                    <a:pt x="15" y="29"/>
                  </a:lnTo>
                  <a:lnTo>
                    <a:pt x="33" y="29"/>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39" name="Freeform 784"/>
            <p:cNvSpPr>
              <a:spLocks/>
            </p:cNvSpPr>
            <p:nvPr/>
          </p:nvSpPr>
          <p:spPr bwMode="auto">
            <a:xfrm>
              <a:off x="2794000" y="6513513"/>
              <a:ext cx="46038" cy="74613"/>
            </a:xfrm>
            <a:custGeom>
              <a:avLst/>
              <a:gdLst>
                <a:gd name="T0" fmla="*/ 9 w 29"/>
                <a:gd name="T1" fmla="*/ 41 h 47"/>
                <a:gd name="T2" fmla="*/ 29 w 29"/>
                <a:gd name="T3" fmla="*/ 41 h 47"/>
                <a:gd name="T4" fmla="*/ 29 w 29"/>
                <a:gd name="T5" fmla="*/ 47 h 47"/>
                <a:gd name="T6" fmla="*/ 0 w 29"/>
                <a:gd name="T7" fmla="*/ 47 h 47"/>
                <a:gd name="T8" fmla="*/ 0 w 29"/>
                <a:gd name="T9" fmla="*/ 0 h 47"/>
                <a:gd name="T10" fmla="*/ 9 w 29"/>
                <a:gd name="T11" fmla="*/ 0 h 47"/>
                <a:gd name="T12" fmla="*/ 9 w 29"/>
                <a:gd name="T13" fmla="*/ 41 h 47"/>
              </a:gdLst>
              <a:ahLst/>
              <a:cxnLst>
                <a:cxn ang="0">
                  <a:pos x="T0" y="T1"/>
                </a:cxn>
                <a:cxn ang="0">
                  <a:pos x="T2" y="T3"/>
                </a:cxn>
                <a:cxn ang="0">
                  <a:pos x="T4" y="T5"/>
                </a:cxn>
                <a:cxn ang="0">
                  <a:pos x="T6" y="T7"/>
                </a:cxn>
                <a:cxn ang="0">
                  <a:pos x="T8" y="T9"/>
                </a:cxn>
                <a:cxn ang="0">
                  <a:pos x="T10" y="T11"/>
                </a:cxn>
                <a:cxn ang="0">
                  <a:pos x="T12" y="T13"/>
                </a:cxn>
              </a:cxnLst>
              <a:rect l="0" t="0" r="r" b="b"/>
              <a:pathLst>
                <a:path w="29" h="47">
                  <a:moveTo>
                    <a:pt x="9" y="41"/>
                  </a:moveTo>
                  <a:lnTo>
                    <a:pt x="29" y="41"/>
                  </a:lnTo>
                  <a:lnTo>
                    <a:pt x="29" y="47"/>
                  </a:lnTo>
                  <a:lnTo>
                    <a:pt x="0" y="47"/>
                  </a:lnTo>
                  <a:lnTo>
                    <a:pt x="0" y="0"/>
                  </a:lnTo>
                  <a:lnTo>
                    <a:pt x="9" y="0"/>
                  </a:lnTo>
                  <a:lnTo>
                    <a:pt x="9" y="41"/>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sp>
          <p:nvSpPr>
            <p:cNvPr id="940" name="Freeform 785"/>
            <p:cNvSpPr>
              <a:spLocks/>
            </p:cNvSpPr>
            <p:nvPr/>
          </p:nvSpPr>
          <p:spPr bwMode="auto">
            <a:xfrm>
              <a:off x="2849563" y="6513513"/>
              <a:ext cx="47625" cy="74613"/>
            </a:xfrm>
            <a:custGeom>
              <a:avLst/>
              <a:gdLst>
                <a:gd name="T0" fmla="*/ 30 w 30"/>
                <a:gd name="T1" fmla="*/ 5 h 47"/>
                <a:gd name="T2" fmla="*/ 9 w 30"/>
                <a:gd name="T3" fmla="*/ 5 h 47"/>
                <a:gd name="T4" fmla="*/ 9 w 30"/>
                <a:gd name="T5" fmla="*/ 20 h 47"/>
                <a:gd name="T6" fmla="*/ 30 w 30"/>
                <a:gd name="T7" fmla="*/ 20 h 47"/>
                <a:gd name="T8" fmla="*/ 30 w 30"/>
                <a:gd name="T9" fmla="*/ 26 h 47"/>
                <a:gd name="T10" fmla="*/ 9 w 30"/>
                <a:gd name="T11" fmla="*/ 26 h 47"/>
                <a:gd name="T12" fmla="*/ 9 w 30"/>
                <a:gd name="T13" fmla="*/ 41 h 47"/>
                <a:gd name="T14" fmla="*/ 30 w 30"/>
                <a:gd name="T15" fmla="*/ 41 h 47"/>
                <a:gd name="T16" fmla="*/ 30 w 30"/>
                <a:gd name="T17" fmla="*/ 47 h 47"/>
                <a:gd name="T18" fmla="*/ 0 w 30"/>
                <a:gd name="T19" fmla="*/ 47 h 47"/>
                <a:gd name="T20" fmla="*/ 0 w 30"/>
                <a:gd name="T21" fmla="*/ 0 h 47"/>
                <a:gd name="T22" fmla="*/ 30 w 30"/>
                <a:gd name="T23" fmla="*/ 0 h 47"/>
                <a:gd name="T24" fmla="*/ 30 w 30"/>
                <a:gd name="T25"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7">
                  <a:moveTo>
                    <a:pt x="30" y="5"/>
                  </a:moveTo>
                  <a:lnTo>
                    <a:pt x="9" y="5"/>
                  </a:lnTo>
                  <a:lnTo>
                    <a:pt x="9" y="20"/>
                  </a:lnTo>
                  <a:lnTo>
                    <a:pt x="30" y="20"/>
                  </a:lnTo>
                  <a:lnTo>
                    <a:pt x="30" y="26"/>
                  </a:lnTo>
                  <a:lnTo>
                    <a:pt x="9" y="26"/>
                  </a:lnTo>
                  <a:lnTo>
                    <a:pt x="9" y="41"/>
                  </a:lnTo>
                  <a:lnTo>
                    <a:pt x="30" y="41"/>
                  </a:lnTo>
                  <a:lnTo>
                    <a:pt x="30" y="47"/>
                  </a:lnTo>
                  <a:lnTo>
                    <a:pt x="0" y="47"/>
                  </a:lnTo>
                  <a:lnTo>
                    <a:pt x="0" y="0"/>
                  </a:lnTo>
                  <a:lnTo>
                    <a:pt x="30" y="0"/>
                  </a:lnTo>
                  <a:lnTo>
                    <a:pt x="30" y="5"/>
                  </a:lnTo>
                  <a:close/>
                </a:path>
              </a:pathLst>
            </a:custGeom>
            <a:solidFill>
              <a:srgbClr val="005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b="1"/>
            </a:p>
          </p:txBody>
        </p:sp>
      </p:grpSp>
    </p:spTree>
    <p:extLst>
      <p:ext uri="{BB962C8B-B14F-4D97-AF65-F5344CB8AC3E}">
        <p14:creationId xmlns:p14="http://schemas.microsoft.com/office/powerpoint/2010/main" val="349499007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73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latin typeface="+mn-lt"/>
              </a:defRPr>
            </a:lvl1pPr>
          </a:lstStyle>
          <a:p>
            <a:r>
              <a:rPr lang="it-IT" smtClean="0"/>
              <a:t>Fare clic per modificare lo stile del titolo</a:t>
            </a:r>
            <a:endParaRPr lang="en-GB"/>
          </a:p>
        </p:txBody>
      </p:sp>
    </p:spTree>
    <p:extLst>
      <p:ext uri="{BB962C8B-B14F-4D97-AF65-F5344CB8AC3E}">
        <p14:creationId xmlns:p14="http://schemas.microsoft.com/office/powerpoint/2010/main" val="10867071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8400" y="1207038"/>
            <a:ext cx="10195200" cy="4546800"/>
          </a:xfrm>
        </p:spPr>
        <p:txBody>
          <a:bodyPr/>
          <a:lstStyle>
            <a:lvl1pPr>
              <a:defRPr b="0"/>
            </a:lvl1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3" name="Title 2"/>
          <p:cNvSpPr>
            <a:spLocks noGrp="1"/>
          </p:cNvSpPr>
          <p:nvPr>
            <p:ph type="title"/>
          </p:nvPr>
        </p:nvSpPr>
        <p:spPr/>
        <p:txBody>
          <a:bodyPr/>
          <a:lstStyle>
            <a:lvl1pPr>
              <a:defRPr sz="2400">
                <a:latin typeface="+mn-lt"/>
              </a:defRPr>
            </a:lvl1pPr>
          </a:lstStyle>
          <a:p>
            <a:r>
              <a:rPr lang="it-IT" dirty="0" smtClean="0"/>
              <a:t>Fare clic per modificare lo stile del titolo</a:t>
            </a:r>
            <a:endParaRPr lang="en-GB" dirty="0"/>
          </a:p>
        </p:txBody>
      </p:sp>
    </p:spTree>
    <p:extLst>
      <p:ext uri="{BB962C8B-B14F-4D97-AF65-F5344CB8AC3E}">
        <p14:creationId xmlns:p14="http://schemas.microsoft.com/office/powerpoint/2010/main" val="2604358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it-IT" smtClean="0"/>
              <a:t>Fare clic per modificare lo stile del titolo</a:t>
            </a:r>
            <a:endParaRPr lang="en-US" dirty="0"/>
          </a:p>
        </p:txBody>
      </p:sp>
      <p:sp>
        <p:nvSpPr>
          <p:cNvPr id="9" name="Text Placeholder 8"/>
          <p:cNvSpPr>
            <a:spLocks noGrp="1"/>
          </p:cNvSpPr>
          <p:nvPr>
            <p:ph type="body" sz="quarter" idx="10"/>
          </p:nvPr>
        </p:nvSpPr>
        <p:spPr>
          <a:xfrm>
            <a:off x="1003200" y="1330126"/>
            <a:ext cx="4968000" cy="4546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dirty="0"/>
          </a:p>
        </p:txBody>
      </p:sp>
      <p:sp>
        <p:nvSpPr>
          <p:cNvPr id="4" name="Text Placeholder 8"/>
          <p:cNvSpPr>
            <a:spLocks noGrp="1"/>
          </p:cNvSpPr>
          <p:nvPr>
            <p:ph type="body" sz="quarter" idx="11"/>
          </p:nvPr>
        </p:nvSpPr>
        <p:spPr>
          <a:xfrm>
            <a:off x="6220800" y="1330126"/>
            <a:ext cx="4968000" cy="4546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dirty="0"/>
          </a:p>
        </p:txBody>
      </p:sp>
    </p:spTree>
    <p:extLst>
      <p:ext uri="{BB962C8B-B14F-4D97-AF65-F5344CB8AC3E}">
        <p14:creationId xmlns:p14="http://schemas.microsoft.com/office/powerpoint/2010/main" val="760996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it-IT" smtClean="0"/>
              <a:t>Fare clic per modificare lo stile del titolo</a:t>
            </a:r>
            <a:endParaRPr lang="en-US" dirty="0"/>
          </a:p>
        </p:txBody>
      </p:sp>
      <p:sp>
        <p:nvSpPr>
          <p:cNvPr id="9" name="Text Placeholder 8"/>
          <p:cNvSpPr>
            <a:spLocks noGrp="1"/>
          </p:cNvSpPr>
          <p:nvPr>
            <p:ph type="body" sz="quarter" idx="10"/>
          </p:nvPr>
        </p:nvSpPr>
        <p:spPr>
          <a:xfrm>
            <a:off x="1003200" y="1330126"/>
            <a:ext cx="4968000" cy="4546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dirty="0"/>
          </a:p>
        </p:txBody>
      </p:sp>
      <p:sp>
        <p:nvSpPr>
          <p:cNvPr id="5" name="Chart Placeholder 4"/>
          <p:cNvSpPr>
            <a:spLocks noGrp="1"/>
          </p:cNvSpPr>
          <p:nvPr>
            <p:ph type="chart" sz="quarter" idx="13"/>
          </p:nvPr>
        </p:nvSpPr>
        <p:spPr>
          <a:xfrm>
            <a:off x="6220800" y="1330126"/>
            <a:ext cx="4968000" cy="4546800"/>
          </a:xfrm>
        </p:spPr>
        <p:txBody>
          <a:bodyPr anchor="ctr"/>
          <a:lstStyle>
            <a:lvl1pPr algn="ctr">
              <a:defRPr/>
            </a:lvl1pPr>
          </a:lstStyle>
          <a:p>
            <a:r>
              <a:rPr lang="it-IT" smtClean="0"/>
              <a:t>Fare clic sull'icona per inserire un grafico</a:t>
            </a:r>
            <a:endParaRPr lang="en-GB" dirty="0" smtClean="0"/>
          </a:p>
        </p:txBody>
      </p:sp>
    </p:spTree>
    <p:extLst>
      <p:ext uri="{BB962C8B-B14F-4D97-AF65-F5344CB8AC3E}">
        <p14:creationId xmlns:p14="http://schemas.microsoft.com/office/powerpoint/2010/main" val="1468853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it-IT" smtClean="0"/>
              <a:t>Fare clic per modificare lo stile del titolo</a:t>
            </a:r>
            <a:endParaRPr lang="en-US" dirty="0"/>
          </a:p>
        </p:txBody>
      </p:sp>
      <p:sp>
        <p:nvSpPr>
          <p:cNvPr id="5" name="Chart Placeholder 4"/>
          <p:cNvSpPr>
            <a:spLocks noGrp="1"/>
          </p:cNvSpPr>
          <p:nvPr>
            <p:ph type="chart" sz="quarter" idx="11"/>
          </p:nvPr>
        </p:nvSpPr>
        <p:spPr>
          <a:xfrm>
            <a:off x="6220800" y="1330126"/>
            <a:ext cx="4968000" cy="4546800"/>
          </a:xfrm>
        </p:spPr>
        <p:txBody>
          <a:bodyPr anchor="ctr"/>
          <a:lstStyle>
            <a:lvl1pPr algn="ctr">
              <a:defRPr/>
            </a:lvl1pPr>
          </a:lstStyle>
          <a:p>
            <a:r>
              <a:rPr lang="it-IT" smtClean="0"/>
              <a:t>Fare clic sull'icona per inserire un grafico</a:t>
            </a:r>
            <a:endParaRPr lang="en-GB" dirty="0" smtClean="0"/>
          </a:p>
        </p:txBody>
      </p:sp>
      <p:sp>
        <p:nvSpPr>
          <p:cNvPr id="6" name="Chart Placeholder 4"/>
          <p:cNvSpPr>
            <a:spLocks noGrp="1"/>
          </p:cNvSpPr>
          <p:nvPr>
            <p:ph type="chart" sz="quarter" idx="12"/>
          </p:nvPr>
        </p:nvSpPr>
        <p:spPr>
          <a:xfrm>
            <a:off x="1003200" y="1330126"/>
            <a:ext cx="4968000" cy="4546800"/>
          </a:xfrm>
        </p:spPr>
        <p:txBody>
          <a:bodyPr anchor="ctr"/>
          <a:lstStyle>
            <a:lvl1pPr algn="ctr">
              <a:defRPr/>
            </a:lvl1pPr>
          </a:lstStyle>
          <a:p>
            <a:r>
              <a:rPr lang="it-IT" smtClean="0"/>
              <a:t>Fare clic sull'icona per inserire un grafico</a:t>
            </a:r>
            <a:endParaRPr lang="en-GB" dirty="0" smtClean="0"/>
          </a:p>
        </p:txBody>
      </p:sp>
    </p:spTree>
    <p:extLst>
      <p:ext uri="{BB962C8B-B14F-4D97-AF65-F5344CB8AC3E}">
        <p14:creationId xmlns:p14="http://schemas.microsoft.com/office/powerpoint/2010/main" val="2290827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it-IT" smtClean="0"/>
              <a:t>Fare clic per modificare lo stile del titolo</a:t>
            </a:r>
            <a:endParaRPr lang="en-US" dirty="0"/>
          </a:p>
        </p:txBody>
      </p:sp>
      <p:sp>
        <p:nvSpPr>
          <p:cNvPr id="9" name="Text Placeholder 8"/>
          <p:cNvSpPr>
            <a:spLocks noGrp="1"/>
          </p:cNvSpPr>
          <p:nvPr>
            <p:ph type="body" sz="quarter" idx="10"/>
          </p:nvPr>
        </p:nvSpPr>
        <p:spPr>
          <a:xfrm>
            <a:off x="1003200" y="3742126"/>
            <a:ext cx="10195200" cy="213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dirty="0"/>
          </a:p>
        </p:txBody>
      </p:sp>
      <p:sp>
        <p:nvSpPr>
          <p:cNvPr id="5" name="Chart Placeholder 4"/>
          <p:cNvSpPr>
            <a:spLocks noGrp="1"/>
          </p:cNvSpPr>
          <p:nvPr>
            <p:ph type="chart" sz="quarter" idx="11"/>
          </p:nvPr>
        </p:nvSpPr>
        <p:spPr>
          <a:xfrm>
            <a:off x="1003200" y="1331360"/>
            <a:ext cx="10195200" cy="2135740"/>
          </a:xfrm>
        </p:spPr>
        <p:txBody>
          <a:bodyPr anchor="ctr"/>
          <a:lstStyle>
            <a:lvl1pPr algn="ctr">
              <a:defRPr/>
            </a:lvl1pPr>
          </a:lstStyle>
          <a:p>
            <a:r>
              <a:rPr lang="it-IT" smtClean="0"/>
              <a:t>Fare clic sull'icona per inserire un grafico</a:t>
            </a:r>
            <a:endParaRPr lang="en-GB" dirty="0" smtClean="0"/>
          </a:p>
        </p:txBody>
      </p:sp>
    </p:spTree>
    <p:extLst>
      <p:ext uri="{BB962C8B-B14F-4D97-AF65-F5344CB8AC3E}">
        <p14:creationId xmlns:p14="http://schemas.microsoft.com/office/powerpoint/2010/main" val="778661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it-IT" smtClean="0"/>
              <a:t>Fare clic per modificare lo stile del titolo</a:t>
            </a:r>
            <a:endParaRPr lang="en-US" dirty="0"/>
          </a:p>
        </p:txBody>
      </p:sp>
      <p:sp>
        <p:nvSpPr>
          <p:cNvPr id="5" name="Chart Placeholder 4"/>
          <p:cNvSpPr>
            <a:spLocks noGrp="1"/>
          </p:cNvSpPr>
          <p:nvPr>
            <p:ph type="chart" sz="quarter" idx="11"/>
          </p:nvPr>
        </p:nvSpPr>
        <p:spPr>
          <a:xfrm>
            <a:off x="4550400" y="1331360"/>
            <a:ext cx="3139200" cy="2134800"/>
          </a:xfrm>
        </p:spPr>
        <p:txBody>
          <a:bodyPr anchor="ctr"/>
          <a:lstStyle>
            <a:lvl1pPr algn="ctr">
              <a:defRPr/>
            </a:lvl1pPr>
          </a:lstStyle>
          <a:p>
            <a:r>
              <a:rPr lang="it-IT" smtClean="0"/>
              <a:t>Fare clic sull'icona per inserire un grafico</a:t>
            </a:r>
            <a:endParaRPr lang="en-GB" dirty="0" smtClean="0"/>
          </a:p>
        </p:txBody>
      </p:sp>
      <p:sp>
        <p:nvSpPr>
          <p:cNvPr id="6" name="Chart Placeholder 4"/>
          <p:cNvSpPr>
            <a:spLocks noGrp="1"/>
          </p:cNvSpPr>
          <p:nvPr>
            <p:ph type="chart" sz="quarter" idx="12"/>
          </p:nvPr>
        </p:nvSpPr>
        <p:spPr>
          <a:xfrm>
            <a:off x="1003200" y="1331360"/>
            <a:ext cx="3187200" cy="2134800"/>
          </a:xfrm>
        </p:spPr>
        <p:txBody>
          <a:bodyPr anchor="ctr"/>
          <a:lstStyle>
            <a:lvl1pPr algn="ctr">
              <a:defRPr/>
            </a:lvl1pPr>
          </a:lstStyle>
          <a:p>
            <a:r>
              <a:rPr lang="it-IT" smtClean="0"/>
              <a:t>Fare clic sull'icona per inserire un grafico</a:t>
            </a:r>
            <a:endParaRPr lang="en-GB" dirty="0" smtClean="0"/>
          </a:p>
        </p:txBody>
      </p:sp>
      <p:sp>
        <p:nvSpPr>
          <p:cNvPr id="7" name="Text Placeholder 8"/>
          <p:cNvSpPr>
            <a:spLocks noGrp="1"/>
          </p:cNvSpPr>
          <p:nvPr>
            <p:ph type="body" sz="quarter" idx="10"/>
          </p:nvPr>
        </p:nvSpPr>
        <p:spPr>
          <a:xfrm>
            <a:off x="1003200" y="3742126"/>
            <a:ext cx="3187200" cy="213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dirty="0"/>
          </a:p>
        </p:txBody>
      </p:sp>
      <p:sp>
        <p:nvSpPr>
          <p:cNvPr id="8" name="Chart Placeholder 4"/>
          <p:cNvSpPr>
            <a:spLocks noGrp="1"/>
          </p:cNvSpPr>
          <p:nvPr>
            <p:ph type="chart" sz="quarter" idx="13"/>
          </p:nvPr>
        </p:nvSpPr>
        <p:spPr>
          <a:xfrm>
            <a:off x="8049600" y="1331360"/>
            <a:ext cx="3139200" cy="2134800"/>
          </a:xfrm>
        </p:spPr>
        <p:txBody>
          <a:bodyPr anchor="ctr"/>
          <a:lstStyle>
            <a:lvl1pPr algn="ctr">
              <a:defRPr/>
            </a:lvl1pPr>
          </a:lstStyle>
          <a:p>
            <a:r>
              <a:rPr lang="it-IT" smtClean="0"/>
              <a:t>Fare clic sull'icona per inserire un grafico</a:t>
            </a:r>
            <a:endParaRPr lang="en-GB" dirty="0" smtClean="0"/>
          </a:p>
        </p:txBody>
      </p:sp>
      <p:sp>
        <p:nvSpPr>
          <p:cNvPr id="9" name="Text Placeholder 8"/>
          <p:cNvSpPr>
            <a:spLocks noGrp="1"/>
          </p:cNvSpPr>
          <p:nvPr>
            <p:ph type="body" sz="quarter" idx="14"/>
          </p:nvPr>
        </p:nvSpPr>
        <p:spPr>
          <a:xfrm>
            <a:off x="4502400" y="3742126"/>
            <a:ext cx="3187200" cy="213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dirty="0"/>
          </a:p>
        </p:txBody>
      </p:sp>
      <p:sp>
        <p:nvSpPr>
          <p:cNvPr id="10" name="Text Placeholder 8"/>
          <p:cNvSpPr>
            <a:spLocks noGrp="1"/>
          </p:cNvSpPr>
          <p:nvPr>
            <p:ph type="body" sz="quarter" idx="15"/>
          </p:nvPr>
        </p:nvSpPr>
        <p:spPr>
          <a:xfrm>
            <a:off x="8001600" y="3742126"/>
            <a:ext cx="3187200" cy="213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dirty="0"/>
          </a:p>
        </p:txBody>
      </p:sp>
    </p:spTree>
    <p:extLst>
      <p:ext uri="{BB962C8B-B14F-4D97-AF65-F5344CB8AC3E}">
        <p14:creationId xmlns:p14="http://schemas.microsoft.com/office/powerpoint/2010/main" val="3441336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8400" y="431800"/>
            <a:ext cx="10195200" cy="533400"/>
          </a:xfrm>
          <a:prstGeom prst="rect">
            <a:avLst/>
          </a:prstGeom>
        </p:spPr>
        <p:txBody>
          <a:bodyPr vert="horz" lIns="0" tIns="0" rIns="0" bIns="0" rtlCol="0" anchor="ctr" anchorCtr="0">
            <a:noAutofit/>
          </a:bodyPr>
          <a:lstStyle/>
          <a:p>
            <a:r>
              <a:rPr lang="it-IT" dirty="0" smtClean="0"/>
              <a:t>Fare clic per modificare lo stile del titolo</a:t>
            </a:r>
            <a:endParaRPr lang="it-IT" dirty="0"/>
          </a:p>
        </p:txBody>
      </p:sp>
      <p:sp>
        <p:nvSpPr>
          <p:cNvPr id="3" name="Text Placeholder 2"/>
          <p:cNvSpPr>
            <a:spLocks noGrp="1"/>
          </p:cNvSpPr>
          <p:nvPr>
            <p:ph type="body" idx="1"/>
          </p:nvPr>
        </p:nvSpPr>
        <p:spPr>
          <a:xfrm>
            <a:off x="994409" y="1208272"/>
            <a:ext cx="10194470" cy="4545566"/>
          </a:xfrm>
          <a:prstGeom prst="rect">
            <a:avLst/>
          </a:prstGeom>
        </p:spPr>
        <p:txBody>
          <a:bodyPr vert="horz" lIns="0" tIns="0" rIns="0" bIns="0" rtlCol="0" anchor="t" anchorCtr="0">
            <a:no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p>
        </p:txBody>
      </p:sp>
      <p:sp>
        <p:nvSpPr>
          <p:cNvPr id="29" name="Shape 8"/>
          <p:cNvSpPr txBox="1">
            <a:spLocks/>
          </p:cNvSpPr>
          <p:nvPr userDrawn="1"/>
        </p:nvSpPr>
        <p:spPr>
          <a:xfrm>
            <a:off x="10739438" y="6266997"/>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it-IT" sz="1000" smtClean="0">
                <a:solidFill>
                  <a:schemeClr val="tx2"/>
                </a:solidFill>
                <a:latin typeface="+mn-lt"/>
                <a:ea typeface="Arial"/>
                <a:cs typeface="Arial" panose="020B0604020202020204" pitchFamily="34" charset="0"/>
              </a:rPr>
              <a:pPr algn="r"/>
              <a:t>‹N›</a:t>
            </a:fld>
            <a:endParaRPr lang="it-IT" sz="1000" dirty="0">
              <a:solidFill>
                <a:schemeClr val="tx2"/>
              </a:solidFill>
              <a:latin typeface="+mn-lt"/>
              <a:ea typeface="Arial"/>
              <a:cs typeface="Arial" panose="020B0604020202020204" pitchFamily="34" charset="0"/>
            </a:endParaRPr>
          </a:p>
        </p:txBody>
      </p:sp>
      <p:grpSp>
        <p:nvGrpSpPr>
          <p:cNvPr id="675" name="Gruppo 674"/>
          <p:cNvGrpSpPr/>
          <p:nvPr userDrawn="1"/>
        </p:nvGrpSpPr>
        <p:grpSpPr>
          <a:xfrm>
            <a:off x="89852" y="6216332"/>
            <a:ext cx="558800" cy="558800"/>
            <a:chOff x="3300412" y="6094412"/>
            <a:chExt cx="558800" cy="558800"/>
          </a:xfrm>
        </p:grpSpPr>
        <p:sp>
          <p:nvSpPr>
            <p:cNvPr id="676" name="Freeform 142"/>
            <p:cNvSpPr>
              <a:spLocks/>
            </p:cNvSpPr>
            <p:nvPr/>
          </p:nvSpPr>
          <p:spPr bwMode="auto">
            <a:xfrm>
              <a:off x="3300412" y="6094412"/>
              <a:ext cx="558800" cy="558800"/>
            </a:xfrm>
            <a:custGeom>
              <a:avLst/>
              <a:gdLst>
                <a:gd name="T0" fmla="*/ 261 w 352"/>
                <a:gd name="T1" fmla="*/ 0 h 352"/>
                <a:gd name="T2" fmla="*/ 91 w 352"/>
                <a:gd name="T3" fmla="*/ 0 h 352"/>
                <a:gd name="T4" fmla="*/ 0 w 352"/>
                <a:gd name="T5" fmla="*/ 91 h 352"/>
                <a:gd name="T6" fmla="*/ 0 w 352"/>
                <a:gd name="T7" fmla="*/ 261 h 352"/>
                <a:gd name="T8" fmla="*/ 91 w 352"/>
                <a:gd name="T9" fmla="*/ 352 h 352"/>
                <a:gd name="T10" fmla="*/ 261 w 352"/>
                <a:gd name="T11" fmla="*/ 352 h 352"/>
                <a:gd name="T12" fmla="*/ 352 w 352"/>
                <a:gd name="T13" fmla="*/ 261 h 352"/>
                <a:gd name="T14" fmla="*/ 352 w 352"/>
                <a:gd name="T15" fmla="*/ 91 h 352"/>
                <a:gd name="T16" fmla="*/ 261 w 352"/>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2">
                  <a:moveTo>
                    <a:pt x="261" y="0"/>
                  </a:moveTo>
                  <a:lnTo>
                    <a:pt x="91" y="0"/>
                  </a:lnTo>
                  <a:lnTo>
                    <a:pt x="0" y="91"/>
                  </a:lnTo>
                  <a:lnTo>
                    <a:pt x="0" y="261"/>
                  </a:lnTo>
                  <a:lnTo>
                    <a:pt x="91" y="352"/>
                  </a:lnTo>
                  <a:lnTo>
                    <a:pt x="261" y="352"/>
                  </a:lnTo>
                  <a:lnTo>
                    <a:pt x="352" y="261"/>
                  </a:lnTo>
                  <a:lnTo>
                    <a:pt x="352" y="91"/>
                  </a:lnTo>
                  <a:lnTo>
                    <a:pt x="261" y="0"/>
                  </a:lnTo>
                  <a:close/>
                </a:path>
              </a:pathLst>
            </a:custGeom>
            <a:solidFill>
              <a:srgbClr val="F398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77" name="Freeform 143"/>
            <p:cNvSpPr>
              <a:spLocks/>
            </p:cNvSpPr>
            <p:nvPr/>
          </p:nvSpPr>
          <p:spPr bwMode="auto">
            <a:xfrm>
              <a:off x="3319462" y="6381749"/>
              <a:ext cx="250825" cy="252413"/>
            </a:xfrm>
            <a:custGeom>
              <a:avLst/>
              <a:gdLst>
                <a:gd name="T0" fmla="*/ 79 w 158"/>
                <a:gd name="T1" fmla="*/ 0 h 159"/>
                <a:gd name="T2" fmla="*/ 0 w 158"/>
                <a:gd name="T3" fmla="*/ 80 h 159"/>
                <a:gd name="T4" fmla="*/ 79 w 158"/>
                <a:gd name="T5" fmla="*/ 159 h 159"/>
                <a:gd name="T6" fmla="*/ 158 w 158"/>
                <a:gd name="T7" fmla="*/ 80 h 159"/>
                <a:gd name="T8" fmla="*/ 79 w 158"/>
                <a:gd name="T9" fmla="*/ 0 h 159"/>
              </a:gdLst>
              <a:ahLst/>
              <a:cxnLst>
                <a:cxn ang="0">
                  <a:pos x="T0" y="T1"/>
                </a:cxn>
                <a:cxn ang="0">
                  <a:pos x="T2" y="T3"/>
                </a:cxn>
                <a:cxn ang="0">
                  <a:pos x="T4" y="T5"/>
                </a:cxn>
                <a:cxn ang="0">
                  <a:pos x="T6" y="T7"/>
                </a:cxn>
                <a:cxn ang="0">
                  <a:pos x="T8" y="T9"/>
                </a:cxn>
              </a:cxnLst>
              <a:rect l="0" t="0" r="r" b="b"/>
              <a:pathLst>
                <a:path w="158" h="159">
                  <a:moveTo>
                    <a:pt x="79" y="0"/>
                  </a:moveTo>
                  <a:lnTo>
                    <a:pt x="0" y="80"/>
                  </a:lnTo>
                  <a:lnTo>
                    <a:pt x="79" y="159"/>
                  </a:lnTo>
                  <a:lnTo>
                    <a:pt x="158" y="80"/>
                  </a:lnTo>
                  <a:lnTo>
                    <a:pt x="79" y="0"/>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78" name="Freeform 144"/>
            <p:cNvSpPr>
              <a:spLocks/>
            </p:cNvSpPr>
            <p:nvPr/>
          </p:nvSpPr>
          <p:spPr bwMode="auto">
            <a:xfrm>
              <a:off x="3319462" y="6381749"/>
              <a:ext cx="250825" cy="252413"/>
            </a:xfrm>
            <a:custGeom>
              <a:avLst/>
              <a:gdLst>
                <a:gd name="T0" fmla="*/ 79 w 158"/>
                <a:gd name="T1" fmla="*/ 0 h 159"/>
                <a:gd name="T2" fmla="*/ 0 w 158"/>
                <a:gd name="T3" fmla="*/ 80 h 159"/>
                <a:gd name="T4" fmla="*/ 79 w 158"/>
                <a:gd name="T5" fmla="*/ 159 h 159"/>
                <a:gd name="T6" fmla="*/ 158 w 158"/>
                <a:gd name="T7" fmla="*/ 80 h 159"/>
                <a:gd name="T8" fmla="*/ 79 w 158"/>
                <a:gd name="T9" fmla="*/ 0 h 159"/>
              </a:gdLst>
              <a:ahLst/>
              <a:cxnLst>
                <a:cxn ang="0">
                  <a:pos x="T0" y="T1"/>
                </a:cxn>
                <a:cxn ang="0">
                  <a:pos x="T2" y="T3"/>
                </a:cxn>
                <a:cxn ang="0">
                  <a:pos x="T4" y="T5"/>
                </a:cxn>
                <a:cxn ang="0">
                  <a:pos x="T6" y="T7"/>
                </a:cxn>
                <a:cxn ang="0">
                  <a:pos x="T8" y="T9"/>
                </a:cxn>
              </a:cxnLst>
              <a:rect l="0" t="0" r="r" b="b"/>
              <a:pathLst>
                <a:path w="158" h="159">
                  <a:moveTo>
                    <a:pt x="79" y="0"/>
                  </a:moveTo>
                  <a:lnTo>
                    <a:pt x="0" y="80"/>
                  </a:lnTo>
                  <a:lnTo>
                    <a:pt x="79" y="159"/>
                  </a:lnTo>
                  <a:lnTo>
                    <a:pt x="158" y="80"/>
                  </a:lnTo>
                  <a:lnTo>
                    <a:pt x="79" y="0"/>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79" name="Freeform 145"/>
            <p:cNvSpPr>
              <a:spLocks/>
            </p:cNvSpPr>
            <p:nvPr/>
          </p:nvSpPr>
          <p:spPr bwMode="auto">
            <a:xfrm>
              <a:off x="3454400" y="6246812"/>
              <a:ext cx="250825" cy="252413"/>
            </a:xfrm>
            <a:custGeom>
              <a:avLst/>
              <a:gdLst>
                <a:gd name="T0" fmla="*/ 158 w 158"/>
                <a:gd name="T1" fmla="*/ 80 h 159"/>
                <a:gd name="T2" fmla="*/ 79 w 158"/>
                <a:gd name="T3" fmla="*/ 159 h 159"/>
                <a:gd name="T4" fmla="*/ 0 w 158"/>
                <a:gd name="T5" fmla="*/ 80 h 159"/>
                <a:gd name="T6" fmla="*/ 79 w 158"/>
                <a:gd name="T7" fmla="*/ 0 h 159"/>
                <a:gd name="T8" fmla="*/ 158 w 158"/>
                <a:gd name="T9" fmla="*/ 80 h 159"/>
              </a:gdLst>
              <a:ahLst/>
              <a:cxnLst>
                <a:cxn ang="0">
                  <a:pos x="T0" y="T1"/>
                </a:cxn>
                <a:cxn ang="0">
                  <a:pos x="T2" y="T3"/>
                </a:cxn>
                <a:cxn ang="0">
                  <a:pos x="T4" y="T5"/>
                </a:cxn>
                <a:cxn ang="0">
                  <a:pos x="T6" y="T7"/>
                </a:cxn>
                <a:cxn ang="0">
                  <a:pos x="T8" y="T9"/>
                </a:cxn>
              </a:cxnLst>
              <a:rect l="0" t="0" r="r" b="b"/>
              <a:pathLst>
                <a:path w="158" h="159">
                  <a:moveTo>
                    <a:pt x="158" y="80"/>
                  </a:moveTo>
                  <a:lnTo>
                    <a:pt x="79" y="159"/>
                  </a:lnTo>
                  <a:lnTo>
                    <a:pt x="0" y="80"/>
                  </a:lnTo>
                  <a:lnTo>
                    <a:pt x="79" y="0"/>
                  </a:lnTo>
                  <a:lnTo>
                    <a:pt x="158" y="80"/>
                  </a:lnTo>
                  <a:close/>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80" name="Freeform 146"/>
            <p:cNvSpPr>
              <a:spLocks/>
            </p:cNvSpPr>
            <p:nvPr/>
          </p:nvSpPr>
          <p:spPr bwMode="auto">
            <a:xfrm>
              <a:off x="3454400" y="6246812"/>
              <a:ext cx="250825" cy="252413"/>
            </a:xfrm>
            <a:custGeom>
              <a:avLst/>
              <a:gdLst>
                <a:gd name="T0" fmla="*/ 158 w 158"/>
                <a:gd name="T1" fmla="*/ 80 h 159"/>
                <a:gd name="T2" fmla="*/ 79 w 158"/>
                <a:gd name="T3" fmla="*/ 159 h 159"/>
                <a:gd name="T4" fmla="*/ 0 w 158"/>
                <a:gd name="T5" fmla="*/ 80 h 159"/>
                <a:gd name="T6" fmla="*/ 79 w 158"/>
                <a:gd name="T7" fmla="*/ 0 h 159"/>
                <a:gd name="T8" fmla="*/ 158 w 158"/>
                <a:gd name="T9" fmla="*/ 80 h 159"/>
              </a:gdLst>
              <a:ahLst/>
              <a:cxnLst>
                <a:cxn ang="0">
                  <a:pos x="T0" y="T1"/>
                </a:cxn>
                <a:cxn ang="0">
                  <a:pos x="T2" y="T3"/>
                </a:cxn>
                <a:cxn ang="0">
                  <a:pos x="T4" y="T5"/>
                </a:cxn>
                <a:cxn ang="0">
                  <a:pos x="T6" y="T7"/>
                </a:cxn>
                <a:cxn ang="0">
                  <a:pos x="T8" y="T9"/>
                </a:cxn>
              </a:cxnLst>
              <a:rect l="0" t="0" r="r" b="b"/>
              <a:pathLst>
                <a:path w="158" h="159">
                  <a:moveTo>
                    <a:pt x="158" y="80"/>
                  </a:moveTo>
                  <a:lnTo>
                    <a:pt x="79" y="159"/>
                  </a:lnTo>
                  <a:lnTo>
                    <a:pt x="0" y="80"/>
                  </a:lnTo>
                  <a:lnTo>
                    <a:pt x="79" y="0"/>
                  </a:lnTo>
                  <a:lnTo>
                    <a:pt x="158" y="80"/>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81" name="Freeform 147"/>
            <p:cNvSpPr>
              <a:spLocks/>
            </p:cNvSpPr>
            <p:nvPr/>
          </p:nvSpPr>
          <p:spPr bwMode="auto">
            <a:xfrm>
              <a:off x="3589337" y="6381749"/>
              <a:ext cx="168275" cy="168275"/>
            </a:xfrm>
            <a:custGeom>
              <a:avLst/>
              <a:gdLst>
                <a:gd name="T0" fmla="*/ 106 w 106"/>
                <a:gd name="T1" fmla="*/ 27 h 106"/>
                <a:gd name="T2" fmla="*/ 26 w 106"/>
                <a:gd name="T3" fmla="*/ 106 h 106"/>
                <a:gd name="T4" fmla="*/ 0 w 106"/>
                <a:gd name="T5" fmla="*/ 80 h 106"/>
                <a:gd name="T6" fmla="*/ 76 w 106"/>
                <a:gd name="T7" fmla="*/ 0 h 106"/>
                <a:gd name="T8" fmla="*/ 106 w 106"/>
                <a:gd name="T9" fmla="*/ 27 h 106"/>
              </a:gdLst>
              <a:ahLst/>
              <a:cxnLst>
                <a:cxn ang="0">
                  <a:pos x="T0" y="T1"/>
                </a:cxn>
                <a:cxn ang="0">
                  <a:pos x="T2" y="T3"/>
                </a:cxn>
                <a:cxn ang="0">
                  <a:pos x="T4" y="T5"/>
                </a:cxn>
                <a:cxn ang="0">
                  <a:pos x="T6" y="T7"/>
                </a:cxn>
                <a:cxn ang="0">
                  <a:pos x="T8" y="T9"/>
                </a:cxn>
              </a:cxnLst>
              <a:rect l="0" t="0" r="r" b="b"/>
              <a:pathLst>
                <a:path w="106" h="106">
                  <a:moveTo>
                    <a:pt x="106" y="27"/>
                  </a:moveTo>
                  <a:lnTo>
                    <a:pt x="26" y="106"/>
                  </a:lnTo>
                  <a:lnTo>
                    <a:pt x="0" y="80"/>
                  </a:lnTo>
                  <a:lnTo>
                    <a:pt x="76" y="0"/>
                  </a:lnTo>
                  <a:lnTo>
                    <a:pt x="106" y="27"/>
                  </a:lnTo>
                  <a:close/>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82" name="Freeform 148"/>
            <p:cNvSpPr>
              <a:spLocks/>
            </p:cNvSpPr>
            <p:nvPr/>
          </p:nvSpPr>
          <p:spPr bwMode="auto">
            <a:xfrm>
              <a:off x="3589337" y="6381749"/>
              <a:ext cx="168275" cy="168275"/>
            </a:xfrm>
            <a:custGeom>
              <a:avLst/>
              <a:gdLst>
                <a:gd name="T0" fmla="*/ 106 w 106"/>
                <a:gd name="T1" fmla="*/ 27 h 106"/>
                <a:gd name="T2" fmla="*/ 26 w 106"/>
                <a:gd name="T3" fmla="*/ 106 h 106"/>
                <a:gd name="T4" fmla="*/ 0 w 106"/>
                <a:gd name="T5" fmla="*/ 80 h 106"/>
                <a:gd name="T6" fmla="*/ 76 w 106"/>
                <a:gd name="T7" fmla="*/ 0 h 106"/>
                <a:gd name="T8" fmla="*/ 106 w 106"/>
                <a:gd name="T9" fmla="*/ 27 h 106"/>
              </a:gdLst>
              <a:ahLst/>
              <a:cxnLst>
                <a:cxn ang="0">
                  <a:pos x="T0" y="T1"/>
                </a:cxn>
                <a:cxn ang="0">
                  <a:pos x="T2" y="T3"/>
                </a:cxn>
                <a:cxn ang="0">
                  <a:pos x="T4" y="T5"/>
                </a:cxn>
                <a:cxn ang="0">
                  <a:pos x="T6" y="T7"/>
                </a:cxn>
                <a:cxn ang="0">
                  <a:pos x="T8" y="T9"/>
                </a:cxn>
              </a:cxnLst>
              <a:rect l="0" t="0" r="r" b="b"/>
              <a:pathLst>
                <a:path w="106" h="106">
                  <a:moveTo>
                    <a:pt x="106" y="27"/>
                  </a:moveTo>
                  <a:lnTo>
                    <a:pt x="26" y="106"/>
                  </a:lnTo>
                  <a:lnTo>
                    <a:pt x="0" y="80"/>
                  </a:lnTo>
                  <a:lnTo>
                    <a:pt x="76" y="0"/>
                  </a:lnTo>
                  <a:lnTo>
                    <a:pt x="106" y="27"/>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83" name="Freeform 149"/>
            <p:cNvSpPr>
              <a:spLocks/>
            </p:cNvSpPr>
            <p:nvPr/>
          </p:nvSpPr>
          <p:spPr bwMode="auto">
            <a:xfrm>
              <a:off x="3644900" y="6438899"/>
              <a:ext cx="52388" cy="55563"/>
            </a:xfrm>
            <a:custGeom>
              <a:avLst/>
              <a:gdLst>
                <a:gd name="T0" fmla="*/ 33 w 33"/>
                <a:gd name="T1" fmla="*/ 26 h 35"/>
                <a:gd name="T2" fmla="*/ 24 w 33"/>
                <a:gd name="T3" fmla="*/ 35 h 35"/>
                <a:gd name="T4" fmla="*/ 0 w 33"/>
                <a:gd name="T5" fmla="*/ 8 h 35"/>
                <a:gd name="T6" fmla="*/ 9 w 33"/>
                <a:gd name="T7" fmla="*/ 0 h 35"/>
                <a:gd name="T8" fmla="*/ 33 w 33"/>
                <a:gd name="T9" fmla="*/ 26 h 35"/>
              </a:gdLst>
              <a:ahLst/>
              <a:cxnLst>
                <a:cxn ang="0">
                  <a:pos x="T0" y="T1"/>
                </a:cxn>
                <a:cxn ang="0">
                  <a:pos x="T2" y="T3"/>
                </a:cxn>
                <a:cxn ang="0">
                  <a:pos x="T4" y="T5"/>
                </a:cxn>
                <a:cxn ang="0">
                  <a:pos x="T6" y="T7"/>
                </a:cxn>
                <a:cxn ang="0">
                  <a:pos x="T8" y="T9"/>
                </a:cxn>
              </a:cxnLst>
              <a:rect l="0" t="0" r="r" b="b"/>
              <a:pathLst>
                <a:path w="33" h="35">
                  <a:moveTo>
                    <a:pt x="33" y="26"/>
                  </a:moveTo>
                  <a:lnTo>
                    <a:pt x="24" y="35"/>
                  </a:lnTo>
                  <a:lnTo>
                    <a:pt x="0" y="8"/>
                  </a:lnTo>
                  <a:lnTo>
                    <a:pt x="9" y="0"/>
                  </a:lnTo>
                  <a:lnTo>
                    <a:pt x="3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84" name="Freeform 150"/>
            <p:cNvSpPr>
              <a:spLocks/>
            </p:cNvSpPr>
            <p:nvPr/>
          </p:nvSpPr>
          <p:spPr bwMode="auto">
            <a:xfrm>
              <a:off x="3603625" y="6396037"/>
              <a:ext cx="130175" cy="134938"/>
            </a:xfrm>
            <a:custGeom>
              <a:avLst/>
              <a:gdLst>
                <a:gd name="T0" fmla="*/ 82 w 82"/>
                <a:gd name="T1" fmla="*/ 9 h 85"/>
                <a:gd name="T2" fmla="*/ 6 w 82"/>
                <a:gd name="T3" fmla="*/ 85 h 85"/>
                <a:gd name="T4" fmla="*/ 0 w 82"/>
                <a:gd name="T5" fmla="*/ 77 h 85"/>
                <a:gd name="T6" fmla="*/ 73 w 82"/>
                <a:gd name="T7" fmla="*/ 0 h 85"/>
                <a:gd name="T8" fmla="*/ 82 w 82"/>
                <a:gd name="T9" fmla="*/ 9 h 85"/>
              </a:gdLst>
              <a:ahLst/>
              <a:cxnLst>
                <a:cxn ang="0">
                  <a:pos x="T0" y="T1"/>
                </a:cxn>
                <a:cxn ang="0">
                  <a:pos x="T2" y="T3"/>
                </a:cxn>
                <a:cxn ang="0">
                  <a:pos x="T4" y="T5"/>
                </a:cxn>
                <a:cxn ang="0">
                  <a:pos x="T6" y="T7"/>
                </a:cxn>
                <a:cxn ang="0">
                  <a:pos x="T8" y="T9"/>
                </a:cxn>
              </a:cxnLst>
              <a:rect l="0" t="0" r="r" b="b"/>
              <a:pathLst>
                <a:path w="82" h="85">
                  <a:moveTo>
                    <a:pt x="82" y="9"/>
                  </a:moveTo>
                  <a:lnTo>
                    <a:pt x="6" y="85"/>
                  </a:lnTo>
                  <a:lnTo>
                    <a:pt x="0" y="77"/>
                  </a:lnTo>
                  <a:lnTo>
                    <a:pt x="73" y="0"/>
                  </a:lnTo>
                  <a:lnTo>
                    <a:pt x="8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85" name="Freeform 151"/>
            <p:cNvSpPr>
              <a:spLocks/>
            </p:cNvSpPr>
            <p:nvPr/>
          </p:nvSpPr>
          <p:spPr bwMode="auto">
            <a:xfrm>
              <a:off x="3692525" y="6484937"/>
              <a:ext cx="142875" cy="149225"/>
            </a:xfrm>
            <a:custGeom>
              <a:avLst/>
              <a:gdLst>
                <a:gd name="T0" fmla="*/ 90 w 90"/>
                <a:gd name="T1" fmla="*/ 15 h 94"/>
                <a:gd name="T2" fmla="*/ 11 w 90"/>
                <a:gd name="T3" fmla="*/ 94 h 94"/>
                <a:gd name="T4" fmla="*/ 0 w 90"/>
                <a:gd name="T5" fmla="*/ 79 h 94"/>
                <a:gd name="T6" fmla="*/ 79 w 90"/>
                <a:gd name="T7" fmla="*/ 0 h 94"/>
                <a:gd name="T8" fmla="*/ 90 w 90"/>
                <a:gd name="T9" fmla="*/ 15 h 94"/>
              </a:gdLst>
              <a:ahLst/>
              <a:cxnLst>
                <a:cxn ang="0">
                  <a:pos x="T0" y="T1"/>
                </a:cxn>
                <a:cxn ang="0">
                  <a:pos x="T2" y="T3"/>
                </a:cxn>
                <a:cxn ang="0">
                  <a:pos x="T4" y="T5"/>
                </a:cxn>
                <a:cxn ang="0">
                  <a:pos x="T6" y="T7"/>
                </a:cxn>
                <a:cxn ang="0">
                  <a:pos x="T8" y="T9"/>
                </a:cxn>
              </a:cxnLst>
              <a:rect l="0" t="0" r="r" b="b"/>
              <a:pathLst>
                <a:path w="90" h="94">
                  <a:moveTo>
                    <a:pt x="90" y="15"/>
                  </a:moveTo>
                  <a:lnTo>
                    <a:pt x="11" y="94"/>
                  </a:lnTo>
                  <a:lnTo>
                    <a:pt x="0" y="79"/>
                  </a:lnTo>
                  <a:lnTo>
                    <a:pt x="79" y="0"/>
                  </a:lnTo>
                  <a:lnTo>
                    <a:pt x="90" y="15"/>
                  </a:lnTo>
                  <a:close/>
                </a:path>
              </a:pathLst>
            </a:custGeom>
            <a:solidFill>
              <a:srgbClr val="4CAA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86" name="Freeform 152"/>
            <p:cNvSpPr>
              <a:spLocks/>
            </p:cNvSpPr>
            <p:nvPr/>
          </p:nvSpPr>
          <p:spPr bwMode="auto">
            <a:xfrm>
              <a:off x="3692525" y="6484937"/>
              <a:ext cx="142875" cy="149225"/>
            </a:xfrm>
            <a:custGeom>
              <a:avLst/>
              <a:gdLst>
                <a:gd name="T0" fmla="*/ 90 w 90"/>
                <a:gd name="T1" fmla="*/ 15 h 94"/>
                <a:gd name="T2" fmla="*/ 11 w 90"/>
                <a:gd name="T3" fmla="*/ 94 h 94"/>
                <a:gd name="T4" fmla="*/ 0 w 90"/>
                <a:gd name="T5" fmla="*/ 79 h 94"/>
                <a:gd name="T6" fmla="*/ 79 w 90"/>
                <a:gd name="T7" fmla="*/ 0 h 94"/>
                <a:gd name="T8" fmla="*/ 90 w 90"/>
                <a:gd name="T9" fmla="*/ 15 h 94"/>
              </a:gdLst>
              <a:ahLst/>
              <a:cxnLst>
                <a:cxn ang="0">
                  <a:pos x="T0" y="T1"/>
                </a:cxn>
                <a:cxn ang="0">
                  <a:pos x="T2" y="T3"/>
                </a:cxn>
                <a:cxn ang="0">
                  <a:pos x="T4" y="T5"/>
                </a:cxn>
                <a:cxn ang="0">
                  <a:pos x="T6" y="T7"/>
                </a:cxn>
                <a:cxn ang="0">
                  <a:pos x="T8" y="T9"/>
                </a:cxn>
              </a:cxnLst>
              <a:rect l="0" t="0" r="r" b="b"/>
              <a:pathLst>
                <a:path w="90" h="94">
                  <a:moveTo>
                    <a:pt x="90" y="15"/>
                  </a:moveTo>
                  <a:lnTo>
                    <a:pt x="11" y="94"/>
                  </a:lnTo>
                  <a:lnTo>
                    <a:pt x="0" y="79"/>
                  </a:lnTo>
                  <a:lnTo>
                    <a:pt x="79" y="0"/>
                  </a:lnTo>
                  <a:lnTo>
                    <a:pt x="90" y="15"/>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87" name="Freeform 153"/>
            <p:cNvSpPr>
              <a:spLocks/>
            </p:cNvSpPr>
            <p:nvPr/>
          </p:nvSpPr>
          <p:spPr bwMode="auto">
            <a:xfrm>
              <a:off x="3579812" y="6107112"/>
              <a:ext cx="260350" cy="261938"/>
            </a:xfrm>
            <a:custGeom>
              <a:avLst/>
              <a:gdLst>
                <a:gd name="T0" fmla="*/ 82 w 164"/>
                <a:gd name="T1" fmla="*/ 0 h 165"/>
                <a:gd name="T2" fmla="*/ 0 w 164"/>
                <a:gd name="T3" fmla="*/ 83 h 165"/>
                <a:gd name="T4" fmla="*/ 82 w 164"/>
                <a:gd name="T5" fmla="*/ 165 h 165"/>
                <a:gd name="T6" fmla="*/ 164 w 164"/>
                <a:gd name="T7" fmla="*/ 83 h 165"/>
                <a:gd name="T8" fmla="*/ 82 w 164"/>
                <a:gd name="T9" fmla="*/ 0 h 165"/>
              </a:gdLst>
              <a:ahLst/>
              <a:cxnLst>
                <a:cxn ang="0">
                  <a:pos x="T0" y="T1"/>
                </a:cxn>
                <a:cxn ang="0">
                  <a:pos x="T2" y="T3"/>
                </a:cxn>
                <a:cxn ang="0">
                  <a:pos x="T4" y="T5"/>
                </a:cxn>
                <a:cxn ang="0">
                  <a:pos x="T6" y="T7"/>
                </a:cxn>
                <a:cxn ang="0">
                  <a:pos x="T8" y="T9"/>
                </a:cxn>
              </a:cxnLst>
              <a:rect l="0" t="0" r="r" b="b"/>
              <a:pathLst>
                <a:path w="164" h="165">
                  <a:moveTo>
                    <a:pt x="82" y="0"/>
                  </a:moveTo>
                  <a:lnTo>
                    <a:pt x="0" y="83"/>
                  </a:lnTo>
                  <a:lnTo>
                    <a:pt x="82" y="165"/>
                  </a:lnTo>
                  <a:lnTo>
                    <a:pt x="164" y="83"/>
                  </a:lnTo>
                  <a:lnTo>
                    <a:pt x="82" y="0"/>
                  </a:lnTo>
                  <a:close/>
                </a:path>
              </a:pathLst>
            </a:custGeom>
            <a:solidFill>
              <a:srgbClr val="4CAA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88" name="Freeform 154"/>
            <p:cNvSpPr>
              <a:spLocks/>
            </p:cNvSpPr>
            <p:nvPr/>
          </p:nvSpPr>
          <p:spPr bwMode="auto">
            <a:xfrm>
              <a:off x="3579812" y="6107112"/>
              <a:ext cx="260350" cy="261938"/>
            </a:xfrm>
            <a:custGeom>
              <a:avLst/>
              <a:gdLst>
                <a:gd name="T0" fmla="*/ 82 w 164"/>
                <a:gd name="T1" fmla="*/ 0 h 165"/>
                <a:gd name="T2" fmla="*/ 0 w 164"/>
                <a:gd name="T3" fmla="*/ 83 h 165"/>
                <a:gd name="T4" fmla="*/ 82 w 164"/>
                <a:gd name="T5" fmla="*/ 165 h 165"/>
                <a:gd name="T6" fmla="*/ 164 w 164"/>
                <a:gd name="T7" fmla="*/ 83 h 165"/>
                <a:gd name="T8" fmla="*/ 82 w 164"/>
                <a:gd name="T9" fmla="*/ 0 h 165"/>
              </a:gdLst>
              <a:ahLst/>
              <a:cxnLst>
                <a:cxn ang="0">
                  <a:pos x="T0" y="T1"/>
                </a:cxn>
                <a:cxn ang="0">
                  <a:pos x="T2" y="T3"/>
                </a:cxn>
                <a:cxn ang="0">
                  <a:pos x="T4" y="T5"/>
                </a:cxn>
                <a:cxn ang="0">
                  <a:pos x="T6" y="T7"/>
                </a:cxn>
                <a:cxn ang="0">
                  <a:pos x="T8" y="T9"/>
                </a:cxn>
              </a:cxnLst>
              <a:rect l="0" t="0" r="r" b="b"/>
              <a:pathLst>
                <a:path w="164" h="165">
                  <a:moveTo>
                    <a:pt x="82" y="0"/>
                  </a:moveTo>
                  <a:lnTo>
                    <a:pt x="0" y="83"/>
                  </a:lnTo>
                  <a:lnTo>
                    <a:pt x="82" y="165"/>
                  </a:lnTo>
                  <a:lnTo>
                    <a:pt x="164" y="83"/>
                  </a:lnTo>
                  <a:lnTo>
                    <a:pt x="82" y="0"/>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89" name="Freeform 155"/>
            <p:cNvSpPr>
              <a:spLocks/>
            </p:cNvSpPr>
            <p:nvPr/>
          </p:nvSpPr>
          <p:spPr bwMode="auto">
            <a:xfrm>
              <a:off x="3752850" y="6149974"/>
              <a:ext cx="87313" cy="171450"/>
            </a:xfrm>
            <a:custGeom>
              <a:avLst/>
              <a:gdLst>
                <a:gd name="T0" fmla="*/ 55 w 55"/>
                <a:gd name="T1" fmla="*/ 53 h 108"/>
                <a:gd name="T2" fmla="*/ 0 w 55"/>
                <a:gd name="T3" fmla="*/ 0 h 108"/>
                <a:gd name="T4" fmla="*/ 0 w 55"/>
                <a:gd name="T5" fmla="*/ 108 h 108"/>
                <a:gd name="T6" fmla="*/ 55 w 55"/>
                <a:gd name="T7" fmla="*/ 53 h 108"/>
              </a:gdLst>
              <a:ahLst/>
              <a:cxnLst>
                <a:cxn ang="0">
                  <a:pos x="T0" y="T1"/>
                </a:cxn>
                <a:cxn ang="0">
                  <a:pos x="T2" y="T3"/>
                </a:cxn>
                <a:cxn ang="0">
                  <a:pos x="T4" y="T5"/>
                </a:cxn>
                <a:cxn ang="0">
                  <a:pos x="T6" y="T7"/>
                </a:cxn>
              </a:cxnLst>
              <a:rect l="0" t="0" r="r" b="b"/>
              <a:pathLst>
                <a:path w="55" h="108">
                  <a:moveTo>
                    <a:pt x="55" y="53"/>
                  </a:moveTo>
                  <a:lnTo>
                    <a:pt x="0" y="0"/>
                  </a:lnTo>
                  <a:lnTo>
                    <a:pt x="0" y="108"/>
                  </a:lnTo>
                  <a:lnTo>
                    <a:pt x="55" y="53"/>
                  </a:lnTo>
                  <a:close/>
                </a:path>
              </a:pathLst>
            </a:custGeom>
            <a:solidFill>
              <a:srgbClr val="186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90" name="Freeform 156"/>
            <p:cNvSpPr>
              <a:spLocks/>
            </p:cNvSpPr>
            <p:nvPr/>
          </p:nvSpPr>
          <p:spPr bwMode="auto">
            <a:xfrm>
              <a:off x="3752850" y="6149974"/>
              <a:ext cx="87313" cy="171450"/>
            </a:xfrm>
            <a:custGeom>
              <a:avLst/>
              <a:gdLst>
                <a:gd name="T0" fmla="*/ 55 w 55"/>
                <a:gd name="T1" fmla="*/ 53 h 108"/>
                <a:gd name="T2" fmla="*/ 0 w 55"/>
                <a:gd name="T3" fmla="*/ 0 h 108"/>
                <a:gd name="T4" fmla="*/ 0 w 55"/>
                <a:gd name="T5" fmla="*/ 108 h 108"/>
                <a:gd name="T6" fmla="*/ 55 w 55"/>
                <a:gd name="T7" fmla="*/ 53 h 108"/>
              </a:gdLst>
              <a:ahLst/>
              <a:cxnLst>
                <a:cxn ang="0">
                  <a:pos x="T0" y="T1"/>
                </a:cxn>
                <a:cxn ang="0">
                  <a:pos x="T2" y="T3"/>
                </a:cxn>
                <a:cxn ang="0">
                  <a:pos x="T4" y="T5"/>
                </a:cxn>
                <a:cxn ang="0">
                  <a:pos x="T6" y="T7"/>
                </a:cxn>
              </a:cxnLst>
              <a:rect l="0" t="0" r="r" b="b"/>
              <a:pathLst>
                <a:path w="55" h="108">
                  <a:moveTo>
                    <a:pt x="55" y="53"/>
                  </a:moveTo>
                  <a:lnTo>
                    <a:pt x="0" y="0"/>
                  </a:lnTo>
                  <a:lnTo>
                    <a:pt x="0" y="108"/>
                  </a:lnTo>
                  <a:lnTo>
                    <a:pt x="55" y="53"/>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91" name="Freeform 157"/>
            <p:cNvSpPr>
              <a:spLocks/>
            </p:cNvSpPr>
            <p:nvPr/>
          </p:nvSpPr>
          <p:spPr bwMode="auto">
            <a:xfrm>
              <a:off x="3459162" y="6111874"/>
              <a:ext cx="238125" cy="117475"/>
            </a:xfrm>
            <a:custGeom>
              <a:avLst/>
              <a:gdLst>
                <a:gd name="T0" fmla="*/ 76 w 150"/>
                <a:gd name="T1" fmla="*/ 74 h 74"/>
                <a:gd name="T2" fmla="*/ 150 w 150"/>
                <a:gd name="T3" fmla="*/ 0 h 74"/>
                <a:gd name="T4" fmla="*/ 0 w 150"/>
                <a:gd name="T5" fmla="*/ 0 h 74"/>
                <a:gd name="T6" fmla="*/ 76 w 150"/>
                <a:gd name="T7" fmla="*/ 74 h 74"/>
              </a:gdLst>
              <a:ahLst/>
              <a:cxnLst>
                <a:cxn ang="0">
                  <a:pos x="T0" y="T1"/>
                </a:cxn>
                <a:cxn ang="0">
                  <a:pos x="T2" y="T3"/>
                </a:cxn>
                <a:cxn ang="0">
                  <a:pos x="T4" y="T5"/>
                </a:cxn>
                <a:cxn ang="0">
                  <a:pos x="T6" y="T7"/>
                </a:cxn>
              </a:cxnLst>
              <a:rect l="0" t="0" r="r" b="b"/>
              <a:pathLst>
                <a:path w="150" h="74">
                  <a:moveTo>
                    <a:pt x="76" y="74"/>
                  </a:moveTo>
                  <a:lnTo>
                    <a:pt x="150" y="0"/>
                  </a:lnTo>
                  <a:lnTo>
                    <a:pt x="0" y="0"/>
                  </a:lnTo>
                  <a:lnTo>
                    <a:pt x="76" y="74"/>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92" name="Freeform 158"/>
            <p:cNvSpPr>
              <a:spLocks/>
            </p:cNvSpPr>
            <p:nvPr/>
          </p:nvSpPr>
          <p:spPr bwMode="auto">
            <a:xfrm>
              <a:off x="3459162" y="6111874"/>
              <a:ext cx="238125" cy="117475"/>
            </a:xfrm>
            <a:custGeom>
              <a:avLst/>
              <a:gdLst>
                <a:gd name="T0" fmla="*/ 76 w 150"/>
                <a:gd name="T1" fmla="*/ 74 h 74"/>
                <a:gd name="T2" fmla="*/ 150 w 150"/>
                <a:gd name="T3" fmla="*/ 0 h 74"/>
                <a:gd name="T4" fmla="*/ 0 w 150"/>
                <a:gd name="T5" fmla="*/ 0 h 74"/>
                <a:gd name="T6" fmla="*/ 76 w 150"/>
                <a:gd name="T7" fmla="*/ 74 h 74"/>
              </a:gdLst>
              <a:ahLst/>
              <a:cxnLst>
                <a:cxn ang="0">
                  <a:pos x="T0" y="T1"/>
                </a:cxn>
                <a:cxn ang="0">
                  <a:pos x="T2" y="T3"/>
                </a:cxn>
                <a:cxn ang="0">
                  <a:pos x="T4" y="T5"/>
                </a:cxn>
                <a:cxn ang="0">
                  <a:pos x="T6" y="T7"/>
                </a:cxn>
              </a:cxnLst>
              <a:rect l="0" t="0" r="r" b="b"/>
              <a:pathLst>
                <a:path w="150" h="74">
                  <a:moveTo>
                    <a:pt x="76" y="74"/>
                  </a:moveTo>
                  <a:lnTo>
                    <a:pt x="150" y="0"/>
                  </a:lnTo>
                  <a:lnTo>
                    <a:pt x="0" y="0"/>
                  </a:lnTo>
                  <a:lnTo>
                    <a:pt x="76" y="74"/>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93" name="Freeform 159"/>
            <p:cNvSpPr>
              <a:spLocks/>
            </p:cNvSpPr>
            <p:nvPr/>
          </p:nvSpPr>
          <p:spPr bwMode="auto">
            <a:xfrm>
              <a:off x="3314700" y="6251574"/>
              <a:ext cx="120650" cy="242888"/>
            </a:xfrm>
            <a:custGeom>
              <a:avLst/>
              <a:gdLst>
                <a:gd name="T0" fmla="*/ 76 w 76"/>
                <a:gd name="T1" fmla="*/ 77 h 153"/>
                <a:gd name="T2" fmla="*/ 0 w 76"/>
                <a:gd name="T3" fmla="*/ 0 h 153"/>
                <a:gd name="T4" fmla="*/ 0 w 76"/>
                <a:gd name="T5" fmla="*/ 153 h 153"/>
                <a:gd name="T6" fmla="*/ 76 w 76"/>
                <a:gd name="T7" fmla="*/ 77 h 153"/>
              </a:gdLst>
              <a:ahLst/>
              <a:cxnLst>
                <a:cxn ang="0">
                  <a:pos x="T0" y="T1"/>
                </a:cxn>
                <a:cxn ang="0">
                  <a:pos x="T2" y="T3"/>
                </a:cxn>
                <a:cxn ang="0">
                  <a:pos x="T4" y="T5"/>
                </a:cxn>
                <a:cxn ang="0">
                  <a:pos x="T6" y="T7"/>
                </a:cxn>
              </a:cxnLst>
              <a:rect l="0" t="0" r="r" b="b"/>
              <a:pathLst>
                <a:path w="76" h="153">
                  <a:moveTo>
                    <a:pt x="76" y="77"/>
                  </a:moveTo>
                  <a:lnTo>
                    <a:pt x="0" y="0"/>
                  </a:lnTo>
                  <a:lnTo>
                    <a:pt x="0" y="153"/>
                  </a:lnTo>
                  <a:lnTo>
                    <a:pt x="76" y="77"/>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94" name="Freeform 160"/>
            <p:cNvSpPr>
              <a:spLocks/>
            </p:cNvSpPr>
            <p:nvPr/>
          </p:nvSpPr>
          <p:spPr bwMode="auto">
            <a:xfrm>
              <a:off x="3314700" y="6251574"/>
              <a:ext cx="120650" cy="242888"/>
            </a:xfrm>
            <a:custGeom>
              <a:avLst/>
              <a:gdLst>
                <a:gd name="T0" fmla="*/ 76 w 76"/>
                <a:gd name="T1" fmla="*/ 77 h 153"/>
                <a:gd name="T2" fmla="*/ 0 w 76"/>
                <a:gd name="T3" fmla="*/ 0 h 153"/>
                <a:gd name="T4" fmla="*/ 0 w 76"/>
                <a:gd name="T5" fmla="*/ 153 h 153"/>
                <a:gd name="T6" fmla="*/ 76 w 76"/>
                <a:gd name="T7" fmla="*/ 77 h 153"/>
              </a:gdLst>
              <a:ahLst/>
              <a:cxnLst>
                <a:cxn ang="0">
                  <a:pos x="T0" y="T1"/>
                </a:cxn>
                <a:cxn ang="0">
                  <a:pos x="T2" y="T3"/>
                </a:cxn>
                <a:cxn ang="0">
                  <a:pos x="T4" y="T5"/>
                </a:cxn>
                <a:cxn ang="0">
                  <a:pos x="T6" y="T7"/>
                </a:cxn>
              </a:cxnLst>
              <a:rect l="0" t="0" r="r" b="b"/>
              <a:pathLst>
                <a:path w="76" h="153">
                  <a:moveTo>
                    <a:pt x="76" y="77"/>
                  </a:moveTo>
                  <a:lnTo>
                    <a:pt x="0" y="0"/>
                  </a:lnTo>
                  <a:lnTo>
                    <a:pt x="0" y="153"/>
                  </a:lnTo>
                  <a:lnTo>
                    <a:pt x="76" y="77"/>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95" name="Freeform 161"/>
            <p:cNvSpPr>
              <a:spLocks/>
            </p:cNvSpPr>
            <p:nvPr/>
          </p:nvSpPr>
          <p:spPr bwMode="auto">
            <a:xfrm>
              <a:off x="3459162" y="6518274"/>
              <a:ext cx="238125" cy="115888"/>
            </a:xfrm>
            <a:custGeom>
              <a:avLst/>
              <a:gdLst>
                <a:gd name="T0" fmla="*/ 76 w 150"/>
                <a:gd name="T1" fmla="*/ 0 h 73"/>
                <a:gd name="T2" fmla="*/ 0 w 150"/>
                <a:gd name="T3" fmla="*/ 73 h 73"/>
                <a:gd name="T4" fmla="*/ 150 w 150"/>
                <a:gd name="T5" fmla="*/ 73 h 73"/>
                <a:gd name="T6" fmla="*/ 76 w 150"/>
                <a:gd name="T7" fmla="*/ 0 h 73"/>
              </a:gdLst>
              <a:ahLst/>
              <a:cxnLst>
                <a:cxn ang="0">
                  <a:pos x="T0" y="T1"/>
                </a:cxn>
                <a:cxn ang="0">
                  <a:pos x="T2" y="T3"/>
                </a:cxn>
                <a:cxn ang="0">
                  <a:pos x="T4" y="T5"/>
                </a:cxn>
                <a:cxn ang="0">
                  <a:pos x="T6" y="T7"/>
                </a:cxn>
              </a:cxnLst>
              <a:rect l="0" t="0" r="r" b="b"/>
              <a:pathLst>
                <a:path w="150" h="73">
                  <a:moveTo>
                    <a:pt x="76" y="0"/>
                  </a:moveTo>
                  <a:lnTo>
                    <a:pt x="0" y="73"/>
                  </a:lnTo>
                  <a:lnTo>
                    <a:pt x="150" y="73"/>
                  </a:lnTo>
                  <a:lnTo>
                    <a:pt x="76" y="0"/>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96" name="Freeform 162"/>
            <p:cNvSpPr>
              <a:spLocks/>
            </p:cNvSpPr>
            <p:nvPr/>
          </p:nvSpPr>
          <p:spPr bwMode="auto">
            <a:xfrm>
              <a:off x="3459162" y="6518274"/>
              <a:ext cx="238125" cy="115888"/>
            </a:xfrm>
            <a:custGeom>
              <a:avLst/>
              <a:gdLst>
                <a:gd name="T0" fmla="*/ 76 w 150"/>
                <a:gd name="T1" fmla="*/ 0 h 73"/>
                <a:gd name="T2" fmla="*/ 0 w 150"/>
                <a:gd name="T3" fmla="*/ 73 h 73"/>
                <a:gd name="T4" fmla="*/ 150 w 150"/>
                <a:gd name="T5" fmla="*/ 73 h 73"/>
                <a:gd name="T6" fmla="*/ 76 w 150"/>
                <a:gd name="T7" fmla="*/ 0 h 73"/>
              </a:gdLst>
              <a:ahLst/>
              <a:cxnLst>
                <a:cxn ang="0">
                  <a:pos x="T0" y="T1"/>
                </a:cxn>
                <a:cxn ang="0">
                  <a:pos x="T2" y="T3"/>
                </a:cxn>
                <a:cxn ang="0">
                  <a:pos x="T4" y="T5"/>
                </a:cxn>
                <a:cxn ang="0">
                  <a:pos x="T6" y="T7"/>
                </a:cxn>
              </a:cxnLst>
              <a:rect l="0" t="0" r="r" b="b"/>
              <a:pathLst>
                <a:path w="150" h="73">
                  <a:moveTo>
                    <a:pt x="76" y="0"/>
                  </a:moveTo>
                  <a:lnTo>
                    <a:pt x="0" y="73"/>
                  </a:lnTo>
                  <a:lnTo>
                    <a:pt x="150" y="73"/>
                  </a:lnTo>
                  <a:lnTo>
                    <a:pt x="76" y="0"/>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97" name="Freeform 163"/>
            <p:cNvSpPr>
              <a:spLocks/>
            </p:cNvSpPr>
            <p:nvPr/>
          </p:nvSpPr>
          <p:spPr bwMode="auto">
            <a:xfrm>
              <a:off x="3319462" y="6116637"/>
              <a:ext cx="250825" cy="247650"/>
            </a:xfrm>
            <a:custGeom>
              <a:avLst/>
              <a:gdLst>
                <a:gd name="T0" fmla="*/ 79 w 158"/>
                <a:gd name="T1" fmla="*/ 0 h 156"/>
                <a:gd name="T2" fmla="*/ 0 w 158"/>
                <a:gd name="T3" fmla="*/ 77 h 156"/>
                <a:gd name="T4" fmla="*/ 79 w 158"/>
                <a:gd name="T5" fmla="*/ 156 h 156"/>
                <a:gd name="T6" fmla="*/ 158 w 158"/>
                <a:gd name="T7" fmla="*/ 77 h 156"/>
                <a:gd name="T8" fmla="*/ 79 w 158"/>
                <a:gd name="T9" fmla="*/ 0 h 156"/>
              </a:gdLst>
              <a:ahLst/>
              <a:cxnLst>
                <a:cxn ang="0">
                  <a:pos x="T0" y="T1"/>
                </a:cxn>
                <a:cxn ang="0">
                  <a:pos x="T2" y="T3"/>
                </a:cxn>
                <a:cxn ang="0">
                  <a:pos x="T4" y="T5"/>
                </a:cxn>
                <a:cxn ang="0">
                  <a:pos x="T6" y="T7"/>
                </a:cxn>
                <a:cxn ang="0">
                  <a:pos x="T8" y="T9"/>
                </a:cxn>
              </a:cxnLst>
              <a:rect l="0" t="0" r="r" b="b"/>
              <a:pathLst>
                <a:path w="158" h="156">
                  <a:moveTo>
                    <a:pt x="79" y="0"/>
                  </a:moveTo>
                  <a:lnTo>
                    <a:pt x="0" y="77"/>
                  </a:lnTo>
                  <a:lnTo>
                    <a:pt x="79" y="156"/>
                  </a:lnTo>
                  <a:lnTo>
                    <a:pt x="158" y="77"/>
                  </a:lnTo>
                  <a:lnTo>
                    <a:pt x="79" y="0"/>
                  </a:lnTo>
                  <a:close/>
                </a:path>
              </a:pathLst>
            </a:custGeom>
            <a:solidFill>
              <a:srgbClr val="0F6D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98" name="Freeform 164"/>
            <p:cNvSpPr>
              <a:spLocks/>
            </p:cNvSpPr>
            <p:nvPr/>
          </p:nvSpPr>
          <p:spPr bwMode="auto">
            <a:xfrm>
              <a:off x="3314700" y="6251574"/>
              <a:ext cx="117475" cy="242888"/>
            </a:xfrm>
            <a:custGeom>
              <a:avLst/>
              <a:gdLst>
                <a:gd name="T0" fmla="*/ 74 w 74"/>
                <a:gd name="T1" fmla="*/ 77 h 153"/>
                <a:gd name="T2" fmla="*/ 0 w 74"/>
                <a:gd name="T3" fmla="*/ 0 h 153"/>
                <a:gd name="T4" fmla="*/ 0 w 74"/>
                <a:gd name="T5" fmla="*/ 153 h 153"/>
                <a:gd name="T6" fmla="*/ 74 w 74"/>
                <a:gd name="T7" fmla="*/ 77 h 153"/>
              </a:gdLst>
              <a:ahLst/>
              <a:cxnLst>
                <a:cxn ang="0">
                  <a:pos x="T0" y="T1"/>
                </a:cxn>
                <a:cxn ang="0">
                  <a:pos x="T2" y="T3"/>
                </a:cxn>
                <a:cxn ang="0">
                  <a:pos x="T4" y="T5"/>
                </a:cxn>
                <a:cxn ang="0">
                  <a:pos x="T6" y="T7"/>
                </a:cxn>
              </a:cxnLst>
              <a:rect l="0" t="0" r="r" b="b"/>
              <a:pathLst>
                <a:path w="74" h="153">
                  <a:moveTo>
                    <a:pt x="74" y="77"/>
                  </a:moveTo>
                  <a:lnTo>
                    <a:pt x="0" y="0"/>
                  </a:lnTo>
                  <a:lnTo>
                    <a:pt x="0" y="153"/>
                  </a:lnTo>
                  <a:lnTo>
                    <a:pt x="74" y="77"/>
                  </a:lnTo>
                  <a:close/>
                </a:path>
              </a:pathLst>
            </a:custGeom>
            <a:solidFill>
              <a:srgbClr val="248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699" name="Freeform 165"/>
            <p:cNvSpPr>
              <a:spLocks/>
            </p:cNvSpPr>
            <p:nvPr/>
          </p:nvSpPr>
          <p:spPr bwMode="auto">
            <a:xfrm>
              <a:off x="3352800" y="6294437"/>
              <a:ext cx="79375" cy="157163"/>
            </a:xfrm>
            <a:custGeom>
              <a:avLst/>
              <a:gdLst>
                <a:gd name="T0" fmla="*/ 50 w 50"/>
                <a:gd name="T1" fmla="*/ 50 h 99"/>
                <a:gd name="T2" fmla="*/ 0 w 50"/>
                <a:gd name="T3" fmla="*/ 0 h 99"/>
                <a:gd name="T4" fmla="*/ 0 w 50"/>
                <a:gd name="T5" fmla="*/ 99 h 99"/>
                <a:gd name="T6" fmla="*/ 50 w 50"/>
                <a:gd name="T7" fmla="*/ 50 h 99"/>
              </a:gdLst>
              <a:ahLst/>
              <a:cxnLst>
                <a:cxn ang="0">
                  <a:pos x="T0" y="T1"/>
                </a:cxn>
                <a:cxn ang="0">
                  <a:pos x="T2" y="T3"/>
                </a:cxn>
                <a:cxn ang="0">
                  <a:pos x="T4" y="T5"/>
                </a:cxn>
                <a:cxn ang="0">
                  <a:pos x="T6" y="T7"/>
                </a:cxn>
              </a:cxnLst>
              <a:rect l="0" t="0" r="r" b="b"/>
              <a:pathLst>
                <a:path w="50" h="99">
                  <a:moveTo>
                    <a:pt x="50" y="50"/>
                  </a:moveTo>
                  <a:lnTo>
                    <a:pt x="0" y="0"/>
                  </a:lnTo>
                  <a:lnTo>
                    <a:pt x="0" y="99"/>
                  </a:lnTo>
                  <a:lnTo>
                    <a:pt x="5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00" name="Freeform 166"/>
            <p:cNvSpPr>
              <a:spLocks/>
            </p:cNvSpPr>
            <p:nvPr/>
          </p:nvSpPr>
          <p:spPr bwMode="auto">
            <a:xfrm>
              <a:off x="3394075" y="6330949"/>
              <a:ext cx="38100" cy="84138"/>
            </a:xfrm>
            <a:custGeom>
              <a:avLst/>
              <a:gdLst>
                <a:gd name="T0" fmla="*/ 24 w 24"/>
                <a:gd name="T1" fmla="*/ 27 h 53"/>
                <a:gd name="T2" fmla="*/ 0 w 24"/>
                <a:gd name="T3" fmla="*/ 0 h 53"/>
                <a:gd name="T4" fmla="*/ 0 w 24"/>
                <a:gd name="T5" fmla="*/ 53 h 53"/>
                <a:gd name="T6" fmla="*/ 24 w 24"/>
                <a:gd name="T7" fmla="*/ 27 h 53"/>
              </a:gdLst>
              <a:ahLst/>
              <a:cxnLst>
                <a:cxn ang="0">
                  <a:pos x="T0" y="T1"/>
                </a:cxn>
                <a:cxn ang="0">
                  <a:pos x="T2" y="T3"/>
                </a:cxn>
                <a:cxn ang="0">
                  <a:pos x="T4" y="T5"/>
                </a:cxn>
                <a:cxn ang="0">
                  <a:pos x="T6" y="T7"/>
                </a:cxn>
              </a:cxnLst>
              <a:rect l="0" t="0" r="r" b="b"/>
              <a:pathLst>
                <a:path w="24" h="53">
                  <a:moveTo>
                    <a:pt x="24" y="27"/>
                  </a:moveTo>
                  <a:lnTo>
                    <a:pt x="0" y="0"/>
                  </a:lnTo>
                  <a:lnTo>
                    <a:pt x="0" y="53"/>
                  </a:lnTo>
                  <a:lnTo>
                    <a:pt x="24" y="27"/>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01" name="Freeform 167"/>
            <p:cNvSpPr>
              <a:spLocks/>
            </p:cNvSpPr>
            <p:nvPr/>
          </p:nvSpPr>
          <p:spPr bwMode="auto">
            <a:xfrm>
              <a:off x="3459162" y="6107112"/>
              <a:ext cx="238125" cy="117475"/>
            </a:xfrm>
            <a:custGeom>
              <a:avLst/>
              <a:gdLst>
                <a:gd name="T0" fmla="*/ 76 w 150"/>
                <a:gd name="T1" fmla="*/ 74 h 74"/>
                <a:gd name="T2" fmla="*/ 150 w 150"/>
                <a:gd name="T3" fmla="*/ 0 h 74"/>
                <a:gd name="T4" fmla="*/ 0 w 150"/>
                <a:gd name="T5" fmla="*/ 0 h 74"/>
                <a:gd name="T6" fmla="*/ 76 w 150"/>
                <a:gd name="T7" fmla="*/ 74 h 74"/>
              </a:gdLst>
              <a:ahLst/>
              <a:cxnLst>
                <a:cxn ang="0">
                  <a:pos x="T0" y="T1"/>
                </a:cxn>
                <a:cxn ang="0">
                  <a:pos x="T2" y="T3"/>
                </a:cxn>
                <a:cxn ang="0">
                  <a:pos x="T4" y="T5"/>
                </a:cxn>
                <a:cxn ang="0">
                  <a:pos x="T6" y="T7"/>
                </a:cxn>
              </a:cxnLst>
              <a:rect l="0" t="0" r="r" b="b"/>
              <a:pathLst>
                <a:path w="150" h="74">
                  <a:moveTo>
                    <a:pt x="76" y="74"/>
                  </a:moveTo>
                  <a:lnTo>
                    <a:pt x="150" y="0"/>
                  </a:lnTo>
                  <a:lnTo>
                    <a:pt x="0" y="0"/>
                  </a:lnTo>
                  <a:lnTo>
                    <a:pt x="76" y="74"/>
                  </a:lnTo>
                  <a:close/>
                </a:path>
              </a:pathLst>
            </a:custGeom>
            <a:solidFill>
              <a:srgbClr val="248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02" name="Freeform 168"/>
            <p:cNvSpPr>
              <a:spLocks/>
            </p:cNvSpPr>
            <p:nvPr/>
          </p:nvSpPr>
          <p:spPr bwMode="auto">
            <a:xfrm>
              <a:off x="3497262" y="6145212"/>
              <a:ext cx="161925" cy="84138"/>
            </a:xfrm>
            <a:custGeom>
              <a:avLst/>
              <a:gdLst>
                <a:gd name="T0" fmla="*/ 52 w 102"/>
                <a:gd name="T1" fmla="*/ 53 h 53"/>
                <a:gd name="T2" fmla="*/ 102 w 102"/>
                <a:gd name="T3" fmla="*/ 0 h 53"/>
                <a:gd name="T4" fmla="*/ 0 w 102"/>
                <a:gd name="T5" fmla="*/ 0 h 53"/>
                <a:gd name="T6" fmla="*/ 52 w 102"/>
                <a:gd name="T7" fmla="*/ 53 h 53"/>
              </a:gdLst>
              <a:ahLst/>
              <a:cxnLst>
                <a:cxn ang="0">
                  <a:pos x="T0" y="T1"/>
                </a:cxn>
                <a:cxn ang="0">
                  <a:pos x="T2" y="T3"/>
                </a:cxn>
                <a:cxn ang="0">
                  <a:pos x="T4" y="T5"/>
                </a:cxn>
                <a:cxn ang="0">
                  <a:pos x="T6" y="T7"/>
                </a:cxn>
              </a:cxnLst>
              <a:rect l="0" t="0" r="r" b="b"/>
              <a:pathLst>
                <a:path w="102" h="53">
                  <a:moveTo>
                    <a:pt x="52" y="53"/>
                  </a:moveTo>
                  <a:lnTo>
                    <a:pt x="102" y="0"/>
                  </a:lnTo>
                  <a:lnTo>
                    <a:pt x="0" y="0"/>
                  </a:lnTo>
                  <a:lnTo>
                    <a:pt x="52"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03" name="Freeform 169"/>
            <p:cNvSpPr>
              <a:spLocks/>
            </p:cNvSpPr>
            <p:nvPr/>
          </p:nvSpPr>
          <p:spPr bwMode="auto">
            <a:xfrm>
              <a:off x="3538537" y="6186487"/>
              <a:ext cx="79375" cy="42863"/>
            </a:xfrm>
            <a:custGeom>
              <a:avLst/>
              <a:gdLst>
                <a:gd name="T0" fmla="*/ 26 w 50"/>
                <a:gd name="T1" fmla="*/ 27 h 27"/>
                <a:gd name="T2" fmla="*/ 50 w 50"/>
                <a:gd name="T3" fmla="*/ 0 h 27"/>
                <a:gd name="T4" fmla="*/ 0 w 50"/>
                <a:gd name="T5" fmla="*/ 0 h 27"/>
                <a:gd name="T6" fmla="*/ 26 w 50"/>
                <a:gd name="T7" fmla="*/ 27 h 27"/>
              </a:gdLst>
              <a:ahLst/>
              <a:cxnLst>
                <a:cxn ang="0">
                  <a:pos x="T0" y="T1"/>
                </a:cxn>
                <a:cxn ang="0">
                  <a:pos x="T2" y="T3"/>
                </a:cxn>
                <a:cxn ang="0">
                  <a:pos x="T4" y="T5"/>
                </a:cxn>
                <a:cxn ang="0">
                  <a:pos x="T6" y="T7"/>
                </a:cxn>
              </a:cxnLst>
              <a:rect l="0" t="0" r="r" b="b"/>
              <a:pathLst>
                <a:path w="50" h="27">
                  <a:moveTo>
                    <a:pt x="26" y="27"/>
                  </a:moveTo>
                  <a:lnTo>
                    <a:pt x="50" y="0"/>
                  </a:lnTo>
                  <a:lnTo>
                    <a:pt x="0" y="0"/>
                  </a:lnTo>
                  <a:lnTo>
                    <a:pt x="26" y="27"/>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04" name="Freeform 170"/>
            <p:cNvSpPr>
              <a:spLocks/>
            </p:cNvSpPr>
            <p:nvPr/>
          </p:nvSpPr>
          <p:spPr bwMode="auto">
            <a:xfrm>
              <a:off x="3459162" y="6518274"/>
              <a:ext cx="241300" cy="120650"/>
            </a:xfrm>
            <a:custGeom>
              <a:avLst/>
              <a:gdLst>
                <a:gd name="T0" fmla="*/ 76 w 152"/>
                <a:gd name="T1" fmla="*/ 0 h 76"/>
                <a:gd name="T2" fmla="*/ 0 w 152"/>
                <a:gd name="T3" fmla="*/ 76 h 76"/>
                <a:gd name="T4" fmla="*/ 152 w 152"/>
                <a:gd name="T5" fmla="*/ 76 h 76"/>
                <a:gd name="T6" fmla="*/ 76 w 152"/>
                <a:gd name="T7" fmla="*/ 0 h 76"/>
              </a:gdLst>
              <a:ahLst/>
              <a:cxnLst>
                <a:cxn ang="0">
                  <a:pos x="T0" y="T1"/>
                </a:cxn>
                <a:cxn ang="0">
                  <a:pos x="T2" y="T3"/>
                </a:cxn>
                <a:cxn ang="0">
                  <a:pos x="T4" y="T5"/>
                </a:cxn>
                <a:cxn ang="0">
                  <a:pos x="T6" y="T7"/>
                </a:cxn>
              </a:cxnLst>
              <a:rect l="0" t="0" r="r" b="b"/>
              <a:pathLst>
                <a:path w="152" h="76">
                  <a:moveTo>
                    <a:pt x="76" y="0"/>
                  </a:moveTo>
                  <a:lnTo>
                    <a:pt x="0" y="76"/>
                  </a:lnTo>
                  <a:lnTo>
                    <a:pt x="152" y="76"/>
                  </a:lnTo>
                  <a:lnTo>
                    <a:pt x="76" y="0"/>
                  </a:lnTo>
                  <a:close/>
                </a:path>
              </a:pathLst>
            </a:custGeom>
            <a:solidFill>
              <a:srgbClr val="248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05" name="Freeform 171"/>
            <p:cNvSpPr>
              <a:spLocks/>
            </p:cNvSpPr>
            <p:nvPr/>
          </p:nvSpPr>
          <p:spPr bwMode="auto">
            <a:xfrm>
              <a:off x="3500437" y="6518274"/>
              <a:ext cx="158750" cy="82550"/>
            </a:xfrm>
            <a:custGeom>
              <a:avLst/>
              <a:gdLst>
                <a:gd name="T0" fmla="*/ 50 w 100"/>
                <a:gd name="T1" fmla="*/ 0 h 52"/>
                <a:gd name="T2" fmla="*/ 0 w 100"/>
                <a:gd name="T3" fmla="*/ 52 h 52"/>
                <a:gd name="T4" fmla="*/ 100 w 100"/>
                <a:gd name="T5" fmla="*/ 52 h 52"/>
                <a:gd name="T6" fmla="*/ 50 w 100"/>
                <a:gd name="T7" fmla="*/ 0 h 52"/>
              </a:gdLst>
              <a:ahLst/>
              <a:cxnLst>
                <a:cxn ang="0">
                  <a:pos x="T0" y="T1"/>
                </a:cxn>
                <a:cxn ang="0">
                  <a:pos x="T2" y="T3"/>
                </a:cxn>
                <a:cxn ang="0">
                  <a:pos x="T4" y="T5"/>
                </a:cxn>
                <a:cxn ang="0">
                  <a:pos x="T6" y="T7"/>
                </a:cxn>
              </a:cxnLst>
              <a:rect l="0" t="0" r="r" b="b"/>
              <a:pathLst>
                <a:path w="100" h="52">
                  <a:moveTo>
                    <a:pt x="50" y="0"/>
                  </a:moveTo>
                  <a:lnTo>
                    <a:pt x="0" y="52"/>
                  </a:lnTo>
                  <a:lnTo>
                    <a:pt x="100" y="52"/>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06" name="Freeform 172"/>
            <p:cNvSpPr>
              <a:spLocks/>
            </p:cNvSpPr>
            <p:nvPr/>
          </p:nvSpPr>
          <p:spPr bwMode="auto">
            <a:xfrm>
              <a:off x="3538537" y="6518274"/>
              <a:ext cx="79375" cy="41275"/>
            </a:xfrm>
            <a:custGeom>
              <a:avLst/>
              <a:gdLst>
                <a:gd name="T0" fmla="*/ 26 w 50"/>
                <a:gd name="T1" fmla="*/ 0 h 26"/>
                <a:gd name="T2" fmla="*/ 0 w 50"/>
                <a:gd name="T3" fmla="*/ 26 h 26"/>
                <a:gd name="T4" fmla="*/ 50 w 50"/>
                <a:gd name="T5" fmla="*/ 26 h 26"/>
                <a:gd name="T6" fmla="*/ 26 w 50"/>
                <a:gd name="T7" fmla="*/ 0 h 26"/>
              </a:gdLst>
              <a:ahLst/>
              <a:cxnLst>
                <a:cxn ang="0">
                  <a:pos x="T0" y="T1"/>
                </a:cxn>
                <a:cxn ang="0">
                  <a:pos x="T2" y="T3"/>
                </a:cxn>
                <a:cxn ang="0">
                  <a:pos x="T4" y="T5"/>
                </a:cxn>
                <a:cxn ang="0">
                  <a:pos x="T6" y="T7"/>
                </a:cxn>
              </a:cxnLst>
              <a:rect l="0" t="0" r="r" b="b"/>
              <a:pathLst>
                <a:path w="50" h="26">
                  <a:moveTo>
                    <a:pt x="26" y="0"/>
                  </a:moveTo>
                  <a:lnTo>
                    <a:pt x="0" y="26"/>
                  </a:lnTo>
                  <a:lnTo>
                    <a:pt x="50" y="26"/>
                  </a:lnTo>
                  <a:lnTo>
                    <a:pt x="26" y="0"/>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07" name="Freeform 173"/>
            <p:cNvSpPr>
              <a:spLocks/>
            </p:cNvSpPr>
            <p:nvPr/>
          </p:nvSpPr>
          <p:spPr bwMode="auto">
            <a:xfrm>
              <a:off x="3724275" y="6251574"/>
              <a:ext cx="120650" cy="242888"/>
            </a:xfrm>
            <a:custGeom>
              <a:avLst/>
              <a:gdLst>
                <a:gd name="T0" fmla="*/ 0 w 76"/>
                <a:gd name="T1" fmla="*/ 77 h 153"/>
                <a:gd name="T2" fmla="*/ 76 w 76"/>
                <a:gd name="T3" fmla="*/ 153 h 153"/>
                <a:gd name="T4" fmla="*/ 76 w 76"/>
                <a:gd name="T5" fmla="*/ 0 h 153"/>
                <a:gd name="T6" fmla="*/ 0 w 76"/>
                <a:gd name="T7" fmla="*/ 77 h 153"/>
              </a:gdLst>
              <a:ahLst/>
              <a:cxnLst>
                <a:cxn ang="0">
                  <a:pos x="T0" y="T1"/>
                </a:cxn>
                <a:cxn ang="0">
                  <a:pos x="T2" y="T3"/>
                </a:cxn>
                <a:cxn ang="0">
                  <a:pos x="T4" y="T5"/>
                </a:cxn>
                <a:cxn ang="0">
                  <a:pos x="T6" y="T7"/>
                </a:cxn>
              </a:cxnLst>
              <a:rect l="0" t="0" r="r" b="b"/>
              <a:pathLst>
                <a:path w="76" h="153">
                  <a:moveTo>
                    <a:pt x="0" y="77"/>
                  </a:moveTo>
                  <a:lnTo>
                    <a:pt x="76" y="153"/>
                  </a:lnTo>
                  <a:lnTo>
                    <a:pt x="76" y="0"/>
                  </a:lnTo>
                  <a:lnTo>
                    <a:pt x="0" y="77"/>
                  </a:lnTo>
                  <a:close/>
                </a:path>
              </a:pathLst>
            </a:custGeom>
            <a:solidFill>
              <a:srgbClr val="248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08" name="Freeform 174"/>
            <p:cNvSpPr>
              <a:spLocks/>
            </p:cNvSpPr>
            <p:nvPr/>
          </p:nvSpPr>
          <p:spPr bwMode="auto">
            <a:xfrm>
              <a:off x="3724275" y="6294437"/>
              <a:ext cx="84138" cy="157163"/>
            </a:xfrm>
            <a:custGeom>
              <a:avLst/>
              <a:gdLst>
                <a:gd name="T0" fmla="*/ 0 w 53"/>
                <a:gd name="T1" fmla="*/ 50 h 99"/>
                <a:gd name="T2" fmla="*/ 53 w 53"/>
                <a:gd name="T3" fmla="*/ 99 h 99"/>
                <a:gd name="T4" fmla="*/ 53 w 53"/>
                <a:gd name="T5" fmla="*/ 0 h 99"/>
                <a:gd name="T6" fmla="*/ 0 w 53"/>
                <a:gd name="T7" fmla="*/ 50 h 99"/>
              </a:gdLst>
              <a:ahLst/>
              <a:cxnLst>
                <a:cxn ang="0">
                  <a:pos x="T0" y="T1"/>
                </a:cxn>
                <a:cxn ang="0">
                  <a:pos x="T2" y="T3"/>
                </a:cxn>
                <a:cxn ang="0">
                  <a:pos x="T4" y="T5"/>
                </a:cxn>
                <a:cxn ang="0">
                  <a:pos x="T6" y="T7"/>
                </a:cxn>
              </a:cxnLst>
              <a:rect l="0" t="0" r="r" b="b"/>
              <a:pathLst>
                <a:path w="53" h="99">
                  <a:moveTo>
                    <a:pt x="0" y="50"/>
                  </a:moveTo>
                  <a:lnTo>
                    <a:pt x="53" y="99"/>
                  </a:lnTo>
                  <a:lnTo>
                    <a:pt x="53" y="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09" name="Freeform 175"/>
            <p:cNvSpPr>
              <a:spLocks/>
            </p:cNvSpPr>
            <p:nvPr/>
          </p:nvSpPr>
          <p:spPr bwMode="auto">
            <a:xfrm>
              <a:off x="3724275" y="6330949"/>
              <a:ext cx="41275" cy="84138"/>
            </a:xfrm>
            <a:custGeom>
              <a:avLst/>
              <a:gdLst>
                <a:gd name="T0" fmla="*/ 0 w 26"/>
                <a:gd name="T1" fmla="*/ 27 h 53"/>
                <a:gd name="T2" fmla="*/ 26 w 26"/>
                <a:gd name="T3" fmla="*/ 53 h 53"/>
                <a:gd name="T4" fmla="*/ 26 w 26"/>
                <a:gd name="T5" fmla="*/ 0 h 53"/>
                <a:gd name="T6" fmla="*/ 0 w 26"/>
                <a:gd name="T7" fmla="*/ 27 h 53"/>
              </a:gdLst>
              <a:ahLst/>
              <a:cxnLst>
                <a:cxn ang="0">
                  <a:pos x="T0" y="T1"/>
                </a:cxn>
                <a:cxn ang="0">
                  <a:pos x="T2" y="T3"/>
                </a:cxn>
                <a:cxn ang="0">
                  <a:pos x="T4" y="T5"/>
                </a:cxn>
                <a:cxn ang="0">
                  <a:pos x="T6" y="T7"/>
                </a:cxn>
              </a:cxnLst>
              <a:rect l="0" t="0" r="r" b="b"/>
              <a:pathLst>
                <a:path w="26" h="53">
                  <a:moveTo>
                    <a:pt x="0" y="27"/>
                  </a:moveTo>
                  <a:lnTo>
                    <a:pt x="26" y="53"/>
                  </a:lnTo>
                  <a:lnTo>
                    <a:pt x="26" y="0"/>
                  </a:lnTo>
                  <a:lnTo>
                    <a:pt x="0" y="27"/>
                  </a:lnTo>
                  <a:close/>
                </a:path>
              </a:pathLst>
            </a:custGeom>
            <a:solidFill>
              <a:srgbClr val="E428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10" name="Freeform 176"/>
            <p:cNvSpPr>
              <a:spLocks/>
            </p:cNvSpPr>
            <p:nvPr/>
          </p:nvSpPr>
          <p:spPr bwMode="auto">
            <a:xfrm>
              <a:off x="3579812" y="6251574"/>
              <a:ext cx="120650" cy="242888"/>
            </a:xfrm>
            <a:custGeom>
              <a:avLst/>
              <a:gdLst>
                <a:gd name="T0" fmla="*/ 0 w 76"/>
                <a:gd name="T1" fmla="*/ 0 h 153"/>
                <a:gd name="T2" fmla="*/ 76 w 76"/>
                <a:gd name="T3" fmla="*/ 77 h 153"/>
                <a:gd name="T4" fmla="*/ 0 w 76"/>
                <a:gd name="T5" fmla="*/ 153 h 153"/>
                <a:gd name="T6" fmla="*/ 0 w 76"/>
                <a:gd name="T7" fmla="*/ 0 h 153"/>
              </a:gdLst>
              <a:ahLst/>
              <a:cxnLst>
                <a:cxn ang="0">
                  <a:pos x="T0" y="T1"/>
                </a:cxn>
                <a:cxn ang="0">
                  <a:pos x="T2" y="T3"/>
                </a:cxn>
                <a:cxn ang="0">
                  <a:pos x="T4" y="T5"/>
                </a:cxn>
                <a:cxn ang="0">
                  <a:pos x="T6" y="T7"/>
                </a:cxn>
              </a:cxnLst>
              <a:rect l="0" t="0" r="r" b="b"/>
              <a:pathLst>
                <a:path w="76" h="153">
                  <a:moveTo>
                    <a:pt x="0" y="0"/>
                  </a:moveTo>
                  <a:lnTo>
                    <a:pt x="76" y="77"/>
                  </a:lnTo>
                  <a:lnTo>
                    <a:pt x="0" y="153"/>
                  </a:lnTo>
                  <a:lnTo>
                    <a:pt x="0" y="0"/>
                  </a:lnTo>
                  <a:close/>
                </a:path>
              </a:pathLst>
            </a:custGeom>
            <a:solidFill>
              <a:srgbClr val="0F6D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11" name="Freeform 177"/>
            <p:cNvSpPr>
              <a:spLocks/>
            </p:cNvSpPr>
            <p:nvPr/>
          </p:nvSpPr>
          <p:spPr bwMode="auto">
            <a:xfrm>
              <a:off x="3487737" y="6321424"/>
              <a:ext cx="171450" cy="158750"/>
            </a:xfrm>
            <a:custGeom>
              <a:avLst/>
              <a:gdLst>
                <a:gd name="T0" fmla="*/ 16 w 37"/>
                <a:gd name="T1" fmla="*/ 2 h 34"/>
                <a:gd name="T2" fmla="*/ 16 w 37"/>
                <a:gd name="T3" fmla="*/ 3 h 34"/>
                <a:gd name="T4" fmla="*/ 18 w 37"/>
                <a:gd name="T5" fmla="*/ 5 h 34"/>
                <a:gd name="T6" fmla="*/ 15 w 37"/>
                <a:gd name="T7" fmla="*/ 9 h 34"/>
                <a:gd name="T8" fmla="*/ 14 w 37"/>
                <a:gd name="T9" fmla="*/ 3 h 34"/>
                <a:gd name="T10" fmla="*/ 2 w 37"/>
                <a:gd name="T11" fmla="*/ 13 h 34"/>
                <a:gd name="T12" fmla="*/ 6 w 37"/>
                <a:gd name="T13" fmla="*/ 15 h 34"/>
                <a:gd name="T14" fmla="*/ 10 w 37"/>
                <a:gd name="T15" fmla="*/ 12 h 34"/>
                <a:gd name="T16" fmla="*/ 10 w 37"/>
                <a:gd name="T17" fmla="*/ 15 h 34"/>
                <a:gd name="T18" fmla="*/ 9 w 37"/>
                <a:gd name="T19" fmla="*/ 17 h 34"/>
                <a:gd name="T20" fmla="*/ 15 w 37"/>
                <a:gd name="T21" fmla="*/ 13 h 34"/>
                <a:gd name="T22" fmla="*/ 13 w 37"/>
                <a:gd name="T23" fmla="*/ 18 h 34"/>
                <a:gd name="T24" fmla="*/ 13 w 37"/>
                <a:gd name="T25" fmla="*/ 22 h 34"/>
                <a:gd name="T26" fmla="*/ 11 w 37"/>
                <a:gd name="T27" fmla="*/ 21 h 34"/>
                <a:gd name="T28" fmla="*/ 12 w 37"/>
                <a:gd name="T29" fmla="*/ 21 h 34"/>
                <a:gd name="T30" fmla="*/ 10 w 37"/>
                <a:gd name="T31" fmla="*/ 23 h 34"/>
                <a:gd name="T32" fmla="*/ 12 w 37"/>
                <a:gd name="T33" fmla="*/ 24 h 34"/>
                <a:gd name="T34" fmla="*/ 13 w 37"/>
                <a:gd name="T35" fmla="*/ 26 h 34"/>
                <a:gd name="T36" fmla="*/ 16 w 37"/>
                <a:gd name="T37" fmla="*/ 26 h 34"/>
                <a:gd name="T38" fmla="*/ 16 w 37"/>
                <a:gd name="T39" fmla="*/ 22 h 34"/>
                <a:gd name="T40" fmla="*/ 17 w 37"/>
                <a:gd name="T41" fmla="*/ 21 h 34"/>
                <a:gd name="T42" fmla="*/ 17 w 37"/>
                <a:gd name="T43" fmla="*/ 25 h 34"/>
                <a:gd name="T44" fmla="*/ 18 w 37"/>
                <a:gd name="T45" fmla="*/ 27 h 34"/>
                <a:gd name="T46" fmla="*/ 17 w 37"/>
                <a:gd name="T47" fmla="*/ 30 h 34"/>
                <a:gd name="T48" fmla="*/ 19 w 37"/>
                <a:gd name="T49" fmla="*/ 27 h 34"/>
                <a:gd name="T50" fmla="*/ 21 w 37"/>
                <a:gd name="T51" fmla="*/ 33 h 34"/>
                <a:gd name="T52" fmla="*/ 22 w 37"/>
                <a:gd name="T53" fmla="*/ 31 h 34"/>
                <a:gd name="T54" fmla="*/ 22 w 37"/>
                <a:gd name="T55" fmla="*/ 28 h 34"/>
                <a:gd name="T56" fmla="*/ 21 w 37"/>
                <a:gd name="T57" fmla="*/ 23 h 34"/>
                <a:gd name="T58" fmla="*/ 23 w 37"/>
                <a:gd name="T59" fmla="*/ 19 h 34"/>
                <a:gd name="T60" fmla="*/ 23 w 37"/>
                <a:gd name="T61" fmla="*/ 23 h 34"/>
                <a:gd name="T62" fmla="*/ 24 w 37"/>
                <a:gd name="T63" fmla="*/ 24 h 34"/>
                <a:gd name="T64" fmla="*/ 26 w 37"/>
                <a:gd name="T65" fmla="*/ 26 h 34"/>
                <a:gd name="T66" fmla="*/ 26 w 37"/>
                <a:gd name="T67" fmla="*/ 23 h 34"/>
                <a:gd name="T68" fmla="*/ 26 w 37"/>
                <a:gd name="T69" fmla="*/ 21 h 34"/>
                <a:gd name="T70" fmla="*/ 29 w 37"/>
                <a:gd name="T71" fmla="*/ 21 h 34"/>
                <a:gd name="T72" fmla="*/ 25 w 37"/>
                <a:gd name="T73" fmla="*/ 19 h 34"/>
                <a:gd name="T74" fmla="*/ 24 w 37"/>
                <a:gd name="T75" fmla="*/ 11 h 34"/>
                <a:gd name="T76" fmla="*/ 26 w 37"/>
                <a:gd name="T77" fmla="*/ 11 h 34"/>
                <a:gd name="T78" fmla="*/ 29 w 37"/>
                <a:gd name="T79" fmla="*/ 14 h 34"/>
                <a:gd name="T80" fmla="*/ 32 w 37"/>
                <a:gd name="T81" fmla="*/ 18 h 34"/>
                <a:gd name="T82" fmla="*/ 32 w 37"/>
                <a:gd name="T83" fmla="*/ 15 h 34"/>
                <a:gd name="T84" fmla="*/ 33 w 37"/>
                <a:gd name="T85" fmla="*/ 11 h 34"/>
                <a:gd name="T86" fmla="*/ 35 w 37"/>
                <a:gd name="T87" fmla="*/ 11 h 34"/>
                <a:gd name="T88" fmla="*/ 28 w 37"/>
                <a:gd name="T89" fmla="*/ 2 h 34"/>
                <a:gd name="T90" fmla="*/ 22 w 37"/>
                <a:gd name="T91" fmla="*/ 3 h 34"/>
                <a:gd name="T92" fmla="*/ 22 w 37"/>
                <a:gd name="T93" fmla="*/ 2 h 34"/>
                <a:gd name="T94" fmla="*/ 18 w 37"/>
                <a:gd name="T9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 h="34">
                  <a:moveTo>
                    <a:pt x="18" y="1"/>
                  </a:moveTo>
                  <a:cubicBezTo>
                    <a:pt x="18" y="1"/>
                    <a:pt x="17" y="1"/>
                    <a:pt x="17" y="1"/>
                  </a:cubicBezTo>
                  <a:cubicBezTo>
                    <a:pt x="17" y="1"/>
                    <a:pt x="16" y="1"/>
                    <a:pt x="16" y="2"/>
                  </a:cubicBezTo>
                  <a:cubicBezTo>
                    <a:pt x="15" y="2"/>
                    <a:pt x="15" y="3"/>
                    <a:pt x="15" y="3"/>
                  </a:cubicBezTo>
                  <a:cubicBezTo>
                    <a:pt x="15" y="3"/>
                    <a:pt x="17" y="2"/>
                    <a:pt x="17" y="3"/>
                  </a:cubicBezTo>
                  <a:cubicBezTo>
                    <a:pt x="17" y="3"/>
                    <a:pt x="16" y="3"/>
                    <a:pt x="16" y="3"/>
                  </a:cubicBezTo>
                  <a:cubicBezTo>
                    <a:pt x="16" y="3"/>
                    <a:pt x="16" y="4"/>
                    <a:pt x="16" y="4"/>
                  </a:cubicBezTo>
                  <a:cubicBezTo>
                    <a:pt x="17" y="4"/>
                    <a:pt x="18" y="4"/>
                    <a:pt x="18" y="4"/>
                  </a:cubicBezTo>
                  <a:cubicBezTo>
                    <a:pt x="18" y="4"/>
                    <a:pt x="17" y="5"/>
                    <a:pt x="18" y="5"/>
                  </a:cubicBezTo>
                  <a:cubicBezTo>
                    <a:pt x="18" y="6"/>
                    <a:pt x="19" y="6"/>
                    <a:pt x="19" y="6"/>
                  </a:cubicBezTo>
                  <a:cubicBezTo>
                    <a:pt x="19" y="6"/>
                    <a:pt x="18" y="6"/>
                    <a:pt x="18" y="6"/>
                  </a:cubicBezTo>
                  <a:cubicBezTo>
                    <a:pt x="17" y="7"/>
                    <a:pt x="15" y="9"/>
                    <a:pt x="15" y="9"/>
                  </a:cubicBezTo>
                  <a:cubicBezTo>
                    <a:pt x="15" y="9"/>
                    <a:pt x="15" y="9"/>
                    <a:pt x="15" y="9"/>
                  </a:cubicBezTo>
                  <a:cubicBezTo>
                    <a:pt x="15" y="9"/>
                    <a:pt x="15" y="9"/>
                    <a:pt x="15" y="8"/>
                  </a:cubicBezTo>
                  <a:cubicBezTo>
                    <a:pt x="15" y="8"/>
                    <a:pt x="15" y="4"/>
                    <a:pt x="14" y="3"/>
                  </a:cubicBezTo>
                  <a:cubicBezTo>
                    <a:pt x="14" y="2"/>
                    <a:pt x="13" y="1"/>
                    <a:pt x="11" y="2"/>
                  </a:cubicBezTo>
                  <a:cubicBezTo>
                    <a:pt x="10" y="2"/>
                    <a:pt x="8" y="3"/>
                    <a:pt x="6" y="6"/>
                  </a:cubicBezTo>
                  <a:cubicBezTo>
                    <a:pt x="4" y="10"/>
                    <a:pt x="4" y="11"/>
                    <a:pt x="2" y="13"/>
                  </a:cubicBezTo>
                  <a:cubicBezTo>
                    <a:pt x="0" y="14"/>
                    <a:pt x="6" y="11"/>
                    <a:pt x="6" y="11"/>
                  </a:cubicBezTo>
                  <a:cubicBezTo>
                    <a:pt x="6" y="11"/>
                    <a:pt x="7" y="11"/>
                    <a:pt x="8" y="11"/>
                  </a:cubicBezTo>
                  <a:cubicBezTo>
                    <a:pt x="9" y="10"/>
                    <a:pt x="7" y="13"/>
                    <a:pt x="6" y="15"/>
                  </a:cubicBezTo>
                  <a:cubicBezTo>
                    <a:pt x="5" y="17"/>
                    <a:pt x="3" y="18"/>
                    <a:pt x="3" y="18"/>
                  </a:cubicBezTo>
                  <a:cubicBezTo>
                    <a:pt x="3" y="18"/>
                    <a:pt x="5" y="18"/>
                    <a:pt x="7" y="16"/>
                  </a:cubicBezTo>
                  <a:cubicBezTo>
                    <a:pt x="9" y="14"/>
                    <a:pt x="10" y="12"/>
                    <a:pt x="10" y="12"/>
                  </a:cubicBezTo>
                  <a:cubicBezTo>
                    <a:pt x="10" y="12"/>
                    <a:pt x="10" y="14"/>
                    <a:pt x="9" y="15"/>
                  </a:cubicBezTo>
                  <a:cubicBezTo>
                    <a:pt x="8" y="16"/>
                    <a:pt x="7" y="17"/>
                    <a:pt x="7" y="17"/>
                  </a:cubicBezTo>
                  <a:cubicBezTo>
                    <a:pt x="7" y="17"/>
                    <a:pt x="10" y="16"/>
                    <a:pt x="10" y="15"/>
                  </a:cubicBezTo>
                  <a:cubicBezTo>
                    <a:pt x="11" y="13"/>
                    <a:pt x="12" y="11"/>
                    <a:pt x="12" y="11"/>
                  </a:cubicBezTo>
                  <a:cubicBezTo>
                    <a:pt x="12" y="11"/>
                    <a:pt x="11" y="13"/>
                    <a:pt x="11" y="15"/>
                  </a:cubicBezTo>
                  <a:cubicBezTo>
                    <a:pt x="10" y="16"/>
                    <a:pt x="9" y="17"/>
                    <a:pt x="9" y="17"/>
                  </a:cubicBezTo>
                  <a:cubicBezTo>
                    <a:pt x="9" y="17"/>
                    <a:pt x="13" y="17"/>
                    <a:pt x="13" y="14"/>
                  </a:cubicBezTo>
                  <a:cubicBezTo>
                    <a:pt x="14" y="11"/>
                    <a:pt x="15" y="11"/>
                    <a:pt x="15" y="11"/>
                  </a:cubicBezTo>
                  <a:cubicBezTo>
                    <a:pt x="15" y="11"/>
                    <a:pt x="15" y="12"/>
                    <a:pt x="15" y="13"/>
                  </a:cubicBezTo>
                  <a:cubicBezTo>
                    <a:pt x="15" y="14"/>
                    <a:pt x="15" y="15"/>
                    <a:pt x="15" y="15"/>
                  </a:cubicBezTo>
                  <a:cubicBezTo>
                    <a:pt x="15" y="15"/>
                    <a:pt x="13" y="15"/>
                    <a:pt x="13" y="16"/>
                  </a:cubicBezTo>
                  <a:cubicBezTo>
                    <a:pt x="13" y="17"/>
                    <a:pt x="13" y="18"/>
                    <a:pt x="13" y="18"/>
                  </a:cubicBezTo>
                  <a:cubicBezTo>
                    <a:pt x="13" y="19"/>
                    <a:pt x="14" y="19"/>
                    <a:pt x="14" y="19"/>
                  </a:cubicBezTo>
                  <a:cubicBezTo>
                    <a:pt x="14" y="22"/>
                    <a:pt x="14" y="22"/>
                    <a:pt x="14" y="22"/>
                  </a:cubicBezTo>
                  <a:cubicBezTo>
                    <a:pt x="13" y="22"/>
                    <a:pt x="13" y="22"/>
                    <a:pt x="13" y="22"/>
                  </a:cubicBezTo>
                  <a:cubicBezTo>
                    <a:pt x="13" y="22"/>
                    <a:pt x="13" y="22"/>
                    <a:pt x="13" y="22"/>
                  </a:cubicBezTo>
                  <a:cubicBezTo>
                    <a:pt x="13" y="22"/>
                    <a:pt x="13" y="20"/>
                    <a:pt x="12" y="20"/>
                  </a:cubicBezTo>
                  <a:cubicBezTo>
                    <a:pt x="11" y="21"/>
                    <a:pt x="11" y="21"/>
                    <a:pt x="11" y="21"/>
                  </a:cubicBezTo>
                  <a:cubicBezTo>
                    <a:pt x="10" y="21"/>
                    <a:pt x="10" y="21"/>
                    <a:pt x="10" y="21"/>
                  </a:cubicBezTo>
                  <a:cubicBezTo>
                    <a:pt x="11" y="21"/>
                    <a:pt x="11" y="21"/>
                    <a:pt x="11" y="21"/>
                  </a:cubicBezTo>
                  <a:cubicBezTo>
                    <a:pt x="12" y="21"/>
                    <a:pt x="12" y="21"/>
                    <a:pt x="12" y="21"/>
                  </a:cubicBezTo>
                  <a:cubicBezTo>
                    <a:pt x="12" y="21"/>
                    <a:pt x="11" y="22"/>
                    <a:pt x="12" y="22"/>
                  </a:cubicBezTo>
                  <a:cubicBezTo>
                    <a:pt x="12" y="23"/>
                    <a:pt x="12" y="23"/>
                    <a:pt x="12" y="23"/>
                  </a:cubicBezTo>
                  <a:cubicBezTo>
                    <a:pt x="12" y="23"/>
                    <a:pt x="10" y="23"/>
                    <a:pt x="10" y="23"/>
                  </a:cubicBezTo>
                  <a:cubicBezTo>
                    <a:pt x="10" y="24"/>
                    <a:pt x="10" y="25"/>
                    <a:pt x="10" y="25"/>
                  </a:cubicBezTo>
                  <a:cubicBezTo>
                    <a:pt x="11" y="25"/>
                    <a:pt x="11" y="25"/>
                    <a:pt x="11" y="25"/>
                  </a:cubicBezTo>
                  <a:cubicBezTo>
                    <a:pt x="12" y="24"/>
                    <a:pt x="12" y="24"/>
                    <a:pt x="12" y="24"/>
                  </a:cubicBezTo>
                  <a:cubicBezTo>
                    <a:pt x="12" y="24"/>
                    <a:pt x="12" y="25"/>
                    <a:pt x="12" y="26"/>
                  </a:cubicBezTo>
                  <a:cubicBezTo>
                    <a:pt x="12" y="26"/>
                    <a:pt x="12" y="27"/>
                    <a:pt x="12" y="27"/>
                  </a:cubicBezTo>
                  <a:cubicBezTo>
                    <a:pt x="12" y="27"/>
                    <a:pt x="13" y="26"/>
                    <a:pt x="13" y="26"/>
                  </a:cubicBezTo>
                  <a:cubicBezTo>
                    <a:pt x="13" y="26"/>
                    <a:pt x="14" y="25"/>
                    <a:pt x="14" y="24"/>
                  </a:cubicBezTo>
                  <a:cubicBezTo>
                    <a:pt x="14" y="23"/>
                    <a:pt x="15" y="25"/>
                    <a:pt x="15" y="25"/>
                  </a:cubicBezTo>
                  <a:cubicBezTo>
                    <a:pt x="15" y="25"/>
                    <a:pt x="16" y="26"/>
                    <a:pt x="16" y="26"/>
                  </a:cubicBezTo>
                  <a:cubicBezTo>
                    <a:pt x="15" y="27"/>
                    <a:pt x="17" y="25"/>
                    <a:pt x="16" y="24"/>
                  </a:cubicBezTo>
                  <a:cubicBezTo>
                    <a:pt x="16" y="24"/>
                    <a:pt x="15" y="23"/>
                    <a:pt x="15" y="23"/>
                  </a:cubicBezTo>
                  <a:cubicBezTo>
                    <a:pt x="15" y="23"/>
                    <a:pt x="17" y="23"/>
                    <a:pt x="16" y="22"/>
                  </a:cubicBezTo>
                  <a:cubicBezTo>
                    <a:pt x="16" y="21"/>
                    <a:pt x="16" y="21"/>
                    <a:pt x="16" y="21"/>
                  </a:cubicBezTo>
                  <a:cubicBezTo>
                    <a:pt x="16" y="19"/>
                    <a:pt x="16" y="19"/>
                    <a:pt x="16" y="19"/>
                  </a:cubicBezTo>
                  <a:cubicBezTo>
                    <a:pt x="16" y="19"/>
                    <a:pt x="17" y="20"/>
                    <a:pt x="17" y="21"/>
                  </a:cubicBezTo>
                  <a:cubicBezTo>
                    <a:pt x="17" y="21"/>
                    <a:pt x="18" y="21"/>
                    <a:pt x="18" y="21"/>
                  </a:cubicBezTo>
                  <a:cubicBezTo>
                    <a:pt x="19" y="21"/>
                    <a:pt x="18" y="22"/>
                    <a:pt x="18" y="22"/>
                  </a:cubicBezTo>
                  <a:cubicBezTo>
                    <a:pt x="18" y="22"/>
                    <a:pt x="18" y="24"/>
                    <a:pt x="17" y="25"/>
                  </a:cubicBezTo>
                  <a:cubicBezTo>
                    <a:pt x="17" y="26"/>
                    <a:pt x="16" y="28"/>
                    <a:pt x="16" y="28"/>
                  </a:cubicBezTo>
                  <a:cubicBezTo>
                    <a:pt x="17" y="29"/>
                    <a:pt x="17" y="29"/>
                    <a:pt x="17" y="29"/>
                  </a:cubicBezTo>
                  <a:cubicBezTo>
                    <a:pt x="17" y="29"/>
                    <a:pt x="18" y="28"/>
                    <a:pt x="18" y="27"/>
                  </a:cubicBezTo>
                  <a:cubicBezTo>
                    <a:pt x="18" y="27"/>
                    <a:pt x="19" y="26"/>
                    <a:pt x="19" y="26"/>
                  </a:cubicBezTo>
                  <a:cubicBezTo>
                    <a:pt x="19" y="26"/>
                    <a:pt x="18" y="28"/>
                    <a:pt x="18" y="28"/>
                  </a:cubicBezTo>
                  <a:cubicBezTo>
                    <a:pt x="18" y="29"/>
                    <a:pt x="17" y="30"/>
                    <a:pt x="17" y="30"/>
                  </a:cubicBezTo>
                  <a:cubicBezTo>
                    <a:pt x="17" y="31"/>
                    <a:pt x="18" y="31"/>
                    <a:pt x="18" y="31"/>
                  </a:cubicBezTo>
                  <a:cubicBezTo>
                    <a:pt x="18" y="31"/>
                    <a:pt x="18" y="31"/>
                    <a:pt x="19" y="30"/>
                  </a:cubicBezTo>
                  <a:cubicBezTo>
                    <a:pt x="19" y="29"/>
                    <a:pt x="19" y="27"/>
                    <a:pt x="19" y="27"/>
                  </a:cubicBezTo>
                  <a:cubicBezTo>
                    <a:pt x="19" y="33"/>
                    <a:pt x="19" y="33"/>
                    <a:pt x="19" y="33"/>
                  </a:cubicBezTo>
                  <a:cubicBezTo>
                    <a:pt x="19" y="33"/>
                    <a:pt x="19" y="34"/>
                    <a:pt x="20" y="34"/>
                  </a:cubicBezTo>
                  <a:cubicBezTo>
                    <a:pt x="21" y="34"/>
                    <a:pt x="21" y="33"/>
                    <a:pt x="21" y="33"/>
                  </a:cubicBezTo>
                  <a:cubicBezTo>
                    <a:pt x="20" y="27"/>
                    <a:pt x="20" y="27"/>
                    <a:pt x="20" y="27"/>
                  </a:cubicBezTo>
                  <a:cubicBezTo>
                    <a:pt x="20" y="27"/>
                    <a:pt x="21" y="30"/>
                    <a:pt x="21" y="30"/>
                  </a:cubicBezTo>
                  <a:cubicBezTo>
                    <a:pt x="21" y="30"/>
                    <a:pt x="22" y="31"/>
                    <a:pt x="22" y="31"/>
                  </a:cubicBezTo>
                  <a:cubicBezTo>
                    <a:pt x="22" y="31"/>
                    <a:pt x="22" y="30"/>
                    <a:pt x="22" y="29"/>
                  </a:cubicBezTo>
                  <a:cubicBezTo>
                    <a:pt x="21" y="28"/>
                    <a:pt x="21" y="26"/>
                    <a:pt x="21" y="26"/>
                  </a:cubicBezTo>
                  <a:cubicBezTo>
                    <a:pt x="22" y="28"/>
                    <a:pt x="22" y="28"/>
                    <a:pt x="22" y="28"/>
                  </a:cubicBezTo>
                  <a:cubicBezTo>
                    <a:pt x="22" y="28"/>
                    <a:pt x="23" y="28"/>
                    <a:pt x="23" y="28"/>
                  </a:cubicBezTo>
                  <a:cubicBezTo>
                    <a:pt x="24" y="28"/>
                    <a:pt x="23" y="26"/>
                    <a:pt x="23" y="26"/>
                  </a:cubicBezTo>
                  <a:cubicBezTo>
                    <a:pt x="21" y="23"/>
                    <a:pt x="21" y="23"/>
                    <a:pt x="21" y="23"/>
                  </a:cubicBezTo>
                  <a:cubicBezTo>
                    <a:pt x="21" y="23"/>
                    <a:pt x="22" y="21"/>
                    <a:pt x="22" y="21"/>
                  </a:cubicBezTo>
                  <a:cubicBezTo>
                    <a:pt x="22" y="21"/>
                    <a:pt x="22" y="21"/>
                    <a:pt x="22" y="21"/>
                  </a:cubicBezTo>
                  <a:cubicBezTo>
                    <a:pt x="23" y="20"/>
                    <a:pt x="23" y="19"/>
                    <a:pt x="23" y="19"/>
                  </a:cubicBezTo>
                  <a:cubicBezTo>
                    <a:pt x="23" y="19"/>
                    <a:pt x="23" y="20"/>
                    <a:pt x="23" y="21"/>
                  </a:cubicBezTo>
                  <a:cubicBezTo>
                    <a:pt x="23" y="21"/>
                    <a:pt x="24" y="22"/>
                    <a:pt x="24" y="22"/>
                  </a:cubicBezTo>
                  <a:cubicBezTo>
                    <a:pt x="24" y="22"/>
                    <a:pt x="23" y="23"/>
                    <a:pt x="23" y="23"/>
                  </a:cubicBezTo>
                  <a:cubicBezTo>
                    <a:pt x="23" y="24"/>
                    <a:pt x="23" y="25"/>
                    <a:pt x="23" y="25"/>
                  </a:cubicBezTo>
                  <a:cubicBezTo>
                    <a:pt x="23" y="24"/>
                    <a:pt x="23" y="24"/>
                    <a:pt x="23" y="24"/>
                  </a:cubicBezTo>
                  <a:cubicBezTo>
                    <a:pt x="24" y="24"/>
                    <a:pt x="24" y="24"/>
                    <a:pt x="24" y="24"/>
                  </a:cubicBezTo>
                  <a:cubicBezTo>
                    <a:pt x="24" y="24"/>
                    <a:pt x="25" y="24"/>
                    <a:pt x="25" y="25"/>
                  </a:cubicBezTo>
                  <a:cubicBezTo>
                    <a:pt x="25" y="25"/>
                    <a:pt x="25" y="26"/>
                    <a:pt x="25" y="26"/>
                  </a:cubicBezTo>
                  <a:cubicBezTo>
                    <a:pt x="25" y="26"/>
                    <a:pt x="25" y="26"/>
                    <a:pt x="26" y="26"/>
                  </a:cubicBezTo>
                  <a:cubicBezTo>
                    <a:pt x="26" y="25"/>
                    <a:pt x="26" y="25"/>
                    <a:pt x="26" y="25"/>
                  </a:cubicBezTo>
                  <a:cubicBezTo>
                    <a:pt x="25" y="23"/>
                    <a:pt x="25" y="23"/>
                    <a:pt x="25" y="23"/>
                  </a:cubicBezTo>
                  <a:cubicBezTo>
                    <a:pt x="25" y="23"/>
                    <a:pt x="26" y="23"/>
                    <a:pt x="26" y="23"/>
                  </a:cubicBezTo>
                  <a:cubicBezTo>
                    <a:pt x="27" y="23"/>
                    <a:pt x="27" y="24"/>
                    <a:pt x="27" y="24"/>
                  </a:cubicBezTo>
                  <a:cubicBezTo>
                    <a:pt x="28" y="24"/>
                    <a:pt x="28" y="24"/>
                    <a:pt x="28" y="23"/>
                  </a:cubicBezTo>
                  <a:cubicBezTo>
                    <a:pt x="27" y="22"/>
                    <a:pt x="26" y="21"/>
                    <a:pt x="26" y="21"/>
                  </a:cubicBezTo>
                  <a:cubicBezTo>
                    <a:pt x="26" y="21"/>
                    <a:pt x="27" y="21"/>
                    <a:pt x="27" y="21"/>
                  </a:cubicBezTo>
                  <a:cubicBezTo>
                    <a:pt x="28" y="21"/>
                    <a:pt x="28" y="22"/>
                    <a:pt x="28" y="22"/>
                  </a:cubicBezTo>
                  <a:cubicBezTo>
                    <a:pt x="29" y="21"/>
                    <a:pt x="29" y="21"/>
                    <a:pt x="29" y="21"/>
                  </a:cubicBezTo>
                  <a:cubicBezTo>
                    <a:pt x="29" y="21"/>
                    <a:pt x="28" y="19"/>
                    <a:pt x="27" y="20"/>
                  </a:cubicBezTo>
                  <a:cubicBezTo>
                    <a:pt x="26" y="20"/>
                    <a:pt x="25" y="21"/>
                    <a:pt x="25" y="21"/>
                  </a:cubicBezTo>
                  <a:cubicBezTo>
                    <a:pt x="24" y="21"/>
                    <a:pt x="24" y="20"/>
                    <a:pt x="25" y="19"/>
                  </a:cubicBezTo>
                  <a:cubicBezTo>
                    <a:pt x="26" y="19"/>
                    <a:pt x="28" y="15"/>
                    <a:pt x="26" y="15"/>
                  </a:cubicBezTo>
                  <a:cubicBezTo>
                    <a:pt x="24" y="15"/>
                    <a:pt x="24" y="15"/>
                    <a:pt x="24" y="15"/>
                  </a:cubicBezTo>
                  <a:cubicBezTo>
                    <a:pt x="24" y="11"/>
                    <a:pt x="24" y="11"/>
                    <a:pt x="24" y="11"/>
                  </a:cubicBezTo>
                  <a:cubicBezTo>
                    <a:pt x="24" y="11"/>
                    <a:pt x="25" y="13"/>
                    <a:pt x="25" y="13"/>
                  </a:cubicBezTo>
                  <a:cubicBezTo>
                    <a:pt x="25" y="13"/>
                    <a:pt x="27" y="15"/>
                    <a:pt x="27" y="15"/>
                  </a:cubicBezTo>
                  <a:cubicBezTo>
                    <a:pt x="27" y="15"/>
                    <a:pt x="26" y="11"/>
                    <a:pt x="26" y="11"/>
                  </a:cubicBezTo>
                  <a:cubicBezTo>
                    <a:pt x="26" y="11"/>
                    <a:pt x="27" y="13"/>
                    <a:pt x="28" y="14"/>
                  </a:cubicBezTo>
                  <a:cubicBezTo>
                    <a:pt x="29" y="16"/>
                    <a:pt x="30" y="17"/>
                    <a:pt x="30" y="17"/>
                  </a:cubicBezTo>
                  <a:cubicBezTo>
                    <a:pt x="30" y="17"/>
                    <a:pt x="29" y="15"/>
                    <a:pt x="29" y="14"/>
                  </a:cubicBezTo>
                  <a:cubicBezTo>
                    <a:pt x="28" y="12"/>
                    <a:pt x="28" y="12"/>
                    <a:pt x="28" y="12"/>
                  </a:cubicBezTo>
                  <a:cubicBezTo>
                    <a:pt x="28" y="12"/>
                    <a:pt x="29" y="13"/>
                    <a:pt x="30" y="15"/>
                  </a:cubicBezTo>
                  <a:cubicBezTo>
                    <a:pt x="31" y="16"/>
                    <a:pt x="32" y="18"/>
                    <a:pt x="32" y="18"/>
                  </a:cubicBezTo>
                  <a:cubicBezTo>
                    <a:pt x="32" y="18"/>
                    <a:pt x="31" y="16"/>
                    <a:pt x="31" y="14"/>
                  </a:cubicBezTo>
                  <a:cubicBezTo>
                    <a:pt x="30" y="13"/>
                    <a:pt x="30" y="12"/>
                    <a:pt x="30" y="12"/>
                  </a:cubicBezTo>
                  <a:cubicBezTo>
                    <a:pt x="30" y="12"/>
                    <a:pt x="31" y="14"/>
                    <a:pt x="32" y="15"/>
                  </a:cubicBezTo>
                  <a:cubicBezTo>
                    <a:pt x="33" y="16"/>
                    <a:pt x="35" y="18"/>
                    <a:pt x="35" y="18"/>
                  </a:cubicBezTo>
                  <a:cubicBezTo>
                    <a:pt x="35" y="18"/>
                    <a:pt x="34" y="15"/>
                    <a:pt x="33" y="14"/>
                  </a:cubicBezTo>
                  <a:cubicBezTo>
                    <a:pt x="32" y="13"/>
                    <a:pt x="33" y="11"/>
                    <a:pt x="33" y="11"/>
                  </a:cubicBezTo>
                  <a:cubicBezTo>
                    <a:pt x="34" y="12"/>
                    <a:pt x="34" y="12"/>
                    <a:pt x="34" y="12"/>
                  </a:cubicBezTo>
                  <a:cubicBezTo>
                    <a:pt x="34" y="11"/>
                    <a:pt x="34" y="11"/>
                    <a:pt x="34" y="11"/>
                  </a:cubicBezTo>
                  <a:cubicBezTo>
                    <a:pt x="34" y="11"/>
                    <a:pt x="34" y="11"/>
                    <a:pt x="35" y="11"/>
                  </a:cubicBezTo>
                  <a:cubicBezTo>
                    <a:pt x="37" y="11"/>
                    <a:pt x="37" y="11"/>
                    <a:pt x="37" y="11"/>
                  </a:cubicBezTo>
                  <a:cubicBezTo>
                    <a:pt x="37" y="11"/>
                    <a:pt x="34" y="10"/>
                    <a:pt x="32" y="8"/>
                  </a:cubicBezTo>
                  <a:cubicBezTo>
                    <a:pt x="31" y="6"/>
                    <a:pt x="30" y="2"/>
                    <a:pt x="28" y="2"/>
                  </a:cubicBezTo>
                  <a:cubicBezTo>
                    <a:pt x="26" y="2"/>
                    <a:pt x="24" y="6"/>
                    <a:pt x="24" y="6"/>
                  </a:cubicBezTo>
                  <a:cubicBezTo>
                    <a:pt x="24" y="6"/>
                    <a:pt x="24" y="5"/>
                    <a:pt x="23" y="5"/>
                  </a:cubicBezTo>
                  <a:cubicBezTo>
                    <a:pt x="23" y="4"/>
                    <a:pt x="22" y="3"/>
                    <a:pt x="22" y="3"/>
                  </a:cubicBezTo>
                  <a:cubicBezTo>
                    <a:pt x="22" y="3"/>
                    <a:pt x="23" y="4"/>
                    <a:pt x="23" y="3"/>
                  </a:cubicBezTo>
                  <a:cubicBezTo>
                    <a:pt x="24" y="3"/>
                    <a:pt x="25" y="2"/>
                    <a:pt x="25" y="2"/>
                  </a:cubicBezTo>
                  <a:cubicBezTo>
                    <a:pt x="22" y="2"/>
                    <a:pt x="22" y="2"/>
                    <a:pt x="22" y="2"/>
                  </a:cubicBezTo>
                  <a:cubicBezTo>
                    <a:pt x="22" y="2"/>
                    <a:pt x="22" y="2"/>
                    <a:pt x="22" y="1"/>
                  </a:cubicBezTo>
                  <a:cubicBezTo>
                    <a:pt x="21" y="0"/>
                    <a:pt x="21" y="0"/>
                    <a:pt x="20" y="0"/>
                  </a:cubicBezTo>
                  <a:cubicBezTo>
                    <a:pt x="19" y="0"/>
                    <a:pt x="18" y="1"/>
                    <a:pt x="18" y="1"/>
                  </a:cubicBezTo>
                  <a:cubicBezTo>
                    <a:pt x="18" y="1"/>
                    <a:pt x="18" y="1"/>
                    <a:pt x="18"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12" name="Freeform 178"/>
            <p:cNvSpPr>
              <a:spLocks/>
            </p:cNvSpPr>
            <p:nvPr/>
          </p:nvSpPr>
          <p:spPr bwMode="auto">
            <a:xfrm>
              <a:off x="3487737" y="6321424"/>
              <a:ext cx="171450" cy="158750"/>
            </a:xfrm>
            <a:custGeom>
              <a:avLst/>
              <a:gdLst>
                <a:gd name="T0" fmla="*/ 16 w 37"/>
                <a:gd name="T1" fmla="*/ 2 h 34"/>
                <a:gd name="T2" fmla="*/ 16 w 37"/>
                <a:gd name="T3" fmla="*/ 3 h 34"/>
                <a:gd name="T4" fmla="*/ 18 w 37"/>
                <a:gd name="T5" fmla="*/ 5 h 34"/>
                <a:gd name="T6" fmla="*/ 15 w 37"/>
                <a:gd name="T7" fmla="*/ 9 h 34"/>
                <a:gd name="T8" fmla="*/ 14 w 37"/>
                <a:gd name="T9" fmla="*/ 3 h 34"/>
                <a:gd name="T10" fmla="*/ 2 w 37"/>
                <a:gd name="T11" fmla="*/ 13 h 34"/>
                <a:gd name="T12" fmla="*/ 6 w 37"/>
                <a:gd name="T13" fmla="*/ 15 h 34"/>
                <a:gd name="T14" fmla="*/ 10 w 37"/>
                <a:gd name="T15" fmla="*/ 12 h 34"/>
                <a:gd name="T16" fmla="*/ 10 w 37"/>
                <a:gd name="T17" fmla="*/ 15 h 34"/>
                <a:gd name="T18" fmla="*/ 9 w 37"/>
                <a:gd name="T19" fmla="*/ 17 h 34"/>
                <a:gd name="T20" fmla="*/ 15 w 37"/>
                <a:gd name="T21" fmla="*/ 13 h 34"/>
                <a:gd name="T22" fmla="*/ 13 w 37"/>
                <a:gd name="T23" fmla="*/ 18 h 34"/>
                <a:gd name="T24" fmla="*/ 13 w 37"/>
                <a:gd name="T25" fmla="*/ 22 h 34"/>
                <a:gd name="T26" fmla="*/ 11 w 37"/>
                <a:gd name="T27" fmla="*/ 21 h 34"/>
                <a:gd name="T28" fmla="*/ 12 w 37"/>
                <a:gd name="T29" fmla="*/ 21 h 34"/>
                <a:gd name="T30" fmla="*/ 10 w 37"/>
                <a:gd name="T31" fmla="*/ 23 h 34"/>
                <a:gd name="T32" fmla="*/ 12 w 37"/>
                <a:gd name="T33" fmla="*/ 24 h 34"/>
                <a:gd name="T34" fmla="*/ 13 w 37"/>
                <a:gd name="T35" fmla="*/ 26 h 34"/>
                <a:gd name="T36" fmla="*/ 16 w 37"/>
                <a:gd name="T37" fmla="*/ 26 h 34"/>
                <a:gd name="T38" fmla="*/ 16 w 37"/>
                <a:gd name="T39" fmla="*/ 22 h 34"/>
                <a:gd name="T40" fmla="*/ 17 w 37"/>
                <a:gd name="T41" fmla="*/ 21 h 34"/>
                <a:gd name="T42" fmla="*/ 17 w 37"/>
                <a:gd name="T43" fmla="*/ 25 h 34"/>
                <a:gd name="T44" fmla="*/ 18 w 37"/>
                <a:gd name="T45" fmla="*/ 27 h 34"/>
                <a:gd name="T46" fmla="*/ 17 w 37"/>
                <a:gd name="T47" fmla="*/ 30 h 34"/>
                <a:gd name="T48" fmla="*/ 19 w 37"/>
                <a:gd name="T49" fmla="*/ 27 h 34"/>
                <a:gd name="T50" fmla="*/ 21 w 37"/>
                <a:gd name="T51" fmla="*/ 33 h 34"/>
                <a:gd name="T52" fmla="*/ 22 w 37"/>
                <a:gd name="T53" fmla="*/ 31 h 34"/>
                <a:gd name="T54" fmla="*/ 22 w 37"/>
                <a:gd name="T55" fmla="*/ 28 h 34"/>
                <a:gd name="T56" fmla="*/ 21 w 37"/>
                <a:gd name="T57" fmla="*/ 23 h 34"/>
                <a:gd name="T58" fmla="*/ 23 w 37"/>
                <a:gd name="T59" fmla="*/ 19 h 34"/>
                <a:gd name="T60" fmla="*/ 23 w 37"/>
                <a:gd name="T61" fmla="*/ 23 h 34"/>
                <a:gd name="T62" fmla="*/ 24 w 37"/>
                <a:gd name="T63" fmla="*/ 24 h 34"/>
                <a:gd name="T64" fmla="*/ 26 w 37"/>
                <a:gd name="T65" fmla="*/ 26 h 34"/>
                <a:gd name="T66" fmla="*/ 26 w 37"/>
                <a:gd name="T67" fmla="*/ 23 h 34"/>
                <a:gd name="T68" fmla="*/ 26 w 37"/>
                <a:gd name="T69" fmla="*/ 21 h 34"/>
                <a:gd name="T70" fmla="*/ 29 w 37"/>
                <a:gd name="T71" fmla="*/ 21 h 34"/>
                <a:gd name="T72" fmla="*/ 25 w 37"/>
                <a:gd name="T73" fmla="*/ 19 h 34"/>
                <a:gd name="T74" fmla="*/ 24 w 37"/>
                <a:gd name="T75" fmla="*/ 11 h 34"/>
                <a:gd name="T76" fmla="*/ 26 w 37"/>
                <a:gd name="T77" fmla="*/ 11 h 34"/>
                <a:gd name="T78" fmla="*/ 29 w 37"/>
                <a:gd name="T79" fmla="*/ 14 h 34"/>
                <a:gd name="T80" fmla="*/ 32 w 37"/>
                <a:gd name="T81" fmla="*/ 18 h 34"/>
                <a:gd name="T82" fmla="*/ 32 w 37"/>
                <a:gd name="T83" fmla="*/ 15 h 34"/>
                <a:gd name="T84" fmla="*/ 33 w 37"/>
                <a:gd name="T85" fmla="*/ 11 h 34"/>
                <a:gd name="T86" fmla="*/ 35 w 37"/>
                <a:gd name="T87" fmla="*/ 11 h 34"/>
                <a:gd name="T88" fmla="*/ 28 w 37"/>
                <a:gd name="T89" fmla="*/ 2 h 34"/>
                <a:gd name="T90" fmla="*/ 22 w 37"/>
                <a:gd name="T91" fmla="*/ 3 h 34"/>
                <a:gd name="T92" fmla="*/ 22 w 37"/>
                <a:gd name="T93" fmla="*/ 2 h 34"/>
                <a:gd name="T94" fmla="*/ 18 w 37"/>
                <a:gd name="T95"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 h="34">
                  <a:moveTo>
                    <a:pt x="18" y="1"/>
                  </a:moveTo>
                  <a:cubicBezTo>
                    <a:pt x="18" y="1"/>
                    <a:pt x="17" y="1"/>
                    <a:pt x="17" y="1"/>
                  </a:cubicBezTo>
                  <a:cubicBezTo>
                    <a:pt x="17" y="1"/>
                    <a:pt x="16" y="1"/>
                    <a:pt x="16" y="2"/>
                  </a:cubicBezTo>
                  <a:cubicBezTo>
                    <a:pt x="15" y="2"/>
                    <a:pt x="15" y="3"/>
                    <a:pt x="15" y="3"/>
                  </a:cubicBezTo>
                  <a:cubicBezTo>
                    <a:pt x="15" y="3"/>
                    <a:pt x="17" y="2"/>
                    <a:pt x="17" y="3"/>
                  </a:cubicBezTo>
                  <a:cubicBezTo>
                    <a:pt x="17" y="3"/>
                    <a:pt x="16" y="3"/>
                    <a:pt x="16" y="3"/>
                  </a:cubicBezTo>
                  <a:cubicBezTo>
                    <a:pt x="16" y="3"/>
                    <a:pt x="16" y="4"/>
                    <a:pt x="16" y="4"/>
                  </a:cubicBezTo>
                  <a:cubicBezTo>
                    <a:pt x="17" y="4"/>
                    <a:pt x="18" y="4"/>
                    <a:pt x="18" y="4"/>
                  </a:cubicBezTo>
                  <a:cubicBezTo>
                    <a:pt x="18" y="4"/>
                    <a:pt x="17" y="5"/>
                    <a:pt x="18" y="5"/>
                  </a:cubicBezTo>
                  <a:cubicBezTo>
                    <a:pt x="18" y="6"/>
                    <a:pt x="19" y="6"/>
                    <a:pt x="19" y="6"/>
                  </a:cubicBezTo>
                  <a:cubicBezTo>
                    <a:pt x="19" y="6"/>
                    <a:pt x="18" y="6"/>
                    <a:pt x="18" y="6"/>
                  </a:cubicBezTo>
                  <a:cubicBezTo>
                    <a:pt x="17" y="7"/>
                    <a:pt x="15" y="9"/>
                    <a:pt x="15" y="9"/>
                  </a:cubicBezTo>
                  <a:cubicBezTo>
                    <a:pt x="15" y="9"/>
                    <a:pt x="15" y="9"/>
                    <a:pt x="15" y="9"/>
                  </a:cubicBezTo>
                  <a:cubicBezTo>
                    <a:pt x="15" y="9"/>
                    <a:pt x="15" y="9"/>
                    <a:pt x="15" y="8"/>
                  </a:cubicBezTo>
                  <a:cubicBezTo>
                    <a:pt x="15" y="8"/>
                    <a:pt x="15" y="4"/>
                    <a:pt x="14" y="3"/>
                  </a:cubicBezTo>
                  <a:cubicBezTo>
                    <a:pt x="14" y="2"/>
                    <a:pt x="13" y="1"/>
                    <a:pt x="11" y="2"/>
                  </a:cubicBezTo>
                  <a:cubicBezTo>
                    <a:pt x="10" y="2"/>
                    <a:pt x="8" y="3"/>
                    <a:pt x="6" y="6"/>
                  </a:cubicBezTo>
                  <a:cubicBezTo>
                    <a:pt x="4" y="10"/>
                    <a:pt x="4" y="11"/>
                    <a:pt x="2" y="13"/>
                  </a:cubicBezTo>
                  <a:cubicBezTo>
                    <a:pt x="0" y="14"/>
                    <a:pt x="6" y="11"/>
                    <a:pt x="6" y="11"/>
                  </a:cubicBezTo>
                  <a:cubicBezTo>
                    <a:pt x="6" y="11"/>
                    <a:pt x="7" y="11"/>
                    <a:pt x="8" y="11"/>
                  </a:cubicBezTo>
                  <a:cubicBezTo>
                    <a:pt x="9" y="10"/>
                    <a:pt x="7" y="13"/>
                    <a:pt x="6" y="15"/>
                  </a:cubicBezTo>
                  <a:cubicBezTo>
                    <a:pt x="5" y="17"/>
                    <a:pt x="3" y="18"/>
                    <a:pt x="3" y="18"/>
                  </a:cubicBezTo>
                  <a:cubicBezTo>
                    <a:pt x="3" y="18"/>
                    <a:pt x="5" y="18"/>
                    <a:pt x="7" y="16"/>
                  </a:cubicBezTo>
                  <a:cubicBezTo>
                    <a:pt x="9" y="14"/>
                    <a:pt x="10" y="12"/>
                    <a:pt x="10" y="12"/>
                  </a:cubicBezTo>
                  <a:cubicBezTo>
                    <a:pt x="10" y="12"/>
                    <a:pt x="10" y="14"/>
                    <a:pt x="9" y="15"/>
                  </a:cubicBezTo>
                  <a:cubicBezTo>
                    <a:pt x="8" y="16"/>
                    <a:pt x="7" y="17"/>
                    <a:pt x="7" y="17"/>
                  </a:cubicBezTo>
                  <a:cubicBezTo>
                    <a:pt x="7" y="17"/>
                    <a:pt x="10" y="16"/>
                    <a:pt x="10" y="15"/>
                  </a:cubicBezTo>
                  <a:cubicBezTo>
                    <a:pt x="11" y="13"/>
                    <a:pt x="12" y="11"/>
                    <a:pt x="12" y="11"/>
                  </a:cubicBezTo>
                  <a:cubicBezTo>
                    <a:pt x="12" y="11"/>
                    <a:pt x="11" y="13"/>
                    <a:pt x="11" y="15"/>
                  </a:cubicBezTo>
                  <a:cubicBezTo>
                    <a:pt x="10" y="16"/>
                    <a:pt x="9" y="17"/>
                    <a:pt x="9" y="17"/>
                  </a:cubicBezTo>
                  <a:cubicBezTo>
                    <a:pt x="9" y="17"/>
                    <a:pt x="13" y="17"/>
                    <a:pt x="13" y="14"/>
                  </a:cubicBezTo>
                  <a:cubicBezTo>
                    <a:pt x="14" y="11"/>
                    <a:pt x="15" y="11"/>
                    <a:pt x="15" y="11"/>
                  </a:cubicBezTo>
                  <a:cubicBezTo>
                    <a:pt x="15" y="11"/>
                    <a:pt x="15" y="12"/>
                    <a:pt x="15" y="13"/>
                  </a:cubicBezTo>
                  <a:cubicBezTo>
                    <a:pt x="15" y="14"/>
                    <a:pt x="15" y="15"/>
                    <a:pt x="15" y="15"/>
                  </a:cubicBezTo>
                  <a:cubicBezTo>
                    <a:pt x="15" y="15"/>
                    <a:pt x="13" y="15"/>
                    <a:pt x="13" y="16"/>
                  </a:cubicBezTo>
                  <a:cubicBezTo>
                    <a:pt x="13" y="17"/>
                    <a:pt x="13" y="18"/>
                    <a:pt x="13" y="18"/>
                  </a:cubicBezTo>
                  <a:cubicBezTo>
                    <a:pt x="13" y="19"/>
                    <a:pt x="14" y="19"/>
                    <a:pt x="14" y="19"/>
                  </a:cubicBezTo>
                  <a:cubicBezTo>
                    <a:pt x="14" y="22"/>
                    <a:pt x="14" y="22"/>
                    <a:pt x="14" y="22"/>
                  </a:cubicBezTo>
                  <a:cubicBezTo>
                    <a:pt x="13" y="22"/>
                    <a:pt x="13" y="22"/>
                    <a:pt x="13" y="22"/>
                  </a:cubicBezTo>
                  <a:cubicBezTo>
                    <a:pt x="13" y="22"/>
                    <a:pt x="13" y="22"/>
                    <a:pt x="13" y="22"/>
                  </a:cubicBezTo>
                  <a:cubicBezTo>
                    <a:pt x="13" y="22"/>
                    <a:pt x="13" y="20"/>
                    <a:pt x="12" y="20"/>
                  </a:cubicBezTo>
                  <a:cubicBezTo>
                    <a:pt x="11" y="21"/>
                    <a:pt x="11" y="21"/>
                    <a:pt x="11" y="21"/>
                  </a:cubicBezTo>
                  <a:cubicBezTo>
                    <a:pt x="10" y="21"/>
                    <a:pt x="10" y="21"/>
                    <a:pt x="10" y="21"/>
                  </a:cubicBezTo>
                  <a:cubicBezTo>
                    <a:pt x="11" y="21"/>
                    <a:pt x="11" y="21"/>
                    <a:pt x="11" y="21"/>
                  </a:cubicBezTo>
                  <a:cubicBezTo>
                    <a:pt x="12" y="21"/>
                    <a:pt x="12" y="21"/>
                    <a:pt x="12" y="21"/>
                  </a:cubicBezTo>
                  <a:cubicBezTo>
                    <a:pt x="12" y="21"/>
                    <a:pt x="11" y="22"/>
                    <a:pt x="12" y="22"/>
                  </a:cubicBezTo>
                  <a:cubicBezTo>
                    <a:pt x="12" y="23"/>
                    <a:pt x="12" y="23"/>
                    <a:pt x="12" y="23"/>
                  </a:cubicBezTo>
                  <a:cubicBezTo>
                    <a:pt x="12" y="23"/>
                    <a:pt x="10" y="23"/>
                    <a:pt x="10" y="23"/>
                  </a:cubicBezTo>
                  <a:cubicBezTo>
                    <a:pt x="10" y="24"/>
                    <a:pt x="10" y="25"/>
                    <a:pt x="10" y="25"/>
                  </a:cubicBezTo>
                  <a:cubicBezTo>
                    <a:pt x="11" y="25"/>
                    <a:pt x="11" y="25"/>
                    <a:pt x="11" y="25"/>
                  </a:cubicBezTo>
                  <a:cubicBezTo>
                    <a:pt x="12" y="24"/>
                    <a:pt x="12" y="24"/>
                    <a:pt x="12" y="24"/>
                  </a:cubicBezTo>
                  <a:cubicBezTo>
                    <a:pt x="12" y="24"/>
                    <a:pt x="12" y="25"/>
                    <a:pt x="12" y="26"/>
                  </a:cubicBezTo>
                  <a:cubicBezTo>
                    <a:pt x="12" y="26"/>
                    <a:pt x="12" y="27"/>
                    <a:pt x="12" y="27"/>
                  </a:cubicBezTo>
                  <a:cubicBezTo>
                    <a:pt x="12" y="27"/>
                    <a:pt x="13" y="26"/>
                    <a:pt x="13" y="26"/>
                  </a:cubicBezTo>
                  <a:cubicBezTo>
                    <a:pt x="13" y="26"/>
                    <a:pt x="14" y="25"/>
                    <a:pt x="14" y="24"/>
                  </a:cubicBezTo>
                  <a:cubicBezTo>
                    <a:pt x="14" y="23"/>
                    <a:pt x="15" y="25"/>
                    <a:pt x="15" y="25"/>
                  </a:cubicBezTo>
                  <a:cubicBezTo>
                    <a:pt x="15" y="25"/>
                    <a:pt x="16" y="26"/>
                    <a:pt x="16" y="26"/>
                  </a:cubicBezTo>
                  <a:cubicBezTo>
                    <a:pt x="15" y="27"/>
                    <a:pt x="17" y="25"/>
                    <a:pt x="16" y="24"/>
                  </a:cubicBezTo>
                  <a:cubicBezTo>
                    <a:pt x="16" y="24"/>
                    <a:pt x="15" y="23"/>
                    <a:pt x="15" y="23"/>
                  </a:cubicBezTo>
                  <a:cubicBezTo>
                    <a:pt x="15" y="23"/>
                    <a:pt x="17" y="23"/>
                    <a:pt x="16" y="22"/>
                  </a:cubicBezTo>
                  <a:cubicBezTo>
                    <a:pt x="16" y="21"/>
                    <a:pt x="16" y="21"/>
                    <a:pt x="16" y="21"/>
                  </a:cubicBezTo>
                  <a:cubicBezTo>
                    <a:pt x="16" y="19"/>
                    <a:pt x="16" y="19"/>
                    <a:pt x="16" y="19"/>
                  </a:cubicBezTo>
                  <a:cubicBezTo>
                    <a:pt x="16" y="19"/>
                    <a:pt x="17" y="20"/>
                    <a:pt x="17" y="21"/>
                  </a:cubicBezTo>
                  <a:cubicBezTo>
                    <a:pt x="17" y="21"/>
                    <a:pt x="18" y="21"/>
                    <a:pt x="18" y="21"/>
                  </a:cubicBezTo>
                  <a:cubicBezTo>
                    <a:pt x="19" y="21"/>
                    <a:pt x="18" y="22"/>
                    <a:pt x="18" y="22"/>
                  </a:cubicBezTo>
                  <a:cubicBezTo>
                    <a:pt x="18" y="22"/>
                    <a:pt x="18" y="24"/>
                    <a:pt x="17" y="25"/>
                  </a:cubicBezTo>
                  <a:cubicBezTo>
                    <a:pt x="17" y="26"/>
                    <a:pt x="16" y="28"/>
                    <a:pt x="16" y="28"/>
                  </a:cubicBezTo>
                  <a:cubicBezTo>
                    <a:pt x="17" y="29"/>
                    <a:pt x="17" y="29"/>
                    <a:pt x="17" y="29"/>
                  </a:cubicBezTo>
                  <a:cubicBezTo>
                    <a:pt x="17" y="29"/>
                    <a:pt x="18" y="28"/>
                    <a:pt x="18" y="27"/>
                  </a:cubicBezTo>
                  <a:cubicBezTo>
                    <a:pt x="18" y="27"/>
                    <a:pt x="19" y="26"/>
                    <a:pt x="19" y="26"/>
                  </a:cubicBezTo>
                  <a:cubicBezTo>
                    <a:pt x="19" y="26"/>
                    <a:pt x="18" y="28"/>
                    <a:pt x="18" y="28"/>
                  </a:cubicBezTo>
                  <a:cubicBezTo>
                    <a:pt x="18" y="29"/>
                    <a:pt x="17" y="30"/>
                    <a:pt x="17" y="30"/>
                  </a:cubicBezTo>
                  <a:cubicBezTo>
                    <a:pt x="17" y="31"/>
                    <a:pt x="18" y="31"/>
                    <a:pt x="18" y="31"/>
                  </a:cubicBezTo>
                  <a:cubicBezTo>
                    <a:pt x="18" y="31"/>
                    <a:pt x="18" y="31"/>
                    <a:pt x="19" y="30"/>
                  </a:cubicBezTo>
                  <a:cubicBezTo>
                    <a:pt x="19" y="29"/>
                    <a:pt x="19" y="27"/>
                    <a:pt x="19" y="27"/>
                  </a:cubicBezTo>
                  <a:cubicBezTo>
                    <a:pt x="19" y="33"/>
                    <a:pt x="19" y="33"/>
                    <a:pt x="19" y="33"/>
                  </a:cubicBezTo>
                  <a:cubicBezTo>
                    <a:pt x="19" y="33"/>
                    <a:pt x="19" y="34"/>
                    <a:pt x="20" y="34"/>
                  </a:cubicBezTo>
                  <a:cubicBezTo>
                    <a:pt x="21" y="34"/>
                    <a:pt x="21" y="33"/>
                    <a:pt x="21" y="33"/>
                  </a:cubicBezTo>
                  <a:cubicBezTo>
                    <a:pt x="20" y="27"/>
                    <a:pt x="20" y="27"/>
                    <a:pt x="20" y="27"/>
                  </a:cubicBezTo>
                  <a:cubicBezTo>
                    <a:pt x="20" y="27"/>
                    <a:pt x="21" y="30"/>
                    <a:pt x="21" y="30"/>
                  </a:cubicBezTo>
                  <a:cubicBezTo>
                    <a:pt x="21" y="30"/>
                    <a:pt x="22" y="31"/>
                    <a:pt x="22" y="31"/>
                  </a:cubicBezTo>
                  <a:cubicBezTo>
                    <a:pt x="22" y="31"/>
                    <a:pt x="22" y="30"/>
                    <a:pt x="22" y="29"/>
                  </a:cubicBezTo>
                  <a:cubicBezTo>
                    <a:pt x="21" y="28"/>
                    <a:pt x="21" y="26"/>
                    <a:pt x="21" y="26"/>
                  </a:cubicBezTo>
                  <a:cubicBezTo>
                    <a:pt x="22" y="28"/>
                    <a:pt x="22" y="28"/>
                    <a:pt x="22" y="28"/>
                  </a:cubicBezTo>
                  <a:cubicBezTo>
                    <a:pt x="22" y="28"/>
                    <a:pt x="23" y="28"/>
                    <a:pt x="23" y="28"/>
                  </a:cubicBezTo>
                  <a:cubicBezTo>
                    <a:pt x="24" y="28"/>
                    <a:pt x="23" y="26"/>
                    <a:pt x="23" y="26"/>
                  </a:cubicBezTo>
                  <a:cubicBezTo>
                    <a:pt x="21" y="23"/>
                    <a:pt x="21" y="23"/>
                    <a:pt x="21" y="23"/>
                  </a:cubicBezTo>
                  <a:cubicBezTo>
                    <a:pt x="21" y="23"/>
                    <a:pt x="22" y="21"/>
                    <a:pt x="22" y="21"/>
                  </a:cubicBezTo>
                  <a:cubicBezTo>
                    <a:pt x="22" y="21"/>
                    <a:pt x="22" y="21"/>
                    <a:pt x="22" y="21"/>
                  </a:cubicBezTo>
                  <a:cubicBezTo>
                    <a:pt x="23" y="20"/>
                    <a:pt x="23" y="19"/>
                    <a:pt x="23" y="19"/>
                  </a:cubicBezTo>
                  <a:cubicBezTo>
                    <a:pt x="23" y="19"/>
                    <a:pt x="23" y="20"/>
                    <a:pt x="23" y="21"/>
                  </a:cubicBezTo>
                  <a:cubicBezTo>
                    <a:pt x="23" y="21"/>
                    <a:pt x="24" y="22"/>
                    <a:pt x="24" y="22"/>
                  </a:cubicBezTo>
                  <a:cubicBezTo>
                    <a:pt x="24" y="22"/>
                    <a:pt x="23" y="23"/>
                    <a:pt x="23" y="23"/>
                  </a:cubicBezTo>
                  <a:cubicBezTo>
                    <a:pt x="23" y="24"/>
                    <a:pt x="23" y="25"/>
                    <a:pt x="23" y="25"/>
                  </a:cubicBezTo>
                  <a:cubicBezTo>
                    <a:pt x="23" y="24"/>
                    <a:pt x="23" y="24"/>
                    <a:pt x="23" y="24"/>
                  </a:cubicBezTo>
                  <a:cubicBezTo>
                    <a:pt x="24" y="24"/>
                    <a:pt x="24" y="24"/>
                    <a:pt x="24" y="24"/>
                  </a:cubicBezTo>
                  <a:cubicBezTo>
                    <a:pt x="24" y="24"/>
                    <a:pt x="25" y="24"/>
                    <a:pt x="25" y="25"/>
                  </a:cubicBezTo>
                  <a:cubicBezTo>
                    <a:pt x="25" y="25"/>
                    <a:pt x="25" y="26"/>
                    <a:pt x="25" y="26"/>
                  </a:cubicBezTo>
                  <a:cubicBezTo>
                    <a:pt x="25" y="26"/>
                    <a:pt x="25" y="26"/>
                    <a:pt x="26" y="26"/>
                  </a:cubicBezTo>
                  <a:cubicBezTo>
                    <a:pt x="26" y="25"/>
                    <a:pt x="26" y="25"/>
                    <a:pt x="26" y="25"/>
                  </a:cubicBezTo>
                  <a:cubicBezTo>
                    <a:pt x="25" y="23"/>
                    <a:pt x="25" y="23"/>
                    <a:pt x="25" y="23"/>
                  </a:cubicBezTo>
                  <a:cubicBezTo>
                    <a:pt x="25" y="23"/>
                    <a:pt x="26" y="23"/>
                    <a:pt x="26" y="23"/>
                  </a:cubicBezTo>
                  <a:cubicBezTo>
                    <a:pt x="27" y="23"/>
                    <a:pt x="27" y="24"/>
                    <a:pt x="27" y="24"/>
                  </a:cubicBezTo>
                  <a:cubicBezTo>
                    <a:pt x="28" y="24"/>
                    <a:pt x="28" y="24"/>
                    <a:pt x="28" y="23"/>
                  </a:cubicBezTo>
                  <a:cubicBezTo>
                    <a:pt x="27" y="22"/>
                    <a:pt x="26" y="21"/>
                    <a:pt x="26" y="21"/>
                  </a:cubicBezTo>
                  <a:cubicBezTo>
                    <a:pt x="26" y="21"/>
                    <a:pt x="27" y="21"/>
                    <a:pt x="27" y="21"/>
                  </a:cubicBezTo>
                  <a:cubicBezTo>
                    <a:pt x="28" y="21"/>
                    <a:pt x="28" y="22"/>
                    <a:pt x="28" y="22"/>
                  </a:cubicBezTo>
                  <a:cubicBezTo>
                    <a:pt x="29" y="21"/>
                    <a:pt x="29" y="21"/>
                    <a:pt x="29" y="21"/>
                  </a:cubicBezTo>
                  <a:cubicBezTo>
                    <a:pt x="29" y="21"/>
                    <a:pt x="28" y="19"/>
                    <a:pt x="27" y="20"/>
                  </a:cubicBezTo>
                  <a:cubicBezTo>
                    <a:pt x="26" y="20"/>
                    <a:pt x="25" y="21"/>
                    <a:pt x="25" y="21"/>
                  </a:cubicBezTo>
                  <a:cubicBezTo>
                    <a:pt x="24" y="21"/>
                    <a:pt x="24" y="20"/>
                    <a:pt x="25" y="19"/>
                  </a:cubicBezTo>
                  <a:cubicBezTo>
                    <a:pt x="26" y="19"/>
                    <a:pt x="28" y="15"/>
                    <a:pt x="26" y="15"/>
                  </a:cubicBezTo>
                  <a:cubicBezTo>
                    <a:pt x="24" y="15"/>
                    <a:pt x="24" y="15"/>
                    <a:pt x="24" y="15"/>
                  </a:cubicBezTo>
                  <a:cubicBezTo>
                    <a:pt x="24" y="11"/>
                    <a:pt x="24" y="11"/>
                    <a:pt x="24" y="11"/>
                  </a:cubicBezTo>
                  <a:cubicBezTo>
                    <a:pt x="24" y="11"/>
                    <a:pt x="25" y="13"/>
                    <a:pt x="25" y="13"/>
                  </a:cubicBezTo>
                  <a:cubicBezTo>
                    <a:pt x="25" y="13"/>
                    <a:pt x="27" y="15"/>
                    <a:pt x="27" y="15"/>
                  </a:cubicBezTo>
                  <a:cubicBezTo>
                    <a:pt x="27" y="15"/>
                    <a:pt x="26" y="11"/>
                    <a:pt x="26" y="11"/>
                  </a:cubicBezTo>
                  <a:cubicBezTo>
                    <a:pt x="26" y="11"/>
                    <a:pt x="27" y="13"/>
                    <a:pt x="28" y="14"/>
                  </a:cubicBezTo>
                  <a:cubicBezTo>
                    <a:pt x="29" y="16"/>
                    <a:pt x="30" y="17"/>
                    <a:pt x="30" y="17"/>
                  </a:cubicBezTo>
                  <a:cubicBezTo>
                    <a:pt x="30" y="17"/>
                    <a:pt x="29" y="15"/>
                    <a:pt x="29" y="14"/>
                  </a:cubicBezTo>
                  <a:cubicBezTo>
                    <a:pt x="28" y="12"/>
                    <a:pt x="28" y="12"/>
                    <a:pt x="28" y="12"/>
                  </a:cubicBezTo>
                  <a:cubicBezTo>
                    <a:pt x="28" y="12"/>
                    <a:pt x="29" y="13"/>
                    <a:pt x="30" y="15"/>
                  </a:cubicBezTo>
                  <a:cubicBezTo>
                    <a:pt x="31" y="16"/>
                    <a:pt x="32" y="18"/>
                    <a:pt x="32" y="18"/>
                  </a:cubicBezTo>
                  <a:cubicBezTo>
                    <a:pt x="32" y="18"/>
                    <a:pt x="31" y="16"/>
                    <a:pt x="31" y="14"/>
                  </a:cubicBezTo>
                  <a:cubicBezTo>
                    <a:pt x="30" y="13"/>
                    <a:pt x="30" y="12"/>
                    <a:pt x="30" y="12"/>
                  </a:cubicBezTo>
                  <a:cubicBezTo>
                    <a:pt x="30" y="12"/>
                    <a:pt x="31" y="14"/>
                    <a:pt x="32" y="15"/>
                  </a:cubicBezTo>
                  <a:cubicBezTo>
                    <a:pt x="33" y="16"/>
                    <a:pt x="35" y="18"/>
                    <a:pt x="35" y="18"/>
                  </a:cubicBezTo>
                  <a:cubicBezTo>
                    <a:pt x="35" y="18"/>
                    <a:pt x="34" y="15"/>
                    <a:pt x="33" y="14"/>
                  </a:cubicBezTo>
                  <a:cubicBezTo>
                    <a:pt x="32" y="13"/>
                    <a:pt x="33" y="11"/>
                    <a:pt x="33" y="11"/>
                  </a:cubicBezTo>
                  <a:cubicBezTo>
                    <a:pt x="34" y="12"/>
                    <a:pt x="34" y="12"/>
                    <a:pt x="34" y="12"/>
                  </a:cubicBezTo>
                  <a:cubicBezTo>
                    <a:pt x="34" y="11"/>
                    <a:pt x="34" y="11"/>
                    <a:pt x="34" y="11"/>
                  </a:cubicBezTo>
                  <a:cubicBezTo>
                    <a:pt x="34" y="11"/>
                    <a:pt x="34" y="11"/>
                    <a:pt x="35" y="11"/>
                  </a:cubicBezTo>
                  <a:cubicBezTo>
                    <a:pt x="37" y="11"/>
                    <a:pt x="37" y="11"/>
                    <a:pt x="37" y="11"/>
                  </a:cubicBezTo>
                  <a:cubicBezTo>
                    <a:pt x="37" y="11"/>
                    <a:pt x="34" y="10"/>
                    <a:pt x="32" y="8"/>
                  </a:cubicBezTo>
                  <a:cubicBezTo>
                    <a:pt x="31" y="6"/>
                    <a:pt x="30" y="2"/>
                    <a:pt x="28" y="2"/>
                  </a:cubicBezTo>
                  <a:cubicBezTo>
                    <a:pt x="26" y="2"/>
                    <a:pt x="24" y="6"/>
                    <a:pt x="24" y="6"/>
                  </a:cubicBezTo>
                  <a:cubicBezTo>
                    <a:pt x="24" y="6"/>
                    <a:pt x="24" y="5"/>
                    <a:pt x="23" y="5"/>
                  </a:cubicBezTo>
                  <a:cubicBezTo>
                    <a:pt x="23" y="4"/>
                    <a:pt x="22" y="3"/>
                    <a:pt x="22" y="3"/>
                  </a:cubicBezTo>
                  <a:cubicBezTo>
                    <a:pt x="22" y="3"/>
                    <a:pt x="23" y="4"/>
                    <a:pt x="23" y="3"/>
                  </a:cubicBezTo>
                  <a:cubicBezTo>
                    <a:pt x="24" y="3"/>
                    <a:pt x="25" y="2"/>
                    <a:pt x="25" y="2"/>
                  </a:cubicBezTo>
                  <a:cubicBezTo>
                    <a:pt x="22" y="2"/>
                    <a:pt x="22" y="2"/>
                    <a:pt x="22" y="2"/>
                  </a:cubicBezTo>
                  <a:cubicBezTo>
                    <a:pt x="22" y="2"/>
                    <a:pt x="22" y="2"/>
                    <a:pt x="22" y="1"/>
                  </a:cubicBezTo>
                  <a:cubicBezTo>
                    <a:pt x="21" y="0"/>
                    <a:pt x="21" y="0"/>
                    <a:pt x="20" y="0"/>
                  </a:cubicBezTo>
                  <a:cubicBezTo>
                    <a:pt x="19" y="0"/>
                    <a:pt x="18" y="1"/>
                    <a:pt x="18" y="1"/>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13" name="Freeform 179"/>
            <p:cNvSpPr>
              <a:spLocks/>
            </p:cNvSpPr>
            <p:nvPr/>
          </p:nvSpPr>
          <p:spPr bwMode="auto">
            <a:xfrm>
              <a:off x="3575050" y="6369049"/>
              <a:ext cx="23813" cy="26988"/>
            </a:xfrm>
            <a:custGeom>
              <a:avLst/>
              <a:gdLst>
                <a:gd name="T0" fmla="*/ 0 w 5"/>
                <a:gd name="T1" fmla="*/ 6 h 6"/>
                <a:gd name="T2" fmla="*/ 5 w 5"/>
                <a:gd name="T3" fmla="*/ 0 h 6"/>
              </a:gdLst>
              <a:ahLst/>
              <a:cxnLst>
                <a:cxn ang="0">
                  <a:pos x="T0" y="T1"/>
                </a:cxn>
                <a:cxn ang="0">
                  <a:pos x="T2" y="T3"/>
                </a:cxn>
              </a:cxnLst>
              <a:rect l="0" t="0" r="r" b="b"/>
              <a:pathLst>
                <a:path w="5" h="6">
                  <a:moveTo>
                    <a:pt x="0" y="6"/>
                  </a:moveTo>
                  <a:cubicBezTo>
                    <a:pt x="0" y="6"/>
                    <a:pt x="4" y="2"/>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14" name="Freeform 180"/>
            <p:cNvSpPr>
              <a:spLocks/>
            </p:cNvSpPr>
            <p:nvPr/>
          </p:nvSpPr>
          <p:spPr bwMode="auto">
            <a:xfrm>
              <a:off x="3575050" y="6369049"/>
              <a:ext cx="23813" cy="26988"/>
            </a:xfrm>
            <a:custGeom>
              <a:avLst/>
              <a:gdLst>
                <a:gd name="T0" fmla="*/ 0 w 5"/>
                <a:gd name="T1" fmla="*/ 6 h 6"/>
                <a:gd name="T2" fmla="*/ 5 w 5"/>
                <a:gd name="T3" fmla="*/ 0 h 6"/>
              </a:gdLst>
              <a:ahLst/>
              <a:cxnLst>
                <a:cxn ang="0">
                  <a:pos x="T0" y="T1"/>
                </a:cxn>
                <a:cxn ang="0">
                  <a:pos x="T2" y="T3"/>
                </a:cxn>
              </a:cxnLst>
              <a:rect l="0" t="0" r="r" b="b"/>
              <a:pathLst>
                <a:path w="5" h="6">
                  <a:moveTo>
                    <a:pt x="0" y="6"/>
                  </a:moveTo>
                  <a:cubicBezTo>
                    <a:pt x="0" y="6"/>
                    <a:pt x="4" y="2"/>
                    <a:pt x="5" y="0"/>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15" name="Freeform 181"/>
            <p:cNvSpPr>
              <a:spLocks/>
            </p:cNvSpPr>
            <p:nvPr/>
          </p:nvSpPr>
          <p:spPr bwMode="auto">
            <a:xfrm>
              <a:off x="3565525" y="6359524"/>
              <a:ext cx="33338" cy="31750"/>
            </a:xfrm>
            <a:custGeom>
              <a:avLst/>
              <a:gdLst>
                <a:gd name="T0" fmla="*/ 7 w 7"/>
                <a:gd name="T1" fmla="*/ 0 h 7"/>
                <a:gd name="T2" fmla="*/ 0 w 7"/>
                <a:gd name="T3" fmla="*/ 7 h 7"/>
              </a:gdLst>
              <a:ahLst/>
              <a:cxnLst>
                <a:cxn ang="0">
                  <a:pos x="T0" y="T1"/>
                </a:cxn>
                <a:cxn ang="0">
                  <a:pos x="T2" y="T3"/>
                </a:cxn>
              </a:cxnLst>
              <a:rect l="0" t="0" r="r" b="b"/>
              <a:pathLst>
                <a:path w="7" h="7">
                  <a:moveTo>
                    <a:pt x="7" y="0"/>
                  </a:moveTo>
                  <a:cubicBezTo>
                    <a:pt x="7" y="0"/>
                    <a:pt x="3" y="6"/>
                    <a:pt x="0"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16" name="Freeform 182"/>
            <p:cNvSpPr>
              <a:spLocks/>
            </p:cNvSpPr>
            <p:nvPr/>
          </p:nvSpPr>
          <p:spPr bwMode="auto">
            <a:xfrm>
              <a:off x="3565525" y="6359524"/>
              <a:ext cx="33338" cy="31750"/>
            </a:xfrm>
            <a:custGeom>
              <a:avLst/>
              <a:gdLst>
                <a:gd name="T0" fmla="*/ 7 w 7"/>
                <a:gd name="T1" fmla="*/ 0 h 7"/>
                <a:gd name="T2" fmla="*/ 0 w 7"/>
                <a:gd name="T3" fmla="*/ 7 h 7"/>
              </a:gdLst>
              <a:ahLst/>
              <a:cxnLst>
                <a:cxn ang="0">
                  <a:pos x="T0" y="T1"/>
                </a:cxn>
                <a:cxn ang="0">
                  <a:pos x="T2" y="T3"/>
                </a:cxn>
              </a:cxnLst>
              <a:rect l="0" t="0" r="r" b="b"/>
              <a:pathLst>
                <a:path w="7" h="7">
                  <a:moveTo>
                    <a:pt x="7" y="0"/>
                  </a:moveTo>
                  <a:cubicBezTo>
                    <a:pt x="7" y="0"/>
                    <a:pt x="3" y="6"/>
                    <a:pt x="0" y="7"/>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17" name="Freeform 183"/>
            <p:cNvSpPr>
              <a:spLocks/>
            </p:cNvSpPr>
            <p:nvPr/>
          </p:nvSpPr>
          <p:spPr bwMode="auto">
            <a:xfrm>
              <a:off x="3570287" y="6354762"/>
              <a:ext cx="23813" cy="26988"/>
            </a:xfrm>
            <a:custGeom>
              <a:avLst/>
              <a:gdLst>
                <a:gd name="T0" fmla="*/ 5 w 5"/>
                <a:gd name="T1" fmla="*/ 0 h 6"/>
                <a:gd name="T2" fmla="*/ 0 w 5"/>
                <a:gd name="T3" fmla="*/ 6 h 6"/>
              </a:gdLst>
              <a:ahLst/>
              <a:cxnLst>
                <a:cxn ang="0">
                  <a:pos x="T0" y="T1"/>
                </a:cxn>
                <a:cxn ang="0">
                  <a:pos x="T2" y="T3"/>
                </a:cxn>
              </a:cxnLst>
              <a:rect l="0" t="0" r="r" b="b"/>
              <a:pathLst>
                <a:path w="5" h="6">
                  <a:moveTo>
                    <a:pt x="5" y="0"/>
                  </a:moveTo>
                  <a:cubicBezTo>
                    <a:pt x="5" y="0"/>
                    <a:pt x="2" y="5"/>
                    <a:pt x="0"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18" name="Freeform 184"/>
            <p:cNvSpPr>
              <a:spLocks/>
            </p:cNvSpPr>
            <p:nvPr/>
          </p:nvSpPr>
          <p:spPr bwMode="auto">
            <a:xfrm>
              <a:off x="3570287" y="6354762"/>
              <a:ext cx="23813" cy="26988"/>
            </a:xfrm>
            <a:custGeom>
              <a:avLst/>
              <a:gdLst>
                <a:gd name="T0" fmla="*/ 5 w 5"/>
                <a:gd name="T1" fmla="*/ 0 h 6"/>
                <a:gd name="T2" fmla="*/ 0 w 5"/>
                <a:gd name="T3" fmla="*/ 6 h 6"/>
              </a:gdLst>
              <a:ahLst/>
              <a:cxnLst>
                <a:cxn ang="0">
                  <a:pos x="T0" y="T1"/>
                </a:cxn>
                <a:cxn ang="0">
                  <a:pos x="T2" y="T3"/>
                </a:cxn>
              </a:cxnLst>
              <a:rect l="0" t="0" r="r" b="b"/>
              <a:pathLst>
                <a:path w="5" h="6">
                  <a:moveTo>
                    <a:pt x="5" y="0"/>
                  </a:moveTo>
                  <a:cubicBezTo>
                    <a:pt x="5" y="0"/>
                    <a:pt x="2" y="5"/>
                    <a:pt x="0" y="6"/>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19" name="Freeform 185"/>
            <p:cNvSpPr>
              <a:spLocks/>
            </p:cNvSpPr>
            <p:nvPr/>
          </p:nvSpPr>
          <p:spPr bwMode="auto">
            <a:xfrm>
              <a:off x="3575050" y="6349999"/>
              <a:ext cx="19050" cy="23813"/>
            </a:xfrm>
            <a:custGeom>
              <a:avLst/>
              <a:gdLst>
                <a:gd name="T0" fmla="*/ 4 w 4"/>
                <a:gd name="T1" fmla="*/ 0 h 5"/>
                <a:gd name="T2" fmla="*/ 0 w 4"/>
                <a:gd name="T3" fmla="*/ 5 h 5"/>
              </a:gdLst>
              <a:ahLst/>
              <a:cxnLst>
                <a:cxn ang="0">
                  <a:pos x="T0" y="T1"/>
                </a:cxn>
                <a:cxn ang="0">
                  <a:pos x="T2" y="T3"/>
                </a:cxn>
              </a:cxnLst>
              <a:rect l="0" t="0" r="r" b="b"/>
              <a:pathLst>
                <a:path w="4" h="5">
                  <a:moveTo>
                    <a:pt x="4" y="0"/>
                  </a:moveTo>
                  <a:cubicBezTo>
                    <a:pt x="4" y="0"/>
                    <a:pt x="1" y="5"/>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20" name="Freeform 186"/>
            <p:cNvSpPr>
              <a:spLocks/>
            </p:cNvSpPr>
            <p:nvPr/>
          </p:nvSpPr>
          <p:spPr bwMode="auto">
            <a:xfrm>
              <a:off x="3575050" y="6349999"/>
              <a:ext cx="19050" cy="23813"/>
            </a:xfrm>
            <a:custGeom>
              <a:avLst/>
              <a:gdLst>
                <a:gd name="T0" fmla="*/ 4 w 4"/>
                <a:gd name="T1" fmla="*/ 0 h 5"/>
                <a:gd name="T2" fmla="*/ 0 w 4"/>
                <a:gd name="T3" fmla="*/ 5 h 5"/>
              </a:gdLst>
              <a:ahLst/>
              <a:cxnLst>
                <a:cxn ang="0">
                  <a:pos x="T0" y="T1"/>
                </a:cxn>
                <a:cxn ang="0">
                  <a:pos x="T2" y="T3"/>
                </a:cxn>
              </a:cxnLst>
              <a:rect l="0" t="0" r="r" b="b"/>
              <a:pathLst>
                <a:path w="4" h="5">
                  <a:moveTo>
                    <a:pt x="4" y="0"/>
                  </a:moveTo>
                  <a:cubicBezTo>
                    <a:pt x="4" y="0"/>
                    <a:pt x="1" y="5"/>
                    <a:pt x="0"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21" name="Freeform 187"/>
            <p:cNvSpPr>
              <a:spLocks/>
            </p:cNvSpPr>
            <p:nvPr/>
          </p:nvSpPr>
          <p:spPr bwMode="auto">
            <a:xfrm>
              <a:off x="3575050" y="6369049"/>
              <a:ext cx="9525" cy="22225"/>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22" name="Freeform 188"/>
            <p:cNvSpPr>
              <a:spLocks/>
            </p:cNvSpPr>
            <p:nvPr/>
          </p:nvSpPr>
          <p:spPr bwMode="auto">
            <a:xfrm>
              <a:off x="3575050" y="6369049"/>
              <a:ext cx="9525" cy="22225"/>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23" name="Freeform 189"/>
            <p:cNvSpPr>
              <a:spLocks/>
            </p:cNvSpPr>
            <p:nvPr/>
          </p:nvSpPr>
          <p:spPr bwMode="auto">
            <a:xfrm>
              <a:off x="3579812" y="6364287"/>
              <a:ext cx="9525" cy="22225"/>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24" name="Freeform 190"/>
            <p:cNvSpPr>
              <a:spLocks/>
            </p:cNvSpPr>
            <p:nvPr/>
          </p:nvSpPr>
          <p:spPr bwMode="auto">
            <a:xfrm>
              <a:off x="3579812" y="6364287"/>
              <a:ext cx="9525" cy="22225"/>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25" name="Freeform 191"/>
            <p:cNvSpPr>
              <a:spLocks/>
            </p:cNvSpPr>
            <p:nvPr/>
          </p:nvSpPr>
          <p:spPr bwMode="auto">
            <a:xfrm>
              <a:off x="3584575" y="6354762"/>
              <a:ext cx="9525" cy="23813"/>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26" name="Freeform 192"/>
            <p:cNvSpPr>
              <a:spLocks/>
            </p:cNvSpPr>
            <p:nvPr/>
          </p:nvSpPr>
          <p:spPr bwMode="auto">
            <a:xfrm>
              <a:off x="3584575" y="6354762"/>
              <a:ext cx="9525" cy="23813"/>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27" name="Freeform 193"/>
            <p:cNvSpPr>
              <a:spLocks/>
            </p:cNvSpPr>
            <p:nvPr/>
          </p:nvSpPr>
          <p:spPr bwMode="auto">
            <a:xfrm>
              <a:off x="3584575" y="6354762"/>
              <a:ext cx="9525" cy="23813"/>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28" name="Freeform 194"/>
            <p:cNvSpPr>
              <a:spLocks/>
            </p:cNvSpPr>
            <p:nvPr/>
          </p:nvSpPr>
          <p:spPr bwMode="auto">
            <a:xfrm>
              <a:off x="3584575" y="6354762"/>
              <a:ext cx="9525" cy="23813"/>
            </a:xfrm>
            <a:custGeom>
              <a:avLst/>
              <a:gdLst>
                <a:gd name="T0" fmla="*/ 0 w 2"/>
                <a:gd name="T1" fmla="*/ 0 h 5"/>
                <a:gd name="T2" fmla="*/ 2 w 2"/>
                <a:gd name="T3" fmla="*/ 5 h 5"/>
              </a:gdLst>
              <a:ahLst/>
              <a:cxnLst>
                <a:cxn ang="0">
                  <a:pos x="T0" y="T1"/>
                </a:cxn>
                <a:cxn ang="0">
                  <a:pos x="T2" y="T3"/>
                </a:cxn>
              </a:cxnLst>
              <a:rect l="0" t="0" r="r" b="b"/>
              <a:pathLst>
                <a:path w="2" h="5">
                  <a:moveTo>
                    <a:pt x="0" y="0"/>
                  </a:moveTo>
                  <a:cubicBezTo>
                    <a:pt x="0" y="0"/>
                    <a:pt x="1" y="5"/>
                    <a:pt x="2"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29" name="Freeform 195"/>
            <p:cNvSpPr>
              <a:spLocks/>
            </p:cNvSpPr>
            <p:nvPr/>
          </p:nvSpPr>
          <p:spPr bwMode="auto">
            <a:xfrm>
              <a:off x="3589337" y="6354762"/>
              <a:ext cx="4763" cy="14288"/>
            </a:xfrm>
            <a:custGeom>
              <a:avLst/>
              <a:gdLst>
                <a:gd name="T0" fmla="*/ 0 w 1"/>
                <a:gd name="T1" fmla="*/ 0 h 3"/>
                <a:gd name="T2" fmla="*/ 1 w 1"/>
                <a:gd name="T3" fmla="*/ 3 h 3"/>
              </a:gdLst>
              <a:ahLst/>
              <a:cxnLst>
                <a:cxn ang="0">
                  <a:pos x="T0" y="T1"/>
                </a:cxn>
                <a:cxn ang="0">
                  <a:pos x="T2" y="T3"/>
                </a:cxn>
              </a:cxnLst>
              <a:rect l="0" t="0" r="r" b="b"/>
              <a:pathLst>
                <a:path w="1" h="3">
                  <a:moveTo>
                    <a:pt x="0" y="0"/>
                  </a:moveTo>
                  <a:cubicBezTo>
                    <a:pt x="0" y="0"/>
                    <a:pt x="1" y="3"/>
                    <a:pt x="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30" name="Freeform 196"/>
            <p:cNvSpPr>
              <a:spLocks/>
            </p:cNvSpPr>
            <p:nvPr/>
          </p:nvSpPr>
          <p:spPr bwMode="auto">
            <a:xfrm>
              <a:off x="3589337" y="6354762"/>
              <a:ext cx="4763" cy="14288"/>
            </a:xfrm>
            <a:custGeom>
              <a:avLst/>
              <a:gdLst>
                <a:gd name="T0" fmla="*/ 0 w 1"/>
                <a:gd name="T1" fmla="*/ 0 h 3"/>
                <a:gd name="T2" fmla="*/ 1 w 1"/>
                <a:gd name="T3" fmla="*/ 3 h 3"/>
              </a:gdLst>
              <a:ahLst/>
              <a:cxnLst>
                <a:cxn ang="0">
                  <a:pos x="T0" y="T1"/>
                </a:cxn>
                <a:cxn ang="0">
                  <a:pos x="T2" y="T3"/>
                </a:cxn>
              </a:cxnLst>
              <a:rect l="0" t="0" r="r" b="b"/>
              <a:pathLst>
                <a:path w="1" h="3">
                  <a:moveTo>
                    <a:pt x="0" y="0"/>
                  </a:moveTo>
                  <a:cubicBezTo>
                    <a:pt x="0" y="0"/>
                    <a:pt x="1" y="3"/>
                    <a:pt x="1" y="3"/>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31" name="Freeform 197"/>
            <p:cNvSpPr>
              <a:spLocks/>
            </p:cNvSpPr>
            <p:nvPr/>
          </p:nvSpPr>
          <p:spPr bwMode="auto">
            <a:xfrm>
              <a:off x="3557587" y="6391274"/>
              <a:ext cx="17463" cy="9525"/>
            </a:xfrm>
            <a:custGeom>
              <a:avLst/>
              <a:gdLst>
                <a:gd name="T0" fmla="*/ 0 w 4"/>
                <a:gd name="T1" fmla="*/ 0 h 2"/>
                <a:gd name="T2" fmla="*/ 4 w 4"/>
                <a:gd name="T3" fmla="*/ 2 h 2"/>
              </a:gdLst>
              <a:ahLst/>
              <a:cxnLst>
                <a:cxn ang="0">
                  <a:pos x="T0" y="T1"/>
                </a:cxn>
                <a:cxn ang="0">
                  <a:pos x="T2" y="T3"/>
                </a:cxn>
              </a:cxnLst>
              <a:rect l="0" t="0" r="r" b="b"/>
              <a:pathLst>
                <a:path w="4" h="2">
                  <a:moveTo>
                    <a:pt x="0" y="0"/>
                  </a:moveTo>
                  <a:cubicBezTo>
                    <a:pt x="0" y="0"/>
                    <a:pt x="3" y="1"/>
                    <a:pt x="4"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32" name="Freeform 198"/>
            <p:cNvSpPr>
              <a:spLocks/>
            </p:cNvSpPr>
            <p:nvPr/>
          </p:nvSpPr>
          <p:spPr bwMode="auto">
            <a:xfrm>
              <a:off x="3557587" y="6391274"/>
              <a:ext cx="17463" cy="9525"/>
            </a:xfrm>
            <a:custGeom>
              <a:avLst/>
              <a:gdLst>
                <a:gd name="T0" fmla="*/ 0 w 4"/>
                <a:gd name="T1" fmla="*/ 0 h 2"/>
                <a:gd name="T2" fmla="*/ 4 w 4"/>
                <a:gd name="T3" fmla="*/ 2 h 2"/>
              </a:gdLst>
              <a:ahLst/>
              <a:cxnLst>
                <a:cxn ang="0">
                  <a:pos x="T0" y="T1"/>
                </a:cxn>
                <a:cxn ang="0">
                  <a:pos x="T2" y="T3"/>
                </a:cxn>
              </a:cxnLst>
              <a:rect l="0" t="0" r="r" b="b"/>
              <a:pathLst>
                <a:path w="4" h="2">
                  <a:moveTo>
                    <a:pt x="0" y="0"/>
                  </a:moveTo>
                  <a:cubicBezTo>
                    <a:pt x="0" y="0"/>
                    <a:pt x="3" y="1"/>
                    <a:pt x="4" y="2"/>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33" name="Freeform 199"/>
            <p:cNvSpPr>
              <a:spLocks/>
            </p:cNvSpPr>
            <p:nvPr/>
          </p:nvSpPr>
          <p:spPr bwMode="auto">
            <a:xfrm>
              <a:off x="3579812" y="6386512"/>
              <a:ext cx="19050" cy="14288"/>
            </a:xfrm>
            <a:custGeom>
              <a:avLst/>
              <a:gdLst>
                <a:gd name="T0" fmla="*/ 0 w 4"/>
                <a:gd name="T1" fmla="*/ 3 h 3"/>
                <a:gd name="T2" fmla="*/ 4 w 4"/>
                <a:gd name="T3" fmla="*/ 1 h 3"/>
              </a:gdLst>
              <a:ahLst/>
              <a:cxnLst>
                <a:cxn ang="0">
                  <a:pos x="T0" y="T1"/>
                </a:cxn>
                <a:cxn ang="0">
                  <a:pos x="T2" y="T3"/>
                </a:cxn>
              </a:cxnLst>
              <a:rect l="0" t="0" r="r" b="b"/>
              <a:pathLst>
                <a:path w="4" h="3">
                  <a:moveTo>
                    <a:pt x="0" y="3"/>
                  </a:moveTo>
                  <a:cubicBezTo>
                    <a:pt x="0" y="3"/>
                    <a:pt x="3" y="0"/>
                    <a:pt x="4"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34" name="Freeform 200"/>
            <p:cNvSpPr>
              <a:spLocks/>
            </p:cNvSpPr>
            <p:nvPr/>
          </p:nvSpPr>
          <p:spPr bwMode="auto">
            <a:xfrm>
              <a:off x="3579812" y="6386512"/>
              <a:ext cx="19050" cy="14288"/>
            </a:xfrm>
            <a:custGeom>
              <a:avLst/>
              <a:gdLst>
                <a:gd name="T0" fmla="*/ 0 w 4"/>
                <a:gd name="T1" fmla="*/ 3 h 3"/>
                <a:gd name="T2" fmla="*/ 4 w 4"/>
                <a:gd name="T3" fmla="*/ 1 h 3"/>
              </a:gdLst>
              <a:ahLst/>
              <a:cxnLst>
                <a:cxn ang="0">
                  <a:pos x="T0" y="T1"/>
                </a:cxn>
                <a:cxn ang="0">
                  <a:pos x="T2" y="T3"/>
                </a:cxn>
              </a:cxnLst>
              <a:rect l="0" t="0" r="r" b="b"/>
              <a:pathLst>
                <a:path w="4" h="3">
                  <a:moveTo>
                    <a:pt x="0" y="3"/>
                  </a:moveTo>
                  <a:cubicBezTo>
                    <a:pt x="0" y="3"/>
                    <a:pt x="3" y="0"/>
                    <a:pt x="4" y="1"/>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35" name="Freeform 201"/>
            <p:cNvSpPr>
              <a:spLocks/>
            </p:cNvSpPr>
            <p:nvPr/>
          </p:nvSpPr>
          <p:spPr bwMode="auto">
            <a:xfrm>
              <a:off x="3594100" y="6354762"/>
              <a:ext cx="23813" cy="19050"/>
            </a:xfrm>
            <a:custGeom>
              <a:avLst/>
              <a:gdLst>
                <a:gd name="T0" fmla="*/ 1 w 5"/>
                <a:gd name="T1" fmla="*/ 0 h 4"/>
                <a:gd name="T2" fmla="*/ 5 w 5"/>
                <a:gd name="T3" fmla="*/ 4 h 4"/>
              </a:gdLst>
              <a:ahLst/>
              <a:cxnLst>
                <a:cxn ang="0">
                  <a:pos x="T0" y="T1"/>
                </a:cxn>
                <a:cxn ang="0">
                  <a:pos x="T2" y="T3"/>
                </a:cxn>
              </a:cxnLst>
              <a:rect l="0" t="0" r="r" b="b"/>
              <a:pathLst>
                <a:path w="5" h="4">
                  <a:moveTo>
                    <a:pt x="1" y="0"/>
                  </a:moveTo>
                  <a:cubicBezTo>
                    <a:pt x="1" y="0"/>
                    <a:pt x="0" y="4"/>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36" name="Freeform 202"/>
            <p:cNvSpPr>
              <a:spLocks/>
            </p:cNvSpPr>
            <p:nvPr/>
          </p:nvSpPr>
          <p:spPr bwMode="auto">
            <a:xfrm>
              <a:off x="3594100" y="6354762"/>
              <a:ext cx="23813" cy="19050"/>
            </a:xfrm>
            <a:custGeom>
              <a:avLst/>
              <a:gdLst>
                <a:gd name="T0" fmla="*/ 1 w 5"/>
                <a:gd name="T1" fmla="*/ 0 h 4"/>
                <a:gd name="T2" fmla="*/ 5 w 5"/>
                <a:gd name="T3" fmla="*/ 4 h 4"/>
              </a:gdLst>
              <a:ahLst/>
              <a:cxnLst>
                <a:cxn ang="0">
                  <a:pos x="T0" y="T1"/>
                </a:cxn>
                <a:cxn ang="0">
                  <a:pos x="T2" y="T3"/>
                </a:cxn>
              </a:cxnLst>
              <a:rect l="0" t="0" r="r" b="b"/>
              <a:pathLst>
                <a:path w="5" h="4">
                  <a:moveTo>
                    <a:pt x="1" y="0"/>
                  </a:moveTo>
                  <a:cubicBezTo>
                    <a:pt x="1" y="0"/>
                    <a:pt x="0" y="4"/>
                    <a:pt x="5" y="4"/>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37" name="Freeform 203"/>
            <p:cNvSpPr>
              <a:spLocks/>
            </p:cNvSpPr>
            <p:nvPr/>
          </p:nvSpPr>
          <p:spPr bwMode="auto">
            <a:xfrm>
              <a:off x="3608387" y="6354762"/>
              <a:ext cx="31750" cy="23813"/>
            </a:xfrm>
            <a:custGeom>
              <a:avLst/>
              <a:gdLst>
                <a:gd name="T0" fmla="*/ 0 w 7"/>
                <a:gd name="T1" fmla="*/ 0 h 5"/>
                <a:gd name="T2" fmla="*/ 7 w 7"/>
                <a:gd name="T3" fmla="*/ 5 h 5"/>
              </a:gdLst>
              <a:ahLst/>
              <a:cxnLst>
                <a:cxn ang="0">
                  <a:pos x="T0" y="T1"/>
                </a:cxn>
                <a:cxn ang="0">
                  <a:pos x="T2" y="T3"/>
                </a:cxn>
              </a:cxnLst>
              <a:rect l="0" t="0" r="r" b="b"/>
              <a:pathLst>
                <a:path w="7" h="5">
                  <a:moveTo>
                    <a:pt x="0" y="0"/>
                  </a:moveTo>
                  <a:cubicBezTo>
                    <a:pt x="0" y="0"/>
                    <a:pt x="0" y="5"/>
                    <a:pt x="7"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38" name="Freeform 204"/>
            <p:cNvSpPr>
              <a:spLocks/>
            </p:cNvSpPr>
            <p:nvPr/>
          </p:nvSpPr>
          <p:spPr bwMode="auto">
            <a:xfrm>
              <a:off x="3608387" y="6354762"/>
              <a:ext cx="31750" cy="23813"/>
            </a:xfrm>
            <a:custGeom>
              <a:avLst/>
              <a:gdLst>
                <a:gd name="T0" fmla="*/ 0 w 7"/>
                <a:gd name="T1" fmla="*/ 0 h 5"/>
                <a:gd name="T2" fmla="*/ 7 w 7"/>
                <a:gd name="T3" fmla="*/ 5 h 5"/>
              </a:gdLst>
              <a:ahLst/>
              <a:cxnLst>
                <a:cxn ang="0">
                  <a:pos x="T0" y="T1"/>
                </a:cxn>
                <a:cxn ang="0">
                  <a:pos x="T2" y="T3"/>
                </a:cxn>
              </a:cxnLst>
              <a:rect l="0" t="0" r="r" b="b"/>
              <a:pathLst>
                <a:path w="7" h="5">
                  <a:moveTo>
                    <a:pt x="0" y="0"/>
                  </a:moveTo>
                  <a:cubicBezTo>
                    <a:pt x="0" y="0"/>
                    <a:pt x="0" y="5"/>
                    <a:pt x="7"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39" name="Freeform 206"/>
            <p:cNvSpPr>
              <a:spLocks/>
            </p:cNvSpPr>
            <p:nvPr/>
          </p:nvSpPr>
          <p:spPr bwMode="auto">
            <a:xfrm>
              <a:off x="3613151" y="6354762"/>
              <a:ext cx="17463" cy="23813"/>
            </a:xfrm>
            <a:custGeom>
              <a:avLst/>
              <a:gdLst>
                <a:gd name="T0" fmla="*/ 0 w 4"/>
                <a:gd name="T1" fmla="*/ 0 h 5"/>
                <a:gd name="T2" fmla="*/ 4 w 4"/>
                <a:gd name="T3" fmla="*/ 5 h 5"/>
              </a:gdLst>
              <a:ahLst/>
              <a:cxnLst>
                <a:cxn ang="0">
                  <a:pos x="T0" y="T1"/>
                </a:cxn>
                <a:cxn ang="0">
                  <a:pos x="T2" y="T3"/>
                </a:cxn>
              </a:cxnLst>
              <a:rect l="0" t="0" r="r" b="b"/>
              <a:pathLst>
                <a:path w="4" h="5">
                  <a:moveTo>
                    <a:pt x="0" y="0"/>
                  </a:moveTo>
                  <a:cubicBezTo>
                    <a:pt x="0" y="0"/>
                    <a:pt x="1" y="3"/>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40" name="Freeform 207"/>
            <p:cNvSpPr>
              <a:spLocks/>
            </p:cNvSpPr>
            <p:nvPr/>
          </p:nvSpPr>
          <p:spPr bwMode="auto">
            <a:xfrm>
              <a:off x="3613151" y="6354762"/>
              <a:ext cx="17463" cy="23813"/>
            </a:xfrm>
            <a:custGeom>
              <a:avLst/>
              <a:gdLst>
                <a:gd name="T0" fmla="*/ 0 w 4"/>
                <a:gd name="T1" fmla="*/ 0 h 5"/>
                <a:gd name="T2" fmla="*/ 4 w 4"/>
                <a:gd name="T3" fmla="*/ 5 h 5"/>
              </a:gdLst>
              <a:ahLst/>
              <a:cxnLst>
                <a:cxn ang="0">
                  <a:pos x="T0" y="T1"/>
                </a:cxn>
                <a:cxn ang="0">
                  <a:pos x="T2" y="T3"/>
                </a:cxn>
              </a:cxnLst>
              <a:rect l="0" t="0" r="r" b="b"/>
              <a:pathLst>
                <a:path w="4" h="5">
                  <a:moveTo>
                    <a:pt x="0" y="0"/>
                  </a:moveTo>
                  <a:cubicBezTo>
                    <a:pt x="0" y="0"/>
                    <a:pt x="1" y="3"/>
                    <a:pt x="4"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41" name="Freeform 208"/>
            <p:cNvSpPr>
              <a:spLocks/>
            </p:cNvSpPr>
            <p:nvPr/>
          </p:nvSpPr>
          <p:spPr bwMode="auto">
            <a:xfrm>
              <a:off x="3622676" y="6354762"/>
              <a:ext cx="17463" cy="23813"/>
            </a:xfrm>
            <a:custGeom>
              <a:avLst/>
              <a:gdLst>
                <a:gd name="T0" fmla="*/ 0 w 4"/>
                <a:gd name="T1" fmla="*/ 0 h 5"/>
                <a:gd name="T2" fmla="*/ 4 w 4"/>
                <a:gd name="T3" fmla="*/ 5 h 5"/>
              </a:gdLst>
              <a:ahLst/>
              <a:cxnLst>
                <a:cxn ang="0">
                  <a:pos x="T0" y="T1"/>
                </a:cxn>
                <a:cxn ang="0">
                  <a:pos x="T2" y="T3"/>
                </a:cxn>
              </a:cxnLst>
              <a:rect l="0" t="0" r="r" b="b"/>
              <a:pathLst>
                <a:path w="4" h="5">
                  <a:moveTo>
                    <a:pt x="0" y="0"/>
                  </a:moveTo>
                  <a:cubicBezTo>
                    <a:pt x="0" y="0"/>
                    <a:pt x="1" y="4"/>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42" name="Freeform 209"/>
            <p:cNvSpPr>
              <a:spLocks/>
            </p:cNvSpPr>
            <p:nvPr/>
          </p:nvSpPr>
          <p:spPr bwMode="auto">
            <a:xfrm>
              <a:off x="3622676" y="6354762"/>
              <a:ext cx="17463" cy="23813"/>
            </a:xfrm>
            <a:custGeom>
              <a:avLst/>
              <a:gdLst>
                <a:gd name="T0" fmla="*/ 0 w 4"/>
                <a:gd name="T1" fmla="*/ 0 h 5"/>
                <a:gd name="T2" fmla="*/ 4 w 4"/>
                <a:gd name="T3" fmla="*/ 5 h 5"/>
              </a:gdLst>
              <a:ahLst/>
              <a:cxnLst>
                <a:cxn ang="0">
                  <a:pos x="T0" y="T1"/>
                </a:cxn>
                <a:cxn ang="0">
                  <a:pos x="T2" y="T3"/>
                </a:cxn>
              </a:cxnLst>
              <a:rect l="0" t="0" r="r" b="b"/>
              <a:pathLst>
                <a:path w="4" h="5">
                  <a:moveTo>
                    <a:pt x="0" y="0"/>
                  </a:moveTo>
                  <a:cubicBezTo>
                    <a:pt x="0" y="0"/>
                    <a:pt x="1" y="4"/>
                    <a:pt x="4"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43" name="Freeform 210"/>
            <p:cNvSpPr>
              <a:spLocks/>
            </p:cNvSpPr>
            <p:nvPr/>
          </p:nvSpPr>
          <p:spPr bwMode="auto">
            <a:xfrm>
              <a:off x="3509963" y="6340475"/>
              <a:ext cx="28575" cy="33338"/>
            </a:xfrm>
            <a:custGeom>
              <a:avLst/>
              <a:gdLst>
                <a:gd name="T0" fmla="*/ 5 w 6"/>
                <a:gd name="T1" fmla="*/ 1 h 7"/>
                <a:gd name="T2" fmla="*/ 0 w 6"/>
                <a:gd name="T3" fmla="*/ 7 h 7"/>
              </a:gdLst>
              <a:ahLst/>
              <a:cxnLst>
                <a:cxn ang="0">
                  <a:pos x="T0" y="T1"/>
                </a:cxn>
                <a:cxn ang="0">
                  <a:pos x="T2" y="T3"/>
                </a:cxn>
              </a:cxnLst>
              <a:rect l="0" t="0" r="r" b="b"/>
              <a:pathLst>
                <a:path w="6" h="7">
                  <a:moveTo>
                    <a:pt x="5" y="1"/>
                  </a:moveTo>
                  <a:cubicBezTo>
                    <a:pt x="6" y="0"/>
                    <a:pt x="3" y="5"/>
                    <a:pt x="0"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44" name="Freeform 211"/>
            <p:cNvSpPr>
              <a:spLocks/>
            </p:cNvSpPr>
            <p:nvPr/>
          </p:nvSpPr>
          <p:spPr bwMode="auto">
            <a:xfrm>
              <a:off x="3509963" y="6340475"/>
              <a:ext cx="28575" cy="33338"/>
            </a:xfrm>
            <a:custGeom>
              <a:avLst/>
              <a:gdLst>
                <a:gd name="T0" fmla="*/ 5 w 6"/>
                <a:gd name="T1" fmla="*/ 1 h 7"/>
                <a:gd name="T2" fmla="*/ 0 w 6"/>
                <a:gd name="T3" fmla="*/ 7 h 7"/>
              </a:gdLst>
              <a:ahLst/>
              <a:cxnLst>
                <a:cxn ang="0">
                  <a:pos x="T0" y="T1"/>
                </a:cxn>
                <a:cxn ang="0">
                  <a:pos x="T2" y="T3"/>
                </a:cxn>
              </a:cxnLst>
              <a:rect l="0" t="0" r="r" b="b"/>
              <a:pathLst>
                <a:path w="6" h="7">
                  <a:moveTo>
                    <a:pt x="5" y="1"/>
                  </a:moveTo>
                  <a:cubicBezTo>
                    <a:pt x="6" y="0"/>
                    <a:pt x="3" y="5"/>
                    <a:pt x="0" y="7"/>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45" name="Freeform 212"/>
            <p:cNvSpPr>
              <a:spLocks/>
            </p:cNvSpPr>
            <p:nvPr/>
          </p:nvSpPr>
          <p:spPr bwMode="auto">
            <a:xfrm>
              <a:off x="3524251" y="6350000"/>
              <a:ext cx="19050" cy="23813"/>
            </a:xfrm>
            <a:custGeom>
              <a:avLst/>
              <a:gdLst>
                <a:gd name="T0" fmla="*/ 4 w 4"/>
                <a:gd name="T1" fmla="*/ 0 h 5"/>
                <a:gd name="T2" fmla="*/ 0 w 4"/>
                <a:gd name="T3" fmla="*/ 5 h 5"/>
              </a:gdLst>
              <a:ahLst/>
              <a:cxnLst>
                <a:cxn ang="0">
                  <a:pos x="T0" y="T1"/>
                </a:cxn>
                <a:cxn ang="0">
                  <a:pos x="T2" y="T3"/>
                </a:cxn>
              </a:cxnLst>
              <a:rect l="0" t="0" r="r" b="b"/>
              <a:pathLst>
                <a:path w="4" h="5">
                  <a:moveTo>
                    <a:pt x="4" y="0"/>
                  </a:moveTo>
                  <a:cubicBezTo>
                    <a:pt x="4" y="0"/>
                    <a:pt x="2" y="4"/>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46" name="Freeform 213"/>
            <p:cNvSpPr>
              <a:spLocks/>
            </p:cNvSpPr>
            <p:nvPr/>
          </p:nvSpPr>
          <p:spPr bwMode="auto">
            <a:xfrm>
              <a:off x="3524251" y="6350000"/>
              <a:ext cx="19050" cy="23813"/>
            </a:xfrm>
            <a:custGeom>
              <a:avLst/>
              <a:gdLst>
                <a:gd name="T0" fmla="*/ 4 w 4"/>
                <a:gd name="T1" fmla="*/ 0 h 5"/>
                <a:gd name="T2" fmla="*/ 0 w 4"/>
                <a:gd name="T3" fmla="*/ 5 h 5"/>
              </a:gdLst>
              <a:ahLst/>
              <a:cxnLst>
                <a:cxn ang="0">
                  <a:pos x="T0" y="T1"/>
                </a:cxn>
                <a:cxn ang="0">
                  <a:pos x="T2" y="T3"/>
                </a:cxn>
              </a:cxnLst>
              <a:rect l="0" t="0" r="r" b="b"/>
              <a:pathLst>
                <a:path w="4" h="5">
                  <a:moveTo>
                    <a:pt x="4" y="0"/>
                  </a:moveTo>
                  <a:cubicBezTo>
                    <a:pt x="4" y="0"/>
                    <a:pt x="2" y="4"/>
                    <a:pt x="0" y="5"/>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47" name="Freeform 214"/>
            <p:cNvSpPr>
              <a:spLocks/>
            </p:cNvSpPr>
            <p:nvPr/>
          </p:nvSpPr>
          <p:spPr bwMode="auto">
            <a:xfrm>
              <a:off x="3524251" y="6354762"/>
              <a:ext cx="19050" cy="19050"/>
            </a:xfrm>
            <a:custGeom>
              <a:avLst/>
              <a:gdLst>
                <a:gd name="T0" fmla="*/ 0 w 4"/>
                <a:gd name="T1" fmla="*/ 4 h 4"/>
                <a:gd name="T2" fmla="*/ 4 w 4"/>
                <a:gd name="T3" fmla="*/ 0 h 4"/>
              </a:gdLst>
              <a:ahLst/>
              <a:cxnLst>
                <a:cxn ang="0">
                  <a:pos x="T0" y="T1"/>
                </a:cxn>
                <a:cxn ang="0">
                  <a:pos x="T2" y="T3"/>
                </a:cxn>
              </a:cxnLst>
              <a:rect l="0" t="0" r="r" b="b"/>
              <a:pathLst>
                <a:path w="4" h="4">
                  <a:moveTo>
                    <a:pt x="0" y="4"/>
                  </a:moveTo>
                  <a:cubicBezTo>
                    <a:pt x="3" y="4"/>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48" name="Freeform 215"/>
            <p:cNvSpPr>
              <a:spLocks/>
            </p:cNvSpPr>
            <p:nvPr/>
          </p:nvSpPr>
          <p:spPr bwMode="auto">
            <a:xfrm>
              <a:off x="3524251" y="6354762"/>
              <a:ext cx="19050" cy="19050"/>
            </a:xfrm>
            <a:custGeom>
              <a:avLst/>
              <a:gdLst>
                <a:gd name="T0" fmla="*/ 0 w 4"/>
                <a:gd name="T1" fmla="*/ 4 h 4"/>
                <a:gd name="T2" fmla="*/ 4 w 4"/>
                <a:gd name="T3" fmla="*/ 0 h 4"/>
              </a:gdLst>
              <a:ahLst/>
              <a:cxnLst>
                <a:cxn ang="0">
                  <a:pos x="T0" y="T1"/>
                </a:cxn>
                <a:cxn ang="0">
                  <a:pos x="T2" y="T3"/>
                </a:cxn>
              </a:cxnLst>
              <a:rect l="0" t="0" r="r" b="b"/>
              <a:pathLst>
                <a:path w="4" h="4">
                  <a:moveTo>
                    <a:pt x="0" y="4"/>
                  </a:moveTo>
                  <a:cubicBezTo>
                    <a:pt x="3" y="4"/>
                    <a:pt x="4" y="0"/>
                    <a:pt x="4" y="0"/>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49" name="Freeform 216"/>
            <p:cNvSpPr>
              <a:spLocks/>
            </p:cNvSpPr>
            <p:nvPr/>
          </p:nvSpPr>
          <p:spPr bwMode="auto">
            <a:xfrm>
              <a:off x="3533776" y="6359525"/>
              <a:ext cx="14288" cy="14288"/>
            </a:xfrm>
            <a:custGeom>
              <a:avLst/>
              <a:gdLst>
                <a:gd name="T0" fmla="*/ 3 w 3"/>
                <a:gd name="T1" fmla="*/ 0 h 3"/>
                <a:gd name="T2" fmla="*/ 0 w 3"/>
                <a:gd name="T3" fmla="*/ 2 h 3"/>
              </a:gdLst>
              <a:ahLst/>
              <a:cxnLst>
                <a:cxn ang="0">
                  <a:pos x="T0" y="T1"/>
                </a:cxn>
                <a:cxn ang="0">
                  <a:pos x="T2" y="T3"/>
                </a:cxn>
              </a:cxnLst>
              <a:rect l="0" t="0" r="r" b="b"/>
              <a:pathLst>
                <a:path w="3" h="3">
                  <a:moveTo>
                    <a:pt x="3" y="0"/>
                  </a:moveTo>
                  <a:cubicBezTo>
                    <a:pt x="3" y="0"/>
                    <a:pt x="1" y="3"/>
                    <a:pt x="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50" name="Freeform 217"/>
            <p:cNvSpPr>
              <a:spLocks/>
            </p:cNvSpPr>
            <p:nvPr/>
          </p:nvSpPr>
          <p:spPr bwMode="auto">
            <a:xfrm>
              <a:off x="3533776" y="6359525"/>
              <a:ext cx="14288" cy="14288"/>
            </a:xfrm>
            <a:custGeom>
              <a:avLst/>
              <a:gdLst>
                <a:gd name="T0" fmla="*/ 3 w 3"/>
                <a:gd name="T1" fmla="*/ 0 h 3"/>
                <a:gd name="T2" fmla="*/ 0 w 3"/>
                <a:gd name="T3" fmla="*/ 2 h 3"/>
              </a:gdLst>
              <a:ahLst/>
              <a:cxnLst>
                <a:cxn ang="0">
                  <a:pos x="T0" y="T1"/>
                </a:cxn>
                <a:cxn ang="0">
                  <a:pos x="T2" y="T3"/>
                </a:cxn>
              </a:cxnLst>
              <a:rect l="0" t="0" r="r" b="b"/>
              <a:pathLst>
                <a:path w="3" h="3">
                  <a:moveTo>
                    <a:pt x="3" y="0"/>
                  </a:moveTo>
                  <a:cubicBezTo>
                    <a:pt x="3" y="0"/>
                    <a:pt x="1" y="3"/>
                    <a:pt x="0" y="2"/>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51" name="Freeform 218"/>
            <p:cNvSpPr>
              <a:spLocks/>
            </p:cNvSpPr>
            <p:nvPr/>
          </p:nvSpPr>
          <p:spPr bwMode="auto">
            <a:xfrm>
              <a:off x="3575051" y="6326187"/>
              <a:ext cx="4763" cy="9525"/>
            </a:xfrm>
            <a:custGeom>
              <a:avLst/>
              <a:gdLst>
                <a:gd name="T0" fmla="*/ 0 w 1"/>
                <a:gd name="T1" fmla="*/ 1 h 2"/>
                <a:gd name="T2" fmla="*/ 1 w 1"/>
                <a:gd name="T3" fmla="*/ 2 h 2"/>
                <a:gd name="T4" fmla="*/ 1 w 1"/>
                <a:gd name="T5" fmla="*/ 2 h 2"/>
                <a:gd name="T6" fmla="*/ 1 w 1"/>
                <a:gd name="T7" fmla="*/ 2 h 2"/>
                <a:gd name="T8" fmla="*/ 1 w 1"/>
                <a:gd name="T9" fmla="*/ 1 h 2"/>
                <a:gd name="T10" fmla="*/ 1 w 1"/>
                <a:gd name="T11" fmla="*/ 0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cubicBezTo>
                    <a:pt x="1" y="2"/>
                    <a:pt x="1" y="2"/>
                    <a:pt x="1" y="2"/>
                  </a:cubicBezTo>
                  <a:cubicBezTo>
                    <a:pt x="1" y="2"/>
                    <a:pt x="1" y="2"/>
                    <a:pt x="1" y="2"/>
                  </a:cubicBezTo>
                  <a:cubicBezTo>
                    <a:pt x="1" y="2"/>
                    <a:pt x="1" y="2"/>
                    <a:pt x="1" y="2"/>
                  </a:cubicBezTo>
                  <a:cubicBezTo>
                    <a:pt x="1" y="1"/>
                    <a:pt x="1" y="1"/>
                    <a:pt x="1" y="1"/>
                  </a:cubicBezTo>
                  <a:cubicBezTo>
                    <a:pt x="1" y="1"/>
                    <a:pt x="1" y="0"/>
                    <a:pt x="1" y="0"/>
                  </a:cubicBezTo>
                  <a:cubicBezTo>
                    <a:pt x="0" y="1"/>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52" name="Freeform 219"/>
            <p:cNvSpPr>
              <a:spLocks/>
            </p:cNvSpPr>
            <p:nvPr/>
          </p:nvSpPr>
          <p:spPr bwMode="auto">
            <a:xfrm>
              <a:off x="3575051" y="6326187"/>
              <a:ext cx="4763" cy="9525"/>
            </a:xfrm>
            <a:custGeom>
              <a:avLst/>
              <a:gdLst>
                <a:gd name="T0" fmla="*/ 0 w 1"/>
                <a:gd name="T1" fmla="*/ 1 h 2"/>
                <a:gd name="T2" fmla="*/ 1 w 1"/>
                <a:gd name="T3" fmla="*/ 2 h 2"/>
                <a:gd name="T4" fmla="*/ 1 w 1"/>
                <a:gd name="T5" fmla="*/ 2 h 2"/>
                <a:gd name="T6" fmla="*/ 1 w 1"/>
                <a:gd name="T7" fmla="*/ 2 h 2"/>
                <a:gd name="T8" fmla="*/ 1 w 1"/>
                <a:gd name="T9" fmla="*/ 1 h 2"/>
                <a:gd name="T10" fmla="*/ 1 w 1"/>
                <a:gd name="T11" fmla="*/ 0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cubicBezTo>
                    <a:pt x="1" y="2"/>
                    <a:pt x="1" y="2"/>
                    <a:pt x="1" y="2"/>
                  </a:cubicBezTo>
                  <a:cubicBezTo>
                    <a:pt x="1" y="2"/>
                    <a:pt x="1" y="2"/>
                    <a:pt x="1" y="2"/>
                  </a:cubicBezTo>
                  <a:cubicBezTo>
                    <a:pt x="1" y="2"/>
                    <a:pt x="1" y="2"/>
                    <a:pt x="1" y="2"/>
                  </a:cubicBezTo>
                  <a:cubicBezTo>
                    <a:pt x="1" y="1"/>
                    <a:pt x="1" y="1"/>
                    <a:pt x="1" y="1"/>
                  </a:cubicBezTo>
                  <a:cubicBezTo>
                    <a:pt x="1" y="1"/>
                    <a:pt x="1" y="0"/>
                    <a:pt x="1" y="0"/>
                  </a:cubicBezTo>
                  <a:cubicBezTo>
                    <a:pt x="0" y="1"/>
                    <a:pt x="0" y="1"/>
                    <a:pt x="0" y="1"/>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53" name="Freeform 220"/>
            <p:cNvSpPr>
              <a:spLocks/>
            </p:cNvSpPr>
            <p:nvPr/>
          </p:nvSpPr>
          <p:spPr bwMode="auto">
            <a:xfrm>
              <a:off x="3557588" y="6280150"/>
              <a:ext cx="46038" cy="36513"/>
            </a:xfrm>
            <a:custGeom>
              <a:avLst/>
              <a:gdLst>
                <a:gd name="T0" fmla="*/ 0 w 10"/>
                <a:gd name="T1" fmla="*/ 3 h 8"/>
                <a:gd name="T2" fmla="*/ 2 w 10"/>
                <a:gd name="T3" fmla="*/ 7 h 8"/>
                <a:gd name="T4" fmla="*/ 5 w 10"/>
                <a:gd name="T5" fmla="*/ 7 h 8"/>
                <a:gd name="T6" fmla="*/ 8 w 10"/>
                <a:gd name="T7" fmla="*/ 7 h 8"/>
                <a:gd name="T8" fmla="*/ 10 w 10"/>
                <a:gd name="T9" fmla="*/ 2 h 8"/>
                <a:gd name="T10" fmla="*/ 8 w 10"/>
                <a:gd name="T11" fmla="*/ 4 h 8"/>
                <a:gd name="T12" fmla="*/ 8 w 10"/>
                <a:gd name="T13" fmla="*/ 2 h 8"/>
                <a:gd name="T14" fmla="*/ 6 w 10"/>
                <a:gd name="T15" fmla="*/ 3 h 8"/>
                <a:gd name="T16" fmla="*/ 6 w 10"/>
                <a:gd name="T17" fmla="*/ 1 h 8"/>
                <a:gd name="T18" fmla="*/ 5 w 10"/>
                <a:gd name="T19" fmla="*/ 3 h 8"/>
                <a:gd name="T20" fmla="*/ 4 w 10"/>
                <a:gd name="T21" fmla="*/ 0 h 8"/>
                <a:gd name="T22" fmla="*/ 3 w 10"/>
                <a:gd name="T23" fmla="*/ 4 h 8"/>
                <a:gd name="T24" fmla="*/ 2 w 10"/>
                <a:gd name="T25" fmla="*/ 2 h 8"/>
                <a:gd name="T26" fmla="*/ 2 w 10"/>
                <a:gd name="T27" fmla="*/ 4 h 8"/>
                <a:gd name="T28" fmla="*/ 0 w 10"/>
                <a:gd name="T2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8">
                  <a:moveTo>
                    <a:pt x="0" y="3"/>
                  </a:moveTo>
                  <a:cubicBezTo>
                    <a:pt x="2" y="7"/>
                    <a:pt x="2" y="7"/>
                    <a:pt x="2" y="7"/>
                  </a:cubicBezTo>
                  <a:cubicBezTo>
                    <a:pt x="2" y="7"/>
                    <a:pt x="4" y="8"/>
                    <a:pt x="5" y="7"/>
                  </a:cubicBezTo>
                  <a:cubicBezTo>
                    <a:pt x="6" y="7"/>
                    <a:pt x="8" y="7"/>
                    <a:pt x="8" y="7"/>
                  </a:cubicBezTo>
                  <a:cubicBezTo>
                    <a:pt x="10" y="2"/>
                    <a:pt x="10" y="2"/>
                    <a:pt x="10" y="2"/>
                  </a:cubicBezTo>
                  <a:cubicBezTo>
                    <a:pt x="8" y="4"/>
                    <a:pt x="8" y="4"/>
                    <a:pt x="8" y="4"/>
                  </a:cubicBezTo>
                  <a:cubicBezTo>
                    <a:pt x="8" y="2"/>
                    <a:pt x="8" y="2"/>
                    <a:pt x="8" y="2"/>
                  </a:cubicBezTo>
                  <a:cubicBezTo>
                    <a:pt x="6" y="3"/>
                    <a:pt x="6" y="3"/>
                    <a:pt x="6" y="3"/>
                  </a:cubicBezTo>
                  <a:cubicBezTo>
                    <a:pt x="6" y="1"/>
                    <a:pt x="6" y="1"/>
                    <a:pt x="6" y="1"/>
                  </a:cubicBezTo>
                  <a:cubicBezTo>
                    <a:pt x="5" y="3"/>
                    <a:pt x="5" y="3"/>
                    <a:pt x="5" y="3"/>
                  </a:cubicBezTo>
                  <a:cubicBezTo>
                    <a:pt x="4" y="0"/>
                    <a:pt x="4" y="0"/>
                    <a:pt x="4" y="0"/>
                  </a:cubicBezTo>
                  <a:cubicBezTo>
                    <a:pt x="3" y="4"/>
                    <a:pt x="3" y="4"/>
                    <a:pt x="3" y="4"/>
                  </a:cubicBezTo>
                  <a:cubicBezTo>
                    <a:pt x="2" y="2"/>
                    <a:pt x="2" y="2"/>
                    <a:pt x="2" y="2"/>
                  </a:cubicBezTo>
                  <a:cubicBezTo>
                    <a:pt x="2" y="4"/>
                    <a:pt x="2" y="4"/>
                    <a:pt x="2" y="4"/>
                  </a:cubicBezTo>
                  <a:cubicBezTo>
                    <a:pt x="0" y="3"/>
                    <a:pt x="0" y="3"/>
                    <a:pt x="0"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54" name="Freeform 221"/>
            <p:cNvSpPr>
              <a:spLocks/>
            </p:cNvSpPr>
            <p:nvPr/>
          </p:nvSpPr>
          <p:spPr bwMode="auto">
            <a:xfrm>
              <a:off x="3557588" y="6280150"/>
              <a:ext cx="46038" cy="36513"/>
            </a:xfrm>
            <a:custGeom>
              <a:avLst/>
              <a:gdLst>
                <a:gd name="T0" fmla="*/ 0 w 10"/>
                <a:gd name="T1" fmla="*/ 3 h 8"/>
                <a:gd name="T2" fmla="*/ 2 w 10"/>
                <a:gd name="T3" fmla="*/ 7 h 8"/>
                <a:gd name="T4" fmla="*/ 5 w 10"/>
                <a:gd name="T5" fmla="*/ 7 h 8"/>
                <a:gd name="T6" fmla="*/ 8 w 10"/>
                <a:gd name="T7" fmla="*/ 7 h 8"/>
                <a:gd name="T8" fmla="*/ 10 w 10"/>
                <a:gd name="T9" fmla="*/ 2 h 8"/>
                <a:gd name="T10" fmla="*/ 8 w 10"/>
                <a:gd name="T11" fmla="*/ 4 h 8"/>
                <a:gd name="T12" fmla="*/ 8 w 10"/>
                <a:gd name="T13" fmla="*/ 2 h 8"/>
                <a:gd name="T14" fmla="*/ 6 w 10"/>
                <a:gd name="T15" fmla="*/ 3 h 8"/>
                <a:gd name="T16" fmla="*/ 6 w 10"/>
                <a:gd name="T17" fmla="*/ 1 h 8"/>
                <a:gd name="T18" fmla="*/ 5 w 10"/>
                <a:gd name="T19" fmla="*/ 3 h 8"/>
                <a:gd name="T20" fmla="*/ 4 w 10"/>
                <a:gd name="T21" fmla="*/ 0 h 8"/>
                <a:gd name="T22" fmla="*/ 3 w 10"/>
                <a:gd name="T23" fmla="*/ 4 h 8"/>
                <a:gd name="T24" fmla="*/ 2 w 10"/>
                <a:gd name="T25" fmla="*/ 2 h 8"/>
                <a:gd name="T26" fmla="*/ 2 w 10"/>
                <a:gd name="T27" fmla="*/ 4 h 8"/>
                <a:gd name="T28" fmla="*/ 0 w 10"/>
                <a:gd name="T29"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8">
                  <a:moveTo>
                    <a:pt x="0" y="3"/>
                  </a:moveTo>
                  <a:cubicBezTo>
                    <a:pt x="2" y="7"/>
                    <a:pt x="2" y="7"/>
                    <a:pt x="2" y="7"/>
                  </a:cubicBezTo>
                  <a:cubicBezTo>
                    <a:pt x="2" y="7"/>
                    <a:pt x="4" y="8"/>
                    <a:pt x="5" y="7"/>
                  </a:cubicBezTo>
                  <a:cubicBezTo>
                    <a:pt x="6" y="7"/>
                    <a:pt x="8" y="7"/>
                    <a:pt x="8" y="7"/>
                  </a:cubicBezTo>
                  <a:cubicBezTo>
                    <a:pt x="10" y="2"/>
                    <a:pt x="10" y="2"/>
                    <a:pt x="10" y="2"/>
                  </a:cubicBezTo>
                  <a:cubicBezTo>
                    <a:pt x="8" y="4"/>
                    <a:pt x="8" y="4"/>
                    <a:pt x="8" y="4"/>
                  </a:cubicBezTo>
                  <a:cubicBezTo>
                    <a:pt x="8" y="2"/>
                    <a:pt x="8" y="2"/>
                    <a:pt x="8" y="2"/>
                  </a:cubicBezTo>
                  <a:cubicBezTo>
                    <a:pt x="6" y="3"/>
                    <a:pt x="6" y="3"/>
                    <a:pt x="6" y="3"/>
                  </a:cubicBezTo>
                  <a:cubicBezTo>
                    <a:pt x="6" y="1"/>
                    <a:pt x="6" y="1"/>
                    <a:pt x="6" y="1"/>
                  </a:cubicBezTo>
                  <a:cubicBezTo>
                    <a:pt x="5" y="3"/>
                    <a:pt x="5" y="3"/>
                    <a:pt x="5" y="3"/>
                  </a:cubicBezTo>
                  <a:cubicBezTo>
                    <a:pt x="4" y="0"/>
                    <a:pt x="4" y="0"/>
                    <a:pt x="4" y="0"/>
                  </a:cubicBezTo>
                  <a:cubicBezTo>
                    <a:pt x="3" y="4"/>
                    <a:pt x="3" y="4"/>
                    <a:pt x="3" y="4"/>
                  </a:cubicBezTo>
                  <a:cubicBezTo>
                    <a:pt x="2" y="2"/>
                    <a:pt x="2" y="2"/>
                    <a:pt x="2" y="2"/>
                  </a:cubicBezTo>
                  <a:cubicBezTo>
                    <a:pt x="2" y="4"/>
                    <a:pt x="2" y="4"/>
                    <a:pt x="2" y="4"/>
                  </a:cubicBezTo>
                  <a:lnTo>
                    <a:pt x="0" y="3"/>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55" name="Freeform 222"/>
            <p:cNvSpPr>
              <a:spLocks/>
            </p:cNvSpPr>
            <p:nvPr/>
          </p:nvSpPr>
          <p:spPr bwMode="auto">
            <a:xfrm>
              <a:off x="3565526" y="6308725"/>
              <a:ext cx="28575" cy="4763"/>
            </a:xfrm>
            <a:custGeom>
              <a:avLst/>
              <a:gdLst>
                <a:gd name="T0" fmla="*/ 0 w 6"/>
                <a:gd name="T1" fmla="*/ 1 h 1"/>
                <a:gd name="T2" fmla="*/ 3 w 6"/>
                <a:gd name="T3" fmla="*/ 0 h 1"/>
                <a:gd name="T4" fmla="*/ 6 w 6"/>
                <a:gd name="T5" fmla="*/ 1 h 1"/>
              </a:gdLst>
              <a:ahLst/>
              <a:cxnLst>
                <a:cxn ang="0">
                  <a:pos x="T0" y="T1"/>
                </a:cxn>
                <a:cxn ang="0">
                  <a:pos x="T2" y="T3"/>
                </a:cxn>
                <a:cxn ang="0">
                  <a:pos x="T4" y="T5"/>
                </a:cxn>
              </a:cxnLst>
              <a:rect l="0" t="0" r="r" b="b"/>
              <a:pathLst>
                <a:path w="6" h="1">
                  <a:moveTo>
                    <a:pt x="0" y="1"/>
                  </a:moveTo>
                  <a:cubicBezTo>
                    <a:pt x="0" y="1"/>
                    <a:pt x="2" y="0"/>
                    <a:pt x="3" y="0"/>
                  </a:cubicBezTo>
                  <a:cubicBezTo>
                    <a:pt x="6" y="0"/>
                    <a:pt x="6" y="1"/>
                    <a:pt x="6"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56" name="Freeform 223"/>
            <p:cNvSpPr>
              <a:spLocks/>
            </p:cNvSpPr>
            <p:nvPr/>
          </p:nvSpPr>
          <p:spPr bwMode="auto">
            <a:xfrm>
              <a:off x="3565526" y="6308725"/>
              <a:ext cx="28575" cy="4763"/>
            </a:xfrm>
            <a:custGeom>
              <a:avLst/>
              <a:gdLst>
                <a:gd name="T0" fmla="*/ 0 w 6"/>
                <a:gd name="T1" fmla="*/ 1 h 1"/>
                <a:gd name="T2" fmla="*/ 3 w 6"/>
                <a:gd name="T3" fmla="*/ 0 h 1"/>
                <a:gd name="T4" fmla="*/ 6 w 6"/>
                <a:gd name="T5" fmla="*/ 1 h 1"/>
              </a:gdLst>
              <a:ahLst/>
              <a:cxnLst>
                <a:cxn ang="0">
                  <a:pos x="T0" y="T1"/>
                </a:cxn>
                <a:cxn ang="0">
                  <a:pos x="T2" y="T3"/>
                </a:cxn>
                <a:cxn ang="0">
                  <a:pos x="T4" y="T5"/>
                </a:cxn>
              </a:cxnLst>
              <a:rect l="0" t="0" r="r" b="b"/>
              <a:pathLst>
                <a:path w="6" h="1">
                  <a:moveTo>
                    <a:pt x="0" y="1"/>
                  </a:moveTo>
                  <a:cubicBezTo>
                    <a:pt x="0" y="1"/>
                    <a:pt x="2" y="0"/>
                    <a:pt x="3" y="0"/>
                  </a:cubicBezTo>
                  <a:cubicBezTo>
                    <a:pt x="6" y="0"/>
                    <a:pt x="6" y="1"/>
                    <a:pt x="6" y="1"/>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57" name="Freeform 224"/>
            <p:cNvSpPr>
              <a:spLocks/>
            </p:cNvSpPr>
            <p:nvPr/>
          </p:nvSpPr>
          <p:spPr bwMode="auto">
            <a:xfrm>
              <a:off x="3640138" y="6438900"/>
              <a:ext cx="177800" cy="171450"/>
            </a:xfrm>
            <a:custGeom>
              <a:avLst/>
              <a:gdLst>
                <a:gd name="T0" fmla="*/ 112 w 112"/>
                <a:gd name="T1" fmla="*/ 32 h 108"/>
                <a:gd name="T2" fmla="*/ 36 w 112"/>
                <a:gd name="T3" fmla="*/ 108 h 108"/>
                <a:gd name="T4" fmla="*/ 0 w 112"/>
                <a:gd name="T5" fmla="*/ 76 h 108"/>
                <a:gd name="T6" fmla="*/ 77 w 112"/>
                <a:gd name="T7" fmla="*/ 0 h 108"/>
                <a:gd name="T8" fmla="*/ 112 w 112"/>
                <a:gd name="T9" fmla="*/ 32 h 108"/>
              </a:gdLst>
              <a:ahLst/>
              <a:cxnLst>
                <a:cxn ang="0">
                  <a:pos x="T0" y="T1"/>
                </a:cxn>
                <a:cxn ang="0">
                  <a:pos x="T2" y="T3"/>
                </a:cxn>
                <a:cxn ang="0">
                  <a:pos x="T4" y="T5"/>
                </a:cxn>
                <a:cxn ang="0">
                  <a:pos x="T6" y="T7"/>
                </a:cxn>
                <a:cxn ang="0">
                  <a:pos x="T8" y="T9"/>
                </a:cxn>
              </a:cxnLst>
              <a:rect l="0" t="0" r="r" b="b"/>
              <a:pathLst>
                <a:path w="112" h="108">
                  <a:moveTo>
                    <a:pt x="112" y="32"/>
                  </a:moveTo>
                  <a:lnTo>
                    <a:pt x="36" y="108"/>
                  </a:lnTo>
                  <a:lnTo>
                    <a:pt x="0" y="76"/>
                  </a:lnTo>
                  <a:lnTo>
                    <a:pt x="77" y="0"/>
                  </a:lnTo>
                  <a:lnTo>
                    <a:pt x="112" y="32"/>
                  </a:lnTo>
                  <a:close/>
                </a:path>
              </a:pathLst>
            </a:custGeom>
            <a:solidFill>
              <a:srgbClr val="0F6D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58" name="Freeform 225"/>
            <p:cNvSpPr>
              <a:spLocks/>
            </p:cNvSpPr>
            <p:nvPr/>
          </p:nvSpPr>
          <p:spPr bwMode="auto">
            <a:xfrm>
              <a:off x="3748088" y="6145212"/>
              <a:ext cx="101600" cy="190500"/>
            </a:xfrm>
            <a:custGeom>
              <a:avLst/>
              <a:gdLst>
                <a:gd name="T0" fmla="*/ 64 w 64"/>
                <a:gd name="T1" fmla="*/ 59 h 120"/>
                <a:gd name="T2" fmla="*/ 6 w 64"/>
                <a:gd name="T3" fmla="*/ 0 h 120"/>
                <a:gd name="T4" fmla="*/ 0 w 64"/>
                <a:gd name="T5" fmla="*/ 120 h 120"/>
                <a:gd name="T6" fmla="*/ 64 w 64"/>
                <a:gd name="T7" fmla="*/ 59 h 120"/>
              </a:gdLst>
              <a:ahLst/>
              <a:cxnLst>
                <a:cxn ang="0">
                  <a:pos x="T0" y="T1"/>
                </a:cxn>
                <a:cxn ang="0">
                  <a:pos x="T2" y="T3"/>
                </a:cxn>
                <a:cxn ang="0">
                  <a:pos x="T4" y="T5"/>
                </a:cxn>
                <a:cxn ang="0">
                  <a:pos x="T6" y="T7"/>
                </a:cxn>
              </a:cxnLst>
              <a:rect l="0" t="0" r="r" b="b"/>
              <a:pathLst>
                <a:path w="64" h="120">
                  <a:moveTo>
                    <a:pt x="64" y="59"/>
                  </a:moveTo>
                  <a:lnTo>
                    <a:pt x="6" y="0"/>
                  </a:lnTo>
                  <a:lnTo>
                    <a:pt x="0" y="120"/>
                  </a:lnTo>
                  <a:lnTo>
                    <a:pt x="64" y="59"/>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59" name="Freeform 226"/>
            <p:cNvSpPr>
              <a:spLocks/>
            </p:cNvSpPr>
            <p:nvPr/>
          </p:nvSpPr>
          <p:spPr bwMode="auto">
            <a:xfrm>
              <a:off x="3584576" y="6126162"/>
              <a:ext cx="112713" cy="209550"/>
            </a:xfrm>
            <a:custGeom>
              <a:avLst/>
              <a:gdLst>
                <a:gd name="T0" fmla="*/ 0 w 71"/>
                <a:gd name="T1" fmla="*/ 71 h 132"/>
                <a:gd name="T2" fmla="*/ 65 w 71"/>
                <a:gd name="T3" fmla="*/ 132 h 132"/>
                <a:gd name="T4" fmla="*/ 71 w 71"/>
                <a:gd name="T5" fmla="*/ 0 h 132"/>
                <a:gd name="T6" fmla="*/ 0 w 71"/>
                <a:gd name="T7" fmla="*/ 71 h 132"/>
              </a:gdLst>
              <a:ahLst/>
              <a:cxnLst>
                <a:cxn ang="0">
                  <a:pos x="T0" y="T1"/>
                </a:cxn>
                <a:cxn ang="0">
                  <a:pos x="T2" y="T3"/>
                </a:cxn>
                <a:cxn ang="0">
                  <a:pos x="T4" y="T5"/>
                </a:cxn>
                <a:cxn ang="0">
                  <a:pos x="T6" y="T7"/>
                </a:cxn>
              </a:cxnLst>
              <a:rect l="0" t="0" r="r" b="b"/>
              <a:pathLst>
                <a:path w="71" h="132">
                  <a:moveTo>
                    <a:pt x="0" y="71"/>
                  </a:moveTo>
                  <a:lnTo>
                    <a:pt x="65" y="132"/>
                  </a:lnTo>
                  <a:lnTo>
                    <a:pt x="71" y="0"/>
                  </a:lnTo>
                  <a:lnTo>
                    <a:pt x="0" y="71"/>
                  </a:lnTo>
                  <a:close/>
                </a:path>
              </a:pathLst>
            </a:custGeom>
            <a:solidFill>
              <a:srgbClr val="186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60" name="Freeform 227"/>
            <p:cNvSpPr>
              <a:spLocks noEditPoints="1"/>
            </p:cNvSpPr>
            <p:nvPr/>
          </p:nvSpPr>
          <p:spPr bwMode="auto">
            <a:xfrm>
              <a:off x="3584576" y="6107112"/>
              <a:ext cx="173038" cy="261938"/>
            </a:xfrm>
            <a:custGeom>
              <a:avLst/>
              <a:gdLst>
                <a:gd name="T0" fmla="*/ 103 w 109"/>
                <a:gd name="T1" fmla="*/ 144 h 165"/>
                <a:gd name="T2" fmla="*/ 109 w 109"/>
                <a:gd name="T3" fmla="*/ 24 h 165"/>
                <a:gd name="T4" fmla="*/ 85 w 109"/>
                <a:gd name="T5" fmla="*/ 0 h 165"/>
                <a:gd name="T6" fmla="*/ 71 w 109"/>
                <a:gd name="T7" fmla="*/ 12 h 165"/>
                <a:gd name="T8" fmla="*/ 65 w 109"/>
                <a:gd name="T9" fmla="*/ 144 h 165"/>
                <a:gd name="T10" fmla="*/ 85 w 109"/>
                <a:gd name="T11" fmla="*/ 165 h 165"/>
                <a:gd name="T12" fmla="*/ 103 w 109"/>
                <a:gd name="T13" fmla="*/ 144 h 165"/>
                <a:gd name="T14" fmla="*/ 0 w 109"/>
                <a:gd name="T15" fmla="*/ 83 h 165"/>
                <a:gd name="T16" fmla="*/ 65 w 109"/>
                <a:gd name="T17" fmla="*/ 144 h 165"/>
                <a:gd name="T18" fmla="*/ 71 w 109"/>
                <a:gd name="T19" fmla="*/ 12 h 165"/>
                <a:gd name="T20" fmla="*/ 0 w 109"/>
                <a:gd name="T21" fmla="*/ 8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65">
                  <a:moveTo>
                    <a:pt x="103" y="144"/>
                  </a:moveTo>
                  <a:lnTo>
                    <a:pt x="109" y="24"/>
                  </a:lnTo>
                  <a:lnTo>
                    <a:pt x="85" y="0"/>
                  </a:lnTo>
                  <a:lnTo>
                    <a:pt x="71" y="12"/>
                  </a:lnTo>
                  <a:lnTo>
                    <a:pt x="65" y="144"/>
                  </a:lnTo>
                  <a:lnTo>
                    <a:pt x="85" y="165"/>
                  </a:lnTo>
                  <a:lnTo>
                    <a:pt x="103" y="144"/>
                  </a:lnTo>
                  <a:close/>
                  <a:moveTo>
                    <a:pt x="0" y="83"/>
                  </a:moveTo>
                  <a:lnTo>
                    <a:pt x="65" y="144"/>
                  </a:lnTo>
                  <a:lnTo>
                    <a:pt x="71" y="12"/>
                  </a:lnTo>
                  <a:lnTo>
                    <a:pt x="0" y="83"/>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61" name="Freeform 228"/>
            <p:cNvSpPr>
              <a:spLocks/>
            </p:cNvSpPr>
            <p:nvPr/>
          </p:nvSpPr>
          <p:spPr bwMode="auto">
            <a:xfrm>
              <a:off x="3630613" y="6238875"/>
              <a:ext cx="52388" cy="46038"/>
            </a:xfrm>
            <a:custGeom>
              <a:avLst/>
              <a:gdLst>
                <a:gd name="T0" fmla="*/ 4 w 11"/>
                <a:gd name="T1" fmla="*/ 6 h 10"/>
                <a:gd name="T2" fmla="*/ 8 w 11"/>
                <a:gd name="T3" fmla="*/ 2 h 10"/>
                <a:gd name="T4" fmla="*/ 8 w 11"/>
                <a:gd name="T5" fmla="*/ 1 h 10"/>
                <a:gd name="T6" fmla="*/ 9 w 11"/>
                <a:gd name="T7" fmla="*/ 0 h 10"/>
                <a:gd name="T8" fmla="*/ 11 w 11"/>
                <a:gd name="T9" fmla="*/ 0 h 10"/>
                <a:gd name="T10" fmla="*/ 11 w 11"/>
                <a:gd name="T11" fmla="*/ 2 h 10"/>
                <a:gd name="T12" fmla="*/ 9 w 11"/>
                <a:gd name="T13" fmla="*/ 3 h 10"/>
                <a:gd name="T14" fmla="*/ 5 w 11"/>
                <a:gd name="T15" fmla="*/ 6 h 10"/>
                <a:gd name="T16" fmla="*/ 5 w 11"/>
                <a:gd name="T17" fmla="*/ 8 h 10"/>
                <a:gd name="T18" fmla="*/ 7 w 11"/>
                <a:gd name="T19" fmla="*/ 8 h 10"/>
                <a:gd name="T20" fmla="*/ 6 w 11"/>
                <a:gd name="T21" fmla="*/ 8 h 10"/>
                <a:gd name="T22" fmla="*/ 9 w 11"/>
                <a:gd name="T23" fmla="*/ 6 h 10"/>
                <a:gd name="T24" fmla="*/ 8 w 11"/>
                <a:gd name="T25" fmla="*/ 10 h 10"/>
                <a:gd name="T26" fmla="*/ 8 w 11"/>
                <a:gd name="T27" fmla="*/ 9 h 10"/>
                <a:gd name="T28" fmla="*/ 6 w 11"/>
                <a:gd name="T29" fmla="*/ 10 h 10"/>
                <a:gd name="T30" fmla="*/ 3 w 11"/>
                <a:gd name="T31" fmla="*/ 8 h 10"/>
                <a:gd name="T32" fmla="*/ 3 w 11"/>
                <a:gd name="T33" fmla="*/ 7 h 10"/>
                <a:gd name="T34" fmla="*/ 1 w 11"/>
                <a:gd name="T35" fmla="*/ 6 h 10"/>
                <a:gd name="T36" fmla="*/ 1 w 11"/>
                <a:gd name="T37" fmla="*/ 4 h 10"/>
                <a:gd name="T38" fmla="*/ 0 w 11"/>
                <a:gd name="T39" fmla="*/ 3 h 10"/>
                <a:gd name="T40" fmla="*/ 1 w 11"/>
                <a:gd name="T41" fmla="*/ 2 h 10"/>
                <a:gd name="T42" fmla="*/ 2 w 11"/>
                <a:gd name="T43" fmla="*/ 2 h 10"/>
                <a:gd name="T44" fmla="*/ 3 w 11"/>
                <a:gd name="T45" fmla="*/ 4 h 10"/>
                <a:gd name="T46" fmla="*/ 2 w 11"/>
                <a:gd name="T47" fmla="*/ 4 h 10"/>
                <a:gd name="T48" fmla="*/ 2 w 11"/>
                <a:gd name="T49" fmla="*/ 5 h 10"/>
                <a:gd name="T50" fmla="*/ 4 w 11"/>
                <a:gd name="T51"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10">
                  <a:moveTo>
                    <a:pt x="4" y="6"/>
                  </a:moveTo>
                  <a:cubicBezTo>
                    <a:pt x="8" y="2"/>
                    <a:pt x="8" y="2"/>
                    <a:pt x="8" y="2"/>
                  </a:cubicBezTo>
                  <a:cubicBezTo>
                    <a:pt x="8" y="1"/>
                    <a:pt x="8" y="1"/>
                    <a:pt x="8" y="1"/>
                  </a:cubicBezTo>
                  <a:cubicBezTo>
                    <a:pt x="8" y="1"/>
                    <a:pt x="8" y="0"/>
                    <a:pt x="9" y="0"/>
                  </a:cubicBezTo>
                  <a:cubicBezTo>
                    <a:pt x="10" y="0"/>
                    <a:pt x="11" y="0"/>
                    <a:pt x="11" y="0"/>
                  </a:cubicBezTo>
                  <a:cubicBezTo>
                    <a:pt x="11" y="0"/>
                    <a:pt x="11" y="2"/>
                    <a:pt x="11" y="2"/>
                  </a:cubicBezTo>
                  <a:cubicBezTo>
                    <a:pt x="10" y="3"/>
                    <a:pt x="9" y="3"/>
                    <a:pt x="9" y="3"/>
                  </a:cubicBezTo>
                  <a:cubicBezTo>
                    <a:pt x="5" y="6"/>
                    <a:pt x="5" y="6"/>
                    <a:pt x="5" y="6"/>
                  </a:cubicBezTo>
                  <a:cubicBezTo>
                    <a:pt x="5" y="6"/>
                    <a:pt x="4" y="7"/>
                    <a:pt x="5" y="8"/>
                  </a:cubicBezTo>
                  <a:cubicBezTo>
                    <a:pt x="5" y="9"/>
                    <a:pt x="7" y="8"/>
                    <a:pt x="7" y="8"/>
                  </a:cubicBezTo>
                  <a:cubicBezTo>
                    <a:pt x="6" y="8"/>
                    <a:pt x="6" y="8"/>
                    <a:pt x="6" y="8"/>
                  </a:cubicBezTo>
                  <a:cubicBezTo>
                    <a:pt x="9" y="6"/>
                    <a:pt x="9" y="6"/>
                    <a:pt x="9" y="6"/>
                  </a:cubicBezTo>
                  <a:cubicBezTo>
                    <a:pt x="8" y="10"/>
                    <a:pt x="8" y="10"/>
                    <a:pt x="8" y="10"/>
                  </a:cubicBezTo>
                  <a:cubicBezTo>
                    <a:pt x="8" y="9"/>
                    <a:pt x="8" y="9"/>
                    <a:pt x="8" y="9"/>
                  </a:cubicBezTo>
                  <a:cubicBezTo>
                    <a:pt x="8" y="9"/>
                    <a:pt x="6" y="10"/>
                    <a:pt x="6" y="10"/>
                  </a:cubicBezTo>
                  <a:cubicBezTo>
                    <a:pt x="4" y="10"/>
                    <a:pt x="4" y="9"/>
                    <a:pt x="3" y="8"/>
                  </a:cubicBezTo>
                  <a:cubicBezTo>
                    <a:pt x="3" y="8"/>
                    <a:pt x="3" y="7"/>
                    <a:pt x="3" y="7"/>
                  </a:cubicBezTo>
                  <a:cubicBezTo>
                    <a:pt x="3" y="7"/>
                    <a:pt x="1" y="7"/>
                    <a:pt x="1" y="6"/>
                  </a:cubicBezTo>
                  <a:cubicBezTo>
                    <a:pt x="0" y="5"/>
                    <a:pt x="1" y="4"/>
                    <a:pt x="1" y="4"/>
                  </a:cubicBezTo>
                  <a:cubicBezTo>
                    <a:pt x="0" y="3"/>
                    <a:pt x="0" y="3"/>
                    <a:pt x="0" y="3"/>
                  </a:cubicBezTo>
                  <a:cubicBezTo>
                    <a:pt x="0" y="3"/>
                    <a:pt x="1" y="3"/>
                    <a:pt x="1" y="2"/>
                  </a:cubicBezTo>
                  <a:cubicBezTo>
                    <a:pt x="2" y="2"/>
                    <a:pt x="2" y="2"/>
                    <a:pt x="2" y="2"/>
                  </a:cubicBezTo>
                  <a:cubicBezTo>
                    <a:pt x="2" y="2"/>
                    <a:pt x="3" y="3"/>
                    <a:pt x="3" y="4"/>
                  </a:cubicBezTo>
                  <a:cubicBezTo>
                    <a:pt x="4" y="5"/>
                    <a:pt x="2" y="4"/>
                    <a:pt x="2" y="4"/>
                  </a:cubicBezTo>
                  <a:cubicBezTo>
                    <a:pt x="2" y="4"/>
                    <a:pt x="2" y="4"/>
                    <a:pt x="2" y="5"/>
                  </a:cubicBezTo>
                  <a:cubicBezTo>
                    <a:pt x="3" y="6"/>
                    <a:pt x="4" y="6"/>
                    <a:pt x="4"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62" name="Freeform 229"/>
            <p:cNvSpPr>
              <a:spLocks/>
            </p:cNvSpPr>
            <p:nvPr/>
          </p:nvSpPr>
          <p:spPr bwMode="auto">
            <a:xfrm>
              <a:off x="3630613" y="6238875"/>
              <a:ext cx="52388" cy="46038"/>
            </a:xfrm>
            <a:custGeom>
              <a:avLst/>
              <a:gdLst>
                <a:gd name="T0" fmla="*/ 4 w 11"/>
                <a:gd name="T1" fmla="*/ 6 h 10"/>
                <a:gd name="T2" fmla="*/ 8 w 11"/>
                <a:gd name="T3" fmla="*/ 2 h 10"/>
                <a:gd name="T4" fmla="*/ 8 w 11"/>
                <a:gd name="T5" fmla="*/ 1 h 10"/>
                <a:gd name="T6" fmla="*/ 9 w 11"/>
                <a:gd name="T7" fmla="*/ 0 h 10"/>
                <a:gd name="T8" fmla="*/ 11 w 11"/>
                <a:gd name="T9" fmla="*/ 0 h 10"/>
                <a:gd name="T10" fmla="*/ 11 w 11"/>
                <a:gd name="T11" fmla="*/ 2 h 10"/>
                <a:gd name="T12" fmla="*/ 9 w 11"/>
                <a:gd name="T13" fmla="*/ 3 h 10"/>
                <a:gd name="T14" fmla="*/ 5 w 11"/>
                <a:gd name="T15" fmla="*/ 6 h 10"/>
                <a:gd name="T16" fmla="*/ 5 w 11"/>
                <a:gd name="T17" fmla="*/ 8 h 10"/>
                <a:gd name="T18" fmla="*/ 7 w 11"/>
                <a:gd name="T19" fmla="*/ 8 h 10"/>
                <a:gd name="T20" fmla="*/ 6 w 11"/>
                <a:gd name="T21" fmla="*/ 8 h 10"/>
                <a:gd name="T22" fmla="*/ 9 w 11"/>
                <a:gd name="T23" fmla="*/ 6 h 10"/>
                <a:gd name="T24" fmla="*/ 8 w 11"/>
                <a:gd name="T25" fmla="*/ 10 h 10"/>
                <a:gd name="T26" fmla="*/ 8 w 11"/>
                <a:gd name="T27" fmla="*/ 9 h 10"/>
                <a:gd name="T28" fmla="*/ 6 w 11"/>
                <a:gd name="T29" fmla="*/ 10 h 10"/>
                <a:gd name="T30" fmla="*/ 3 w 11"/>
                <a:gd name="T31" fmla="*/ 8 h 10"/>
                <a:gd name="T32" fmla="*/ 3 w 11"/>
                <a:gd name="T33" fmla="*/ 7 h 10"/>
                <a:gd name="T34" fmla="*/ 1 w 11"/>
                <a:gd name="T35" fmla="*/ 6 h 10"/>
                <a:gd name="T36" fmla="*/ 1 w 11"/>
                <a:gd name="T37" fmla="*/ 4 h 10"/>
                <a:gd name="T38" fmla="*/ 0 w 11"/>
                <a:gd name="T39" fmla="*/ 3 h 10"/>
                <a:gd name="T40" fmla="*/ 1 w 11"/>
                <a:gd name="T41" fmla="*/ 2 h 10"/>
                <a:gd name="T42" fmla="*/ 2 w 11"/>
                <a:gd name="T43" fmla="*/ 2 h 10"/>
                <a:gd name="T44" fmla="*/ 3 w 11"/>
                <a:gd name="T45" fmla="*/ 4 h 10"/>
                <a:gd name="T46" fmla="*/ 2 w 11"/>
                <a:gd name="T47" fmla="*/ 4 h 10"/>
                <a:gd name="T48" fmla="*/ 2 w 11"/>
                <a:gd name="T49" fmla="*/ 5 h 10"/>
                <a:gd name="T50" fmla="*/ 4 w 11"/>
                <a:gd name="T51"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10">
                  <a:moveTo>
                    <a:pt x="4" y="6"/>
                  </a:moveTo>
                  <a:cubicBezTo>
                    <a:pt x="8" y="2"/>
                    <a:pt x="8" y="2"/>
                    <a:pt x="8" y="2"/>
                  </a:cubicBezTo>
                  <a:cubicBezTo>
                    <a:pt x="8" y="1"/>
                    <a:pt x="8" y="1"/>
                    <a:pt x="8" y="1"/>
                  </a:cubicBezTo>
                  <a:cubicBezTo>
                    <a:pt x="8" y="1"/>
                    <a:pt x="8" y="0"/>
                    <a:pt x="9" y="0"/>
                  </a:cubicBezTo>
                  <a:cubicBezTo>
                    <a:pt x="10" y="0"/>
                    <a:pt x="11" y="0"/>
                    <a:pt x="11" y="0"/>
                  </a:cubicBezTo>
                  <a:cubicBezTo>
                    <a:pt x="11" y="0"/>
                    <a:pt x="11" y="2"/>
                    <a:pt x="11" y="2"/>
                  </a:cubicBezTo>
                  <a:cubicBezTo>
                    <a:pt x="10" y="3"/>
                    <a:pt x="9" y="3"/>
                    <a:pt x="9" y="3"/>
                  </a:cubicBezTo>
                  <a:cubicBezTo>
                    <a:pt x="5" y="6"/>
                    <a:pt x="5" y="6"/>
                    <a:pt x="5" y="6"/>
                  </a:cubicBezTo>
                  <a:cubicBezTo>
                    <a:pt x="5" y="6"/>
                    <a:pt x="4" y="7"/>
                    <a:pt x="5" y="8"/>
                  </a:cubicBezTo>
                  <a:cubicBezTo>
                    <a:pt x="5" y="9"/>
                    <a:pt x="7" y="8"/>
                    <a:pt x="7" y="8"/>
                  </a:cubicBezTo>
                  <a:cubicBezTo>
                    <a:pt x="6" y="8"/>
                    <a:pt x="6" y="8"/>
                    <a:pt x="6" y="8"/>
                  </a:cubicBezTo>
                  <a:cubicBezTo>
                    <a:pt x="9" y="6"/>
                    <a:pt x="9" y="6"/>
                    <a:pt x="9" y="6"/>
                  </a:cubicBezTo>
                  <a:cubicBezTo>
                    <a:pt x="8" y="10"/>
                    <a:pt x="8" y="10"/>
                    <a:pt x="8" y="10"/>
                  </a:cubicBezTo>
                  <a:cubicBezTo>
                    <a:pt x="8" y="9"/>
                    <a:pt x="8" y="9"/>
                    <a:pt x="8" y="9"/>
                  </a:cubicBezTo>
                  <a:cubicBezTo>
                    <a:pt x="8" y="9"/>
                    <a:pt x="6" y="10"/>
                    <a:pt x="6" y="10"/>
                  </a:cubicBezTo>
                  <a:cubicBezTo>
                    <a:pt x="4" y="10"/>
                    <a:pt x="4" y="9"/>
                    <a:pt x="3" y="8"/>
                  </a:cubicBezTo>
                  <a:cubicBezTo>
                    <a:pt x="3" y="8"/>
                    <a:pt x="3" y="7"/>
                    <a:pt x="3" y="7"/>
                  </a:cubicBezTo>
                  <a:cubicBezTo>
                    <a:pt x="3" y="7"/>
                    <a:pt x="1" y="7"/>
                    <a:pt x="1" y="6"/>
                  </a:cubicBezTo>
                  <a:cubicBezTo>
                    <a:pt x="0" y="5"/>
                    <a:pt x="1" y="4"/>
                    <a:pt x="1" y="4"/>
                  </a:cubicBezTo>
                  <a:cubicBezTo>
                    <a:pt x="0" y="3"/>
                    <a:pt x="0" y="3"/>
                    <a:pt x="0" y="3"/>
                  </a:cubicBezTo>
                  <a:cubicBezTo>
                    <a:pt x="0" y="3"/>
                    <a:pt x="1" y="3"/>
                    <a:pt x="1" y="2"/>
                  </a:cubicBezTo>
                  <a:cubicBezTo>
                    <a:pt x="2" y="2"/>
                    <a:pt x="2" y="2"/>
                    <a:pt x="2" y="2"/>
                  </a:cubicBezTo>
                  <a:cubicBezTo>
                    <a:pt x="2" y="2"/>
                    <a:pt x="3" y="3"/>
                    <a:pt x="3" y="4"/>
                  </a:cubicBezTo>
                  <a:cubicBezTo>
                    <a:pt x="4" y="5"/>
                    <a:pt x="2" y="4"/>
                    <a:pt x="2" y="4"/>
                  </a:cubicBezTo>
                  <a:cubicBezTo>
                    <a:pt x="2" y="4"/>
                    <a:pt x="2" y="4"/>
                    <a:pt x="2" y="5"/>
                  </a:cubicBezTo>
                  <a:cubicBezTo>
                    <a:pt x="3" y="6"/>
                    <a:pt x="4" y="6"/>
                    <a:pt x="4" y="6"/>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63" name="Oval 230"/>
            <p:cNvSpPr>
              <a:spLocks noChangeArrowheads="1"/>
            </p:cNvSpPr>
            <p:nvPr/>
          </p:nvSpPr>
          <p:spPr bwMode="auto">
            <a:xfrm>
              <a:off x="3673476" y="6243637"/>
              <a:ext cx="4763" cy="3175"/>
            </a:xfrm>
            <a:prstGeom prst="ellipse">
              <a:avLst/>
            </a:prstGeom>
            <a:solidFill>
              <a:srgbClr val="186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64" name="Oval 231"/>
            <p:cNvSpPr>
              <a:spLocks noChangeArrowheads="1"/>
            </p:cNvSpPr>
            <p:nvPr/>
          </p:nvSpPr>
          <p:spPr bwMode="auto">
            <a:xfrm>
              <a:off x="3673476" y="6243637"/>
              <a:ext cx="4763" cy="317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65" name="Oval 232"/>
            <p:cNvSpPr>
              <a:spLocks noChangeArrowheads="1"/>
            </p:cNvSpPr>
            <p:nvPr/>
          </p:nvSpPr>
          <p:spPr bwMode="auto">
            <a:xfrm>
              <a:off x="3678238" y="6234112"/>
              <a:ext cx="4763" cy="47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66" name="Oval 233"/>
            <p:cNvSpPr>
              <a:spLocks noChangeArrowheads="1"/>
            </p:cNvSpPr>
            <p:nvPr/>
          </p:nvSpPr>
          <p:spPr bwMode="auto">
            <a:xfrm>
              <a:off x="3678238" y="6234112"/>
              <a:ext cx="4763" cy="4763"/>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67" name="Freeform 234"/>
            <p:cNvSpPr>
              <a:spLocks/>
            </p:cNvSpPr>
            <p:nvPr/>
          </p:nvSpPr>
          <p:spPr bwMode="auto">
            <a:xfrm>
              <a:off x="3640138" y="6186487"/>
              <a:ext cx="4763" cy="33338"/>
            </a:xfrm>
            <a:custGeom>
              <a:avLst/>
              <a:gdLst>
                <a:gd name="T0" fmla="*/ 0 w 3"/>
                <a:gd name="T1" fmla="*/ 0 h 21"/>
                <a:gd name="T2" fmla="*/ 0 w 3"/>
                <a:gd name="T3" fmla="*/ 6 h 21"/>
                <a:gd name="T4" fmla="*/ 0 w 3"/>
                <a:gd name="T5" fmla="*/ 9 h 21"/>
                <a:gd name="T6" fmla="*/ 0 w 3"/>
                <a:gd name="T7" fmla="*/ 9 h 21"/>
                <a:gd name="T8" fmla="*/ 0 w 3"/>
                <a:gd name="T9" fmla="*/ 18 h 21"/>
                <a:gd name="T10" fmla="*/ 0 w 3"/>
                <a:gd name="T11" fmla="*/ 18 h 21"/>
                <a:gd name="T12" fmla="*/ 0 w 3"/>
                <a:gd name="T13" fmla="*/ 21 h 21"/>
                <a:gd name="T14" fmla="*/ 0 w 3"/>
                <a:gd name="T15" fmla="*/ 15 h 21"/>
                <a:gd name="T16" fmla="*/ 0 w 3"/>
                <a:gd name="T17" fmla="*/ 12 h 21"/>
                <a:gd name="T18" fmla="*/ 3 w 3"/>
                <a:gd name="T19" fmla="*/ 12 h 21"/>
                <a:gd name="T20" fmla="*/ 3 w 3"/>
                <a:gd name="T21" fmla="*/ 6 h 21"/>
                <a:gd name="T22" fmla="*/ 0 w 3"/>
                <a:gd name="T23" fmla="*/ 3 h 21"/>
                <a:gd name="T24" fmla="*/ 0 w 3"/>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21">
                  <a:moveTo>
                    <a:pt x="0" y="0"/>
                  </a:moveTo>
                  <a:lnTo>
                    <a:pt x="0" y="6"/>
                  </a:lnTo>
                  <a:lnTo>
                    <a:pt x="0" y="9"/>
                  </a:lnTo>
                  <a:lnTo>
                    <a:pt x="0" y="9"/>
                  </a:lnTo>
                  <a:lnTo>
                    <a:pt x="0" y="18"/>
                  </a:lnTo>
                  <a:lnTo>
                    <a:pt x="0" y="18"/>
                  </a:lnTo>
                  <a:lnTo>
                    <a:pt x="0" y="21"/>
                  </a:lnTo>
                  <a:lnTo>
                    <a:pt x="0" y="15"/>
                  </a:lnTo>
                  <a:lnTo>
                    <a:pt x="0" y="12"/>
                  </a:lnTo>
                  <a:lnTo>
                    <a:pt x="3" y="12"/>
                  </a:lnTo>
                  <a:lnTo>
                    <a:pt x="3" y="6"/>
                  </a:lnTo>
                  <a:lnTo>
                    <a:pt x="0" y="3"/>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68" name="Freeform 235"/>
            <p:cNvSpPr>
              <a:spLocks/>
            </p:cNvSpPr>
            <p:nvPr/>
          </p:nvSpPr>
          <p:spPr bwMode="auto">
            <a:xfrm>
              <a:off x="3640138" y="6186487"/>
              <a:ext cx="4763" cy="33338"/>
            </a:xfrm>
            <a:custGeom>
              <a:avLst/>
              <a:gdLst>
                <a:gd name="T0" fmla="*/ 0 w 3"/>
                <a:gd name="T1" fmla="*/ 0 h 21"/>
                <a:gd name="T2" fmla="*/ 0 w 3"/>
                <a:gd name="T3" fmla="*/ 6 h 21"/>
                <a:gd name="T4" fmla="*/ 0 w 3"/>
                <a:gd name="T5" fmla="*/ 9 h 21"/>
                <a:gd name="T6" fmla="*/ 0 w 3"/>
                <a:gd name="T7" fmla="*/ 9 h 21"/>
                <a:gd name="T8" fmla="*/ 0 w 3"/>
                <a:gd name="T9" fmla="*/ 18 h 21"/>
                <a:gd name="T10" fmla="*/ 0 w 3"/>
                <a:gd name="T11" fmla="*/ 18 h 21"/>
                <a:gd name="T12" fmla="*/ 0 w 3"/>
                <a:gd name="T13" fmla="*/ 21 h 21"/>
                <a:gd name="T14" fmla="*/ 0 w 3"/>
                <a:gd name="T15" fmla="*/ 15 h 21"/>
                <a:gd name="T16" fmla="*/ 0 w 3"/>
                <a:gd name="T17" fmla="*/ 12 h 21"/>
                <a:gd name="T18" fmla="*/ 3 w 3"/>
                <a:gd name="T19" fmla="*/ 12 h 21"/>
                <a:gd name="T20" fmla="*/ 3 w 3"/>
                <a:gd name="T21" fmla="*/ 6 h 21"/>
                <a:gd name="T22" fmla="*/ 0 w 3"/>
                <a:gd name="T23" fmla="*/ 3 h 21"/>
                <a:gd name="T24" fmla="*/ 0 w 3"/>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21">
                  <a:moveTo>
                    <a:pt x="0" y="0"/>
                  </a:moveTo>
                  <a:lnTo>
                    <a:pt x="0" y="6"/>
                  </a:lnTo>
                  <a:lnTo>
                    <a:pt x="0" y="9"/>
                  </a:lnTo>
                  <a:lnTo>
                    <a:pt x="0" y="9"/>
                  </a:lnTo>
                  <a:lnTo>
                    <a:pt x="0" y="18"/>
                  </a:lnTo>
                  <a:lnTo>
                    <a:pt x="0" y="18"/>
                  </a:lnTo>
                  <a:lnTo>
                    <a:pt x="0" y="21"/>
                  </a:lnTo>
                  <a:lnTo>
                    <a:pt x="0" y="15"/>
                  </a:lnTo>
                  <a:lnTo>
                    <a:pt x="0" y="12"/>
                  </a:lnTo>
                  <a:lnTo>
                    <a:pt x="3" y="12"/>
                  </a:lnTo>
                  <a:lnTo>
                    <a:pt x="3" y="6"/>
                  </a:lnTo>
                  <a:lnTo>
                    <a:pt x="0" y="3"/>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69" name="Freeform 236"/>
            <p:cNvSpPr>
              <a:spLocks/>
            </p:cNvSpPr>
            <p:nvPr/>
          </p:nvSpPr>
          <p:spPr bwMode="auto">
            <a:xfrm>
              <a:off x="3630613" y="6196012"/>
              <a:ext cx="4763" cy="33338"/>
            </a:xfrm>
            <a:custGeom>
              <a:avLst/>
              <a:gdLst>
                <a:gd name="T0" fmla="*/ 0 w 1"/>
                <a:gd name="T1" fmla="*/ 0 h 7"/>
                <a:gd name="T2" fmla="*/ 1 w 1"/>
                <a:gd name="T3" fmla="*/ 1 h 7"/>
                <a:gd name="T4" fmla="*/ 0 w 1"/>
                <a:gd name="T5" fmla="*/ 6 h 7"/>
                <a:gd name="T6" fmla="*/ 0 w 1"/>
                <a:gd name="T7" fmla="*/ 7 h 7"/>
                <a:gd name="T8" fmla="*/ 0 w 1"/>
                <a:gd name="T9" fmla="*/ 5 h 7"/>
                <a:gd name="T10" fmla="*/ 0 w 1"/>
                <a:gd name="T11" fmla="*/ 4 h 7"/>
                <a:gd name="T12" fmla="*/ 0 w 1"/>
                <a:gd name="T13" fmla="*/ 3 h 7"/>
                <a:gd name="T14" fmla="*/ 0 w 1"/>
                <a:gd name="T15" fmla="*/ 2 h 7"/>
                <a:gd name="T16" fmla="*/ 0 w 1"/>
                <a:gd name="T17" fmla="*/ 1 h 7"/>
                <a:gd name="T18" fmla="*/ 0 w 1"/>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7">
                  <a:moveTo>
                    <a:pt x="0" y="0"/>
                  </a:moveTo>
                  <a:cubicBezTo>
                    <a:pt x="1" y="1"/>
                    <a:pt x="1" y="1"/>
                    <a:pt x="1" y="1"/>
                  </a:cubicBezTo>
                  <a:cubicBezTo>
                    <a:pt x="1" y="2"/>
                    <a:pt x="0" y="4"/>
                    <a:pt x="0" y="6"/>
                  </a:cubicBezTo>
                  <a:cubicBezTo>
                    <a:pt x="0" y="7"/>
                    <a:pt x="0" y="7"/>
                    <a:pt x="0" y="7"/>
                  </a:cubicBezTo>
                  <a:cubicBezTo>
                    <a:pt x="0" y="5"/>
                    <a:pt x="0" y="5"/>
                    <a:pt x="0" y="5"/>
                  </a:cubicBezTo>
                  <a:cubicBezTo>
                    <a:pt x="0" y="4"/>
                    <a:pt x="0" y="4"/>
                    <a:pt x="0" y="4"/>
                  </a:cubicBezTo>
                  <a:cubicBezTo>
                    <a:pt x="0" y="3"/>
                    <a:pt x="0" y="3"/>
                    <a:pt x="0" y="3"/>
                  </a:cubicBezTo>
                  <a:cubicBezTo>
                    <a:pt x="0" y="2"/>
                    <a:pt x="0" y="2"/>
                    <a:pt x="0" y="2"/>
                  </a:cubicBezTo>
                  <a:cubicBezTo>
                    <a:pt x="0" y="1"/>
                    <a:pt x="0" y="1"/>
                    <a:pt x="0" y="1"/>
                  </a:cubicBez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70" name="Freeform 237"/>
            <p:cNvSpPr>
              <a:spLocks/>
            </p:cNvSpPr>
            <p:nvPr/>
          </p:nvSpPr>
          <p:spPr bwMode="auto">
            <a:xfrm>
              <a:off x="3630613" y="6196012"/>
              <a:ext cx="4763" cy="33338"/>
            </a:xfrm>
            <a:custGeom>
              <a:avLst/>
              <a:gdLst>
                <a:gd name="T0" fmla="*/ 0 w 1"/>
                <a:gd name="T1" fmla="*/ 0 h 7"/>
                <a:gd name="T2" fmla="*/ 1 w 1"/>
                <a:gd name="T3" fmla="*/ 1 h 7"/>
                <a:gd name="T4" fmla="*/ 0 w 1"/>
                <a:gd name="T5" fmla="*/ 6 h 7"/>
                <a:gd name="T6" fmla="*/ 0 w 1"/>
                <a:gd name="T7" fmla="*/ 7 h 7"/>
                <a:gd name="T8" fmla="*/ 0 w 1"/>
                <a:gd name="T9" fmla="*/ 5 h 7"/>
                <a:gd name="T10" fmla="*/ 0 w 1"/>
                <a:gd name="T11" fmla="*/ 4 h 7"/>
                <a:gd name="T12" fmla="*/ 0 w 1"/>
                <a:gd name="T13" fmla="*/ 3 h 7"/>
                <a:gd name="T14" fmla="*/ 0 w 1"/>
                <a:gd name="T15" fmla="*/ 2 h 7"/>
                <a:gd name="T16" fmla="*/ 0 w 1"/>
                <a:gd name="T17" fmla="*/ 1 h 7"/>
                <a:gd name="T18" fmla="*/ 0 w 1"/>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7">
                  <a:moveTo>
                    <a:pt x="0" y="0"/>
                  </a:moveTo>
                  <a:cubicBezTo>
                    <a:pt x="1" y="1"/>
                    <a:pt x="1" y="1"/>
                    <a:pt x="1" y="1"/>
                  </a:cubicBezTo>
                  <a:cubicBezTo>
                    <a:pt x="1" y="2"/>
                    <a:pt x="0" y="4"/>
                    <a:pt x="0" y="6"/>
                  </a:cubicBezTo>
                  <a:cubicBezTo>
                    <a:pt x="0" y="7"/>
                    <a:pt x="0" y="7"/>
                    <a:pt x="0" y="7"/>
                  </a:cubicBezTo>
                  <a:cubicBezTo>
                    <a:pt x="0" y="5"/>
                    <a:pt x="0" y="5"/>
                    <a:pt x="0" y="5"/>
                  </a:cubicBezTo>
                  <a:cubicBezTo>
                    <a:pt x="0" y="4"/>
                    <a:pt x="0" y="4"/>
                    <a:pt x="0" y="4"/>
                  </a:cubicBezTo>
                  <a:cubicBezTo>
                    <a:pt x="0" y="3"/>
                    <a:pt x="0" y="3"/>
                    <a:pt x="0" y="3"/>
                  </a:cubicBezTo>
                  <a:cubicBezTo>
                    <a:pt x="0" y="2"/>
                    <a:pt x="0" y="2"/>
                    <a:pt x="0" y="2"/>
                  </a:cubicBezTo>
                  <a:cubicBezTo>
                    <a:pt x="0" y="1"/>
                    <a:pt x="0" y="1"/>
                    <a:pt x="0" y="1"/>
                  </a:cubicBez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71" name="Freeform 238"/>
            <p:cNvSpPr>
              <a:spLocks/>
            </p:cNvSpPr>
            <p:nvPr/>
          </p:nvSpPr>
          <p:spPr bwMode="auto">
            <a:xfrm>
              <a:off x="3649663" y="6176962"/>
              <a:ext cx="4763" cy="28575"/>
            </a:xfrm>
            <a:custGeom>
              <a:avLst/>
              <a:gdLst>
                <a:gd name="T0" fmla="*/ 0 w 3"/>
                <a:gd name="T1" fmla="*/ 0 h 18"/>
                <a:gd name="T2" fmla="*/ 0 w 3"/>
                <a:gd name="T3" fmla="*/ 3 h 18"/>
                <a:gd name="T4" fmla="*/ 0 w 3"/>
                <a:gd name="T5" fmla="*/ 6 h 18"/>
                <a:gd name="T6" fmla="*/ 0 w 3"/>
                <a:gd name="T7" fmla="*/ 9 h 18"/>
                <a:gd name="T8" fmla="*/ 0 w 3"/>
                <a:gd name="T9" fmla="*/ 12 h 18"/>
                <a:gd name="T10" fmla="*/ 0 w 3"/>
                <a:gd name="T11" fmla="*/ 12 h 18"/>
                <a:gd name="T12" fmla="*/ 0 w 3"/>
                <a:gd name="T13" fmla="*/ 15 h 18"/>
                <a:gd name="T14" fmla="*/ 0 w 3"/>
                <a:gd name="T15" fmla="*/ 18 h 18"/>
                <a:gd name="T16" fmla="*/ 3 w 3"/>
                <a:gd name="T17" fmla="*/ 18 h 18"/>
                <a:gd name="T18" fmla="*/ 3 w 3"/>
                <a:gd name="T19" fmla="*/ 15 h 18"/>
                <a:gd name="T20" fmla="*/ 3 w 3"/>
                <a:gd name="T21" fmla="*/ 12 h 18"/>
                <a:gd name="T22" fmla="*/ 3 w 3"/>
                <a:gd name="T23" fmla="*/ 9 h 18"/>
                <a:gd name="T24" fmla="*/ 3 w 3"/>
                <a:gd name="T25" fmla="*/ 6 h 18"/>
                <a:gd name="T26" fmla="*/ 3 w 3"/>
                <a:gd name="T27" fmla="*/ 0 h 18"/>
                <a:gd name="T28" fmla="*/ 0 w 3"/>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18">
                  <a:moveTo>
                    <a:pt x="0" y="0"/>
                  </a:moveTo>
                  <a:lnTo>
                    <a:pt x="0" y="3"/>
                  </a:lnTo>
                  <a:lnTo>
                    <a:pt x="0" y="6"/>
                  </a:lnTo>
                  <a:lnTo>
                    <a:pt x="0" y="9"/>
                  </a:lnTo>
                  <a:lnTo>
                    <a:pt x="0" y="12"/>
                  </a:lnTo>
                  <a:lnTo>
                    <a:pt x="0" y="12"/>
                  </a:lnTo>
                  <a:lnTo>
                    <a:pt x="0" y="15"/>
                  </a:lnTo>
                  <a:lnTo>
                    <a:pt x="0" y="18"/>
                  </a:lnTo>
                  <a:lnTo>
                    <a:pt x="3" y="18"/>
                  </a:lnTo>
                  <a:lnTo>
                    <a:pt x="3" y="15"/>
                  </a:lnTo>
                  <a:lnTo>
                    <a:pt x="3" y="12"/>
                  </a:lnTo>
                  <a:lnTo>
                    <a:pt x="3" y="9"/>
                  </a:lnTo>
                  <a:lnTo>
                    <a:pt x="3" y="6"/>
                  </a:lnTo>
                  <a:lnTo>
                    <a:pt x="3" y="0"/>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72" name="Freeform 239"/>
            <p:cNvSpPr>
              <a:spLocks/>
            </p:cNvSpPr>
            <p:nvPr/>
          </p:nvSpPr>
          <p:spPr bwMode="auto">
            <a:xfrm>
              <a:off x="3649663" y="6176962"/>
              <a:ext cx="4763" cy="28575"/>
            </a:xfrm>
            <a:custGeom>
              <a:avLst/>
              <a:gdLst>
                <a:gd name="T0" fmla="*/ 0 w 3"/>
                <a:gd name="T1" fmla="*/ 0 h 18"/>
                <a:gd name="T2" fmla="*/ 0 w 3"/>
                <a:gd name="T3" fmla="*/ 3 h 18"/>
                <a:gd name="T4" fmla="*/ 0 w 3"/>
                <a:gd name="T5" fmla="*/ 6 h 18"/>
                <a:gd name="T6" fmla="*/ 0 w 3"/>
                <a:gd name="T7" fmla="*/ 9 h 18"/>
                <a:gd name="T8" fmla="*/ 0 w 3"/>
                <a:gd name="T9" fmla="*/ 12 h 18"/>
                <a:gd name="T10" fmla="*/ 0 w 3"/>
                <a:gd name="T11" fmla="*/ 12 h 18"/>
                <a:gd name="T12" fmla="*/ 0 w 3"/>
                <a:gd name="T13" fmla="*/ 15 h 18"/>
                <a:gd name="T14" fmla="*/ 0 w 3"/>
                <a:gd name="T15" fmla="*/ 18 h 18"/>
                <a:gd name="T16" fmla="*/ 3 w 3"/>
                <a:gd name="T17" fmla="*/ 18 h 18"/>
                <a:gd name="T18" fmla="*/ 3 w 3"/>
                <a:gd name="T19" fmla="*/ 15 h 18"/>
                <a:gd name="T20" fmla="*/ 3 w 3"/>
                <a:gd name="T21" fmla="*/ 12 h 18"/>
                <a:gd name="T22" fmla="*/ 3 w 3"/>
                <a:gd name="T23" fmla="*/ 9 h 18"/>
                <a:gd name="T24" fmla="*/ 3 w 3"/>
                <a:gd name="T25" fmla="*/ 6 h 18"/>
                <a:gd name="T26" fmla="*/ 3 w 3"/>
                <a:gd name="T27" fmla="*/ 0 h 18"/>
                <a:gd name="T28" fmla="*/ 0 w 3"/>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18">
                  <a:moveTo>
                    <a:pt x="0" y="0"/>
                  </a:moveTo>
                  <a:lnTo>
                    <a:pt x="0" y="3"/>
                  </a:lnTo>
                  <a:lnTo>
                    <a:pt x="0" y="6"/>
                  </a:lnTo>
                  <a:lnTo>
                    <a:pt x="0" y="9"/>
                  </a:lnTo>
                  <a:lnTo>
                    <a:pt x="0" y="12"/>
                  </a:lnTo>
                  <a:lnTo>
                    <a:pt x="0" y="12"/>
                  </a:lnTo>
                  <a:lnTo>
                    <a:pt x="0" y="15"/>
                  </a:lnTo>
                  <a:lnTo>
                    <a:pt x="0" y="18"/>
                  </a:lnTo>
                  <a:lnTo>
                    <a:pt x="3" y="18"/>
                  </a:lnTo>
                  <a:lnTo>
                    <a:pt x="3" y="15"/>
                  </a:lnTo>
                  <a:lnTo>
                    <a:pt x="3" y="12"/>
                  </a:lnTo>
                  <a:lnTo>
                    <a:pt x="3" y="9"/>
                  </a:lnTo>
                  <a:lnTo>
                    <a:pt x="3" y="6"/>
                  </a:lnTo>
                  <a:lnTo>
                    <a:pt x="3" y="0"/>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73" name="Freeform 240"/>
            <p:cNvSpPr>
              <a:spLocks/>
            </p:cNvSpPr>
            <p:nvPr/>
          </p:nvSpPr>
          <p:spPr bwMode="auto">
            <a:xfrm>
              <a:off x="3659188" y="6164262"/>
              <a:ext cx="9525" cy="36513"/>
            </a:xfrm>
            <a:custGeom>
              <a:avLst/>
              <a:gdLst>
                <a:gd name="T0" fmla="*/ 1 w 2"/>
                <a:gd name="T1" fmla="*/ 0 h 8"/>
                <a:gd name="T2" fmla="*/ 1 w 2"/>
                <a:gd name="T3" fmla="*/ 1 h 8"/>
                <a:gd name="T4" fmla="*/ 1 w 2"/>
                <a:gd name="T5" fmla="*/ 1 h 8"/>
                <a:gd name="T6" fmla="*/ 0 w 2"/>
                <a:gd name="T7" fmla="*/ 2 h 8"/>
                <a:gd name="T8" fmla="*/ 0 w 2"/>
                <a:gd name="T9" fmla="*/ 3 h 8"/>
                <a:gd name="T10" fmla="*/ 1 w 2"/>
                <a:gd name="T11" fmla="*/ 8 h 8"/>
                <a:gd name="T12" fmla="*/ 1 w 2"/>
                <a:gd name="T13" fmla="*/ 5 h 8"/>
                <a:gd name="T14" fmla="*/ 1 w 2"/>
                <a:gd name="T15" fmla="*/ 4 h 8"/>
                <a:gd name="T16" fmla="*/ 1 w 2"/>
                <a:gd name="T17" fmla="*/ 2 h 8"/>
                <a:gd name="T18" fmla="*/ 2 w 2"/>
                <a:gd name="T19" fmla="*/ 2 h 8"/>
                <a:gd name="T20" fmla="*/ 1 w 2"/>
                <a:gd name="T21" fmla="*/ 1 h 8"/>
                <a:gd name="T22" fmla="*/ 1 w 2"/>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8">
                  <a:moveTo>
                    <a:pt x="1" y="0"/>
                  </a:moveTo>
                  <a:cubicBezTo>
                    <a:pt x="1" y="1"/>
                    <a:pt x="1" y="1"/>
                    <a:pt x="1" y="1"/>
                  </a:cubicBezTo>
                  <a:cubicBezTo>
                    <a:pt x="1" y="1"/>
                    <a:pt x="1" y="1"/>
                    <a:pt x="1" y="1"/>
                  </a:cubicBezTo>
                  <a:cubicBezTo>
                    <a:pt x="0" y="2"/>
                    <a:pt x="0" y="2"/>
                    <a:pt x="0" y="2"/>
                  </a:cubicBezTo>
                  <a:cubicBezTo>
                    <a:pt x="0" y="3"/>
                    <a:pt x="0" y="3"/>
                    <a:pt x="0" y="3"/>
                  </a:cubicBezTo>
                  <a:cubicBezTo>
                    <a:pt x="1" y="5"/>
                    <a:pt x="0" y="5"/>
                    <a:pt x="1" y="8"/>
                  </a:cubicBezTo>
                  <a:cubicBezTo>
                    <a:pt x="1" y="5"/>
                    <a:pt x="1" y="5"/>
                    <a:pt x="1" y="5"/>
                  </a:cubicBezTo>
                  <a:cubicBezTo>
                    <a:pt x="1" y="4"/>
                    <a:pt x="1" y="4"/>
                    <a:pt x="1" y="4"/>
                  </a:cubicBezTo>
                  <a:cubicBezTo>
                    <a:pt x="1" y="2"/>
                    <a:pt x="1" y="2"/>
                    <a:pt x="1" y="2"/>
                  </a:cubicBezTo>
                  <a:cubicBezTo>
                    <a:pt x="2" y="2"/>
                    <a:pt x="2" y="2"/>
                    <a:pt x="2" y="2"/>
                  </a:cubicBezTo>
                  <a:cubicBezTo>
                    <a:pt x="1" y="1"/>
                    <a:pt x="1" y="1"/>
                    <a:pt x="1" y="1"/>
                  </a:cubicBezTo>
                  <a:cubicBezTo>
                    <a:pt x="1" y="0"/>
                    <a:pt x="1" y="0"/>
                    <a:pt x="1"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74" name="Freeform 241"/>
            <p:cNvSpPr>
              <a:spLocks/>
            </p:cNvSpPr>
            <p:nvPr/>
          </p:nvSpPr>
          <p:spPr bwMode="auto">
            <a:xfrm>
              <a:off x="3659188" y="6164262"/>
              <a:ext cx="9525" cy="36513"/>
            </a:xfrm>
            <a:custGeom>
              <a:avLst/>
              <a:gdLst>
                <a:gd name="T0" fmla="*/ 1 w 2"/>
                <a:gd name="T1" fmla="*/ 0 h 8"/>
                <a:gd name="T2" fmla="*/ 1 w 2"/>
                <a:gd name="T3" fmla="*/ 1 h 8"/>
                <a:gd name="T4" fmla="*/ 1 w 2"/>
                <a:gd name="T5" fmla="*/ 1 h 8"/>
                <a:gd name="T6" fmla="*/ 0 w 2"/>
                <a:gd name="T7" fmla="*/ 2 h 8"/>
                <a:gd name="T8" fmla="*/ 0 w 2"/>
                <a:gd name="T9" fmla="*/ 3 h 8"/>
                <a:gd name="T10" fmla="*/ 1 w 2"/>
                <a:gd name="T11" fmla="*/ 8 h 8"/>
                <a:gd name="T12" fmla="*/ 1 w 2"/>
                <a:gd name="T13" fmla="*/ 5 h 8"/>
                <a:gd name="T14" fmla="*/ 1 w 2"/>
                <a:gd name="T15" fmla="*/ 4 h 8"/>
                <a:gd name="T16" fmla="*/ 1 w 2"/>
                <a:gd name="T17" fmla="*/ 2 h 8"/>
                <a:gd name="T18" fmla="*/ 2 w 2"/>
                <a:gd name="T19" fmla="*/ 2 h 8"/>
                <a:gd name="T20" fmla="*/ 1 w 2"/>
                <a:gd name="T21" fmla="*/ 1 h 8"/>
                <a:gd name="T22" fmla="*/ 1 w 2"/>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8">
                  <a:moveTo>
                    <a:pt x="1" y="0"/>
                  </a:moveTo>
                  <a:cubicBezTo>
                    <a:pt x="1" y="1"/>
                    <a:pt x="1" y="1"/>
                    <a:pt x="1" y="1"/>
                  </a:cubicBezTo>
                  <a:cubicBezTo>
                    <a:pt x="1" y="1"/>
                    <a:pt x="1" y="1"/>
                    <a:pt x="1" y="1"/>
                  </a:cubicBezTo>
                  <a:cubicBezTo>
                    <a:pt x="0" y="2"/>
                    <a:pt x="0" y="2"/>
                    <a:pt x="0" y="2"/>
                  </a:cubicBezTo>
                  <a:cubicBezTo>
                    <a:pt x="0" y="3"/>
                    <a:pt x="0" y="3"/>
                    <a:pt x="0" y="3"/>
                  </a:cubicBezTo>
                  <a:cubicBezTo>
                    <a:pt x="1" y="5"/>
                    <a:pt x="0" y="5"/>
                    <a:pt x="1" y="8"/>
                  </a:cubicBezTo>
                  <a:cubicBezTo>
                    <a:pt x="1" y="5"/>
                    <a:pt x="1" y="5"/>
                    <a:pt x="1" y="5"/>
                  </a:cubicBezTo>
                  <a:cubicBezTo>
                    <a:pt x="1" y="4"/>
                    <a:pt x="1" y="4"/>
                    <a:pt x="1" y="4"/>
                  </a:cubicBezTo>
                  <a:cubicBezTo>
                    <a:pt x="1" y="2"/>
                    <a:pt x="1" y="2"/>
                    <a:pt x="1" y="2"/>
                  </a:cubicBezTo>
                  <a:cubicBezTo>
                    <a:pt x="2" y="2"/>
                    <a:pt x="2" y="2"/>
                    <a:pt x="2" y="2"/>
                  </a:cubicBezTo>
                  <a:cubicBezTo>
                    <a:pt x="1" y="1"/>
                    <a:pt x="1" y="1"/>
                    <a:pt x="1" y="1"/>
                  </a:cubicBezTo>
                  <a:lnTo>
                    <a:pt x="1"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75" name="Freeform 242"/>
            <p:cNvSpPr>
              <a:spLocks/>
            </p:cNvSpPr>
            <p:nvPr/>
          </p:nvSpPr>
          <p:spPr bwMode="auto">
            <a:xfrm>
              <a:off x="3622676" y="6205537"/>
              <a:ext cx="4763" cy="28575"/>
            </a:xfrm>
            <a:custGeom>
              <a:avLst/>
              <a:gdLst>
                <a:gd name="T0" fmla="*/ 0 w 3"/>
                <a:gd name="T1" fmla="*/ 6 h 18"/>
                <a:gd name="T2" fmla="*/ 0 w 3"/>
                <a:gd name="T3" fmla="*/ 0 h 18"/>
                <a:gd name="T4" fmla="*/ 3 w 3"/>
                <a:gd name="T5" fmla="*/ 6 h 18"/>
                <a:gd name="T6" fmla="*/ 0 w 3"/>
                <a:gd name="T7" fmla="*/ 6 h 18"/>
                <a:gd name="T8" fmla="*/ 0 w 3"/>
                <a:gd name="T9" fmla="*/ 9 h 18"/>
                <a:gd name="T10" fmla="*/ 0 w 3"/>
                <a:gd name="T11" fmla="*/ 12 h 18"/>
                <a:gd name="T12" fmla="*/ 0 w 3"/>
                <a:gd name="T13" fmla="*/ 15 h 18"/>
                <a:gd name="T14" fmla="*/ 0 w 3"/>
                <a:gd name="T15" fmla="*/ 18 h 18"/>
                <a:gd name="T16" fmla="*/ 0 w 3"/>
                <a:gd name="T17" fmla="*/ 15 h 18"/>
                <a:gd name="T18" fmla="*/ 0 w 3"/>
                <a:gd name="T19" fmla="*/ 12 h 18"/>
                <a:gd name="T20" fmla="*/ 0 w 3"/>
                <a:gd name="T21" fmla="*/ 9 h 18"/>
                <a:gd name="T22" fmla="*/ 0 w 3"/>
                <a:gd name="T2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8">
                  <a:moveTo>
                    <a:pt x="0" y="6"/>
                  </a:moveTo>
                  <a:lnTo>
                    <a:pt x="0" y="0"/>
                  </a:lnTo>
                  <a:lnTo>
                    <a:pt x="3" y="6"/>
                  </a:lnTo>
                  <a:lnTo>
                    <a:pt x="0" y="6"/>
                  </a:lnTo>
                  <a:lnTo>
                    <a:pt x="0" y="9"/>
                  </a:lnTo>
                  <a:lnTo>
                    <a:pt x="0" y="12"/>
                  </a:lnTo>
                  <a:lnTo>
                    <a:pt x="0" y="15"/>
                  </a:lnTo>
                  <a:lnTo>
                    <a:pt x="0" y="18"/>
                  </a:lnTo>
                  <a:lnTo>
                    <a:pt x="0" y="15"/>
                  </a:lnTo>
                  <a:lnTo>
                    <a:pt x="0" y="12"/>
                  </a:lnTo>
                  <a:lnTo>
                    <a:pt x="0" y="9"/>
                  </a:lnTo>
                  <a:lnTo>
                    <a:pt x="0" y="6"/>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76" name="Freeform 243"/>
            <p:cNvSpPr>
              <a:spLocks/>
            </p:cNvSpPr>
            <p:nvPr/>
          </p:nvSpPr>
          <p:spPr bwMode="auto">
            <a:xfrm>
              <a:off x="3622676" y="6205537"/>
              <a:ext cx="4763" cy="28575"/>
            </a:xfrm>
            <a:custGeom>
              <a:avLst/>
              <a:gdLst>
                <a:gd name="T0" fmla="*/ 0 w 3"/>
                <a:gd name="T1" fmla="*/ 6 h 18"/>
                <a:gd name="T2" fmla="*/ 0 w 3"/>
                <a:gd name="T3" fmla="*/ 0 h 18"/>
                <a:gd name="T4" fmla="*/ 3 w 3"/>
                <a:gd name="T5" fmla="*/ 6 h 18"/>
                <a:gd name="T6" fmla="*/ 0 w 3"/>
                <a:gd name="T7" fmla="*/ 6 h 18"/>
                <a:gd name="T8" fmla="*/ 0 w 3"/>
                <a:gd name="T9" fmla="*/ 9 h 18"/>
                <a:gd name="T10" fmla="*/ 0 w 3"/>
                <a:gd name="T11" fmla="*/ 12 h 18"/>
                <a:gd name="T12" fmla="*/ 0 w 3"/>
                <a:gd name="T13" fmla="*/ 15 h 18"/>
                <a:gd name="T14" fmla="*/ 0 w 3"/>
                <a:gd name="T15" fmla="*/ 18 h 18"/>
                <a:gd name="T16" fmla="*/ 0 w 3"/>
                <a:gd name="T17" fmla="*/ 15 h 18"/>
                <a:gd name="T18" fmla="*/ 0 w 3"/>
                <a:gd name="T19" fmla="*/ 12 h 18"/>
                <a:gd name="T20" fmla="*/ 0 w 3"/>
                <a:gd name="T21" fmla="*/ 9 h 18"/>
                <a:gd name="T22" fmla="*/ 0 w 3"/>
                <a:gd name="T2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8">
                  <a:moveTo>
                    <a:pt x="0" y="6"/>
                  </a:moveTo>
                  <a:lnTo>
                    <a:pt x="0" y="0"/>
                  </a:lnTo>
                  <a:lnTo>
                    <a:pt x="3" y="6"/>
                  </a:lnTo>
                  <a:lnTo>
                    <a:pt x="0" y="6"/>
                  </a:lnTo>
                  <a:lnTo>
                    <a:pt x="0" y="9"/>
                  </a:lnTo>
                  <a:lnTo>
                    <a:pt x="0" y="12"/>
                  </a:lnTo>
                  <a:lnTo>
                    <a:pt x="0" y="15"/>
                  </a:lnTo>
                  <a:lnTo>
                    <a:pt x="0" y="18"/>
                  </a:lnTo>
                  <a:lnTo>
                    <a:pt x="0" y="15"/>
                  </a:lnTo>
                  <a:lnTo>
                    <a:pt x="0" y="12"/>
                  </a:lnTo>
                  <a:lnTo>
                    <a:pt x="0" y="9"/>
                  </a:lnTo>
                  <a:lnTo>
                    <a:pt x="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77" name="Freeform 244"/>
            <p:cNvSpPr>
              <a:spLocks/>
            </p:cNvSpPr>
            <p:nvPr/>
          </p:nvSpPr>
          <p:spPr bwMode="auto">
            <a:xfrm>
              <a:off x="3622676" y="6205537"/>
              <a:ext cx="4763" cy="28575"/>
            </a:xfrm>
            <a:custGeom>
              <a:avLst/>
              <a:gdLst>
                <a:gd name="T0" fmla="*/ 0 w 3"/>
                <a:gd name="T1" fmla="*/ 6 h 18"/>
                <a:gd name="T2" fmla="*/ 0 w 3"/>
                <a:gd name="T3" fmla="*/ 0 h 18"/>
                <a:gd name="T4" fmla="*/ 3 w 3"/>
                <a:gd name="T5" fmla="*/ 6 h 18"/>
                <a:gd name="T6" fmla="*/ 0 w 3"/>
                <a:gd name="T7" fmla="*/ 6 h 18"/>
                <a:gd name="T8" fmla="*/ 0 w 3"/>
                <a:gd name="T9" fmla="*/ 9 h 18"/>
                <a:gd name="T10" fmla="*/ 0 w 3"/>
                <a:gd name="T11" fmla="*/ 12 h 18"/>
                <a:gd name="T12" fmla="*/ 0 w 3"/>
                <a:gd name="T13" fmla="*/ 15 h 18"/>
                <a:gd name="T14" fmla="*/ 0 w 3"/>
                <a:gd name="T15" fmla="*/ 18 h 18"/>
                <a:gd name="T16" fmla="*/ 0 w 3"/>
                <a:gd name="T17" fmla="*/ 15 h 18"/>
                <a:gd name="T18" fmla="*/ 0 w 3"/>
                <a:gd name="T19" fmla="*/ 12 h 18"/>
                <a:gd name="T20" fmla="*/ 0 w 3"/>
                <a:gd name="T21" fmla="*/ 9 h 18"/>
                <a:gd name="T22" fmla="*/ 0 w 3"/>
                <a:gd name="T2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8">
                  <a:moveTo>
                    <a:pt x="0" y="6"/>
                  </a:moveTo>
                  <a:lnTo>
                    <a:pt x="0" y="0"/>
                  </a:lnTo>
                  <a:lnTo>
                    <a:pt x="3" y="6"/>
                  </a:lnTo>
                  <a:lnTo>
                    <a:pt x="0" y="6"/>
                  </a:lnTo>
                  <a:lnTo>
                    <a:pt x="0" y="9"/>
                  </a:lnTo>
                  <a:lnTo>
                    <a:pt x="0" y="12"/>
                  </a:lnTo>
                  <a:lnTo>
                    <a:pt x="0" y="15"/>
                  </a:lnTo>
                  <a:lnTo>
                    <a:pt x="0" y="18"/>
                  </a:lnTo>
                  <a:lnTo>
                    <a:pt x="0" y="15"/>
                  </a:lnTo>
                  <a:lnTo>
                    <a:pt x="0" y="12"/>
                  </a:lnTo>
                  <a:lnTo>
                    <a:pt x="0" y="9"/>
                  </a:lnTo>
                  <a:lnTo>
                    <a:pt x="0" y="6"/>
                  </a:lnTo>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78" name="Freeform 245"/>
            <p:cNvSpPr>
              <a:spLocks/>
            </p:cNvSpPr>
            <p:nvPr/>
          </p:nvSpPr>
          <p:spPr bwMode="auto">
            <a:xfrm>
              <a:off x="3608388" y="6219825"/>
              <a:ext cx="9525" cy="23813"/>
            </a:xfrm>
            <a:custGeom>
              <a:avLst/>
              <a:gdLst>
                <a:gd name="T0" fmla="*/ 0 w 6"/>
                <a:gd name="T1" fmla="*/ 0 h 15"/>
                <a:gd name="T2" fmla="*/ 3 w 6"/>
                <a:gd name="T3" fmla="*/ 3 h 15"/>
                <a:gd name="T4" fmla="*/ 3 w 6"/>
                <a:gd name="T5" fmla="*/ 3 h 15"/>
                <a:gd name="T6" fmla="*/ 3 w 6"/>
                <a:gd name="T7" fmla="*/ 6 h 15"/>
                <a:gd name="T8" fmla="*/ 3 w 6"/>
                <a:gd name="T9" fmla="*/ 9 h 15"/>
                <a:gd name="T10" fmla="*/ 3 w 6"/>
                <a:gd name="T11" fmla="*/ 12 h 15"/>
                <a:gd name="T12" fmla="*/ 3 w 6"/>
                <a:gd name="T13" fmla="*/ 12 h 15"/>
                <a:gd name="T14" fmla="*/ 3 w 6"/>
                <a:gd name="T15" fmla="*/ 15 h 15"/>
                <a:gd name="T16" fmla="*/ 6 w 6"/>
                <a:gd name="T17" fmla="*/ 12 h 15"/>
                <a:gd name="T18" fmla="*/ 6 w 6"/>
                <a:gd name="T19" fmla="*/ 6 h 15"/>
                <a:gd name="T20" fmla="*/ 6 w 6"/>
                <a:gd name="T21" fmla="*/ 3 h 15"/>
                <a:gd name="T22" fmla="*/ 6 w 6"/>
                <a:gd name="T23" fmla="*/ 3 h 15"/>
                <a:gd name="T24" fmla="*/ 6 w 6"/>
                <a:gd name="T25" fmla="*/ 0 h 15"/>
                <a:gd name="T26" fmla="*/ 3 w 6"/>
                <a:gd name="T27" fmla="*/ 3 h 15"/>
                <a:gd name="T28" fmla="*/ 3 w 6"/>
                <a:gd name="T29" fmla="*/ 3 h 15"/>
                <a:gd name="T30" fmla="*/ 0 w 6"/>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5">
                  <a:moveTo>
                    <a:pt x="0" y="0"/>
                  </a:moveTo>
                  <a:lnTo>
                    <a:pt x="3" y="3"/>
                  </a:lnTo>
                  <a:lnTo>
                    <a:pt x="3" y="3"/>
                  </a:lnTo>
                  <a:lnTo>
                    <a:pt x="3" y="6"/>
                  </a:lnTo>
                  <a:lnTo>
                    <a:pt x="3" y="9"/>
                  </a:lnTo>
                  <a:lnTo>
                    <a:pt x="3" y="12"/>
                  </a:lnTo>
                  <a:lnTo>
                    <a:pt x="3" y="12"/>
                  </a:lnTo>
                  <a:lnTo>
                    <a:pt x="3" y="15"/>
                  </a:lnTo>
                  <a:lnTo>
                    <a:pt x="6" y="12"/>
                  </a:lnTo>
                  <a:lnTo>
                    <a:pt x="6" y="6"/>
                  </a:lnTo>
                  <a:lnTo>
                    <a:pt x="6" y="3"/>
                  </a:lnTo>
                  <a:lnTo>
                    <a:pt x="6" y="3"/>
                  </a:lnTo>
                  <a:lnTo>
                    <a:pt x="6" y="0"/>
                  </a:lnTo>
                  <a:lnTo>
                    <a:pt x="3" y="3"/>
                  </a:lnTo>
                  <a:lnTo>
                    <a:pt x="3" y="3"/>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79" name="Freeform 246"/>
            <p:cNvSpPr>
              <a:spLocks/>
            </p:cNvSpPr>
            <p:nvPr/>
          </p:nvSpPr>
          <p:spPr bwMode="auto">
            <a:xfrm>
              <a:off x="3608388" y="6219825"/>
              <a:ext cx="9525" cy="23813"/>
            </a:xfrm>
            <a:custGeom>
              <a:avLst/>
              <a:gdLst>
                <a:gd name="T0" fmla="*/ 0 w 6"/>
                <a:gd name="T1" fmla="*/ 0 h 15"/>
                <a:gd name="T2" fmla="*/ 3 w 6"/>
                <a:gd name="T3" fmla="*/ 3 h 15"/>
                <a:gd name="T4" fmla="*/ 3 w 6"/>
                <a:gd name="T5" fmla="*/ 3 h 15"/>
                <a:gd name="T6" fmla="*/ 3 w 6"/>
                <a:gd name="T7" fmla="*/ 6 h 15"/>
                <a:gd name="T8" fmla="*/ 3 w 6"/>
                <a:gd name="T9" fmla="*/ 9 h 15"/>
                <a:gd name="T10" fmla="*/ 3 w 6"/>
                <a:gd name="T11" fmla="*/ 12 h 15"/>
                <a:gd name="T12" fmla="*/ 3 w 6"/>
                <a:gd name="T13" fmla="*/ 12 h 15"/>
                <a:gd name="T14" fmla="*/ 3 w 6"/>
                <a:gd name="T15" fmla="*/ 15 h 15"/>
                <a:gd name="T16" fmla="*/ 6 w 6"/>
                <a:gd name="T17" fmla="*/ 12 h 15"/>
                <a:gd name="T18" fmla="*/ 6 w 6"/>
                <a:gd name="T19" fmla="*/ 6 h 15"/>
                <a:gd name="T20" fmla="*/ 6 w 6"/>
                <a:gd name="T21" fmla="*/ 3 h 15"/>
                <a:gd name="T22" fmla="*/ 6 w 6"/>
                <a:gd name="T23" fmla="*/ 3 h 15"/>
                <a:gd name="T24" fmla="*/ 6 w 6"/>
                <a:gd name="T25" fmla="*/ 0 h 15"/>
                <a:gd name="T26" fmla="*/ 3 w 6"/>
                <a:gd name="T27" fmla="*/ 3 h 15"/>
                <a:gd name="T28" fmla="*/ 3 w 6"/>
                <a:gd name="T29" fmla="*/ 3 h 15"/>
                <a:gd name="T30" fmla="*/ 0 w 6"/>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5">
                  <a:moveTo>
                    <a:pt x="0" y="0"/>
                  </a:moveTo>
                  <a:lnTo>
                    <a:pt x="3" y="3"/>
                  </a:lnTo>
                  <a:lnTo>
                    <a:pt x="3" y="3"/>
                  </a:lnTo>
                  <a:lnTo>
                    <a:pt x="3" y="6"/>
                  </a:lnTo>
                  <a:lnTo>
                    <a:pt x="3" y="9"/>
                  </a:lnTo>
                  <a:lnTo>
                    <a:pt x="3" y="12"/>
                  </a:lnTo>
                  <a:lnTo>
                    <a:pt x="3" y="12"/>
                  </a:lnTo>
                  <a:lnTo>
                    <a:pt x="3" y="15"/>
                  </a:lnTo>
                  <a:lnTo>
                    <a:pt x="6" y="12"/>
                  </a:lnTo>
                  <a:lnTo>
                    <a:pt x="6" y="6"/>
                  </a:lnTo>
                  <a:lnTo>
                    <a:pt x="6" y="3"/>
                  </a:lnTo>
                  <a:lnTo>
                    <a:pt x="6" y="3"/>
                  </a:lnTo>
                  <a:lnTo>
                    <a:pt x="6" y="0"/>
                  </a:lnTo>
                  <a:lnTo>
                    <a:pt x="3" y="3"/>
                  </a:lnTo>
                  <a:lnTo>
                    <a:pt x="3" y="3"/>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80" name="Freeform 247"/>
            <p:cNvSpPr>
              <a:spLocks/>
            </p:cNvSpPr>
            <p:nvPr/>
          </p:nvSpPr>
          <p:spPr bwMode="auto">
            <a:xfrm>
              <a:off x="3598863" y="6224587"/>
              <a:ext cx="9525" cy="19050"/>
            </a:xfrm>
            <a:custGeom>
              <a:avLst/>
              <a:gdLst>
                <a:gd name="T0" fmla="*/ 1 w 2"/>
                <a:gd name="T1" fmla="*/ 0 h 4"/>
                <a:gd name="T2" fmla="*/ 1 w 2"/>
                <a:gd name="T3" fmla="*/ 4 h 4"/>
                <a:gd name="T4" fmla="*/ 2 w 2"/>
                <a:gd name="T5" fmla="*/ 3 h 4"/>
                <a:gd name="T6" fmla="*/ 1 w 2"/>
                <a:gd name="T7" fmla="*/ 2 h 4"/>
                <a:gd name="T8" fmla="*/ 2 w 2"/>
                <a:gd name="T9" fmla="*/ 1 h 4"/>
                <a:gd name="T10" fmla="*/ 2 w 2"/>
                <a:gd name="T11" fmla="*/ 1 h 4"/>
                <a:gd name="T12" fmla="*/ 2 w 2"/>
                <a:gd name="T13" fmla="*/ 0 h 4"/>
                <a:gd name="T14" fmla="*/ 1 w 2"/>
                <a:gd name="T15" fmla="*/ 0 h 4"/>
                <a:gd name="T16" fmla="*/ 1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0"/>
                  </a:moveTo>
                  <a:cubicBezTo>
                    <a:pt x="1" y="1"/>
                    <a:pt x="0" y="3"/>
                    <a:pt x="1" y="4"/>
                  </a:cubicBezTo>
                  <a:cubicBezTo>
                    <a:pt x="2" y="3"/>
                    <a:pt x="2" y="3"/>
                    <a:pt x="2" y="3"/>
                  </a:cubicBezTo>
                  <a:cubicBezTo>
                    <a:pt x="1" y="2"/>
                    <a:pt x="1" y="2"/>
                    <a:pt x="1" y="2"/>
                  </a:cubicBezTo>
                  <a:cubicBezTo>
                    <a:pt x="2" y="1"/>
                    <a:pt x="2" y="1"/>
                    <a:pt x="2" y="1"/>
                  </a:cubicBezTo>
                  <a:cubicBezTo>
                    <a:pt x="2" y="1"/>
                    <a:pt x="2" y="1"/>
                    <a:pt x="2" y="1"/>
                  </a:cubicBezTo>
                  <a:cubicBezTo>
                    <a:pt x="2" y="0"/>
                    <a:pt x="2" y="0"/>
                    <a:pt x="2" y="0"/>
                  </a:cubicBezTo>
                  <a:cubicBezTo>
                    <a:pt x="1" y="0"/>
                    <a:pt x="1" y="0"/>
                    <a:pt x="1" y="0"/>
                  </a:cubicBezTo>
                  <a:cubicBezTo>
                    <a:pt x="1" y="0"/>
                    <a:pt x="1" y="0"/>
                    <a:pt x="1"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81" name="Freeform 248"/>
            <p:cNvSpPr>
              <a:spLocks/>
            </p:cNvSpPr>
            <p:nvPr/>
          </p:nvSpPr>
          <p:spPr bwMode="auto">
            <a:xfrm>
              <a:off x="3598863" y="6224587"/>
              <a:ext cx="9525" cy="19050"/>
            </a:xfrm>
            <a:custGeom>
              <a:avLst/>
              <a:gdLst>
                <a:gd name="T0" fmla="*/ 1 w 2"/>
                <a:gd name="T1" fmla="*/ 0 h 4"/>
                <a:gd name="T2" fmla="*/ 1 w 2"/>
                <a:gd name="T3" fmla="*/ 4 h 4"/>
                <a:gd name="T4" fmla="*/ 2 w 2"/>
                <a:gd name="T5" fmla="*/ 3 h 4"/>
                <a:gd name="T6" fmla="*/ 1 w 2"/>
                <a:gd name="T7" fmla="*/ 2 h 4"/>
                <a:gd name="T8" fmla="*/ 2 w 2"/>
                <a:gd name="T9" fmla="*/ 1 h 4"/>
                <a:gd name="T10" fmla="*/ 2 w 2"/>
                <a:gd name="T11" fmla="*/ 1 h 4"/>
                <a:gd name="T12" fmla="*/ 2 w 2"/>
                <a:gd name="T13" fmla="*/ 0 h 4"/>
                <a:gd name="T14" fmla="*/ 1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0"/>
                  </a:moveTo>
                  <a:cubicBezTo>
                    <a:pt x="1" y="1"/>
                    <a:pt x="0" y="3"/>
                    <a:pt x="1" y="4"/>
                  </a:cubicBezTo>
                  <a:cubicBezTo>
                    <a:pt x="2" y="3"/>
                    <a:pt x="2" y="3"/>
                    <a:pt x="2" y="3"/>
                  </a:cubicBezTo>
                  <a:cubicBezTo>
                    <a:pt x="1" y="2"/>
                    <a:pt x="1" y="2"/>
                    <a:pt x="1" y="2"/>
                  </a:cubicBezTo>
                  <a:cubicBezTo>
                    <a:pt x="2" y="1"/>
                    <a:pt x="2" y="1"/>
                    <a:pt x="2" y="1"/>
                  </a:cubicBezTo>
                  <a:cubicBezTo>
                    <a:pt x="2" y="1"/>
                    <a:pt x="2" y="1"/>
                    <a:pt x="2" y="1"/>
                  </a:cubicBezTo>
                  <a:cubicBezTo>
                    <a:pt x="2" y="0"/>
                    <a:pt x="2" y="0"/>
                    <a:pt x="2" y="0"/>
                  </a:cubicBezTo>
                  <a:cubicBezTo>
                    <a:pt x="1" y="0"/>
                    <a:pt x="1" y="0"/>
                    <a:pt x="1" y="0"/>
                  </a:cubicBez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82" name="Freeform 249"/>
            <p:cNvSpPr>
              <a:spLocks/>
            </p:cNvSpPr>
            <p:nvPr/>
          </p:nvSpPr>
          <p:spPr bwMode="auto">
            <a:xfrm>
              <a:off x="3594101" y="6234112"/>
              <a:ext cx="4763" cy="4763"/>
            </a:xfrm>
            <a:custGeom>
              <a:avLst/>
              <a:gdLst>
                <a:gd name="T0" fmla="*/ 3 w 3"/>
                <a:gd name="T1" fmla="*/ 0 h 3"/>
                <a:gd name="T2" fmla="*/ 0 w 3"/>
                <a:gd name="T3" fmla="*/ 0 h 3"/>
                <a:gd name="T4" fmla="*/ 3 w 3"/>
                <a:gd name="T5" fmla="*/ 3 h 3"/>
                <a:gd name="T6" fmla="*/ 3 w 3"/>
                <a:gd name="T7" fmla="*/ 0 h 3"/>
                <a:gd name="T8" fmla="*/ 3 w 3"/>
                <a:gd name="T9" fmla="*/ 0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lnTo>
                    <a:pt x="0" y="0"/>
                  </a:lnTo>
                  <a:lnTo>
                    <a:pt x="3" y="3"/>
                  </a:lnTo>
                  <a:lnTo>
                    <a:pt x="3" y="0"/>
                  </a:lnTo>
                  <a:lnTo>
                    <a:pt x="3" y="0"/>
                  </a:lnTo>
                  <a:lnTo>
                    <a:pt x="3"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83" name="Freeform 250"/>
            <p:cNvSpPr>
              <a:spLocks/>
            </p:cNvSpPr>
            <p:nvPr/>
          </p:nvSpPr>
          <p:spPr bwMode="auto">
            <a:xfrm>
              <a:off x="3594101" y="6234112"/>
              <a:ext cx="4763" cy="4763"/>
            </a:xfrm>
            <a:custGeom>
              <a:avLst/>
              <a:gdLst>
                <a:gd name="T0" fmla="*/ 3 w 3"/>
                <a:gd name="T1" fmla="*/ 0 h 3"/>
                <a:gd name="T2" fmla="*/ 0 w 3"/>
                <a:gd name="T3" fmla="*/ 0 h 3"/>
                <a:gd name="T4" fmla="*/ 3 w 3"/>
                <a:gd name="T5" fmla="*/ 3 h 3"/>
                <a:gd name="T6" fmla="*/ 3 w 3"/>
                <a:gd name="T7" fmla="*/ 0 h 3"/>
                <a:gd name="T8" fmla="*/ 3 w 3"/>
                <a:gd name="T9" fmla="*/ 0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0"/>
                  </a:moveTo>
                  <a:lnTo>
                    <a:pt x="0" y="0"/>
                  </a:lnTo>
                  <a:lnTo>
                    <a:pt x="3" y="3"/>
                  </a:lnTo>
                  <a:lnTo>
                    <a:pt x="3" y="0"/>
                  </a:lnTo>
                  <a:lnTo>
                    <a:pt x="3" y="0"/>
                  </a:lnTo>
                  <a:lnTo>
                    <a:pt x="3"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84" name="Freeform 251"/>
            <p:cNvSpPr>
              <a:spLocks/>
            </p:cNvSpPr>
            <p:nvPr/>
          </p:nvSpPr>
          <p:spPr bwMode="auto">
            <a:xfrm>
              <a:off x="3673476" y="6149975"/>
              <a:ext cx="4763" cy="46038"/>
            </a:xfrm>
            <a:custGeom>
              <a:avLst/>
              <a:gdLst>
                <a:gd name="T0" fmla="*/ 0 w 3"/>
                <a:gd name="T1" fmla="*/ 3 h 29"/>
                <a:gd name="T2" fmla="*/ 3 w 3"/>
                <a:gd name="T3" fmla="*/ 6 h 29"/>
                <a:gd name="T4" fmla="*/ 3 w 3"/>
                <a:gd name="T5" fmla="*/ 9 h 29"/>
                <a:gd name="T6" fmla="*/ 0 w 3"/>
                <a:gd name="T7" fmla="*/ 9 h 29"/>
                <a:gd name="T8" fmla="*/ 0 w 3"/>
                <a:gd name="T9" fmla="*/ 15 h 29"/>
                <a:gd name="T10" fmla="*/ 0 w 3"/>
                <a:gd name="T11" fmla="*/ 17 h 29"/>
                <a:gd name="T12" fmla="*/ 0 w 3"/>
                <a:gd name="T13" fmla="*/ 29 h 29"/>
                <a:gd name="T14" fmla="*/ 3 w 3"/>
                <a:gd name="T15" fmla="*/ 26 h 29"/>
                <a:gd name="T16" fmla="*/ 3 w 3"/>
                <a:gd name="T17" fmla="*/ 23 h 29"/>
                <a:gd name="T18" fmla="*/ 3 w 3"/>
                <a:gd name="T19" fmla="*/ 17 h 29"/>
                <a:gd name="T20" fmla="*/ 3 w 3"/>
                <a:gd name="T21" fmla="*/ 9 h 29"/>
                <a:gd name="T22" fmla="*/ 3 w 3"/>
                <a:gd name="T23" fmla="*/ 9 h 29"/>
                <a:gd name="T24" fmla="*/ 3 w 3"/>
                <a:gd name="T25" fmla="*/ 0 h 29"/>
                <a:gd name="T26" fmla="*/ 0 w 3"/>
                <a:gd name="T27"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29">
                  <a:moveTo>
                    <a:pt x="0" y="3"/>
                  </a:moveTo>
                  <a:lnTo>
                    <a:pt x="3" y="6"/>
                  </a:lnTo>
                  <a:lnTo>
                    <a:pt x="3" y="9"/>
                  </a:lnTo>
                  <a:lnTo>
                    <a:pt x="0" y="9"/>
                  </a:lnTo>
                  <a:lnTo>
                    <a:pt x="0" y="15"/>
                  </a:lnTo>
                  <a:lnTo>
                    <a:pt x="0" y="17"/>
                  </a:lnTo>
                  <a:lnTo>
                    <a:pt x="0" y="29"/>
                  </a:lnTo>
                  <a:lnTo>
                    <a:pt x="3" y="26"/>
                  </a:lnTo>
                  <a:lnTo>
                    <a:pt x="3" y="23"/>
                  </a:lnTo>
                  <a:lnTo>
                    <a:pt x="3" y="17"/>
                  </a:lnTo>
                  <a:lnTo>
                    <a:pt x="3" y="9"/>
                  </a:lnTo>
                  <a:lnTo>
                    <a:pt x="3" y="9"/>
                  </a:lnTo>
                  <a:lnTo>
                    <a:pt x="3" y="0"/>
                  </a:lnTo>
                  <a:lnTo>
                    <a:pt x="0" y="3"/>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85" name="Freeform 252"/>
            <p:cNvSpPr>
              <a:spLocks/>
            </p:cNvSpPr>
            <p:nvPr/>
          </p:nvSpPr>
          <p:spPr bwMode="auto">
            <a:xfrm>
              <a:off x="3673476" y="6149975"/>
              <a:ext cx="4763" cy="46038"/>
            </a:xfrm>
            <a:custGeom>
              <a:avLst/>
              <a:gdLst>
                <a:gd name="T0" fmla="*/ 0 w 3"/>
                <a:gd name="T1" fmla="*/ 3 h 29"/>
                <a:gd name="T2" fmla="*/ 3 w 3"/>
                <a:gd name="T3" fmla="*/ 6 h 29"/>
                <a:gd name="T4" fmla="*/ 3 w 3"/>
                <a:gd name="T5" fmla="*/ 9 h 29"/>
                <a:gd name="T6" fmla="*/ 0 w 3"/>
                <a:gd name="T7" fmla="*/ 9 h 29"/>
                <a:gd name="T8" fmla="*/ 0 w 3"/>
                <a:gd name="T9" fmla="*/ 15 h 29"/>
                <a:gd name="T10" fmla="*/ 0 w 3"/>
                <a:gd name="T11" fmla="*/ 17 h 29"/>
                <a:gd name="T12" fmla="*/ 0 w 3"/>
                <a:gd name="T13" fmla="*/ 29 h 29"/>
                <a:gd name="T14" fmla="*/ 3 w 3"/>
                <a:gd name="T15" fmla="*/ 26 h 29"/>
                <a:gd name="T16" fmla="*/ 3 w 3"/>
                <a:gd name="T17" fmla="*/ 23 h 29"/>
                <a:gd name="T18" fmla="*/ 3 w 3"/>
                <a:gd name="T19" fmla="*/ 17 h 29"/>
                <a:gd name="T20" fmla="*/ 3 w 3"/>
                <a:gd name="T21" fmla="*/ 9 h 29"/>
                <a:gd name="T22" fmla="*/ 3 w 3"/>
                <a:gd name="T23" fmla="*/ 9 h 29"/>
                <a:gd name="T24" fmla="*/ 3 w 3"/>
                <a:gd name="T25" fmla="*/ 0 h 29"/>
                <a:gd name="T26" fmla="*/ 0 w 3"/>
                <a:gd name="T27"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29">
                  <a:moveTo>
                    <a:pt x="0" y="3"/>
                  </a:moveTo>
                  <a:lnTo>
                    <a:pt x="3" y="6"/>
                  </a:lnTo>
                  <a:lnTo>
                    <a:pt x="3" y="9"/>
                  </a:lnTo>
                  <a:lnTo>
                    <a:pt x="0" y="9"/>
                  </a:lnTo>
                  <a:lnTo>
                    <a:pt x="0" y="15"/>
                  </a:lnTo>
                  <a:lnTo>
                    <a:pt x="0" y="17"/>
                  </a:lnTo>
                  <a:lnTo>
                    <a:pt x="0" y="29"/>
                  </a:lnTo>
                  <a:lnTo>
                    <a:pt x="3" y="26"/>
                  </a:lnTo>
                  <a:lnTo>
                    <a:pt x="3" y="23"/>
                  </a:lnTo>
                  <a:lnTo>
                    <a:pt x="3" y="17"/>
                  </a:lnTo>
                  <a:lnTo>
                    <a:pt x="3" y="9"/>
                  </a:lnTo>
                  <a:lnTo>
                    <a:pt x="3" y="9"/>
                  </a:lnTo>
                  <a:lnTo>
                    <a:pt x="3" y="0"/>
                  </a:lnTo>
                  <a:lnTo>
                    <a:pt x="0" y="3"/>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86" name="Freeform 253"/>
            <p:cNvSpPr>
              <a:spLocks/>
            </p:cNvSpPr>
            <p:nvPr/>
          </p:nvSpPr>
          <p:spPr bwMode="auto">
            <a:xfrm>
              <a:off x="3644901" y="6210300"/>
              <a:ext cx="4763" cy="28575"/>
            </a:xfrm>
            <a:custGeom>
              <a:avLst/>
              <a:gdLst>
                <a:gd name="T0" fmla="*/ 1 w 1"/>
                <a:gd name="T1" fmla="*/ 0 h 6"/>
                <a:gd name="T2" fmla="*/ 1 w 1"/>
                <a:gd name="T3" fmla="*/ 2 h 6"/>
                <a:gd name="T4" fmla="*/ 0 w 1"/>
                <a:gd name="T5" fmla="*/ 3 h 6"/>
                <a:gd name="T6" fmla="*/ 0 w 1"/>
                <a:gd name="T7" fmla="*/ 4 h 6"/>
                <a:gd name="T8" fmla="*/ 1 w 1"/>
                <a:gd name="T9" fmla="*/ 5 h 6"/>
                <a:gd name="T10" fmla="*/ 1 w 1"/>
                <a:gd name="T11" fmla="*/ 6 h 6"/>
                <a:gd name="T12" fmla="*/ 1 w 1"/>
                <a:gd name="T13" fmla="*/ 3 h 6"/>
                <a:gd name="T14" fmla="*/ 1 w 1"/>
                <a:gd name="T15" fmla="*/ 2 h 6"/>
                <a:gd name="T16" fmla="*/ 1 w 1"/>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6">
                  <a:moveTo>
                    <a:pt x="1" y="0"/>
                  </a:moveTo>
                  <a:cubicBezTo>
                    <a:pt x="1" y="2"/>
                    <a:pt x="1" y="2"/>
                    <a:pt x="1" y="2"/>
                  </a:cubicBezTo>
                  <a:cubicBezTo>
                    <a:pt x="1" y="2"/>
                    <a:pt x="0" y="3"/>
                    <a:pt x="0" y="3"/>
                  </a:cubicBezTo>
                  <a:cubicBezTo>
                    <a:pt x="0" y="4"/>
                    <a:pt x="0" y="4"/>
                    <a:pt x="0" y="4"/>
                  </a:cubicBezTo>
                  <a:cubicBezTo>
                    <a:pt x="1" y="5"/>
                    <a:pt x="1" y="5"/>
                    <a:pt x="1" y="5"/>
                  </a:cubicBezTo>
                  <a:cubicBezTo>
                    <a:pt x="1" y="6"/>
                    <a:pt x="1" y="6"/>
                    <a:pt x="1" y="6"/>
                  </a:cubicBezTo>
                  <a:cubicBezTo>
                    <a:pt x="1" y="3"/>
                    <a:pt x="1" y="3"/>
                    <a:pt x="1" y="3"/>
                  </a:cubicBezTo>
                  <a:cubicBezTo>
                    <a:pt x="1" y="2"/>
                    <a:pt x="1" y="2"/>
                    <a:pt x="1" y="2"/>
                  </a:cubicBezTo>
                  <a:cubicBezTo>
                    <a:pt x="1" y="0"/>
                    <a:pt x="1" y="0"/>
                    <a:pt x="1"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87" name="Freeform 254"/>
            <p:cNvSpPr>
              <a:spLocks/>
            </p:cNvSpPr>
            <p:nvPr/>
          </p:nvSpPr>
          <p:spPr bwMode="auto">
            <a:xfrm>
              <a:off x="3644901" y="6210300"/>
              <a:ext cx="4763" cy="28575"/>
            </a:xfrm>
            <a:custGeom>
              <a:avLst/>
              <a:gdLst>
                <a:gd name="T0" fmla="*/ 1 w 1"/>
                <a:gd name="T1" fmla="*/ 0 h 6"/>
                <a:gd name="T2" fmla="*/ 1 w 1"/>
                <a:gd name="T3" fmla="*/ 2 h 6"/>
                <a:gd name="T4" fmla="*/ 0 w 1"/>
                <a:gd name="T5" fmla="*/ 3 h 6"/>
                <a:gd name="T6" fmla="*/ 0 w 1"/>
                <a:gd name="T7" fmla="*/ 4 h 6"/>
                <a:gd name="T8" fmla="*/ 1 w 1"/>
                <a:gd name="T9" fmla="*/ 5 h 6"/>
                <a:gd name="T10" fmla="*/ 1 w 1"/>
                <a:gd name="T11" fmla="*/ 6 h 6"/>
                <a:gd name="T12" fmla="*/ 1 w 1"/>
                <a:gd name="T13" fmla="*/ 3 h 6"/>
                <a:gd name="T14" fmla="*/ 1 w 1"/>
                <a:gd name="T15" fmla="*/ 2 h 6"/>
                <a:gd name="T16" fmla="*/ 1 w 1"/>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6">
                  <a:moveTo>
                    <a:pt x="1" y="0"/>
                  </a:moveTo>
                  <a:cubicBezTo>
                    <a:pt x="1" y="2"/>
                    <a:pt x="1" y="2"/>
                    <a:pt x="1" y="2"/>
                  </a:cubicBezTo>
                  <a:cubicBezTo>
                    <a:pt x="1" y="2"/>
                    <a:pt x="0" y="3"/>
                    <a:pt x="0" y="3"/>
                  </a:cubicBezTo>
                  <a:cubicBezTo>
                    <a:pt x="0" y="4"/>
                    <a:pt x="0" y="4"/>
                    <a:pt x="0" y="4"/>
                  </a:cubicBezTo>
                  <a:cubicBezTo>
                    <a:pt x="1" y="5"/>
                    <a:pt x="1" y="5"/>
                    <a:pt x="1" y="5"/>
                  </a:cubicBezTo>
                  <a:cubicBezTo>
                    <a:pt x="1" y="6"/>
                    <a:pt x="1" y="6"/>
                    <a:pt x="1" y="6"/>
                  </a:cubicBezTo>
                  <a:cubicBezTo>
                    <a:pt x="1" y="3"/>
                    <a:pt x="1" y="3"/>
                    <a:pt x="1" y="3"/>
                  </a:cubicBezTo>
                  <a:cubicBezTo>
                    <a:pt x="1" y="2"/>
                    <a:pt x="1" y="2"/>
                    <a:pt x="1" y="2"/>
                  </a:cubicBezTo>
                  <a:lnTo>
                    <a:pt x="1"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88" name="Freeform 255"/>
            <p:cNvSpPr>
              <a:spLocks/>
            </p:cNvSpPr>
            <p:nvPr/>
          </p:nvSpPr>
          <p:spPr bwMode="auto">
            <a:xfrm>
              <a:off x="3635376" y="6224587"/>
              <a:ext cx="4763" cy="19050"/>
            </a:xfrm>
            <a:custGeom>
              <a:avLst/>
              <a:gdLst>
                <a:gd name="T0" fmla="*/ 3 w 3"/>
                <a:gd name="T1" fmla="*/ 0 h 12"/>
                <a:gd name="T2" fmla="*/ 3 w 3"/>
                <a:gd name="T3" fmla="*/ 6 h 12"/>
                <a:gd name="T4" fmla="*/ 0 w 3"/>
                <a:gd name="T5" fmla="*/ 9 h 12"/>
                <a:gd name="T6" fmla="*/ 0 w 3"/>
                <a:gd name="T7" fmla="*/ 12 h 12"/>
                <a:gd name="T8" fmla="*/ 3 w 3"/>
                <a:gd name="T9" fmla="*/ 12 h 12"/>
                <a:gd name="T10" fmla="*/ 3 w 3"/>
                <a:gd name="T11" fmla="*/ 9 h 12"/>
                <a:gd name="T12" fmla="*/ 3 w 3"/>
                <a:gd name="T13" fmla="*/ 6 h 12"/>
                <a:gd name="T14" fmla="*/ 3 w 3"/>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2">
                  <a:moveTo>
                    <a:pt x="3" y="0"/>
                  </a:moveTo>
                  <a:lnTo>
                    <a:pt x="3" y="6"/>
                  </a:lnTo>
                  <a:lnTo>
                    <a:pt x="0" y="9"/>
                  </a:lnTo>
                  <a:lnTo>
                    <a:pt x="0" y="12"/>
                  </a:lnTo>
                  <a:lnTo>
                    <a:pt x="3" y="12"/>
                  </a:lnTo>
                  <a:lnTo>
                    <a:pt x="3" y="9"/>
                  </a:lnTo>
                  <a:lnTo>
                    <a:pt x="3" y="6"/>
                  </a:lnTo>
                  <a:lnTo>
                    <a:pt x="3"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89" name="Freeform 256"/>
            <p:cNvSpPr>
              <a:spLocks/>
            </p:cNvSpPr>
            <p:nvPr/>
          </p:nvSpPr>
          <p:spPr bwMode="auto">
            <a:xfrm>
              <a:off x="3635376" y="6224587"/>
              <a:ext cx="4763" cy="19050"/>
            </a:xfrm>
            <a:custGeom>
              <a:avLst/>
              <a:gdLst>
                <a:gd name="T0" fmla="*/ 3 w 3"/>
                <a:gd name="T1" fmla="*/ 0 h 12"/>
                <a:gd name="T2" fmla="*/ 3 w 3"/>
                <a:gd name="T3" fmla="*/ 6 h 12"/>
                <a:gd name="T4" fmla="*/ 0 w 3"/>
                <a:gd name="T5" fmla="*/ 9 h 12"/>
                <a:gd name="T6" fmla="*/ 0 w 3"/>
                <a:gd name="T7" fmla="*/ 12 h 12"/>
                <a:gd name="T8" fmla="*/ 3 w 3"/>
                <a:gd name="T9" fmla="*/ 12 h 12"/>
                <a:gd name="T10" fmla="*/ 3 w 3"/>
                <a:gd name="T11" fmla="*/ 9 h 12"/>
                <a:gd name="T12" fmla="*/ 3 w 3"/>
                <a:gd name="T13" fmla="*/ 6 h 12"/>
                <a:gd name="T14" fmla="*/ 3 w 3"/>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2">
                  <a:moveTo>
                    <a:pt x="3" y="0"/>
                  </a:moveTo>
                  <a:lnTo>
                    <a:pt x="3" y="6"/>
                  </a:lnTo>
                  <a:lnTo>
                    <a:pt x="0" y="9"/>
                  </a:lnTo>
                  <a:lnTo>
                    <a:pt x="0" y="12"/>
                  </a:lnTo>
                  <a:lnTo>
                    <a:pt x="3" y="12"/>
                  </a:lnTo>
                  <a:lnTo>
                    <a:pt x="3" y="9"/>
                  </a:lnTo>
                  <a:lnTo>
                    <a:pt x="3" y="6"/>
                  </a:lnTo>
                  <a:lnTo>
                    <a:pt x="3"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90" name="Freeform 257"/>
            <p:cNvSpPr>
              <a:spLocks/>
            </p:cNvSpPr>
            <p:nvPr/>
          </p:nvSpPr>
          <p:spPr bwMode="auto">
            <a:xfrm>
              <a:off x="3627438" y="6234112"/>
              <a:ext cx="3175" cy="26988"/>
            </a:xfrm>
            <a:custGeom>
              <a:avLst/>
              <a:gdLst>
                <a:gd name="T0" fmla="*/ 1 w 1"/>
                <a:gd name="T1" fmla="*/ 0 h 6"/>
                <a:gd name="T2" fmla="*/ 0 w 1"/>
                <a:gd name="T3" fmla="*/ 1 h 6"/>
                <a:gd name="T4" fmla="*/ 0 w 1"/>
                <a:gd name="T5" fmla="*/ 2 h 6"/>
                <a:gd name="T6" fmla="*/ 0 w 1"/>
                <a:gd name="T7" fmla="*/ 4 h 6"/>
                <a:gd name="T8" fmla="*/ 0 w 1"/>
                <a:gd name="T9" fmla="*/ 6 h 6"/>
                <a:gd name="T10" fmla="*/ 0 w 1"/>
                <a:gd name="T11" fmla="*/ 6 h 6"/>
                <a:gd name="T12" fmla="*/ 0 w 1"/>
                <a:gd name="T13" fmla="*/ 5 h 6"/>
                <a:gd name="T14" fmla="*/ 0 w 1"/>
                <a:gd name="T15" fmla="*/ 4 h 6"/>
                <a:gd name="T16" fmla="*/ 1 w 1"/>
                <a:gd name="T17" fmla="*/ 3 h 6"/>
                <a:gd name="T18" fmla="*/ 1 w 1"/>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6">
                  <a:moveTo>
                    <a:pt x="1" y="0"/>
                  </a:moveTo>
                  <a:cubicBezTo>
                    <a:pt x="0" y="1"/>
                    <a:pt x="0" y="1"/>
                    <a:pt x="0" y="1"/>
                  </a:cubicBezTo>
                  <a:cubicBezTo>
                    <a:pt x="0" y="2"/>
                    <a:pt x="0" y="2"/>
                    <a:pt x="0" y="2"/>
                  </a:cubicBezTo>
                  <a:cubicBezTo>
                    <a:pt x="0" y="4"/>
                    <a:pt x="0" y="4"/>
                    <a:pt x="0" y="4"/>
                  </a:cubicBezTo>
                  <a:cubicBezTo>
                    <a:pt x="0" y="6"/>
                    <a:pt x="0" y="6"/>
                    <a:pt x="0" y="6"/>
                  </a:cubicBezTo>
                  <a:cubicBezTo>
                    <a:pt x="0" y="6"/>
                    <a:pt x="0" y="6"/>
                    <a:pt x="0" y="6"/>
                  </a:cubicBezTo>
                  <a:cubicBezTo>
                    <a:pt x="0" y="5"/>
                    <a:pt x="0" y="5"/>
                    <a:pt x="0" y="5"/>
                  </a:cubicBezTo>
                  <a:cubicBezTo>
                    <a:pt x="0" y="4"/>
                    <a:pt x="0" y="4"/>
                    <a:pt x="0" y="4"/>
                  </a:cubicBezTo>
                  <a:cubicBezTo>
                    <a:pt x="0" y="4"/>
                    <a:pt x="1" y="3"/>
                    <a:pt x="1" y="3"/>
                  </a:cubicBezTo>
                  <a:cubicBezTo>
                    <a:pt x="1" y="3"/>
                    <a:pt x="1" y="0"/>
                    <a:pt x="1"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91" name="Freeform 258"/>
            <p:cNvSpPr>
              <a:spLocks/>
            </p:cNvSpPr>
            <p:nvPr/>
          </p:nvSpPr>
          <p:spPr bwMode="auto">
            <a:xfrm>
              <a:off x="3627438" y="6234112"/>
              <a:ext cx="3175" cy="26988"/>
            </a:xfrm>
            <a:custGeom>
              <a:avLst/>
              <a:gdLst>
                <a:gd name="T0" fmla="*/ 1 w 1"/>
                <a:gd name="T1" fmla="*/ 0 h 6"/>
                <a:gd name="T2" fmla="*/ 0 w 1"/>
                <a:gd name="T3" fmla="*/ 1 h 6"/>
                <a:gd name="T4" fmla="*/ 0 w 1"/>
                <a:gd name="T5" fmla="*/ 2 h 6"/>
                <a:gd name="T6" fmla="*/ 0 w 1"/>
                <a:gd name="T7" fmla="*/ 4 h 6"/>
                <a:gd name="T8" fmla="*/ 0 w 1"/>
                <a:gd name="T9" fmla="*/ 6 h 6"/>
                <a:gd name="T10" fmla="*/ 0 w 1"/>
                <a:gd name="T11" fmla="*/ 6 h 6"/>
                <a:gd name="T12" fmla="*/ 0 w 1"/>
                <a:gd name="T13" fmla="*/ 5 h 6"/>
                <a:gd name="T14" fmla="*/ 0 w 1"/>
                <a:gd name="T15" fmla="*/ 4 h 6"/>
                <a:gd name="T16" fmla="*/ 1 w 1"/>
                <a:gd name="T17" fmla="*/ 3 h 6"/>
                <a:gd name="T18" fmla="*/ 1 w 1"/>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6">
                  <a:moveTo>
                    <a:pt x="1" y="0"/>
                  </a:moveTo>
                  <a:cubicBezTo>
                    <a:pt x="0" y="1"/>
                    <a:pt x="0" y="1"/>
                    <a:pt x="0" y="1"/>
                  </a:cubicBezTo>
                  <a:cubicBezTo>
                    <a:pt x="0" y="2"/>
                    <a:pt x="0" y="2"/>
                    <a:pt x="0" y="2"/>
                  </a:cubicBezTo>
                  <a:cubicBezTo>
                    <a:pt x="0" y="4"/>
                    <a:pt x="0" y="4"/>
                    <a:pt x="0" y="4"/>
                  </a:cubicBezTo>
                  <a:cubicBezTo>
                    <a:pt x="0" y="6"/>
                    <a:pt x="0" y="6"/>
                    <a:pt x="0" y="6"/>
                  </a:cubicBezTo>
                  <a:cubicBezTo>
                    <a:pt x="0" y="6"/>
                    <a:pt x="0" y="6"/>
                    <a:pt x="0" y="6"/>
                  </a:cubicBezTo>
                  <a:cubicBezTo>
                    <a:pt x="0" y="5"/>
                    <a:pt x="0" y="5"/>
                    <a:pt x="0" y="5"/>
                  </a:cubicBezTo>
                  <a:cubicBezTo>
                    <a:pt x="0" y="4"/>
                    <a:pt x="0" y="4"/>
                    <a:pt x="0" y="4"/>
                  </a:cubicBezTo>
                  <a:cubicBezTo>
                    <a:pt x="0" y="4"/>
                    <a:pt x="1" y="3"/>
                    <a:pt x="1" y="3"/>
                  </a:cubicBezTo>
                  <a:cubicBezTo>
                    <a:pt x="1" y="3"/>
                    <a:pt x="1" y="0"/>
                    <a:pt x="1" y="0"/>
                  </a:cubicBez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92" name="Freeform 259"/>
            <p:cNvSpPr>
              <a:spLocks/>
            </p:cNvSpPr>
            <p:nvPr/>
          </p:nvSpPr>
          <p:spPr bwMode="auto">
            <a:xfrm>
              <a:off x="3617913" y="6234112"/>
              <a:ext cx="4763" cy="22225"/>
            </a:xfrm>
            <a:custGeom>
              <a:avLst/>
              <a:gdLst>
                <a:gd name="T0" fmla="*/ 0 w 3"/>
                <a:gd name="T1" fmla="*/ 0 h 14"/>
                <a:gd name="T2" fmla="*/ 0 w 3"/>
                <a:gd name="T3" fmla="*/ 0 h 14"/>
                <a:gd name="T4" fmla="*/ 0 w 3"/>
                <a:gd name="T5" fmla="*/ 8 h 14"/>
                <a:gd name="T6" fmla="*/ 0 w 3"/>
                <a:gd name="T7" fmla="*/ 14 h 14"/>
                <a:gd name="T8" fmla="*/ 0 w 3"/>
                <a:gd name="T9" fmla="*/ 8 h 14"/>
                <a:gd name="T10" fmla="*/ 3 w 3"/>
                <a:gd name="T11" fmla="*/ 6 h 14"/>
                <a:gd name="T12" fmla="*/ 0 w 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0" y="0"/>
                  </a:moveTo>
                  <a:lnTo>
                    <a:pt x="0" y="0"/>
                  </a:lnTo>
                  <a:lnTo>
                    <a:pt x="0" y="8"/>
                  </a:lnTo>
                  <a:lnTo>
                    <a:pt x="0" y="14"/>
                  </a:lnTo>
                  <a:lnTo>
                    <a:pt x="0" y="8"/>
                  </a:lnTo>
                  <a:lnTo>
                    <a:pt x="3" y="6"/>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93" name="Freeform 260"/>
            <p:cNvSpPr>
              <a:spLocks/>
            </p:cNvSpPr>
            <p:nvPr/>
          </p:nvSpPr>
          <p:spPr bwMode="auto">
            <a:xfrm>
              <a:off x="3617913" y="6234112"/>
              <a:ext cx="4763" cy="22225"/>
            </a:xfrm>
            <a:custGeom>
              <a:avLst/>
              <a:gdLst>
                <a:gd name="T0" fmla="*/ 0 w 3"/>
                <a:gd name="T1" fmla="*/ 0 h 14"/>
                <a:gd name="T2" fmla="*/ 0 w 3"/>
                <a:gd name="T3" fmla="*/ 0 h 14"/>
                <a:gd name="T4" fmla="*/ 0 w 3"/>
                <a:gd name="T5" fmla="*/ 8 h 14"/>
                <a:gd name="T6" fmla="*/ 0 w 3"/>
                <a:gd name="T7" fmla="*/ 14 h 14"/>
                <a:gd name="T8" fmla="*/ 0 w 3"/>
                <a:gd name="T9" fmla="*/ 8 h 14"/>
                <a:gd name="T10" fmla="*/ 3 w 3"/>
                <a:gd name="T11" fmla="*/ 6 h 14"/>
                <a:gd name="T12" fmla="*/ 0 w 3"/>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0" y="0"/>
                  </a:moveTo>
                  <a:lnTo>
                    <a:pt x="0" y="0"/>
                  </a:lnTo>
                  <a:lnTo>
                    <a:pt x="0" y="8"/>
                  </a:lnTo>
                  <a:lnTo>
                    <a:pt x="0" y="14"/>
                  </a:lnTo>
                  <a:lnTo>
                    <a:pt x="0" y="8"/>
                  </a:lnTo>
                  <a:lnTo>
                    <a:pt x="3" y="6"/>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94" name="Freeform 261"/>
            <p:cNvSpPr>
              <a:spLocks/>
            </p:cNvSpPr>
            <p:nvPr/>
          </p:nvSpPr>
          <p:spPr bwMode="auto">
            <a:xfrm>
              <a:off x="3608388" y="6243637"/>
              <a:ext cx="4763" cy="3175"/>
            </a:xfrm>
            <a:custGeom>
              <a:avLst/>
              <a:gdLst>
                <a:gd name="T0" fmla="*/ 0 w 3"/>
                <a:gd name="T1" fmla="*/ 0 h 2"/>
                <a:gd name="T2" fmla="*/ 0 w 3"/>
                <a:gd name="T3" fmla="*/ 2 h 2"/>
                <a:gd name="T4" fmla="*/ 0 w 3"/>
                <a:gd name="T5" fmla="*/ 2 h 2"/>
                <a:gd name="T6" fmla="*/ 0 w 3"/>
                <a:gd name="T7" fmla="*/ 2 h 2"/>
                <a:gd name="T8" fmla="*/ 0 w 3"/>
                <a:gd name="T9" fmla="*/ 2 h 2"/>
                <a:gd name="T10" fmla="*/ 3 w 3"/>
                <a:gd name="T11" fmla="*/ 0 h 2"/>
                <a:gd name="T12" fmla="*/ 0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0" y="0"/>
                  </a:moveTo>
                  <a:lnTo>
                    <a:pt x="0" y="2"/>
                  </a:lnTo>
                  <a:lnTo>
                    <a:pt x="0" y="2"/>
                  </a:lnTo>
                  <a:lnTo>
                    <a:pt x="0" y="2"/>
                  </a:lnTo>
                  <a:lnTo>
                    <a:pt x="0" y="2"/>
                  </a:lnTo>
                  <a:lnTo>
                    <a:pt x="3" y="0"/>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95" name="Freeform 262"/>
            <p:cNvSpPr>
              <a:spLocks/>
            </p:cNvSpPr>
            <p:nvPr/>
          </p:nvSpPr>
          <p:spPr bwMode="auto">
            <a:xfrm>
              <a:off x="3608388" y="6243637"/>
              <a:ext cx="4763" cy="3175"/>
            </a:xfrm>
            <a:custGeom>
              <a:avLst/>
              <a:gdLst>
                <a:gd name="T0" fmla="*/ 0 w 3"/>
                <a:gd name="T1" fmla="*/ 0 h 2"/>
                <a:gd name="T2" fmla="*/ 0 w 3"/>
                <a:gd name="T3" fmla="*/ 2 h 2"/>
                <a:gd name="T4" fmla="*/ 0 w 3"/>
                <a:gd name="T5" fmla="*/ 2 h 2"/>
                <a:gd name="T6" fmla="*/ 0 w 3"/>
                <a:gd name="T7" fmla="*/ 2 h 2"/>
                <a:gd name="T8" fmla="*/ 0 w 3"/>
                <a:gd name="T9" fmla="*/ 2 h 2"/>
                <a:gd name="T10" fmla="*/ 3 w 3"/>
                <a:gd name="T11" fmla="*/ 0 h 2"/>
                <a:gd name="T12" fmla="*/ 0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0" y="0"/>
                  </a:moveTo>
                  <a:lnTo>
                    <a:pt x="0" y="2"/>
                  </a:lnTo>
                  <a:lnTo>
                    <a:pt x="0" y="2"/>
                  </a:lnTo>
                  <a:lnTo>
                    <a:pt x="0" y="2"/>
                  </a:lnTo>
                  <a:lnTo>
                    <a:pt x="0" y="2"/>
                  </a:lnTo>
                  <a:lnTo>
                    <a:pt x="3" y="0"/>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96" name="Freeform 263"/>
            <p:cNvSpPr>
              <a:spLocks/>
            </p:cNvSpPr>
            <p:nvPr/>
          </p:nvSpPr>
          <p:spPr bwMode="auto">
            <a:xfrm>
              <a:off x="3654426" y="6200775"/>
              <a:ext cx="4763" cy="23813"/>
            </a:xfrm>
            <a:custGeom>
              <a:avLst/>
              <a:gdLst>
                <a:gd name="T0" fmla="*/ 3 w 3"/>
                <a:gd name="T1" fmla="*/ 0 h 15"/>
                <a:gd name="T2" fmla="*/ 0 w 3"/>
                <a:gd name="T3" fmla="*/ 3 h 15"/>
                <a:gd name="T4" fmla="*/ 3 w 3"/>
                <a:gd name="T5" fmla="*/ 6 h 15"/>
                <a:gd name="T6" fmla="*/ 0 w 3"/>
                <a:gd name="T7" fmla="*/ 9 h 15"/>
                <a:gd name="T8" fmla="*/ 0 w 3"/>
                <a:gd name="T9" fmla="*/ 9 h 15"/>
                <a:gd name="T10" fmla="*/ 0 w 3"/>
                <a:gd name="T11" fmla="*/ 15 h 15"/>
                <a:gd name="T12" fmla="*/ 0 w 3"/>
                <a:gd name="T13" fmla="*/ 15 h 15"/>
                <a:gd name="T14" fmla="*/ 3 w 3"/>
                <a:gd name="T15" fmla="*/ 15 h 15"/>
                <a:gd name="T16" fmla="*/ 3 w 3"/>
                <a:gd name="T17" fmla="*/ 15 h 15"/>
                <a:gd name="T18" fmla="*/ 3 w 3"/>
                <a:gd name="T19" fmla="*/ 15 h 15"/>
                <a:gd name="T20" fmla="*/ 3 w 3"/>
                <a:gd name="T21" fmla="*/ 12 h 15"/>
                <a:gd name="T22" fmla="*/ 3 w 3"/>
                <a:gd name="T23" fmla="*/ 9 h 15"/>
                <a:gd name="T24" fmla="*/ 3 w 3"/>
                <a:gd name="T25" fmla="*/ 6 h 15"/>
                <a:gd name="T26" fmla="*/ 3 w 3"/>
                <a:gd name="T27" fmla="*/ 3 h 15"/>
                <a:gd name="T28" fmla="*/ 3 w 3"/>
                <a:gd name="T29" fmla="*/ 0 h 15"/>
                <a:gd name="T30" fmla="*/ 3 w 3"/>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15">
                  <a:moveTo>
                    <a:pt x="3" y="0"/>
                  </a:moveTo>
                  <a:lnTo>
                    <a:pt x="0" y="3"/>
                  </a:lnTo>
                  <a:lnTo>
                    <a:pt x="3" y="6"/>
                  </a:lnTo>
                  <a:lnTo>
                    <a:pt x="0" y="9"/>
                  </a:lnTo>
                  <a:lnTo>
                    <a:pt x="0" y="9"/>
                  </a:lnTo>
                  <a:lnTo>
                    <a:pt x="0" y="15"/>
                  </a:lnTo>
                  <a:lnTo>
                    <a:pt x="0" y="15"/>
                  </a:lnTo>
                  <a:lnTo>
                    <a:pt x="3" y="15"/>
                  </a:lnTo>
                  <a:lnTo>
                    <a:pt x="3" y="15"/>
                  </a:lnTo>
                  <a:lnTo>
                    <a:pt x="3" y="15"/>
                  </a:lnTo>
                  <a:lnTo>
                    <a:pt x="3" y="12"/>
                  </a:lnTo>
                  <a:lnTo>
                    <a:pt x="3" y="9"/>
                  </a:lnTo>
                  <a:lnTo>
                    <a:pt x="3" y="6"/>
                  </a:lnTo>
                  <a:lnTo>
                    <a:pt x="3" y="3"/>
                  </a:lnTo>
                  <a:lnTo>
                    <a:pt x="3" y="0"/>
                  </a:lnTo>
                  <a:lnTo>
                    <a:pt x="3"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97" name="Freeform 264"/>
            <p:cNvSpPr>
              <a:spLocks/>
            </p:cNvSpPr>
            <p:nvPr/>
          </p:nvSpPr>
          <p:spPr bwMode="auto">
            <a:xfrm>
              <a:off x="3654426" y="6200775"/>
              <a:ext cx="4763" cy="23813"/>
            </a:xfrm>
            <a:custGeom>
              <a:avLst/>
              <a:gdLst>
                <a:gd name="T0" fmla="*/ 3 w 3"/>
                <a:gd name="T1" fmla="*/ 0 h 15"/>
                <a:gd name="T2" fmla="*/ 0 w 3"/>
                <a:gd name="T3" fmla="*/ 3 h 15"/>
                <a:gd name="T4" fmla="*/ 3 w 3"/>
                <a:gd name="T5" fmla="*/ 6 h 15"/>
                <a:gd name="T6" fmla="*/ 0 w 3"/>
                <a:gd name="T7" fmla="*/ 9 h 15"/>
                <a:gd name="T8" fmla="*/ 0 w 3"/>
                <a:gd name="T9" fmla="*/ 9 h 15"/>
                <a:gd name="T10" fmla="*/ 0 w 3"/>
                <a:gd name="T11" fmla="*/ 15 h 15"/>
                <a:gd name="T12" fmla="*/ 0 w 3"/>
                <a:gd name="T13" fmla="*/ 15 h 15"/>
                <a:gd name="T14" fmla="*/ 3 w 3"/>
                <a:gd name="T15" fmla="*/ 15 h 15"/>
                <a:gd name="T16" fmla="*/ 3 w 3"/>
                <a:gd name="T17" fmla="*/ 15 h 15"/>
                <a:gd name="T18" fmla="*/ 3 w 3"/>
                <a:gd name="T19" fmla="*/ 15 h 15"/>
                <a:gd name="T20" fmla="*/ 3 w 3"/>
                <a:gd name="T21" fmla="*/ 12 h 15"/>
                <a:gd name="T22" fmla="*/ 3 w 3"/>
                <a:gd name="T23" fmla="*/ 9 h 15"/>
                <a:gd name="T24" fmla="*/ 3 w 3"/>
                <a:gd name="T25" fmla="*/ 6 h 15"/>
                <a:gd name="T26" fmla="*/ 3 w 3"/>
                <a:gd name="T27" fmla="*/ 3 h 15"/>
                <a:gd name="T28" fmla="*/ 3 w 3"/>
                <a:gd name="T29" fmla="*/ 0 h 15"/>
                <a:gd name="T30" fmla="*/ 3 w 3"/>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15">
                  <a:moveTo>
                    <a:pt x="3" y="0"/>
                  </a:moveTo>
                  <a:lnTo>
                    <a:pt x="0" y="3"/>
                  </a:lnTo>
                  <a:lnTo>
                    <a:pt x="3" y="6"/>
                  </a:lnTo>
                  <a:lnTo>
                    <a:pt x="0" y="9"/>
                  </a:lnTo>
                  <a:lnTo>
                    <a:pt x="0" y="9"/>
                  </a:lnTo>
                  <a:lnTo>
                    <a:pt x="0" y="15"/>
                  </a:lnTo>
                  <a:lnTo>
                    <a:pt x="0" y="15"/>
                  </a:lnTo>
                  <a:lnTo>
                    <a:pt x="3" y="15"/>
                  </a:lnTo>
                  <a:lnTo>
                    <a:pt x="3" y="15"/>
                  </a:lnTo>
                  <a:lnTo>
                    <a:pt x="3" y="15"/>
                  </a:lnTo>
                  <a:lnTo>
                    <a:pt x="3" y="12"/>
                  </a:lnTo>
                  <a:lnTo>
                    <a:pt x="3" y="9"/>
                  </a:lnTo>
                  <a:lnTo>
                    <a:pt x="3" y="6"/>
                  </a:lnTo>
                  <a:lnTo>
                    <a:pt x="3" y="3"/>
                  </a:lnTo>
                  <a:lnTo>
                    <a:pt x="3" y="0"/>
                  </a:lnTo>
                  <a:lnTo>
                    <a:pt x="3"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98" name="Freeform 265"/>
            <p:cNvSpPr>
              <a:spLocks/>
            </p:cNvSpPr>
            <p:nvPr/>
          </p:nvSpPr>
          <p:spPr bwMode="auto">
            <a:xfrm>
              <a:off x="3663951" y="6191250"/>
              <a:ext cx="9525" cy="38100"/>
            </a:xfrm>
            <a:custGeom>
              <a:avLst/>
              <a:gdLst>
                <a:gd name="T0" fmla="*/ 3 w 6"/>
                <a:gd name="T1" fmla="*/ 0 h 24"/>
                <a:gd name="T2" fmla="*/ 3 w 6"/>
                <a:gd name="T3" fmla="*/ 9 h 24"/>
                <a:gd name="T4" fmla="*/ 3 w 6"/>
                <a:gd name="T5" fmla="*/ 12 h 24"/>
                <a:gd name="T6" fmla="*/ 3 w 6"/>
                <a:gd name="T7" fmla="*/ 18 h 24"/>
                <a:gd name="T8" fmla="*/ 0 w 6"/>
                <a:gd name="T9" fmla="*/ 21 h 24"/>
                <a:gd name="T10" fmla="*/ 3 w 6"/>
                <a:gd name="T11" fmla="*/ 24 h 24"/>
                <a:gd name="T12" fmla="*/ 3 w 6"/>
                <a:gd name="T13" fmla="*/ 21 h 24"/>
                <a:gd name="T14" fmla="*/ 6 w 6"/>
                <a:gd name="T15" fmla="*/ 18 h 24"/>
                <a:gd name="T16" fmla="*/ 6 w 6"/>
                <a:gd name="T17" fmla="*/ 15 h 24"/>
                <a:gd name="T18" fmla="*/ 3 w 6"/>
                <a:gd name="T19" fmla="*/ 12 h 24"/>
                <a:gd name="T20" fmla="*/ 3 w 6"/>
                <a:gd name="T21" fmla="*/ 6 h 24"/>
                <a:gd name="T22" fmla="*/ 3 w 6"/>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24">
                  <a:moveTo>
                    <a:pt x="3" y="0"/>
                  </a:moveTo>
                  <a:lnTo>
                    <a:pt x="3" y="9"/>
                  </a:lnTo>
                  <a:lnTo>
                    <a:pt x="3" y="12"/>
                  </a:lnTo>
                  <a:lnTo>
                    <a:pt x="3" y="18"/>
                  </a:lnTo>
                  <a:lnTo>
                    <a:pt x="0" y="21"/>
                  </a:lnTo>
                  <a:lnTo>
                    <a:pt x="3" y="24"/>
                  </a:lnTo>
                  <a:lnTo>
                    <a:pt x="3" y="21"/>
                  </a:lnTo>
                  <a:lnTo>
                    <a:pt x="6" y="18"/>
                  </a:lnTo>
                  <a:lnTo>
                    <a:pt x="6" y="15"/>
                  </a:lnTo>
                  <a:lnTo>
                    <a:pt x="3" y="12"/>
                  </a:lnTo>
                  <a:lnTo>
                    <a:pt x="3" y="6"/>
                  </a:lnTo>
                  <a:lnTo>
                    <a:pt x="3"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799" name="Freeform 266"/>
            <p:cNvSpPr>
              <a:spLocks/>
            </p:cNvSpPr>
            <p:nvPr/>
          </p:nvSpPr>
          <p:spPr bwMode="auto">
            <a:xfrm>
              <a:off x="3663951" y="6191250"/>
              <a:ext cx="9525" cy="38100"/>
            </a:xfrm>
            <a:custGeom>
              <a:avLst/>
              <a:gdLst>
                <a:gd name="T0" fmla="*/ 3 w 6"/>
                <a:gd name="T1" fmla="*/ 0 h 24"/>
                <a:gd name="T2" fmla="*/ 3 w 6"/>
                <a:gd name="T3" fmla="*/ 9 h 24"/>
                <a:gd name="T4" fmla="*/ 3 w 6"/>
                <a:gd name="T5" fmla="*/ 12 h 24"/>
                <a:gd name="T6" fmla="*/ 3 w 6"/>
                <a:gd name="T7" fmla="*/ 18 h 24"/>
                <a:gd name="T8" fmla="*/ 0 w 6"/>
                <a:gd name="T9" fmla="*/ 21 h 24"/>
                <a:gd name="T10" fmla="*/ 3 w 6"/>
                <a:gd name="T11" fmla="*/ 24 h 24"/>
                <a:gd name="T12" fmla="*/ 3 w 6"/>
                <a:gd name="T13" fmla="*/ 21 h 24"/>
                <a:gd name="T14" fmla="*/ 6 w 6"/>
                <a:gd name="T15" fmla="*/ 18 h 24"/>
                <a:gd name="T16" fmla="*/ 6 w 6"/>
                <a:gd name="T17" fmla="*/ 15 h 24"/>
                <a:gd name="T18" fmla="*/ 3 w 6"/>
                <a:gd name="T19" fmla="*/ 12 h 24"/>
                <a:gd name="T20" fmla="*/ 3 w 6"/>
                <a:gd name="T21" fmla="*/ 6 h 24"/>
                <a:gd name="T22" fmla="*/ 3 w 6"/>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24">
                  <a:moveTo>
                    <a:pt x="3" y="0"/>
                  </a:moveTo>
                  <a:lnTo>
                    <a:pt x="3" y="9"/>
                  </a:lnTo>
                  <a:lnTo>
                    <a:pt x="3" y="12"/>
                  </a:lnTo>
                  <a:lnTo>
                    <a:pt x="3" y="18"/>
                  </a:lnTo>
                  <a:lnTo>
                    <a:pt x="0" y="21"/>
                  </a:lnTo>
                  <a:lnTo>
                    <a:pt x="3" y="24"/>
                  </a:lnTo>
                  <a:lnTo>
                    <a:pt x="3" y="21"/>
                  </a:lnTo>
                  <a:lnTo>
                    <a:pt x="6" y="18"/>
                  </a:lnTo>
                  <a:lnTo>
                    <a:pt x="6" y="15"/>
                  </a:lnTo>
                  <a:lnTo>
                    <a:pt x="3" y="12"/>
                  </a:lnTo>
                  <a:lnTo>
                    <a:pt x="3" y="6"/>
                  </a:lnTo>
                  <a:lnTo>
                    <a:pt x="3"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00" name="Freeform 267"/>
            <p:cNvSpPr>
              <a:spLocks/>
            </p:cNvSpPr>
            <p:nvPr/>
          </p:nvSpPr>
          <p:spPr bwMode="auto">
            <a:xfrm>
              <a:off x="3654426" y="6229350"/>
              <a:ext cx="4763" cy="22225"/>
            </a:xfrm>
            <a:custGeom>
              <a:avLst/>
              <a:gdLst>
                <a:gd name="T0" fmla="*/ 3 w 3"/>
                <a:gd name="T1" fmla="*/ 0 h 14"/>
                <a:gd name="T2" fmla="*/ 0 w 3"/>
                <a:gd name="T3" fmla="*/ 6 h 14"/>
                <a:gd name="T4" fmla="*/ 0 w 3"/>
                <a:gd name="T5" fmla="*/ 11 h 14"/>
                <a:gd name="T6" fmla="*/ 0 w 3"/>
                <a:gd name="T7" fmla="*/ 14 h 14"/>
                <a:gd name="T8" fmla="*/ 3 w 3"/>
                <a:gd name="T9" fmla="*/ 11 h 14"/>
                <a:gd name="T10" fmla="*/ 3 w 3"/>
                <a:gd name="T11" fmla="*/ 9 h 14"/>
                <a:gd name="T12" fmla="*/ 3 w 3"/>
                <a:gd name="T13" fmla="*/ 3 h 14"/>
                <a:gd name="T14" fmla="*/ 3 w 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4">
                  <a:moveTo>
                    <a:pt x="3" y="0"/>
                  </a:moveTo>
                  <a:lnTo>
                    <a:pt x="0" y="6"/>
                  </a:lnTo>
                  <a:lnTo>
                    <a:pt x="0" y="11"/>
                  </a:lnTo>
                  <a:lnTo>
                    <a:pt x="0" y="14"/>
                  </a:lnTo>
                  <a:lnTo>
                    <a:pt x="3" y="11"/>
                  </a:lnTo>
                  <a:lnTo>
                    <a:pt x="3" y="9"/>
                  </a:lnTo>
                  <a:lnTo>
                    <a:pt x="3" y="3"/>
                  </a:lnTo>
                  <a:lnTo>
                    <a:pt x="3"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01" name="Freeform 268"/>
            <p:cNvSpPr>
              <a:spLocks/>
            </p:cNvSpPr>
            <p:nvPr/>
          </p:nvSpPr>
          <p:spPr bwMode="auto">
            <a:xfrm>
              <a:off x="3654426" y="6229350"/>
              <a:ext cx="4763" cy="22225"/>
            </a:xfrm>
            <a:custGeom>
              <a:avLst/>
              <a:gdLst>
                <a:gd name="T0" fmla="*/ 3 w 3"/>
                <a:gd name="T1" fmla="*/ 0 h 14"/>
                <a:gd name="T2" fmla="*/ 0 w 3"/>
                <a:gd name="T3" fmla="*/ 6 h 14"/>
                <a:gd name="T4" fmla="*/ 0 w 3"/>
                <a:gd name="T5" fmla="*/ 11 h 14"/>
                <a:gd name="T6" fmla="*/ 0 w 3"/>
                <a:gd name="T7" fmla="*/ 14 h 14"/>
                <a:gd name="T8" fmla="*/ 3 w 3"/>
                <a:gd name="T9" fmla="*/ 11 h 14"/>
                <a:gd name="T10" fmla="*/ 3 w 3"/>
                <a:gd name="T11" fmla="*/ 9 h 14"/>
                <a:gd name="T12" fmla="*/ 3 w 3"/>
                <a:gd name="T13" fmla="*/ 3 h 14"/>
                <a:gd name="T14" fmla="*/ 3 w 3"/>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4">
                  <a:moveTo>
                    <a:pt x="3" y="0"/>
                  </a:moveTo>
                  <a:lnTo>
                    <a:pt x="0" y="6"/>
                  </a:lnTo>
                  <a:lnTo>
                    <a:pt x="0" y="11"/>
                  </a:lnTo>
                  <a:lnTo>
                    <a:pt x="0" y="14"/>
                  </a:lnTo>
                  <a:lnTo>
                    <a:pt x="3" y="11"/>
                  </a:lnTo>
                  <a:lnTo>
                    <a:pt x="3" y="9"/>
                  </a:lnTo>
                  <a:lnTo>
                    <a:pt x="3" y="3"/>
                  </a:lnTo>
                  <a:lnTo>
                    <a:pt x="3"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02" name="Freeform 269"/>
            <p:cNvSpPr>
              <a:spLocks/>
            </p:cNvSpPr>
            <p:nvPr/>
          </p:nvSpPr>
          <p:spPr bwMode="auto">
            <a:xfrm>
              <a:off x="3663951" y="6229350"/>
              <a:ext cx="0" cy="17463"/>
            </a:xfrm>
            <a:custGeom>
              <a:avLst/>
              <a:gdLst>
                <a:gd name="T0" fmla="*/ 0 h 11"/>
                <a:gd name="T1" fmla="*/ 6 h 11"/>
                <a:gd name="T2" fmla="*/ 11 h 11"/>
                <a:gd name="T3" fmla="*/ 11 h 11"/>
                <a:gd name="T4" fmla="*/ 9 h 11"/>
                <a:gd name="T5" fmla="*/ 6 h 11"/>
                <a:gd name="T6" fmla="*/ 0 h 11"/>
              </a:gdLst>
              <a:ahLst/>
              <a:cxnLst>
                <a:cxn ang="0">
                  <a:pos x="0" y="T0"/>
                </a:cxn>
                <a:cxn ang="0">
                  <a:pos x="0" y="T1"/>
                </a:cxn>
                <a:cxn ang="0">
                  <a:pos x="0" y="T2"/>
                </a:cxn>
                <a:cxn ang="0">
                  <a:pos x="0" y="T3"/>
                </a:cxn>
                <a:cxn ang="0">
                  <a:pos x="0" y="T4"/>
                </a:cxn>
                <a:cxn ang="0">
                  <a:pos x="0" y="T5"/>
                </a:cxn>
                <a:cxn ang="0">
                  <a:pos x="0" y="T6"/>
                </a:cxn>
              </a:cxnLst>
              <a:rect l="0" t="0" r="r" b="b"/>
              <a:pathLst>
                <a:path h="11">
                  <a:moveTo>
                    <a:pt x="0" y="0"/>
                  </a:moveTo>
                  <a:lnTo>
                    <a:pt x="0" y="6"/>
                  </a:lnTo>
                  <a:lnTo>
                    <a:pt x="0" y="11"/>
                  </a:lnTo>
                  <a:lnTo>
                    <a:pt x="0" y="11"/>
                  </a:lnTo>
                  <a:lnTo>
                    <a:pt x="0" y="9"/>
                  </a:lnTo>
                  <a:lnTo>
                    <a:pt x="0" y="6"/>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03" name="Freeform 270"/>
            <p:cNvSpPr>
              <a:spLocks/>
            </p:cNvSpPr>
            <p:nvPr/>
          </p:nvSpPr>
          <p:spPr bwMode="auto">
            <a:xfrm>
              <a:off x="3663951" y="6229350"/>
              <a:ext cx="0" cy="17463"/>
            </a:xfrm>
            <a:custGeom>
              <a:avLst/>
              <a:gdLst>
                <a:gd name="T0" fmla="*/ 0 h 11"/>
                <a:gd name="T1" fmla="*/ 6 h 11"/>
                <a:gd name="T2" fmla="*/ 11 h 11"/>
                <a:gd name="T3" fmla="*/ 11 h 11"/>
                <a:gd name="T4" fmla="*/ 9 h 11"/>
                <a:gd name="T5" fmla="*/ 6 h 11"/>
                <a:gd name="T6" fmla="*/ 0 h 11"/>
              </a:gdLst>
              <a:ahLst/>
              <a:cxnLst>
                <a:cxn ang="0">
                  <a:pos x="0" y="T0"/>
                </a:cxn>
                <a:cxn ang="0">
                  <a:pos x="0" y="T1"/>
                </a:cxn>
                <a:cxn ang="0">
                  <a:pos x="0" y="T2"/>
                </a:cxn>
                <a:cxn ang="0">
                  <a:pos x="0" y="T3"/>
                </a:cxn>
                <a:cxn ang="0">
                  <a:pos x="0" y="T4"/>
                </a:cxn>
                <a:cxn ang="0">
                  <a:pos x="0" y="T5"/>
                </a:cxn>
                <a:cxn ang="0">
                  <a:pos x="0" y="T6"/>
                </a:cxn>
              </a:cxnLst>
              <a:rect l="0" t="0" r="r" b="b"/>
              <a:pathLst>
                <a:path h="11">
                  <a:moveTo>
                    <a:pt x="0" y="0"/>
                  </a:moveTo>
                  <a:lnTo>
                    <a:pt x="0" y="6"/>
                  </a:lnTo>
                  <a:lnTo>
                    <a:pt x="0" y="11"/>
                  </a:lnTo>
                  <a:lnTo>
                    <a:pt x="0" y="11"/>
                  </a:lnTo>
                  <a:lnTo>
                    <a:pt x="0" y="9"/>
                  </a:lnTo>
                  <a:lnTo>
                    <a:pt x="0" y="6"/>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04" name="Freeform 271"/>
            <p:cNvSpPr>
              <a:spLocks/>
            </p:cNvSpPr>
            <p:nvPr/>
          </p:nvSpPr>
          <p:spPr bwMode="auto">
            <a:xfrm>
              <a:off x="3649663" y="6243637"/>
              <a:ext cx="0" cy="12700"/>
            </a:xfrm>
            <a:custGeom>
              <a:avLst/>
              <a:gdLst>
                <a:gd name="T0" fmla="*/ 0 h 8"/>
                <a:gd name="T1" fmla="*/ 2 h 8"/>
                <a:gd name="T2" fmla="*/ 8 h 8"/>
                <a:gd name="T3" fmla="*/ 8 h 8"/>
                <a:gd name="T4" fmla="*/ 5 h 8"/>
                <a:gd name="T5" fmla="*/ 2 h 8"/>
                <a:gd name="T6" fmla="*/ 0 h 8"/>
              </a:gdLst>
              <a:ahLst/>
              <a:cxnLst>
                <a:cxn ang="0">
                  <a:pos x="0" y="T0"/>
                </a:cxn>
                <a:cxn ang="0">
                  <a:pos x="0" y="T1"/>
                </a:cxn>
                <a:cxn ang="0">
                  <a:pos x="0" y="T2"/>
                </a:cxn>
                <a:cxn ang="0">
                  <a:pos x="0" y="T3"/>
                </a:cxn>
                <a:cxn ang="0">
                  <a:pos x="0" y="T4"/>
                </a:cxn>
                <a:cxn ang="0">
                  <a:pos x="0" y="T5"/>
                </a:cxn>
                <a:cxn ang="0">
                  <a:pos x="0" y="T6"/>
                </a:cxn>
              </a:cxnLst>
              <a:rect l="0" t="0" r="r" b="b"/>
              <a:pathLst>
                <a:path h="8">
                  <a:moveTo>
                    <a:pt x="0" y="0"/>
                  </a:moveTo>
                  <a:lnTo>
                    <a:pt x="0" y="2"/>
                  </a:lnTo>
                  <a:lnTo>
                    <a:pt x="0" y="8"/>
                  </a:lnTo>
                  <a:lnTo>
                    <a:pt x="0" y="8"/>
                  </a:lnTo>
                  <a:lnTo>
                    <a:pt x="0" y="5"/>
                  </a:lnTo>
                  <a:lnTo>
                    <a:pt x="0" y="2"/>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05" name="Freeform 272"/>
            <p:cNvSpPr>
              <a:spLocks/>
            </p:cNvSpPr>
            <p:nvPr/>
          </p:nvSpPr>
          <p:spPr bwMode="auto">
            <a:xfrm>
              <a:off x="3649663" y="6243637"/>
              <a:ext cx="0" cy="12700"/>
            </a:xfrm>
            <a:custGeom>
              <a:avLst/>
              <a:gdLst>
                <a:gd name="T0" fmla="*/ 0 h 8"/>
                <a:gd name="T1" fmla="*/ 2 h 8"/>
                <a:gd name="T2" fmla="*/ 8 h 8"/>
                <a:gd name="T3" fmla="*/ 8 h 8"/>
                <a:gd name="T4" fmla="*/ 5 h 8"/>
                <a:gd name="T5" fmla="*/ 2 h 8"/>
                <a:gd name="T6" fmla="*/ 0 h 8"/>
              </a:gdLst>
              <a:ahLst/>
              <a:cxnLst>
                <a:cxn ang="0">
                  <a:pos x="0" y="T0"/>
                </a:cxn>
                <a:cxn ang="0">
                  <a:pos x="0" y="T1"/>
                </a:cxn>
                <a:cxn ang="0">
                  <a:pos x="0" y="T2"/>
                </a:cxn>
                <a:cxn ang="0">
                  <a:pos x="0" y="T3"/>
                </a:cxn>
                <a:cxn ang="0">
                  <a:pos x="0" y="T4"/>
                </a:cxn>
                <a:cxn ang="0">
                  <a:pos x="0" y="T5"/>
                </a:cxn>
                <a:cxn ang="0">
                  <a:pos x="0" y="T6"/>
                </a:cxn>
              </a:cxnLst>
              <a:rect l="0" t="0" r="r" b="b"/>
              <a:pathLst>
                <a:path h="8">
                  <a:moveTo>
                    <a:pt x="0" y="0"/>
                  </a:moveTo>
                  <a:lnTo>
                    <a:pt x="0" y="2"/>
                  </a:lnTo>
                  <a:lnTo>
                    <a:pt x="0" y="8"/>
                  </a:lnTo>
                  <a:lnTo>
                    <a:pt x="0" y="8"/>
                  </a:lnTo>
                  <a:lnTo>
                    <a:pt x="0" y="5"/>
                  </a:lnTo>
                  <a:lnTo>
                    <a:pt x="0" y="2"/>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06" name="Freeform 273"/>
            <p:cNvSpPr>
              <a:spLocks/>
            </p:cNvSpPr>
            <p:nvPr/>
          </p:nvSpPr>
          <p:spPr bwMode="auto">
            <a:xfrm>
              <a:off x="3683001" y="6149975"/>
              <a:ext cx="4763" cy="14288"/>
            </a:xfrm>
            <a:custGeom>
              <a:avLst/>
              <a:gdLst>
                <a:gd name="T0" fmla="*/ 0 w 1"/>
                <a:gd name="T1" fmla="*/ 0 h 3"/>
                <a:gd name="T2" fmla="*/ 0 w 1"/>
                <a:gd name="T3" fmla="*/ 2 h 3"/>
                <a:gd name="T4" fmla="*/ 1 w 1"/>
                <a:gd name="T5" fmla="*/ 3 h 3"/>
                <a:gd name="T6" fmla="*/ 1 w 1"/>
                <a:gd name="T7" fmla="*/ 1 h 3"/>
                <a:gd name="T8" fmla="*/ 1 w 1"/>
                <a:gd name="T9" fmla="*/ 0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cubicBezTo>
                    <a:pt x="0" y="0"/>
                    <a:pt x="0" y="1"/>
                    <a:pt x="0" y="2"/>
                  </a:cubicBezTo>
                  <a:cubicBezTo>
                    <a:pt x="0" y="2"/>
                    <a:pt x="1" y="3"/>
                    <a:pt x="1" y="3"/>
                  </a:cubicBezTo>
                  <a:cubicBezTo>
                    <a:pt x="1" y="1"/>
                    <a:pt x="1" y="1"/>
                    <a:pt x="1" y="1"/>
                  </a:cubicBezTo>
                  <a:cubicBezTo>
                    <a:pt x="1" y="0"/>
                    <a:pt x="1" y="0"/>
                    <a:pt x="1" y="0"/>
                  </a:cubicBezTo>
                  <a:cubicBezTo>
                    <a:pt x="0" y="0"/>
                    <a:pt x="0" y="0"/>
                    <a:pt x="0"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07" name="Freeform 274"/>
            <p:cNvSpPr>
              <a:spLocks/>
            </p:cNvSpPr>
            <p:nvPr/>
          </p:nvSpPr>
          <p:spPr bwMode="auto">
            <a:xfrm>
              <a:off x="3683001" y="6149975"/>
              <a:ext cx="4763" cy="14288"/>
            </a:xfrm>
            <a:custGeom>
              <a:avLst/>
              <a:gdLst>
                <a:gd name="T0" fmla="*/ 0 w 1"/>
                <a:gd name="T1" fmla="*/ 0 h 3"/>
                <a:gd name="T2" fmla="*/ 0 w 1"/>
                <a:gd name="T3" fmla="*/ 2 h 3"/>
                <a:gd name="T4" fmla="*/ 1 w 1"/>
                <a:gd name="T5" fmla="*/ 3 h 3"/>
                <a:gd name="T6" fmla="*/ 1 w 1"/>
                <a:gd name="T7" fmla="*/ 1 h 3"/>
                <a:gd name="T8" fmla="*/ 1 w 1"/>
                <a:gd name="T9" fmla="*/ 0 h 3"/>
                <a:gd name="T10" fmla="*/ 0 w 1"/>
                <a:gd name="T11" fmla="*/ 0 h 3"/>
              </a:gdLst>
              <a:ahLst/>
              <a:cxnLst>
                <a:cxn ang="0">
                  <a:pos x="T0" y="T1"/>
                </a:cxn>
                <a:cxn ang="0">
                  <a:pos x="T2" y="T3"/>
                </a:cxn>
                <a:cxn ang="0">
                  <a:pos x="T4" y="T5"/>
                </a:cxn>
                <a:cxn ang="0">
                  <a:pos x="T6" y="T7"/>
                </a:cxn>
                <a:cxn ang="0">
                  <a:pos x="T8" y="T9"/>
                </a:cxn>
                <a:cxn ang="0">
                  <a:pos x="T10" y="T11"/>
                </a:cxn>
              </a:cxnLst>
              <a:rect l="0" t="0" r="r" b="b"/>
              <a:pathLst>
                <a:path w="1" h="3">
                  <a:moveTo>
                    <a:pt x="0" y="0"/>
                  </a:moveTo>
                  <a:cubicBezTo>
                    <a:pt x="0" y="0"/>
                    <a:pt x="0" y="1"/>
                    <a:pt x="0" y="2"/>
                  </a:cubicBezTo>
                  <a:cubicBezTo>
                    <a:pt x="0" y="2"/>
                    <a:pt x="1" y="3"/>
                    <a:pt x="1" y="3"/>
                  </a:cubicBezTo>
                  <a:cubicBezTo>
                    <a:pt x="1" y="1"/>
                    <a:pt x="1" y="1"/>
                    <a:pt x="1" y="1"/>
                  </a:cubicBezTo>
                  <a:cubicBezTo>
                    <a:pt x="1" y="0"/>
                    <a:pt x="1" y="0"/>
                    <a:pt x="1" y="0"/>
                  </a:cubicBez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08" name="Freeform 275"/>
            <p:cNvSpPr>
              <a:spLocks/>
            </p:cNvSpPr>
            <p:nvPr/>
          </p:nvSpPr>
          <p:spPr bwMode="auto">
            <a:xfrm>
              <a:off x="3678238" y="6169025"/>
              <a:ext cx="9525" cy="41275"/>
            </a:xfrm>
            <a:custGeom>
              <a:avLst/>
              <a:gdLst>
                <a:gd name="T0" fmla="*/ 1 w 2"/>
                <a:gd name="T1" fmla="*/ 0 h 9"/>
                <a:gd name="T2" fmla="*/ 1 w 2"/>
                <a:gd name="T3" fmla="*/ 2 h 9"/>
                <a:gd name="T4" fmla="*/ 1 w 2"/>
                <a:gd name="T5" fmla="*/ 2 h 9"/>
                <a:gd name="T6" fmla="*/ 1 w 2"/>
                <a:gd name="T7" fmla="*/ 4 h 9"/>
                <a:gd name="T8" fmla="*/ 0 w 2"/>
                <a:gd name="T9" fmla="*/ 5 h 9"/>
                <a:gd name="T10" fmla="*/ 1 w 2"/>
                <a:gd name="T11" fmla="*/ 6 h 9"/>
                <a:gd name="T12" fmla="*/ 1 w 2"/>
                <a:gd name="T13" fmla="*/ 6 h 9"/>
                <a:gd name="T14" fmla="*/ 1 w 2"/>
                <a:gd name="T15" fmla="*/ 8 h 9"/>
                <a:gd name="T16" fmla="*/ 1 w 2"/>
                <a:gd name="T17" fmla="*/ 9 h 9"/>
                <a:gd name="T18" fmla="*/ 1 w 2"/>
                <a:gd name="T19" fmla="*/ 8 h 9"/>
                <a:gd name="T20" fmla="*/ 1 w 2"/>
                <a:gd name="T21" fmla="*/ 6 h 9"/>
                <a:gd name="T22" fmla="*/ 1 w 2"/>
                <a:gd name="T23" fmla="*/ 4 h 9"/>
                <a:gd name="T24" fmla="*/ 2 w 2"/>
                <a:gd name="T25" fmla="*/ 3 h 9"/>
                <a:gd name="T26" fmla="*/ 1 w 2"/>
                <a:gd name="T27" fmla="*/ 1 h 9"/>
                <a:gd name="T28" fmla="*/ 1 w 2"/>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9">
                  <a:moveTo>
                    <a:pt x="1" y="0"/>
                  </a:moveTo>
                  <a:cubicBezTo>
                    <a:pt x="1" y="0"/>
                    <a:pt x="1" y="2"/>
                    <a:pt x="1" y="2"/>
                  </a:cubicBezTo>
                  <a:cubicBezTo>
                    <a:pt x="1" y="2"/>
                    <a:pt x="1" y="2"/>
                    <a:pt x="1" y="2"/>
                  </a:cubicBezTo>
                  <a:cubicBezTo>
                    <a:pt x="1" y="3"/>
                    <a:pt x="1" y="4"/>
                    <a:pt x="1" y="4"/>
                  </a:cubicBezTo>
                  <a:cubicBezTo>
                    <a:pt x="1" y="4"/>
                    <a:pt x="0" y="5"/>
                    <a:pt x="0" y="5"/>
                  </a:cubicBezTo>
                  <a:cubicBezTo>
                    <a:pt x="1" y="6"/>
                    <a:pt x="1" y="6"/>
                    <a:pt x="1" y="6"/>
                  </a:cubicBezTo>
                  <a:cubicBezTo>
                    <a:pt x="1" y="6"/>
                    <a:pt x="1" y="6"/>
                    <a:pt x="1" y="6"/>
                  </a:cubicBezTo>
                  <a:cubicBezTo>
                    <a:pt x="1" y="8"/>
                    <a:pt x="1" y="8"/>
                    <a:pt x="1" y="8"/>
                  </a:cubicBezTo>
                  <a:cubicBezTo>
                    <a:pt x="1" y="9"/>
                    <a:pt x="1" y="9"/>
                    <a:pt x="1" y="9"/>
                  </a:cubicBezTo>
                  <a:cubicBezTo>
                    <a:pt x="1" y="8"/>
                    <a:pt x="1" y="8"/>
                    <a:pt x="1" y="8"/>
                  </a:cubicBezTo>
                  <a:cubicBezTo>
                    <a:pt x="1" y="6"/>
                    <a:pt x="1" y="6"/>
                    <a:pt x="1" y="6"/>
                  </a:cubicBezTo>
                  <a:cubicBezTo>
                    <a:pt x="1" y="4"/>
                    <a:pt x="1" y="4"/>
                    <a:pt x="1" y="4"/>
                  </a:cubicBezTo>
                  <a:cubicBezTo>
                    <a:pt x="2" y="3"/>
                    <a:pt x="2" y="3"/>
                    <a:pt x="2" y="3"/>
                  </a:cubicBezTo>
                  <a:cubicBezTo>
                    <a:pt x="1" y="1"/>
                    <a:pt x="1" y="1"/>
                    <a:pt x="1" y="1"/>
                  </a:cubicBezTo>
                  <a:cubicBezTo>
                    <a:pt x="1" y="0"/>
                    <a:pt x="1" y="0"/>
                    <a:pt x="1"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09" name="Freeform 276"/>
            <p:cNvSpPr>
              <a:spLocks/>
            </p:cNvSpPr>
            <p:nvPr/>
          </p:nvSpPr>
          <p:spPr bwMode="auto">
            <a:xfrm>
              <a:off x="3678238" y="6169025"/>
              <a:ext cx="9525" cy="41275"/>
            </a:xfrm>
            <a:custGeom>
              <a:avLst/>
              <a:gdLst>
                <a:gd name="T0" fmla="*/ 1 w 2"/>
                <a:gd name="T1" fmla="*/ 0 h 9"/>
                <a:gd name="T2" fmla="*/ 1 w 2"/>
                <a:gd name="T3" fmla="*/ 2 h 9"/>
                <a:gd name="T4" fmla="*/ 1 w 2"/>
                <a:gd name="T5" fmla="*/ 2 h 9"/>
                <a:gd name="T6" fmla="*/ 1 w 2"/>
                <a:gd name="T7" fmla="*/ 4 h 9"/>
                <a:gd name="T8" fmla="*/ 0 w 2"/>
                <a:gd name="T9" fmla="*/ 5 h 9"/>
                <a:gd name="T10" fmla="*/ 1 w 2"/>
                <a:gd name="T11" fmla="*/ 6 h 9"/>
                <a:gd name="T12" fmla="*/ 1 w 2"/>
                <a:gd name="T13" fmla="*/ 6 h 9"/>
                <a:gd name="T14" fmla="*/ 1 w 2"/>
                <a:gd name="T15" fmla="*/ 8 h 9"/>
                <a:gd name="T16" fmla="*/ 1 w 2"/>
                <a:gd name="T17" fmla="*/ 9 h 9"/>
                <a:gd name="T18" fmla="*/ 1 w 2"/>
                <a:gd name="T19" fmla="*/ 8 h 9"/>
                <a:gd name="T20" fmla="*/ 1 w 2"/>
                <a:gd name="T21" fmla="*/ 6 h 9"/>
                <a:gd name="T22" fmla="*/ 1 w 2"/>
                <a:gd name="T23" fmla="*/ 4 h 9"/>
                <a:gd name="T24" fmla="*/ 2 w 2"/>
                <a:gd name="T25" fmla="*/ 3 h 9"/>
                <a:gd name="T26" fmla="*/ 1 w 2"/>
                <a:gd name="T27" fmla="*/ 1 h 9"/>
                <a:gd name="T28" fmla="*/ 1 w 2"/>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9">
                  <a:moveTo>
                    <a:pt x="1" y="0"/>
                  </a:moveTo>
                  <a:cubicBezTo>
                    <a:pt x="1" y="0"/>
                    <a:pt x="1" y="2"/>
                    <a:pt x="1" y="2"/>
                  </a:cubicBezTo>
                  <a:cubicBezTo>
                    <a:pt x="1" y="2"/>
                    <a:pt x="1" y="2"/>
                    <a:pt x="1" y="2"/>
                  </a:cubicBezTo>
                  <a:cubicBezTo>
                    <a:pt x="1" y="3"/>
                    <a:pt x="1" y="4"/>
                    <a:pt x="1" y="4"/>
                  </a:cubicBezTo>
                  <a:cubicBezTo>
                    <a:pt x="1" y="4"/>
                    <a:pt x="0" y="5"/>
                    <a:pt x="0" y="5"/>
                  </a:cubicBezTo>
                  <a:cubicBezTo>
                    <a:pt x="1" y="6"/>
                    <a:pt x="1" y="6"/>
                    <a:pt x="1" y="6"/>
                  </a:cubicBezTo>
                  <a:cubicBezTo>
                    <a:pt x="1" y="6"/>
                    <a:pt x="1" y="6"/>
                    <a:pt x="1" y="6"/>
                  </a:cubicBezTo>
                  <a:cubicBezTo>
                    <a:pt x="1" y="8"/>
                    <a:pt x="1" y="8"/>
                    <a:pt x="1" y="8"/>
                  </a:cubicBezTo>
                  <a:cubicBezTo>
                    <a:pt x="1" y="9"/>
                    <a:pt x="1" y="9"/>
                    <a:pt x="1" y="9"/>
                  </a:cubicBezTo>
                  <a:cubicBezTo>
                    <a:pt x="1" y="8"/>
                    <a:pt x="1" y="8"/>
                    <a:pt x="1" y="8"/>
                  </a:cubicBezTo>
                  <a:cubicBezTo>
                    <a:pt x="1" y="6"/>
                    <a:pt x="1" y="6"/>
                    <a:pt x="1" y="6"/>
                  </a:cubicBezTo>
                  <a:cubicBezTo>
                    <a:pt x="1" y="4"/>
                    <a:pt x="1" y="4"/>
                    <a:pt x="1" y="4"/>
                  </a:cubicBezTo>
                  <a:cubicBezTo>
                    <a:pt x="2" y="3"/>
                    <a:pt x="2" y="3"/>
                    <a:pt x="2" y="3"/>
                  </a:cubicBezTo>
                  <a:cubicBezTo>
                    <a:pt x="1" y="1"/>
                    <a:pt x="1" y="1"/>
                    <a:pt x="1" y="1"/>
                  </a:cubicBezTo>
                  <a:lnTo>
                    <a:pt x="1"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10" name="Freeform 277"/>
            <p:cNvSpPr>
              <a:spLocks/>
            </p:cNvSpPr>
            <p:nvPr/>
          </p:nvSpPr>
          <p:spPr bwMode="auto">
            <a:xfrm>
              <a:off x="3673476" y="6205537"/>
              <a:ext cx="4763" cy="28575"/>
            </a:xfrm>
            <a:custGeom>
              <a:avLst/>
              <a:gdLst>
                <a:gd name="T0" fmla="*/ 3 w 3"/>
                <a:gd name="T1" fmla="*/ 0 h 18"/>
                <a:gd name="T2" fmla="*/ 3 w 3"/>
                <a:gd name="T3" fmla="*/ 3 h 18"/>
                <a:gd name="T4" fmla="*/ 0 w 3"/>
                <a:gd name="T5" fmla="*/ 9 h 18"/>
                <a:gd name="T6" fmla="*/ 0 w 3"/>
                <a:gd name="T7" fmla="*/ 15 h 18"/>
                <a:gd name="T8" fmla="*/ 0 w 3"/>
                <a:gd name="T9" fmla="*/ 18 h 18"/>
                <a:gd name="T10" fmla="*/ 3 w 3"/>
                <a:gd name="T11" fmla="*/ 18 h 18"/>
                <a:gd name="T12" fmla="*/ 3 w 3"/>
                <a:gd name="T13" fmla="*/ 18 h 18"/>
                <a:gd name="T14" fmla="*/ 3 w 3"/>
                <a:gd name="T15" fmla="*/ 15 h 18"/>
                <a:gd name="T16" fmla="*/ 3 w 3"/>
                <a:gd name="T17" fmla="*/ 12 h 18"/>
                <a:gd name="T18" fmla="*/ 3 w 3"/>
                <a:gd name="T19" fmla="*/ 9 h 18"/>
                <a:gd name="T20" fmla="*/ 3 w 3"/>
                <a:gd name="T21" fmla="*/ 6 h 18"/>
                <a:gd name="T22" fmla="*/ 3 w 3"/>
                <a:gd name="T23" fmla="*/ 3 h 18"/>
                <a:gd name="T24" fmla="*/ 3 w 3"/>
                <a:gd name="T25" fmla="*/ 0 h 18"/>
                <a:gd name="T26" fmla="*/ 3 w 3"/>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18">
                  <a:moveTo>
                    <a:pt x="3" y="0"/>
                  </a:moveTo>
                  <a:lnTo>
                    <a:pt x="3" y="3"/>
                  </a:lnTo>
                  <a:lnTo>
                    <a:pt x="0" y="9"/>
                  </a:lnTo>
                  <a:lnTo>
                    <a:pt x="0" y="15"/>
                  </a:lnTo>
                  <a:lnTo>
                    <a:pt x="0" y="18"/>
                  </a:lnTo>
                  <a:lnTo>
                    <a:pt x="3" y="18"/>
                  </a:lnTo>
                  <a:lnTo>
                    <a:pt x="3" y="18"/>
                  </a:lnTo>
                  <a:lnTo>
                    <a:pt x="3" y="15"/>
                  </a:lnTo>
                  <a:lnTo>
                    <a:pt x="3" y="12"/>
                  </a:lnTo>
                  <a:lnTo>
                    <a:pt x="3" y="9"/>
                  </a:lnTo>
                  <a:lnTo>
                    <a:pt x="3" y="6"/>
                  </a:lnTo>
                  <a:lnTo>
                    <a:pt x="3" y="3"/>
                  </a:lnTo>
                  <a:lnTo>
                    <a:pt x="3" y="0"/>
                  </a:lnTo>
                  <a:lnTo>
                    <a:pt x="3"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11" name="Freeform 278"/>
            <p:cNvSpPr>
              <a:spLocks/>
            </p:cNvSpPr>
            <p:nvPr/>
          </p:nvSpPr>
          <p:spPr bwMode="auto">
            <a:xfrm>
              <a:off x="3673476" y="6205537"/>
              <a:ext cx="4763" cy="28575"/>
            </a:xfrm>
            <a:custGeom>
              <a:avLst/>
              <a:gdLst>
                <a:gd name="T0" fmla="*/ 3 w 3"/>
                <a:gd name="T1" fmla="*/ 0 h 18"/>
                <a:gd name="T2" fmla="*/ 3 w 3"/>
                <a:gd name="T3" fmla="*/ 3 h 18"/>
                <a:gd name="T4" fmla="*/ 0 w 3"/>
                <a:gd name="T5" fmla="*/ 9 h 18"/>
                <a:gd name="T6" fmla="*/ 0 w 3"/>
                <a:gd name="T7" fmla="*/ 15 h 18"/>
                <a:gd name="T8" fmla="*/ 0 w 3"/>
                <a:gd name="T9" fmla="*/ 18 h 18"/>
                <a:gd name="T10" fmla="*/ 3 w 3"/>
                <a:gd name="T11" fmla="*/ 18 h 18"/>
                <a:gd name="T12" fmla="*/ 3 w 3"/>
                <a:gd name="T13" fmla="*/ 18 h 18"/>
                <a:gd name="T14" fmla="*/ 3 w 3"/>
                <a:gd name="T15" fmla="*/ 15 h 18"/>
                <a:gd name="T16" fmla="*/ 3 w 3"/>
                <a:gd name="T17" fmla="*/ 12 h 18"/>
                <a:gd name="T18" fmla="*/ 3 w 3"/>
                <a:gd name="T19" fmla="*/ 9 h 18"/>
                <a:gd name="T20" fmla="*/ 3 w 3"/>
                <a:gd name="T21" fmla="*/ 6 h 18"/>
                <a:gd name="T22" fmla="*/ 3 w 3"/>
                <a:gd name="T23" fmla="*/ 3 h 18"/>
                <a:gd name="T24" fmla="*/ 3 w 3"/>
                <a:gd name="T25" fmla="*/ 0 h 18"/>
                <a:gd name="T26" fmla="*/ 3 w 3"/>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18">
                  <a:moveTo>
                    <a:pt x="3" y="0"/>
                  </a:moveTo>
                  <a:lnTo>
                    <a:pt x="3" y="3"/>
                  </a:lnTo>
                  <a:lnTo>
                    <a:pt x="0" y="9"/>
                  </a:lnTo>
                  <a:lnTo>
                    <a:pt x="0" y="15"/>
                  </a:lnTo>
                  <a:lnTo>
                    <a:pt x="0" y="18"/>
                  </a:lnTo>
                  <a:lnTo>
                    <a:pt x="3" y="18"/>
                  </a:lnTo>
                  <a:lnTo>
                    <a:pt x="3" y="18"/>
                  </a:lnTo>
                  <a:lnTo>
                    <a:pt x="3" y="15"/>
                  </a:lnTo>
                  <a:lnTo>
                    <a:pt x="3" y="12"/>
                  </a:lnTo>
                  <a:lnTo>
                    <a:pt x="3" y="9"/>
                  </a:lnTo>
                  <a:lnTo>
                    <a:pt x="3" y="6"/>
                  </a:lnTo>
                  <a:lnTo>
                    <a:pt x="3" y="3"/>
                  </a:lnTo>
                  <a:lnTo>
                    <a:pt x="3" y="0"/>
                  </a:lnTo>
                  <a:lnTo>
                    <a:pt x="3"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12" name="Freeform 279"/>
            <p:cNvSpPr>
              <a:spLocks/>
            </p:cNvSpPr>
            <p:nvPr/>
          </p:nvSpPr>
          <p:spPr bwMode="auto">
            <a:xfrm>
              <a:off x="3678238" y="6224587"/>
              <a:ext cx="4763" cy="4763"/>
            </a:xfrm>
            <a:custGeom>
              <a:avLst/>
              <a:gdLst>
                <a:gd name="T0" fmla="*/ 0 w 3"/>
                <a:gd name="T1" fmla="*/ 0 h 3"/>
                <a:gd name="T2" fmla="*/ 3 w 3"/>
                <a:gd name="T3" fmla="*/ 3 h 3"/>
                <a:gd name="T4" fmla="*/ 3 w 3"/>
                <a:gd name="T5" fmla="*/ 3 h 3"/>
                <a:gd name="T6" fmla="*/ 3 w 3"/>
                <a:gd name="T7" fmla="*/ 3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3" y="3"/>
                  </a:lnTo>
                  <a:lnTo>
                    <a:pt x="3" y="3"/>
                  </a:lnTo>
                  <a:lnTo>
                    <a:pt x="3" y="3"/>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13" name="Freeform 280"/>
            <p:cNvSpPr>
              <a:spLocks/>
            </p:cNvSpPr>
            <p:nvPr/>
          </p:nvSpPr>
          <p:spPr bwMode="auto">
            <a:xfrm>
              <a:off x="3678238" y="6224587"/>
              <a:ext cx="4763" cy="4763"/>
            </a:xfrm>
            <a:custGeom>
              <a:avLst/>
              <a:gdLst>
                <a:gd name="T0" fmla="*/ 0 w 3"/>
                <a:gd name="T1" fmla="*/ 0 h 3"/>
                <a:gd name="T2" fmla="*/ 3 w 3"/>
                <a:gd name="T3" fmla="*/ 3 h 3"/>
                <a:gd name="T4" fmla="*/ 3 w 3"/>
                <a:gd name="T5" fmla="*/ 3 h 3"/>
                <a:gd name="T6" fmla="*/ 3 w 3"/>
                <a:gd name="T7" fmla="*/ 3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3" y="3"/>
                  </a:lnTo>
                  <a:lnTo>
                    <a:pt x="3" y="3"/>
                  </a:lnTo>
                  <a:lnTo>
                    <a:pt x="3" y="3"/>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14" name="Freeform 281"/>
            <p:cNvSpPr>
              <a:spLocks/>
            </p:cNvSpPr>
            <p:nvPr/>
          </p:nvSpPr>
          <p:spPr bwMode="auto">
            <a:xfrm>
              <a:off x="3673476" y="6256337"/>
              <a:ext cx="4763" cy="28575"/>
            </a:xfrm>
            <a:custGeom>
              <a:avLst/>
              <a:gdLst>
                <a:gd name="T0" fmla="*/ 3 w 3"/>
                <a:gd name="T1" fmla="*/ 3 h 18"/>
                <a:gd name="T2" fmla="*/ 3 w 3"/>
                <a:gd name="T3" fmla="*/ 3 h 18"/>
                <a:gd name="T4" fmla="*/ 3 w 3"/>
                <a:gd name="T5" fmla="*/ 6 h 18"/>
                <a:gd name="T6" fmla="*/ 3 w 3"/>
                <a:gd name="T7" fmla="*/ 6 h 18"/>
                <a:gd name="T8" fmla="*/ 3 w 3"/>
                <a:gd name="T9" fmla="*/ 9 h 18"/>
                <a:gd name="T10" fmla="*/ 3 w 3"/>
                <a:gd name="T11" fmla="*/ 15 h 18"/>
                <a:gd name="T12" fmla="*/ 0 w 3"/>
                <a:gd name="T13" fmla="*/ 15 h 18"/>
                <a:gd name="T14" fmla="*/ 0 w 3"/>
                <a:gd name="T15" fmla="*/ 18 h 18"/>
                <a:gd name="T16" fmla="*/ 3 w 3"/>
                <a:gd name="T17" fmla="*/ 18 h 18"/>
                <a:gd name="T18" fmla="*/ 3 w 3"/>
                <a:gd name="T19" fmla="*/ 15 h 18"/>
                <a:gd name="T20" fmla="*/ 3 w 3"/>
                <a:gd name="T21" fmla="*/ 12 h 18"/>
                <a:gd name="T22" fmla="*/ 3 w 3"/>
                <a:gd name="T23" fmla="*/ 9 h 18"/>
                <a:gd name="T24" fmla="*/ 3 w 3"/>
                <a:gd name="T25" fmla="*/ 6 h 18"/>
                <a:gd name="T26" fmla="*/ 3 w 3"/>
                <a:gd name="T27" fmla="*/ 3 h 18"/>
                <a:gd name="T28" fmla="*/ 3 w 3"/>
                <a:gd name="T29" fmla="*/ 0 h 18"/>
                <a:gd name="T30" fmla="*/ 3 w 3"/>
                <a:gd name="T31"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18">
                  <a:moveTo>
                    <a:pt x="3" y="3"/>
                  </a:moveTo>
                  <a:lnTo>
                    <a:pt x="3" y="3"/>
                  </a:lnTo>
                  <a:lnTo>
                    <a:pt x="3" y="6"/>
                  </a:lnTo>
                  <a:lnTo>
                    <a:pt x="3" y="6"/>
                  </a:lnTo>
                  <a:lnTo>
                    <a:pt x="3" y="9"/>
                  </a:lnTo>
                  <a:lnTo>
                    <a:pt x="3" y="15"/>
                  </a:lnTo>
                  <a:lnTo>
                    <a:pt x="0" y="15"/>
                  </a:lnTo>
                  <a:lnTo>
                    <a:pt x="0" y="18"/>
                  </a:lnTo>
                  <a:lnTo>
                    <a:pt x="3" y="18"/>
                  </a:lnTo>
                  <a:lnTo>
                    <a:pt x="3" y="15"/>
                  </a:lnTo>
                  <a:lnTo>
                    <a:pt x="3" y="12"/>
                  </a:lnTo>
                  <a:lnTo>
                    <a:pt x="3" y="9"/>
                  </a:lnTo>
                  <a:lnTo>
                    <a:pt x="3" y="6"/>
                  </a:lnTo>
                  <a:lnTo>
                    <a:pt x="3" y="3"/>
                  </a:lnTo>
                  <a:lnTo>
                    <a:pt x="3" y="0"/>
                  </a:lnTo>
                  <a:lnTo>
                    <a:pt x="3" y="3"/>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15" name="Freeform 282"/>
            <p:cNvSpPr>
              <a:spLocks/>
            </p:cNvSpPr>
            <p:nvPr/>
          </p:nvSpPr>
          <p:spPr bwMode="auto">
            <a:xfrm>
              <a:off x="3673476" y="6256337"/>
              <a:ext cx="4763" cy="28575"/>
            </a:xfrm>
            <a:custGeom>
              <a:avLst/>
              <a:gdLst>
                <a:gd name="T0" fmla="*/ 3 w 3"/>
                <a:gd name="T1" fmla="*/ 3 h 18"/>
                <a:gd name="T2" fmla="*/ 3 w 3"/>
                <a:gd name="T3" fmla="*/ 3 h 18"/>
                <a:gd name="T4" fmla="*/ 3 w 3"/>
                <a:gd name="T5" fmla="*/ 6 h 18"/>
                <a:gd name="T6" fmla="*/ 3 w 3"/>
                <a:gd name="T7" fmla="*/ 6 h 18"/>
                <a:gd name="T8" fmla="*/ 3 w 3"/>
                <a:gd name="T9" fmla="*/ 9 h 18"/>
                <a:gd name="T10" fmla="*/ 3 w 3"/>
                <a:gd name="T11" fmla="*/ 15 h 18"/>
                <a:gd name="T12" fmla="*/ 0 w 3"/>
                <a:gd name="T13" fmla="*/ 15 h 18"/>
                <a:gd name="T14" fmla="*/ 0 w 3"/>
                <a:gd name="T15" fmla="*/ 18 h 18"/>
                <a:gd name="T16" fmla="*/ 3 w 3"/>
                <a:gd name="T17" fmla="*/ 18 h 18"/>
                <a:gd name="T18" fmla="*/ 3 w 3"/>
                <a:gd name="T19" fmla="*/ 15 h 18"/>
                <a:gd name="T20" fmla="*/ 3 w 3"/>
                <a:gd name="T21" fmla="*/ 12 h 18"/>
                <a:gd name="T22" fmla="*/ 3 w 3"/>
                <a:gd name="T23" fmla="*/ 9 h 18"/>
                <a:gd name="T24" fmla="*/ 3 w 3"/>
                <a:gd name="T25" fmla="*/ 6 h 18"/>
                <a:gd name="T26" fmla="*/ 3 w 3"/>
                <a:gd name="T27" fmla="*/ 3 h 18"/>
                <a:gd name="T28" fmla="*/ 3 w 3"/>
                <a:gd name="T29" fmla="*/ 0 h 18"/>
                <a:gd name="T30" fmla="*/ 3 w 3"/>
                <a:gd name="T31"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18">
                  <a:moveTo>
                    <a:pt x="3" y="3"/>
                  </a:moveTo>
                  <a:lnTo>
                    <a:pt x="3" y="3"/>
                  </a:lnTo>
                  <a:lnTo>
                    <a:pt x="3" y="6"/>
                  </a:lnTo>
                  <a:lnTo>
                    <a:pt x="3" y="6"/>
                  </a:lnTo>
                  <a:lnTo>
                    <a:pt x="3" y="9"/>
                  </a:lnTo>
                  <a:lnTo>
                    <a:pt x="3" y="15"/>
                  </a:lnTo>
                  <a:lnTo>
                    <a:pt x="0" y="15"/>
                  </a:lnTo>
                  <a:lnTo>
                    <a:pt x="0" y="18"/>
                  </a:lnTo>
                  <a:lnTo>
                    <a:pt x="3" y="18"/>
                  </a:lnTo>
                  <a:lnTo>
                    <a:pt x="3" y="15"/>
                  </a:lnTo>
                  <a:lnTo>
                    <a:pt x="3" y="12"/>
                  </a:lnTo>
                  <a:lnTo>
                    <a:pt x="3" y="9"/>
                  </a:lnTo>
                  <a:lnTo>
                    <a:pt x="3" y="6"/>
                  </a:lnTo>
                  <a:lnTo>
                    <a:pt x="3" y="3"/>
                  </a:lnTo>
                  <a:lnTo>
                    <a:pt x="3" y="0"/>
                  </a:lnTo>
                  <a:lnTo>
                    <a:pt x="3" y="3"/>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16" name="Freeform 283"/>
            <p:cNvSpPr>
              <a:spLocks/>
            </p:cNvSpPr>
            <p:nvPr/>
          </p:nvSpPr>
          <p:spPr bwMode="auto">
            <a:xfrm>
              <a:off x="3668713" y="6261100"/>
              <a:ext cx="0" cy="4763"/>
            </a:xfrm>
            <a:custGeom>
              <a:avLst/>
              <a:gdLst>
                <a:gd name="T0" fmla="*/ 0 h 3"/>
                <a:gd name="T1" fmla="*/ 0 h 3"/>
                <a:gd name="T2" fmla="*/ 3 h 3"/>
                <a:gd name="T3" fmla="*/ 3 h 3"/>
                <a:gd name="T4" fmla="*/ 0 h 3"/>
                <a:gd name="T5" fmla="*/ 0 h 3"/>
                <a:gd name="T6" fmla="*/ 0 h 3"/>
              </a:gdLst>
              <a:ahLst/>
              <a:cxnLst>
                <a:cxn ang="0">
                  <a:pos x="0" y="T0"/>
                </a:cxn>
                <a:cxn ang="0">
                  <a:pos x="0" y="T1"/>
                </a:cxn>
                <a:cxn ang="0">
                  <a:pos x="0" y="T2"/>
                </a:cxn>
                <a:cxn ang="0">
                  <a:pos x="0" y="T3"/>
                </a:cxn>
                <a:cxn ang="0">
                  <a:pos x="0" y="T4"/>
                </a:cxn>
                <a:cxn ang="0">
                  <a:pos x="0" y="T5"/>
                </a:cxn>
                <a:cxn ang="0">
                  <a:pos x="0" y="T6"/>
                </a:cxn>
              </a:cxnLst>
              <a:rect l="0" t="0" r="r" b="b"/>
              <a:pathLst>
                <a:path h="3">
                  <a:moveTo>
                    <a:pt x="0" y="0"/>
                  </a:moveTo>
                  <a:lnTo>
                    <a:pt x="0" y="0"/>
                  </a:lnTo>
                  <a:lnTo>
                    <a:pt x="0" y="3"/>
                  </a:lnTo>
                  <a:lnTo>
                    <a:pt x="0" y="3"/>
                  </a:lnTo>
                  <a:lnTo>
                    <a:pt x="0" y="0"/>
                  </a:lnTo>
                  <a:lnTo>
                    <a:pt x="0" y="0"/>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17" name="Freeform 284"/>
            <p:cNvSpPr>
              <a:spLocks/>
            </p:cNvSpPr>
            <p:nvPr/>
          </p:nvSpPr>
          <p:spPr bwMode="auto">
            <a:xfrm>
              <a:off x="3668713" y="6261100"/>
              <a:ext cx="0" cy="4763"/>
            </a:xfrm>
            <a:custGeom>
              <a:avLst/>
              <a:gdLst>
                <a:gd name="T0" fmla="*/ 0 h 3"/>
                <a:gd name="T1" fmla="*/ 0 h 3"/>
                <a:gd name="T2" fmla="*/ 3 h 3"/>
                <a:gd name="T3" fmla="*/ 3 h 3"/>
                <a:gd name="T4" fmla="*/ 0 h 3"/>
                <a:gd name="T5" fmla="*/ 0 h 3"/>
                <a:gd name="T6" fmla="*/ 0 h 3"/>
              </a:gdLst>
              <a:ahLst/>
              <a:cxnLst>
                <a:cxn ang="0">
                  <a:pos x="0" y="T0"/>
                </a:cxn>
                <a:cxn ang="0">
                  <a:pos x="0" y="T1"/>
                </a:cxn>
                <a:cxn ang="0">
                  <a:pos x="0" y="T2"/>
                </a:cxn>
                <a:cxn ang="0">
                  <a:pos x="0" y="T3"/>
                </a:cxn>
                <a:cxn ang="0">
                  <a:pos x="0" y="T4"/>
                </a:cxn>
                <a:cxn ang="0">
                  <a:pos x="0" y="T5"/>
                </a:cxn>
                <a:cxn ang="0">
                  <a:pos x="0" y="T6"/>
                </a:cxn>
              </a:cxnLst>
              <a:rect l="0" t="0" r="r" b="b"/>
              <a:pathLst>
                <a:path h="3">
                  <a:moveTo>
                    <a:pt x="0" y="0"/>
                  </a:moveTo>
                  <a:lnTo>
                    <a:pt x="0" y="0"/>
                  </a:lnTo>
                  <a:lnTo>
                    <a:pt x="0" y="3"/>
                  </a:lnTo>
                  <a:lnTo>
                    <a:pt x="0" y="3"/>
                  </a:lnTo>
                  <a:lnTo>
                    <a:pt x="0" y="0"/>
                  </a:lnTo>
                  <a:lnTo>
                    <a:pt x="0" y="0"/>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18" name="Freeform 285"/>
            <p:cNvSpPr>
              <a:spLocks/>
            </p:cNvSpPr>
            <p:nvPr/>
          </p:nvSpPr>
          <p:spPr bwMode="auto">
            <a:xfrm>
              <a:off x="3654426" y="6289675"/>
              <a:ext cx="4763" cy="4763"/>
            </a:xfrm>
            <a:custGeom>
              <a:avLst/>
              <a:gdLst>
                <a:gd name="T0" fmla="*/ 0 w 3"/>
                <a:gd name="T1" fmla="*/ 0 h 3"/>
                <a:gd name="T2" fmla="*/ 0 w 3"/>
                <a:gd name="T3" fmla="*/ 3 h 3"/>
                <a:gd name="T4" fmla="*/ 3 w 3"/>
                <a:gd name="T5" fmla="*/ 3 h 3"/>
                <a:gd name="T6" fmla="*/ 3 w 3"/>
                <a:gd name="T7" fmla="*/ 3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0" y="3"/>
                  </a:lnTo>
                  <a:lnTo>
                    <a:pt x="3" y="3"/>
                  </a:lnTo>
                  <a:lnTo>
                    <a:pt x="3" y="3"/>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19" name="Freeform 286"/>
            <p:cNvSpPr>
              <a:spLocks/>
            </p:cNvSpPr>
            <p:nvPr/>
          </p:nvSpPr>
          <p:spPr bwMode="auto">
            <a:xfrm>
              <a:off x="3654426" y="6289675"/>
              <a:ext cx="4763" cy="4763"/>
            </a:xfrm>
            <a:custGeom>
              <a:avLst/>
              <a:gdLst>
                <a:gd name="T0" fmla="*/ 0 w 3"/>
                <a:gd name="T1" fmla="*/ 0 h 3"/>
                <a:gd name="T2" fmla="*/ 0 w 3"/>
                <a:gd name="T3" fmla="*/ 3 h 3"/>
                <a:gd name="T4" fmla="*/ 3 w 3"/>
                <a:gd name="T5" fmla="*/ 3 h 3"/>
                <a:gd name="T6" fmla="*/ 3 w 3"/>
                <a:gd name="T7" fmla="*/ 3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0" y="3"/>
                  </a:lnTo>
                  <a:lnTo>
                    <a:pt x="3" y="3"/>
                  </a:lnTo>
                  <a:lnTo>
                    <a:pt x="3" y="3"/>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20" name="Freeform 287"/>
            <p:cNvSpPr>
              <a:spLocks/>
            </p:cNvSpPr>
            <p:nvPr/>
          </p:nvSpPr>
          <p:spPr bwMode="auto">
            <a:xfrm>
              <a:off x="3663951" y="6294437"/>
              <a:ext cx="4763" cy="9525"/>
            </a:xfrm>
            <a:custGeom>
              <a:avLst/>
              <a:gdLst>
                <a:gd name="T0" fmla="*/ 0 w 3"/>
                <a:gd name="T1" fmla="*/ 0 h 6"/>
                <a:gd name="T2" fmla="*/ 0 w 3"/>
                <a:gd name="T3" fmla="*/ 0 h 6"/>
                <a:gd name="T4" fmla="*/ 0 w 3"/>
                <a:gd name="T5" fmla="*/ 3 h 6"/>
                <a:gd name="T6" fmla="*/ 0 w 3"/>
                <a:gd name="T7" fmla="*/ 6 h 6"/>
                <a:gd name="T8" fmla="*/ 3 w 3"/>
                <a:gd name="T9" fmla="*/ 3 h 6"/>
                <a:gd name="T10" fmla="*/ 0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0" y="0"/>
                  </a:moveTo>
                  <a:lnTo>
                    <a:pt x="0" y="0"/>
                  </a:lnTo>
                  <a:lnTo>
                    <a:pt x="0" y="3"/>
                  </a:lnTo>
                  <a:lnTo>
                    <a:pt x="0" y="6"/>
                  </a:lnTo>
                  <a:lnTo>
                    <a:pt x="3" y="3"/>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21" name="Freeform 288"/>
            <p:cNvSpPr>
              <a:spLocks/>
            </p:cNvSpPr>
            <p:nvPr/>
          </p:nvSpPr>
          <p:spPr bwMode="auto">
            <a:xfrm>
              <a:off x="3663951" y="6294437"/>
              <a:ext cx="4763" cy="9525"/>
            </a:xfrm>
            <a:custGeom>
              <a:avLst/>
              <a:gdLst>
                <a:gd name="T0" fmla="*/ 0 w 3"/>
                <a:gd name="T1" fmla="*/ 0 h 6"/>
                <a:gd name="T2" fmla="*/ 0 w 3"/>
                <a:gd name="T3" fmla="*/ 0 h 6"/>
                <a:gd name="T4" fmla="*/ 0 w 3"/>
                <a:gd name="T5" fmla="*/ 3 h 6"/>
                <a:gd name="T6" fmla="*/ 0 w 3"/>
                <a:gd name="T7" fmla="*/ 6 h 6"/>
                <a:gd name="T8" fmla="*/ 3 w 3"/>
                <a:gd name="T9" fmla="*/ 3 h 6"/>
                <a:gd name="T10" fmla="*/ 0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0" y="0"/>
                  </a:moveTo>
                  <a:lnTo>
                    <a:pt x="0" y="0"/>
                  </a:lnTo>
                  <a:lnTo>
                    <a:pt x="0" y="3"/>
                  </a:lnTo>
                  <a:lnTo>
                    <a:pt x="0" y="6"/>
                  </a:lnTo>
                  <a:lnTo>
                    <a:pt x="3" y="3"/>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22" name="Freeform 289"/>
            <p:cNvSpPr>
              <a:spLocks/>
            </p:cNvSpPr>
            <p:nvPr/>
          </p:nvSpPr>
          <p:spPr bwMode="auto">
            <a:xfrm>
              <a:off x="3668713" y="6289675"/>
              <a:ext cx="4763" cy="19050"/>
            </a:xfrm>
            <a:custGeom>
              <a:avLst/>
              <a:gdLst>
                <a:gd name="T0" fmla="*/ 0 w 1"/>
                <a:gd name="T1" fmla="*/ 0 h 4"/>
                <a:gd name="T2" fmla="*/ 0 w 1"/>
                <a:gd name="T3" fmla="*/ 1 h 4"/>
                <a:gd name="T4" fmla="*/ 0 w 1"/>
                <a:gd name="T5" fmla="*/ 2 h 4"/>
                <a:gd name="T6" fmla="*/ 0 w 1"/>
                <a:gd name="T7" fmla="*/ 4 h 4"/>
                <a:gd name="T8" fmla="*/ 0 w 1"/>
                <a:gd name="T9" fmla="*/ 4 h 4"/>
                <a:gd name="T10" fmla="*/ 1 w 1"/>
                <a:gd name="T11" fmla="*/ 2 h 4"/>
                <a:gd name="T12" fmla="*/ 0 w 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0" y="0"/>
                  </a:moveTo>
                  <a:cubicBezTo>
                    <a:pt x="0" y="1"/>
                    <a:pt x="0" y="1"/>
                    <a:pt x="0" y="1"/>
                  </a:cubicBezTo>
                  <a:cubicBezTo>
                    <a:pt x="0" y="2"/>
                    <a:pt x="0" y="2"/>
                    <a:pt x="0" y="2"/>
                  </a:cubicBezTo>
                  <a:cubicBezTo>
                    <a:pt x="0" y="2"/>
                    <a:pt x="0" y="3"/>
                    <a:pt x="0" y="4"/>
                  </a:cubicBezTo>
                  <a:cubicBezTo>
                    <a:pt x="0" y="4"/>
                    <a:pt x="0" y="4"/>
                    <a:pt x="0" y="4"/>
                  </a:cubicBezTo>
                  <a:cubicBezTo>
                    <a:pt x="1" y="2"/>
                    <a:pt x="1" y="2"/>
                    <a:pt x="1" y="2"/>
                  </a:cubicBezTo>
                  <a:cubicBezTo>
                    <a:pt x="0" y="0"/>
                    <a:pt x="0" y="0"/>
                    <a:pt x="0"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23" name="Freeform 290"/>
            <p:cNvSpPr>
              <a:spLocks/>
            </p:cNvSpPr>
            <p:nvPr/>
          </p:nvSpPr>
          <p:spPr bwMode="auto">
            <a:xfrm>
              <a:off x="3668713" y="6289675"/>
              <a:ext cx="4763" cy="19050"/>
            </a:xfrm>
            <a:custGeom>
              <a:avLst/>
              <a:gdLst>
                <a:gd name="T0" fmla="*/ 0 w 1"/>
                <a:gd name="T1" fmla="*/ 0 h 4"/>
                <a:gd name="T2" fmla="*/ 0 w 1"/>
                <a:gd name="T3" fmla="*/ 1 h 4"/>
                <a:gd name="T4" fmla="*/ 0 w 1"/>
                <a:gd name="T5" fmla="*/ 2 h 4"/>
                <a:gd name="T6" fmla="*/ 0 w 1"/>
                <a:gd name="T7" fmla="*/ 4 h 4"/>
                <a:gd name="T8" fmla="*/ 0 w 1"/>
                <a:gd name="T9" fmla="*/ 4 h 4"/>
                <a:gd name="T10" fmla="*/ 1 w 1"/>
                <a:gd name="T11" fmla="*/ 2 h 4"/>
                <a:gd name="T12" fmla="*/ 0 w 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0" y="0"/>
                  </a:moveTo>
                  <a:cubicBezTo>
                    <a:pt x="0" y="1"/>
                    <a:pt x="0" y="1"/>
                    <a:pt x="0" y="1"/>
                  </a:cubicBezTo>
                  <a:cubicBezTo>
                    <a:pt x="0" y="2"/>
                    <a:pt x="0" y="2"/>
                    <a:pt x="0" y="2"/>
                  </a:cubicBezTo>
                  <a:cubicBezTo>
                    <a:pt x="0" y="2"/>
                    <a:pt x="0" y="3"/>
                    <a:pt x="0" y="4"/>
                  </a:cubicBezTo>
                  <a:cubicBezTo>
                    <a:pt x="0" y="4"/>
                    <a:pt x="0" y="4"/>
                    <a:pt x="0" y="4"/>
                  </a:cubicBezTo>
                  <a:cubicBezTo>
                    <a:pt x="1" y="2"/>
                    <a:pt x="1" y="2"/>
                    <a:pt x="1" y="2"/>
                  </a:cubicBez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24" name="Freeform 291"/>
            <p:cNvSpPr>
              <a:spLocks/>
            </p:cNvSpPr>
            <p:nvPr/>
          </p:nvSpPr>
          <p:spPr bwMode="auto">
            <a:xfrm>
              <a:off x="3673476" y="6294437"/>
              <a:ext cx="4763" cy="22225"/>
            </a:xfrm>
            <a:custGeom>
              <a:avLst/>
              <a:gdLst>
                <a:gd name="T0" fmla="*/ 1 w 1"/>
                <a:gd name="T1" fmla="*/ 0 h 5"/>
                <a:gd name="T2" fmla="*/ 1 w 1"/>
                <a:gd name="T3" fmla="*/ 1 h 5"/>
                <a:gd name="T4" fmla="*/ 1 w 1"/>
                <a:gd name="T5" fmla="*/ 1 h 5"/>
                <a:gd name="T6" fmla="*/ 1 w 1"/>
                <a:gd name="T7" fmla="*/ 2 h 5"/>
                <a:gd name="T8" fmla="*/ 0 w 1"/>
                <a:gd name="T9" fmla="*/ 3 h 5"/>
                <a:gd name="T10" fmla="*/ 0 w 1"/>
                <a:gd name="T11" fmla="*/ 4 h 5"/>
                <a:gd name="T12" fmla="*/ 1 w 1"/>
                <a:gd name="T13" fmla="*/ 5 h 5"/>
                <a:gd name="T14" fmla="*/ 1 w 1"/>
                <a:gd name="T15" fmla="*/ 4 h 5"/>
                <a:gd name="T16" fmla="*/ 1 w 1"/>
                <a:gd name="T17" fmla="*/ 3 h 5"/>
                <a:gd name="T18" fmla="*/ 1 w 1"/>
                <a:gd name="T19" fmla="*/ 2 h 5"/>
                <a:gd name="T20" fmla="*/ 1 w 1"/>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5">
                  <a:moveTo>
                    <a:pt x="1" y="0"/>
                  </a:moveTo>
                  <a:cubicBezTo>
                    <a:pt x="1" y="0"/>
                    <a:pt x="1" y="1"/>
                    <a:pt x="1" y="1"/>
                  </a:cubicBezTo>
                  <a:cubicBezTo>
                    <a:pt x="1" y="1"/>
                    <a:pt x="1" y="1"/>
                    <a:pt x="1" y="1"/>
                  </a:cubicBezTo>
                  <a:cubicBezTo>
                    <a:pt x="1" y="1"/>
                    <a:pt x="1" y="2"/>
                    <a:pt x="1" y="2"/>
                  </a:cubicBezTo>
                  <a:cubicBezTo>
                    <a:pt x="0" y="3"/>
                    <a:pt x="0" y="3"/>
                    <a:pt x="0" y="3"/>
                  </a:cubicBezTo>
                  <a:cubicBezTo>
                    <a:pt x="0" y="4"/>
                    <a:pt x="0" y="4"/>
                    <a:pt x="0" y="4"/>
                  </a:cubicBezTo>
                  <a:cubicBezTo>
                    <a:pt x="1" y="5"/>
                    <a:pt x="1" y="5"/>
                    <a:pt x="1" y="5"/>
                  </a:cubicBezTo>
                  <a:cubicBezTo>
                    <a:pt x="1" y="4"/>
                    <a:pt x="1" y="4"/>
                    <a:pt x="1" y="4"/>
                  </a:cubicBezTo>
                  <a:cubicBezTo>
                    <a:pt x="1" y="3"/>
                    <a:pt x="1" y="3"/>
                    <a:pt x="1" y="3"/>
                  </a:cubicBezTo>
                  <a:cubicBezTo>
                    <a:pt x="1" y="3"/>
                    <a:pt x="1" y="2"/>
                    <a:pt x="1" y="2"/>
                  </a:cubicBezTo>
                  <a:cubicBezTo>
                    <a:pt x="1" y="2"/>
                    <a:pt x="1" y="0"/>
                    <a:pt x="1" y="0"/>
                  </a:cubicBezTo>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25" name="Freeform 292"/>
            <p:cNvSpPr>
              <a:spLocks/>
            </p:cNvSpPr>
            <p:nvPr/>
          </p:nvSpPr>
          <p:spPr bwMode="auto">
            <a:xfrm>
              <a:off x="3673476" y="6294437"/>
              <a:ext cx="4763" cy="22225"/>
            </a:xfrm>
            <a:custGeom>
              <a:avLst/>
              <a:gdLst>
                <a:gd name="T0" fmla="*/ 1 w 1"/>
                <a:gd name="T1" fmla="*/ 0 h 5"/>
                <a:gd name="T2" fmla="*/ 1 w 1"/>
                <a:gd name="T3" fmla="*/ 1 h 5"/>
                <a:gd name="T4" fmla="*/ 1 w 1"/>
                <a:gd name="T5" fmla="*/ 1 h 5"/>
                <a:gd name="T6" fmla="*/ 1 w 1"/>
                <a:gd name="T7" fmla="*/ 2 h 5"/>
                <a:gd name="T8" fmla="*/ 0 w 1"/>
                <a:gd name="T9" fmla="*/ 3 h 5"/>
                <a:gd name="T10" fmla="*/ 0 w 1"/>
                <a:gd name="T11" fmla="*/ 4 h 5"/>
                <a:gd name="T12" fmla="*/ 1 w 1"/>
                <a:gd name="T13" fmla="*/ 5 h 5"/>
                <a:gd name="T14" fmla="*/ 1 w 1"/>
                <a:gd name="T15" fmla="*/ 4 h 5"/>
                <a:gd name="T16" fmla="*/ 1 w 1"/>
                <a:gd name="T17" fmla="*/ 3 h 5"/>
                <a:gd name="T18" fmla="*/ 1 w 1"/>
                <a:gd name="T19" fmla="*/ 2 h 5"/>
                <a:gd name="T20" fmla="*/ 1 w 1"/>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5">
                  <a:moveTo>
                    <a:pt x="1" y="0"/>
                  </a:moveTo>
                  <a:cubicBezTo>
                    <a:pt x="1" y="0"/>
                    <a:pt x="1" y="1"/>
                    <a:pt x="1" y="1"/>
                  </a:cubicBezTo>
                  <a:cubicBezTo>
                    <a:pt x="1" y="1"/>
                    <a:pt x="1" y="1"/>
                    <a:pt x="1" y="1"/>
                  </a:cubicBezTo>
                  <a:cubicBezTo>
                    <a:pt x="1" y="1"/>
                    <a:pt x="1" y="2"/>
                    <a:pt x="1" y="2"/>
                  </a:cubicBezTo>
                  <a:cubicBezTo>
                    <a:pt x="0" y="3"/>
                    <a:pt x="0" y="3"/>
                    <a:pt x="0" y="3"/>
                  </a:cubicBezTo>
                  <a:cubicBezTo>
                    <a:pt x="0" y="4"/>
                    <a:pt x="0" y="4"/>
                    <a:pt x="0" y="4"/>
                  </a:cubicBezTo>
                  <a:cubicBezTo>
                    <a:pt x="1" y="5"/>
                    <a:pt x="1" y="5"/>
                    <a:pt x="1" y="5"/>
                  </a:cubicBezTo>
                  <a:cubicBezTo>
                    <a:pt x="1" y="4"/>
                    <a:pt x="1" y="4"/>
                    <a:pt x="1" y="4"/>
                  </a:cubicBezTo>
                  <a:cubicBezTo>
                    <a:pt x="1" y="3"/>
                    <a:pt x="1" y="3"/>
                    <a:pt x="1" y="3"/>
                  </a:cubicBezTo>
                  <a:cubicBezTo>
                    <a:pt x="1" y="3"/>
                    <a:pt x="1" y="2"/>
                    <a:pt x="1" y="2"/>
                  </a:cubicBezTo>
                  <a:cubicBezTo>
                    <a:pt x="1" y="2"/>
                    <a:pt x="1" y="0"/>
                    <a:pt x="1" y="0"/>
                  </a:cubicBez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26" name="Freeform 293"/>
            <p:cNvSpPr>
              <a:spLocks/>
            </p:cNvSpPr>
            <p:nvPr/>
          </p:nvSpPr>
          <p:spPr bwMode="auto">
            <a:xfrm>
              <a:off x="3640138" y="6280150"/>
              <a:ext cx="4763" cy="4763"/>
            </a:xfrm>
            <a:custGeom>
              <a:avLst/>
              <a:gdLst>
                <a:gd name="T0" fmla="*/ 0 w 3"/>
                <a:gd name="T1" fmla="*/ 0 h 3"/>
                <a:gd name="T2" fmla="*/ 3 w 3"/>
                <a:gd name="T3" fmla="*/ 3 h 3"/>
                <a:gd name="T4" fmla="*/ 3 w 3"/>
                <a:gd name="T5" fmla="*/ 3 h 3"/>
                <a:gd name="T6" fmla="*/ 0 w 3"/>
                <a:gd name="T7" fmla="*/ 0 h 3"/>
              </a:gdLst>
              <a:ahLst/>
              <a:cxnLst>
                <a:cxn ang="0">
                  <a:pos x="T0" y="T1"/>
                </a:cxn>
                <a:cxn ang="0">
                  <a:pos x="T2" y="T3"/>
                </a:cxn>
                <a:cxn ang="0">
                  <a:pos x="T4" y="T5"/>
                </a:cxn>
                <a:cxn ang="0">
                  <a:pos x="T6" y="T7"/>
                </a:cxn>
              </a:cxnLst>
              <a:rect l="0" t="0" r="r" b="b"/>
              <a:pathLst>
                <a:path w="3" h="3">
                  <a:moveTo>
                    <a:pt x="0" y="0"/>
                  </a:moveTo>
                  <a:lnTo>
                    <a:pt x="3" y="3"/>
                  </a:lnTo>
                  <a:lnTo>
                    <a:pt x="3" y="3"/>
                  </a:lnTo>
                  <a:lnTo>
                    <a:pt x="0" y="0"/>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27" name="Freeform 294"/>
            <p:cNvSpPr>
              <a:spLocks/>
            </p:cNvSpPr>
            <p:nvPr/>
          </p:nvSpPr>
          <p:spPr bwMode="auto">
            <a:xfrm>
              <a:off x="3640138" y="6280150"/>
              <a:ext cx="4763" cy="4763"/>
            </a:xfrm>
            <a:custGeom>
              <a:avLst/>
              <a:gdLst>
                <a:gd name="T0" fmla="*/ 0 w 3"/>
                <a:gd name="T1" fmla="*/ 0 h 3"/>
                <a:gd name="T2" fmla="*/ 3 w 3"/>
                <a:gd name="T3" fmla="*/ 3 h 3"/>
                <a:gd name="T4" fmla="*/ 3 w 3"/>
                <a:gd name="T5" fmla="*/ 3 h 3"/>
                <a:gd name="T6" fmla="*/ 0 w 3"/>
                <a:gd name="T7" fmla="*/ 0 h 3"/>
              </a:gdLst>
              <a:ahLst/>
              <a:cxnLst>
                <a:cxn ang="0">
                  <a:pos x="T0" y="T1"/>
                </a:cxn>
                <a:cxn ang="0">
                  <a:pos x="T2" y="T3"/>
                </a:cxn>
                <a:cxn ang="0">
                  <a:pos x="T4" y="T5"/>
                </a:cxn>
                <a:cxn ang="0">
                  <a:pos x="T6" y="T7"/>
                </a:cxn>
              </a:cxnLst>
              <a:rect l="0" t="0" r="r" b="b"/>
              <a:pathLst>
                <a:path w="3" h="3">
                  <a:moveTo>
                    <a:pt x="0" y="0"/>
                  </a:moveTo>
                  <a:lnTo>
                    <a:pt x="3" y="3"/>
                  </a:lnTo>
                  <a:lnTo>
                    <a:pt x="3" y="3"/>
                  </a:lnTo>
                  <a:lnTo>
                    <a:pt x="0" y="0"/>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28" name="Rectangle 295"/>
            <p:cNvSpPr>
              <a:spLocks noChangeArrowheads="1"/>
            </p:cNvSpPr>
            <p:nvPr/>
          </p:nvSpPr>
          <p:spPr bwMode="auto">
            <a:xfrm>
              <a:off x="3649663" y="6289675"/>
              <a:ext cx="4763" cy="1588"/>
            </a:xfrm>
            <a:prstGeom prst="rect">
              <a:avLst/>
            </a:prstGeom>
            <a:solidFill>
              <a:srgbClr val="3537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29" name="Rectangle 296"/>
            <p:cNvSpPr>
              <a:spLocks noChangeArrowheads="1"/>
            </p:cNvSpPr>
            <p:nvPr/>
          </p:nvSpPr>
          <p:spPr bwMode="auto">
            <a:xfrm>
              <a:off x="3649663" y="6289675"/>
              <a:ext cx="4763" cy="1588"/>
            </a:xfrm>
            <a:prstGeom prst="rect">
              <a:avLst/>
            </a:pr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30" name="Rectangle 297"/>
            <p:cNvSpPr>
              <a:spLocks noChangeArrowheads="1"/>
            </p:cNvSpPr>
            <p:nvPr/>
          </p:nvSpPr>
          <p:spPr bwMode="auto">
            <a:xfrm>
              <a:off x="3640138" y="6275387"/>
              <a:ext cx="1588" cy="1588"/>
            </a:xfrm>
            <a:prstGeom prst="rect">
              <a:avLst/>
            </a:prstGeom>
            <a:solidFill>
              <a:srgbClr val="3537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31" name="Rectangle 298"/>
            <p:cNvSpPr>
              <a:spLocks noChangeArrowheads="1"/>
            </p:cNvSpPr>
            <p:nvPr/>
          </p:nvSpPr>
          <p:spPr bwMode="auto">
            <a:xfrm>
              <a:off x="3640138" y="6275387"/>
              <a:ext cx="1588" cy="1588"/>
            </a:xfrm>
            <a:prstGeom prst="rect">
              <a:avLst/>
            </a:pr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32" name="Freeform 299"/>
            <p:cNvSpPr>
              <a:spLocks/>
            </p:cNvSpPr>
            <p:nvPr/>
          </p:nvSpPr>
          <p:spPr bwMode="auto">
            <a:xfrm>
              <a:off x="3630613" y="6265862"/>
              <a:ext cx="4763" cy="4763"/>
            </a:xfrm>
            <a:custGeom>
              <a:avLst/>
              <a:gdLst>
                <a:gd name="T0" fmla="*/ 0 w 3"/>
                <a:gd name="T1" fmla="*/ 3 h 3"/>
                <a:gd name="T2" fmla="*/ 0 w 3"/>
                <a:gd name="T3" fmla="*/ 0 h 3"/>
                <a:gd name="T4" fmla="*/ 0 w 3"/>
                <a:gd name="T5" fmla="*/ 3 h 3"/>
                <a:gd name="T6" fmla="*/ 3 w 3"/>
                <a:gd name="T7" fmla="*/ 3 h 3"/>
                <a:gd name="T8" fmla="*/ 0 w 3"/>
                <a:gd name="T9" fmla="*/ 3 h 3"/>
                <a:gd name="T10" fmla="*/ 0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0" y="3"/>
                  </a:moveTo>
                  <a:lnTo>
                    <a:pt x="0" y="0"/>
                  </a:lnTo>
                  <a:lnTo>
                    <a:pt x="0" y="3"/>
                  </a:lnTo>
                  <a:lnTo>
                    <a:pt x="3" y="3"/>
                  </a:lnTo>
                  <a:lnTo>
                    <a:pt x="0" y="3"/>
                  </a:lnTo>
                  <a:lnTo>
                    <a:pt x="0" y="3"/>
                  </a:lnTo>
                  <a:close/>
                </a:path>
              </a:pathLst>
            </a:custGeom>
            <a:solidFill>
              <a:srgbClr val="3537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33" name="Freeform 300"/>
            <p:cNvSpPr>
              <a:spLocks/>
            </p:cNvSpPr>
            <p:nvPr/>
          </p:nvSpPr>
          <p:spPr bwMode="auto">
            <a:xfrm>
              <a:off x="3630613" y="6265862"/>
              <a:ext cx="4763" cy="4763"/>
            </a:xfrm>
            <a:custGeom>
              <a:avLst/>
              <a:gdLst>
                <a:gd name="T0" fmla="*/ 0 w 3"/>
                <a:gd name="T1" fmla="*/ 3 h 3"/>
                <a:gd name="T2" fmla="*/ 0 w 3"/>
                <a:gd name="T3" fmla="*/ 0 h 3"/>
                <a:gd name="T4" fmla="*/ 0 w 3"/>
                <a:gd name="T5" fmla="*/ 3 h 3"/>
                <a:gd name="T6" fmla="*/ 3 w 3"/>
                <a:gd name="T7" fmla="*/ 3 h 3"/>
                <a:gd name="T8" fmla="*/ 0 w 3"/>
                <a:gd name="T9" fmla="*/ 3 h 3"/>
                <a:gd name="T10" fmla="*/ 0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0" y="3"/>
                  </a:moveTo>
                  <a:lnTo>
                    <a:pt x="0" y="0"/>
                  </a:lnTo>
                  <a:lnTo>
                    <a:pt x="0" y="3"/>
                  </a:lnTo>
                  <a:lnTo>
                    <a:pt x="3" y="3"/>
                  </a:lnTo>
                  <a:lnTo>
                    <a:pt x="0" y="3"/>
                  </a:lnTo>
                  <a:lnTo>
                    <a:pt x="0" y="3"/>
                  </a:lnTo>
                  <a:close/>
                </a:path>
              </a:pathLst>
            </a:custGeom>
            <a:noFill/>
            <a:ln w="4763" cap="flat">
              <a:solidFill>
                <a:srgbClr val="35378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34" name="Freeform 301"/>
            <p:cNvSpPr>
              <a:spLocks/>
            </p:cNvSpPr>
            <p:nvPr/>
          </p:nvSpPr>
          <p:spPr bwMode="auto">
            <a:xfrm>
              <a:off x="3697288" y="6294437"/>
              <a:ext cx="7938" cy="22225"/>
            </a:xfrm>
            <a:custGeom>
              <a:avLst/>
              <a:gdLst>
                <a:gd name="T0" fmla="*/ 1 w 2"/>
                <a:gd name="T1" fmla="*/ 0 h 5"/>
                <a:gd name="T2" fmla="*/ 1 w 2"/>
                <a:gd name="T3" fmla="*/ 2 h 5"/>
                <a:gd name="T4" fmla="*/ 0 w 2"/>
                <a:gd name="T5" fmla="*/ 5 h 5"/>
                <a:gd name="T6" fmla="*/ 1 w 2"/>
                <a:gd name="T7" fmla="*/ 2 h 5"/>
                <a:gd name="T8" fmla="*/ 2 w 2"/>
                <a:gd name="T9" fmla="*/ 1 h 5"/>
                <a:gd name="T10" fmla="*/ 1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1" y="0"/>
                  </a:moveTo>
                  <a:cubicBezTo>
                    <a:pt x="1" y="0"/>
                    <a:pt x="1" y="1"/>
                    <a:pt x="1" y="2"/>
                  </a:cubicBezTo>
                  <a:cubicBezTo>
                    <a:pt x="0" y="4"/>
                    <a:pt x="0" y="5"/>
                    <a:pt x="0" y="5"/>
                  </a:cubicBezTo>
                  <a:cubicBezTo>
                    <a:pt x="0" y="5"/>
                    <a:pt x="1" y="3"/>
                    <a:pt x="1" y="2"/>
                  </a:cubicBezTo>
                  <a:cubicBezTo>
                    <a:pt x="2" y="2"/>
                    <a:pt x="2" y="1"/>
                    <a:pt x="2" y="1"/>
                  </a:cubicBezTo>
                  <a:cubicBezTo>
                    <a:pt x="1"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35" name="Freeform 302"/>
            <p:cNvSpPr>
              <a:spLocks/>
            </p:cNvSpPr>
            <p:nvPr/>
          </p:nvSpPr>
          <p:spPr bwMode="auto">
            <a:xfrm>
              <a:off x="3697288" y="6294437"/>
              <a:ext cx="7938" cy="22225"/>
            </a:xfrm>
            <a:custGeom>
              <a:avLst/>
              <a:gdLst>
                <a:gd name="T0" fmla="*/ 1 w 2"/>
                <a:gd name="T1" fmla="*/ 0 h 5"/>
                <a:gd name="T2" fmla="*/ 1 w 2"/>
                <a:gd name="T3" fmla="*/ 2 h 5"/>
                <a:gd name="T4" fmla="*/ 0 w 2"/>
                <a:gd name="T5" fmla="*/ 5 h 5"/>
                <a:gd name="T6" fmla="*/ 1 w 2"/>
                <a:gd name="T7" fmla="*/ 2 h 5"/>
                <a:gd name="T8" fmla="*/ 2 w 2"/>
                <a:gd name="T9" fmla="*/ 1 h 5"/>
                <a:gd name="T10" fmla="*/ 1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1" y="0"/>
                  </a:moveTo>
                  <a:cubicBezTo>
                    <a:pt x="1" y="0"/>
                    <a:pt x="1" y="1"/>
                    <a:pt x="1" y="2"/>
                  </a:cubicBezTo>
                  <a:cubicBezTo>
                    <a:pt x="0" y="4"/>
                    <a:pt x="0" y="5"/>
                    <a:pt x="0" y="5"/>
                  </a:cubicBezTo>
                  <a:cubicBezTo>
                    <a:pt x="0" y="5"/>
                    <a:pt x="1" y="3"/>
                    <a:pt x="1" y="2"/>
                  </a:cubicBezTo>
                  <a:cubicBezTo>
                    <a:pt x="2" y="2"/>
                    <a:pt x="2" y="1"/>
                    <a:pt x="2" y="1"/>
                  </a:cubicBezTo>
                  <a:lnTo>
                    <a:pt x="1" y="0"/>
                  </a:ln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36" name="Oval 303"/>
            <p:cNvSpPr>
              <a:spLocks noChangeArrowheads="1"/>
            </p:cNvSpPr>
            <p:nvPr/>
          </p:nvSpPr>
          <p:spPr bwMode="auto">
            <a:xfrm>
              <a:off x="3709988" y="6280150"/>
              <a:ext cx="1588" cy="9525"/>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37" name="Oval 304"/>
            <p:cNvSpPr>
              <a:spLocks noChangeArrowheads="1"/>
            </p:cNvSpPr>
            <p:nvPr/>
          </p:nvSpPr>
          <p:spPr bwMode="auto">
            <a:xfrm>
              <a:off x="3709988" y="6280150"/>
              <a:ext cx="1588" cy="9525"/>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38" name="Oval 305"/>
            <p:cNvSpPr>
              <a:spLocks noChangeArrowheads="1"/>
            </p:cNvSpPr>
            <p:nvPr/>
          </p:nvSpPr>
          <p:spPr bwMode="auto">
            <a:xfrm>
              <a:off x="3709988" y="6275387"/>
              <a:ext cx="4763" cy="9525"/>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39" name="Oval 306"/>
            <p:cNvSpPr>
              <a:spLocks noChangeArrowheads="1"/>
            </p:cNvSpPr>
            <p:nvPr/>
          </p:nvSpPr>
          <p:spPr bwMode="auto">
            <a:xfrm>
              <a:off x="3709988" y="6275387"/>
              <a:ext cx="4763" cy="9525"/>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40" name="Oval 307"/>
            <p:cNvSpPr>
              <a:spLocks noChangeArrowheads="1"/>
            </p:cNvSpPr>
            <p:nvPr/>
          </p:nvSpPr>
          <p:spPr bwMode="auto">
            <a:xfrm>
              <a:off x="3714751" y="6270625"/>
              <a:ext cx="4763" cy="9525"/>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41" name="Oval 308"/>
            <p:cNvSpPr>
              <a:spLocks noChangeArrowheads="1"/>
            </p:cNvSpPr>
            <p:nvPr/>
          </p:nvSpPr>
          <p:spPr bwMode="auto">
            <a:xfrm>
              <a:off x="3714751" y="6270625"/>
              <a:ext cx="4763" cy="9525"/>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42" name="Oval 309"/>
            <p:cNvSpPr>
              <a:spLocks noChangeArrowheads="1"/>
            </p:cNvSpPr>
            <p:nvPr/>
          </p:nvSpPr>
          <p:spPr bwMode="auto">
            <a:xfrm>
              <a:off x="3719513" y="6265862"/>
              <a:ext cx="4763" cy="9525"/>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43" name="Oval 310"/>
            <p:cNvSpPr>
              <a:spLocks noChangeArrowheads="1"/>
            </p:cNvSpPr>
            <p:nvPr/>
          </p:nvSpPr>
          <p:spPr bwMode="auto">
            <a:xfrm>
              <a:off x="3719513" y="6265862"/>
              <a:ext cx="4763" cy="9525"/>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44" name="Oval 311"/>
            <p:cNvSpPr>
              <a:spLocks noChangeArrowheads="1"/>
            </p:cNvSpPr>
            <p:nvPr/>
          </p:nvSpPr>
          <p:spPr bwMode="auto">
            <a:xfrm>
              <a:off x="3719513" y="6261100"/>
              <a:ext cx="4763" cy="14288"/>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45" name="Oval 312"/>
            <p:cNvSpPr>
              <a:spLocks noChangeArrowheads="1"/>
            </p:cNvSpPr>
            <p:nvPr/>
          </p:nvSpPr>
          <p:spPr bwMode="auto">
            <a:xfrm>
              <a:off x="3719513" y="6261100"/>
              <a:ext cx="4763" cy="14288"/>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46" name="Oval 313"/>
            <p:cNvSpPr>
              <a:spLocks noChangeArrowheads="1"/>
            </p:cNvSpPr>
            <p:nvPr/>
          </p:nvSpPr>
          <p:spPr bwMode="auto">
            <a:xfrm>
              <a:off x="3724276" y="6261100"/>
              <a:ext cx="4763" cy="9525"/>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47" name="Oval 314"/>
            <p:cNvSpPr>
              <a:spLocks noChangeArrowheads="1"/>
            </p:cNvSpPr>
            <p:nvPr/>
          </p:nvSpPr>
          <p:spPr bwMode="auto">
            <a:xfrm>
              <a:off x="3724276" y="6261100"/>
              <a:ext cx="4763" cy="9525"/>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48" name="Freeform 315"/>
            <p:cNvSpPr>
              <a:spLocks/>
            </p:cNvSpPr>
            <p:nvPr/>
          </p:nvSpPr>
          <p:spPr bwMode="auto">
            <a:xfrm>
              <a:off x="3729038" y="6256337"/>
              <a:ext cx="4763" cy="9525"/>
            </a:xfrm>
            <a:custGeom>
              <a:avLst/>
              <a:gdLst>
                <a:gd name="T0" fmla="*/ 1 w 1"/>
                <a:gd name="T1" fmla="*/ 1 h 2"/>
                <a:gd name="T2" fmla="*/ 0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2"/>
                    <a:pt x="0" y="2"/>
                    <a:pt x="0" y="2"/>
                  </a:cubicBezTo>
                  <a:cubicBezTo>
                    <a:pt x="0" y="2"/>
                    <a:pt x="0" y="2"/>
                    <a:pt x="0" y="1"/>
                  </a:cubicBezTo>
                  <a:cubicBezTo>
                    <a:pt x="0" y="0"/>
                    <a:pt x="0"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49" name="Freeform 316"/>
            <p:cNvSpPr>
              <a:spLocks/>
            </p:cNvSpPr>
            <p:nvPr/>
          </p:nvSpPr>
          <p:spPr bwMode="auto">
            <a:xfrm>
              <a:off x="3729038" y="6256337"/>
              <a:ext cx="4763" cy="9525"/>
            </a:xfrm>
            <a:custGeom>
              <a:avLst/>
              <a:gdLst>
                <a:gd name="T0" fmla="*/ 1 w 1"/>
                <a:gd name="T1" fmla="*/ 1 h 2"/>
                <a:gd name="T2" fmla="*/ 0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2"/>
                    <a:pt x="0" y="2"/>
                    <a:pt x="0" y="2"/>
                  </a:cubicBezTo>
                  <a:cubicBezTo>
                    <a:pt x="0" y="2"/>
                    <a:pt x="0" y="2"/>
                    <a:pt x="0" y="1"/>
                  </a:cubicBezTo>
                  <a:cubicBezTo>
                    <a:pt x="0" y="0"/>
                    <a:pt x="0"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50" name="Oval 317"/>
            <p:cNvSpPr>
              <a:spLocks noChangeArrowheads="1"/>
            </p:cNvSpPr>
            <p:nvPr/>
          </p:nvSpPr>
          <p:spPr bwMode="auto">
            <a:xfrm>
              <a:off x="3705226" y="6280150"/>
              <a:ext cx="4763" cy="14288"/>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51" name="Oval 318"/>
            <p:cNvSpPr>
              <a:spLocks noChangeArrowheads="1"/>
            </p:cNvSpPr>
            <p:nvPr/>
          </p:nvSpPr>
          <p:spPr bwMode="auto">
            <a:xfrm>
              <a:off x="3705226" y="6280150"/>
              <a:ext cx="4763" cy="14288"/>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52" name="Oval 319"/>
            <p:cNvSpPr>
              <a:spLocks noChangeArrowheads="1"/>
            </p:cNvSpPr>
            <p:nvPr/>
          </p:nvSpPr>
          <p:spPr bwMode="auto">
            <a:xfrm>
              <a:off x="3700463" y="6289675"/>
              <a:ext cx="4763" cy="9525"/>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53" name="Oval 320"/>
            <p:cNvSpPr>
              <a:spLocks noChangeArrowheads="1"/>
            </p:cNvSpPr>
            <p:nvPr/>
          </p:nvSpPr>
          <p:spPr bwMode="auto">
            <a:xfrm>
              <a:off x="3700463" y="6289675"/>
              <a:ext cx="4763" cy="9525"/>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54" name="Freeform 321"/>
            <p:cNvSpPr>
              <a:spLocks/>
            </p:cNvSpPr>
            <p:nvPr/>
          </p:nvSpPr>
          <p:spPr bwMode="auto">
            <a:xfrm>
              <a:off x="3705226" y="6289675"/>
              <a:ext cx="4763" cy="476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1" y="1"/>
                    <a:pt x="1" y="1"/>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55" name="Freeform 322"/>
            <p:cNvSpPr>
              <a:spLocks/>
            </p:cNvSpPr>
            <p:nvPr/>
          </p:nvSpPr>
          <p:spPr bwMode="auto">
            <a:xfrm>
              <a:off x="3705226" y="6289675"/>
              <a:ext cx="4763" cy="476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1" y="1"/>
                    <a:pt x="1" y="1"/>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56" name="Freeform 323"/>
            <p:cNvSpPr>
              <a:spLocks/>
            </p:cNvSpPr>
            <p:nvPr/>
          </p:nvSpPr>
          <p:spPr bwMode="auto">
            <a:xfrm>
              <a:off x="3709988" y="6284912"/>
              <a:ext cx="4763" cy="476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57" name="Freeform 324"/>
            <p:cNvSpPr>
              <a:spLocks/>
            </p:cNvSpPr>
            <p:nvPr/>
          </p:nvSpPr>
          <p:spPr bwMode="auto">
            <a:xfrm>
              <a:off x="3709988" y="6284912"/>
              <a:ext cx="4763" cy="476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58" name="Freeform 325"/>
            <p:cNvSpPr>
              <a:spLocks/>
            </p:cNvSpPr>
            <p:nvPr/>
          </p:nvSpPr>
          <p:spPr bwMode="auto">
            <a:xfrm>
              <a:off x="3714751" y="6280150"/>
              <a:ext cx="4763" cy="476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59" name="Freeform 326"/>
            <p:cNvSpPr>
              <a:spLocks/>
            </p:cNvSpPr>
            <p:nvPr/>
          </p:nvSpPr>
          <p:spPr bwMode="auto">
            <a:xfrm>
              <a:off x="3714751" y="6280150"/>
              <a:ext cx="4763" cy="476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60" name="Freeform 327"/>
            <p:cNvSpPr>
              <a:spLocks/>
            </p:cNvSpPr>
            <p:nvPr/>
          </p:nvSpPr>
          <p:spPr bwMode="auto">
            <a:xfrm>
              <a:off x="3719513" y="6275387"/>
              <a:ext cx="4763" cy="476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1" y="0"/>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61" name="Freeform 328"/>
            <p:cNvSpPr>
              <a:spLocks/>
            </p:cNvSpPr>
            <p:nvPr/>
          </p:nvSpPr>
          <p:spPr bwMode="auto">
            <a:xfrm>
              <a:off x="3719513" y="6275387"/>
              <a:ext cx="4763" cy="476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1" y="0"/>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62" name="Freeform 329"/>
            <p:cNvSpPr>
              <a:spLocks/>
            </p:cNvSpPr>
            <p:nvPr/>
          </p:nvSpPr>
          <p:spPr bwMode="auto">
            <a:xfrm>
              <a:off x="3724276" y="6270625"/>
              <a:ext cx="4763" cy="476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0"/>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63" name="Freeform 330"/>
            <p:cNvSpPr>
              <a:spLocks/>
            </p:cNvSpPr>
            <p:nvPr/>
          </p:nvSpPr>
          <p:spPr bwMode="auto">
            <a:xfrm>
              <a:off x="3724276" y="6270625"/>
              <a:ext cx="4763" cy="476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0"/>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64" name="Freeform 331"/>
            <p:cNvSpPr>
              <a:spLocks/>
            </p:cNvSpPr>
            <p:nvPr/>
          </p:nvSpPr>
          <p:spPr bwMode="auto">
            <a:xfrm>
              <a:off x="3729038" y="6265862"/>
              <a:ext cx="4763" cy="476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0"/>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65" name="Freeform 332"/>
            <p:cNvSpPr>
              <a:spLocks/>
            </p:cNvSpPr>
            <p:nvPr/>
          </p:nvSpPr>
          <p:spPr bwMode="auto">
            <a:xfrm>
              <a:off x="3729038" y="6265862"/>
              <a:ext cx="4763" cy="476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0"/>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66" name="Oval 333"/>
            <p:cNvSpPr>
              <a:spLocks noChangeArrowheads="1"/>
            </p:cNvSpPr>
            <p:nvPr/>
          </p:nvSpPr>
          <p:spPr bwMode="auto">
            <a:xfrm>
              <a:off x="3714751" y="6289675"/>
              <a:ext cx="9525" cy="1588"/>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67" name="Oval 334"/>
            <p:cNvSpPr>
              <a:spLocks noChangeArrowheads="1"/>
            </p:cNvSpPr>
            <p:nvPr/>
          </p:nvSpPr>
          <p:spPr bwMode="auto">
            <a:xfrm>
              <a:off x="3714751" y="6289675"/>
              <a:ext cx="9525" cy="1588"/>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68" name="Freeform 335"/>
            <p:cNvSpPr>
              <a:spLocks/>
            </p:cNvSpPr>
            <p:nvPr/>
          </p:nvSpPr>
          <p:spPr bwMode="auto">
            <a:xfrm>
              <a:off x="3719513" y="6284912"/>
              <a:ext cx="9525" cy="4763"/>
            </a:xfrm>
            <a:custGeom>
              <a:avLst/>
              <a:gdLst>
                <a:gd name="T0" fmla="*/ 1 w 2"/>
                <a:gd name="T1" fmla="*/ 0 h 1"/>
                <a:gd name="T2" fmla="*/ 0 w 2"/>
                <a:gd name="T3" fmla="*/ 0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0" y="1"/>
                    <a:pt x="0" y="1"/>
                    <a:pt x="1" y="1"/>
                  </a:cubicBezTo>
                  <a:cubicBezTo>
                    <a:pt x="1" y="1"/>
                    <a:pt x="2" y="0"/>
                    <a:pt x="2" y="0"/>
                  </a:cubicBezTo>
                  <a:cubicBezTo>
                    <a:pt x="2"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69" name="Freeform 336"/>
            <p:cNvSpPr>
              <a:spLocks/>
            </p:cNvSpPr>
            <p:nvPr/>
          </p:nvSpPr>
          <p:spPr bwMode="auto">
            <a:xfrm>
              <a:off x="3719513" y="6284912"/>
              <a:ext cx="9525" cy="4763"/>
            </a:xfrm>
            <a:custGeom>
              <a:avLst/>
              <a:gdLst>
                <a:gd name="T0" fmla="*/ 1 w 2"/>
                <a:gd name="T1" fmla="*/ 0 h 1"/>
                <a:gd name="T2" fmla="*/ 0 w 2"/>
                <a:gd name="T3" fmla="*/ 0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0" y="1"/>
                    <a:pt x="0" y="1"/>
                    <a:pt x="1" y="1"/>
                  </a:cubicBezTo>
                  <a:cubicBezTo>
                    <a:pt x="1" y="1"/>
                    <a:pt x="2" y="0"/>
                    <a:pt x="2" y="0"/>
                  </a:cubicBezTo>
                  <a:cubicBezTo>
                    <a:pt x="2" y="0"/>
                    <a:pt x="1"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70" name="Oval 337"/>
            <p:cNvSpPr>
              <a:spLocks noChangeArrowheads="1"/>
            </p:cNvSpPr>
            <p:nvPr/>
          </p:nvSpPr>
          <p:spPr bwMode="auto">
            <a:xfrm>
              <a:off x="3719513" y="6280150"/>
              <a:ext cx="9525" cy="476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71" name="Oval 338"/>
            <p:cNvSpPr>
              <a:spLocks noChangeArrowheads="1"/>
            </p:cNvSpPr>
            <p:nvPr/>
          </p:nvSpPr>
          <p:spPr bwMode="auto">
            <a:xfrm>
              <a:off x="3719513" y="6280150"/>
              <a:ext cx="9525" cy="476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72" name="Freeform 339"/>
            <p:cNvSpPr>
              <a:spLocks/>
            </p:cNvSpPr>
            <p:nvPr/>
          </p:nvSpPr>
          <p:spPr bwMode="auto">
            <a:xfrm>
              <a:off x="3724276" y="6275387"/>
              <a:ext cx="9525" cy="4763"/>
            </a:xfrm>
            <a:custGeom>
              <a:avLst/>
              <a:gdLst>
                <a:gd name="T0" fmla="*/ 1 w 2"/>
                <a:gd name="T1" fmla="*/ 0 h 1"/>
                <a:gd name="T2" fmla="*/ 0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1"/>
                    <a:pt x="0" y="1"/>
                  </a:cubicBezTo>
                  <a:cubicBezTo>
                    <a:pt x="0" y="1"/>
                    <a:pt x="1" y="1"/>
                    <a:pt x="1" y="1"/>
                  </a:cubicBezTo>
                  <a:cubicBezTo>
                    <a:pt x="2" y="1"/>
                    <a:pt x="2" y="1"/>
                    <a:pt x="2" y="1"/>
                  </a:cubicBezTo>
                  <a:cubicBezTo>
                    <a:pt x="2" y="1"/>
                    <a:pt x="2"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73" name="Freeform 340"/>
            <p:cNvSpPr>
              <a:spLocks/>
            </p:cNvSpPr>
            <p:nvPr/>
          </p:nvSpPr>
          <p:spPr bwMode="auto">
            <a:xfrm>
              <a:off x="3724276" y="6275387"/>
              <a:ext cx="9525" cy="4763"/>
            </a:xfrm>
            <a:custGeom>
              <a:avLst/>
              <a:gdLst>
                <a:gd name="T0" fmla="*/ 1 w 2"/>
                <a:gd name="T1" fmla="*/ 0 h 1"/>
                <a:gd name="T2" fmla="*/ 0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1"/>
                    <a:pt x="0" y="1"/>
                  </a:cubicBezTo>
                  <a:cubicBezTo>
                    <a:pt x="0" y="1"/>
                    <a:pt x="1" y="1"/>
                    <a:pt x="1" y="1"/>
                  </a:cubicBezTo>
                  <a:cubicBezTo>
                    <a:pt x="2" y="1"/>
                    <a:pt x="2" y="1"/>
                    <a:pt x="2" y="1"/>
                  </a:cubicBezTo>
                  <a:cubicBezTo>
                    <a:pt x="2" y="1"/>
                    <a:pt x="2"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74" name="Oval 341"/>
            <p:cNvSpPr>
              <a:spLocks noChangeArrowheads="1"/>
            </p:cNvSpPr>
            <p:nvPr/>
          </p:nvSpPr>
          <p:spPr bwMode="auto">
            <a:xfrm>
              <a:off x="3729038" y="6275387"/>
              <a:ext cx="9525" cy="476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75" name="Oval 342"/>
            <p:cNvSpPr>
              <a:spLocks noChangeArrowheads="1"/>
            </p:cNvSpPr>
            <p:nvPr/>
          </p:nvSpPr>
          <p:spPr bwMode="auto">
            <a:xfrm>
              <a:off x="3729038" y="6275387"/>
              <a:ext cx="9525" cy="476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76" name="Oval 343"/>
            <p:cNvSpPr>
              <a:spLocks noChangeArrowheads="1"/>
            </p:cNvSpPr>
            <p:nvPr/>
          </p:nvSpPr>
          <p:spPr bwMode="auto">
            <a:xfrm>
              <a:off x="3729038" y="6270625"/>
              <a:ext cx="14288" cy="476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77" name="Oval 344"/>
            <p:cNvSpPr>
              <a:spLocks noChangeArrowheads="1"/>
            </p:cNvSpPr>
            <p:nvPr/>
          </p:nvSpPr>
          <p:spPr bwMode="auto">
            <a:xfrm>
              <a:off x="3729038" y="6270625"/>
              <a:ext cx="14288" cy="476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78" name="Freeform 345"/>
            <p:cNvSpPr>
              <a:spLocks/>
            </p:cNvSpPr>
            <p:nvPr/>
          </p:nvSpPr>
          <p:spPr bwMode="auto">
            <a:xfrm>
              <a:off x="3733801" y="6265862"/>
              <a:ext cx="9525" cy="4763"/>
            </a:xfrm>
            <a:custGeom>
              <a:avLst/>
              <a:gdLst>
                <a:gd name="T0" fmla="*/ 1 w 2"/>
                <a:gd name="T1" fmla="*/ 0 h 1"/>
                <a:gd name="T2" fmla="*/ 0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1"/>
                    <a:pt x="0" y="1"/>
                  </a:cubicBezTo>
                  <a:cubicBezTo>
                    <a:pt x="0" y="1"/>
                    <a:pt x="1" y="1"/>
                    <a:pt x="1" y="1"/>
                  </a:cubicBezTo>
                  <a:cubicBezTo>
                    <a:pt x="2" y="1"/>
                    <a:pt x="2" y="1"/>
                    <a:pt x="2" y="0"/>
                  </a:cubicBezTo>
                  <a:cubicBezTo>
                    <a:pt x="2" y="0"/>
                    <a:pt x="2"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79" name="Freeform 346"/>
            <p:cNvSpPr>
              <a:spLocks/>
            </p:cNvSpPr>
            <p:nvPr/>
          </p:nvSpPr>
          <p:spPr bwMode="auto">
            <a:xfrm>
              <a:off x="3733801" y="6265862"/>
              <a:ext cx="9525" cy="4763"/>
            </a:xfrm>
            <a:custGeom>
              <a:avLst/>
              <a:gdLst>
                <a:gd name="T0" fmla="*/ 1 w 2"/>
                <a:gd name="T1" fmla="*/ 0 h 1"/>
                <a:gd name="T2" fmla="*/ 0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1"/>
                    <a:pt x="0" y="1"/>
                  </a:cubicBezTo>
                  <a:cubicBezTo>
                    <a:pt x="0" y="1"/>
                    <a:pt x="1" y="1"/>
                    <a:pt x="1" y="1"/>
                  </a:cubicBezTo>
                  <a:cubicBezTo>
                    <a:pt x="2" y="1"/>
                    <a:pt x="2" y="1"/>
                    <a:pt x="2" y="0"/>
                  </a:cubicBezTo>
                  <a:cubicBezTo>
                    <a:pt x="2" y="0"/>
                    <a:pt x="2"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80" name="Oval 347"/>
            <p:cNvSpPr>
              <a:spLocks noChangeArrowheads="1"/>
            </p:cNvSpPr>
            <p:nvPr/>
          </p:nvSpPr>
          <p:spPr bwMode="auto">
            <a:xfrm>
              <a:off x="3709988" y="6289675"/>
              <a:ext cx="9525" cy="476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81" name="Oval 348"/>
            <p:cNvSpPr>
              <a:spLocks noChangeArrowheads="1"/>
            </p:cNvSpPr>
            <p:nvPr/>
          </p:nvSpPr>
          <p:spPr bwMode="auto">
            <a:xfrm>
              <a:off x="3709988" y="6289675"/>
              <a:ext cx="9525" cy="476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82" name="Oval 349"/>
            <p:cNvSpPr>
              <a:spLocks noChangeArrowheads="1"/>
            </p:cNvSpPr>
            <p:nvPr/>
          </p:nvSpPr>
          <p:spPr bwMode="auto">
            <a:xfrm>
              <a:off x="3705226" y="6294437"/>
              <a:ext cx="9525" cy="476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83" name="Oval 350"/>
            <p:cNvSpPr>
              <a:spLocks noChangeArrowheads="1"/>
            </p:cNvSpPr>
            <p:nvPr/>
          </p:nvSpPr>
          <p:spPr bwMode="auto">
            <a:xfrm>
              <a:off x="3705226" y="6294437"/>
              <a:ext cx="9525" cy="476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84" name="Freeform 351"/>
            <p:cNvSpPr>
              <a:spLocks/>
            </p:cNvSpPr>
            <p:nvPr/>
          </p:nvSpPr>
          <p:spPr bwMode="auto">
            <a:xfrm>
              <a:off x="3705226" y="6289675"/>
              <a:ext cx="4763" cy="4763"/>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0"/>
                    <a:pt x="1" y="0"/>
                  </a:cubicBezTo>
                  <a:cubicBezTo>
                    <a:pt x="1" y="0"/>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85" name="Freeform 352"/>
            <p:cNvSpPr>
              <a:spLocks/>
            </p:cNvSpPr>
            <p:nvPr/>
          </p:nvSpPr>
          <p:spPr bwMode="auto">
            <a:xfrm>
              <a:off x="3705226" y="6289675"/>
              <a:ext cx="4763" cy="4763"/>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0"/>
                    <a:pt x="1" y="0"/>
                  </a:cubicBezTo>
                  <a:cubicBezTo>
                    <a:pt x="1" y="0"/>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86" name="Freeform 353"/>
            <p:cNvSpPr>
              <a:spLocks/>
            </p:cNvSpPr>
            <p:nvPr/>
          </p:nvSpPr>
          <p:spPr bwMode="auto">
            <a:xfrm>
              <a:off x="3709988" y="6284912"/>
              <a:ext cx="4763" cy="4763"/>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1"/>
                    <a:pt x="1" y="0"/>
                  </a:cubicBezTo>
                  <a:cubicBezTo>
                    <a:pt x="1" y="0"/>
                    <a:pt x="1"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87" name="Freeform 354"/>
            <p:cNvSpPr>
              <a:spLocks/>
            </p:cNvSpPr>
            <p:nvPr/>
          </p:nvSpPr>
          <p:spPr bwMode="auto">
            <a:xfrm>
              <a:off x="3709988" y="6284912"/>
              <a:ext cx="4763" cy="4763"/>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1"/>
                    <a:pt x="1" y="0"/>
                  </a:cubicBezTo>
                  <a:cubicBezTo>
                    <a:pt x="1" y="0"/>
                    <a:pt x="1"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88" name="Freeform 355"/>
            <p:cNvSpPr>
              <a:spLocks/>
            </p:cNvSpPr>
            <p:nvPr/>
          </p:nvSpPr>
          <p:spPr bwMode="auto">
            <a:xfrm>
              <a:off x="3714751" y="6280150"/>
              <a:ext cx="4763" cy="4763"/>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0" y="1"/>
                  </a:cubicBezTo>
                  <a:cubicBezTo>
                    <a:pt x="0" y="1"/>
                    <a:pt x="0" y="1"/>
                    <a:pt x="1" y="0"/>
                  </a:cubicBezTo>
                  <a:cubicBezTo>
                    <a:pt x="1" y="0"/>
                    <a:pt x="1"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89" name="Freeform 356"/>
            <p:cNvSpPr>
              <a:spLocks/>
            </p:cNvSpPr>
            <p:nvPr/>
          </p:nvSpPr>
          <p:spPr bwMode="auto">
            <a:xfrm>
              <a:off x="3714751" y="6280150"/>
              <a:ext cx="4763" cy="4763"/>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0" y="1"/>
                  </a:cubicBezTo>
                  <a:cubicBezTo>
                    <a:pt x="0" y="1"/>
                    <a:pt x="0" y="1"/>
                    <a:pt x="1" y="0"/>
                  </a:cubicBezTo>
                  <a:cubicBezTo>
                    <a:pt x="1" y="0"/>
                    <a:pt x="1"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90" name="Freeform 357"/>
            <p:cNvSpPr>
              <a:spLocks/>
            </p:cNvSpPr>
            <p:nvPr/>
          </p:nvSpPr>
          <p:spPr bwMode="auto">
            <a:xfrm>
              <a:off x="3719513" y="6275387"/>
              <a:ext cx="9525" cy="4763"/>
            </a:xfrm>
            <a:custGeom>
              <a:avLst/>
              <a:gdLst>
                <a:gd name="T0" fmla="*/ 1 w 2"/>
                <a:gd name="T1" fmla="*/ 1 h 1"/>
                <a:gd name="T2" fmla="*/ 0 w 2"/>
                <a:gd name="T3" fmla="*/ 1 h 1"/>
                <a:gd name="T4" fmla="*/ 1 w 2"/>
                <a:gd name="T5" fmla="*/ 0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0" y="1"/>
                  </a:cubicBezTo>
                  <a:cubicBezTo>
                    <a:pt x="0" y="1"/>
                    <a:pt x="1" y="1"/>
                    <a:pt x="1" y="0"/>
                  </a:cubicBezTo>
                  <a:cubicBezTo>
                    <a:pt x="1" y="0"/>
                    <a:pt x="1" y="0"/>
                    <a:pt x="1" y="0"/>
                  </a:cubicBezTo>
                  <a:cubicBezTo>
                    <a:pt x="2"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91" name="Freeform 358"/>
            <p:cNvSpPr>
              <a:spLocks/>
            </p:cNvSpPr>
            <p:nvPr/>
          </p:nvSpPr>
          <p:spPr bwMode="auto">
            <a:xfrm>
              <a:off x="3719513" y="6275387"/>
              <a:ext cx="9525" cy="4763"/>
            </a:xfrm>
            <a:custGeom>
              <a:avLst/>
              <a:gdLst>
                <a:gd name="T0" fmla="*/ 1 w 2"/>
                <a:gd name="T1" fmla="*/ 1 h 1"/>
                <a:gd name="T2" fmla="*/ 0 w 2"/>
                <a:gd name="T3" fmla="*/ 1 h 1"/>
                <a:gd name="T4" fmla="*/ 1 w 2"/>
                <a:gd name="T5" fmla="*/ 0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0" y="1"/>
                  </a:cubicBezTo>
                  <a:cubicBezTo>
                    <a:pt x="0" y="1"/>
                    <a:pt x="1" y="1"/>
                    <a:pt x="1" y="0"/>
                  </a:cubicBezTo>
                  <a:cubicBezTo>
                    <a:pt x="1" y="0"/>
                    <a:pt x="1" y="0"/>
                    <a:pt x="1" y="0"/>
                  </a:cubicBezTo>
                  <a:cubicBezTo>
                    <a:pt x="2"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92" name="Freeform 359"/>
            <p:cNvSpPr>
              <a:spLocks/>
            </p:cNvSpPr>
            <p:nvPr/>
          </p:nvSpPr>
          <p:spPr bwMode="auto">
            <a:xfrm>
              <a:off x="3724276" y="6270625"/>
              <a:ext cx="9525" cy="4763"/>
            </a:xfrm>
            <a:custGeom>
              <a:avLst/>
              <a:gdLst>
                <a:gd name="T0" fmla="*/ 1 w 2"/>
                <a:gd name="T1" fmla="*/ 1 h 1"/>
                <a:gd name="T2" fmla="*/ 1 w 2"/>
                <a:gd name="T3" fmla="*/ 1 h 1"/>
                <a:gd name="T4" fmla="*/ 1 w 2"/>
                <a:gd name="T5" fmla="*/ 0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1" y="1"/>
                  </a:cubicBezTo>
                  <a:cubicBezTo>
                    <a:pt x="0" y="1"/>
                    <a:pt x="1" y="0"/>
                    <a:pt x="1" y="0"/>
                  </a:cubicBezTo>
                  <a:cubicBezTo>
                    <a:pt x="1" y="0"/>
                    <a:pt x="1" y="0"/>
                    <a:pt x="1" y="0"/>
                  </a:cubicBezTo>
                  <a:cubicBezTo>
                    <a:pt x="2"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93" name="Freeform 360"/>
            <p:cNvSpPr>
              <a:spLocks/>
            </p:cNvSpPr>
            <p:nvPr/>
          </p:nvSpPr>
          <p:spPr bwMode="auto">
            <a:xfrm>
              <a:off x="3724276" y="6270625"/>
              <a:ext cx="9525" cy="4763"/>
            </a:xfrm>
            <a:custGeom>
              <a:avLst/>
              <a:gdLst>
                <a:gd name="T0" fmla="*/ 1 w 2"/>
                <a:gd name="T1" fmla="*/ 1 h 1"/>
                <a:gd name="T2" fmla="*/ 1 w 2"/>
                <a:gd name="T3" fmla="*/ 1 h 1"/>
                <a:gd name="T4" fmla="*/ 1 w 2"/>
                <a:gd name="T5" fmla="*/ 0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1" y="1"/>
                  </a:cubicBezTo>
                  <a:cubicBezTo>
                    <a:pt x="0" y="1"/>
                    <a:pt x="1" y="0"/>
                    <a:pt x="1" y="0"/>
                  </a:cubicBezTo>
                  <a:cubicBezTo>
                    <a:pt x="1" y="0"/>
                    <a:pt x="1" y="0"/>
                    <a:pt x="1" y="0"/>
                  </a:cubicBezTo>
                  <a:cubicBezTo>
                    <a:pt x="2"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94" name="Freeform 361"/>
            <p:cNvSpPr>
              <a:spLocks/>
            </p:cNvSpPr>
            <p:nvPr/>
          </p:nvSpPr>
          <p:spPr bwMode="auto">
            <a:xfrm>
              <a:off x="3729038" y="6265862"/>
              <a:ext cx="9525" cy="4763"/>
            </a:xfrm>
            <a:custGeom>
              <a:avLst/>
              <a:gdLst>
                <a:gd name="T0" fmla="*/ 1 w 2"/>
                <a:gd name="T1" fmla="*/ 0 h 1"/>
                <a:gd name="T2" fmla="*/ 1 w 2"/>
                <a:gd name="T3" fmla="*/ 1 h 1"/>
                <a:gd name="T4" fmla="*/ 1 w 2"/>
                <a:gd name="T5" fmla="*/ 0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1"/>
                    <a:pt x="1" y="1"/>
                    <a:pt x="1" y="1"/>
                  </a:cubicBezTo>
                  <a:cubicBezTo>
                    <a:pt x="0" y="1"/>
                    <a:pt x="1" y="0"/>
                    <a:pt x="1" y="0"/>
                  </a:cubicBezTo>
                  <a:cubicBezTo>
                    <a:pt x="1" y="0"/>
                    <a:pt x="1" y="0"/>
                    <a:pt x="2" y="0"/>
                  </a:cubicBezTo>
                  <a:cubicBezTo>
                    <a:pt x="2"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95" name="Freeform 362"/>
            <p:cNvSpPr>
              <a:spLocks/>
            </p:cNvSpPr>
            <p:nvPr/>
          </p:nvSpPr>
          <p:spPr bwMode="auto">
            <a:xfrm>
              <a:off x="3729038" y="6265862"/>
              <a:ext cx="9525" cy="4763"/>
            </a:xfrm>
            <a:custGeom>
              <a:avLst/>
              <a:gdLst>
                <a:gd name="T0" fmla="*/ 1 w 2"/>
                <a:gd name="T1" fmla="*/ 0 h 1"/>
                <a:gd name="T2" fmla="*/ 1 w 2"/>
                <a:gd name="T3" fmla="*/ 1 h 1"/>
                <a:gd name="T4" fmla="*/ 1 w 2"/>
                <a:gd name="T5" fmla="*/ 0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1"/>
                    <a:pt x="1" y="1"/>
                    <a:pt x="1" y="1"/>
                  </a:cubicBezTo>
                  <a:cubicBezTo>
                    <a:pt x="0" y="1"/>
                    <a:pt x="1" y="0"/>
                    <a:pt x="1" y="0"/>
                  </a:cubicBezTo>
                  <a:cubicBezTo>
                    <a:pt x="1" y="0"/>
                    <a:pt x="1" y="0"/>
                    <a:pt x="2" y="0"/>
                  </a:cubicBezTo>
                  <a:cubicBezTo>
                    <a:pt x="2" y="0"/>
                    <a:pt x="1"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96" name="Freeform 363"/>
            <p:cNvSpPr>
              <a:spLocks/>
            </p:cNvSpPr>
            <p:nvPr/>
          </p:nvSpPr>
          <p:spPr bwMode="auto">
            <a:xfrm>
              <a:off x="3700463" y="6265862"/>
              <a:ext cx="9525" cy="28575"/>
            </a:xfrm>
            <a:custGeom>
              <a:avLst/>
              <a:gdLst>
                <a:gd name="T0" fmla="*/ 0 w 2"/>
                <a:gd name="T1" fmla="*/ 6 h 6"/>
                <a:gd name="T2" fmla="*/ 2 w 2"/>
                <a:gd name="T3" fmla="*/ 0 h 6"/>
              </a:gdLst>
              <a:ahLst/>
              <a:cxnLst>
                <a:cxn ang="0">
                  <a:pos x="T0" y="T1"/>
                </a:cxn>
                <a:cxn ang="0">
                  <a:pos x="T2" y="T3"/>
                </a:cxn>
              </a:cxnLst>
              <a:rect l="0" t="0" r="r" b="b"/>
              <a:pathLst>
                <a:path w="2" h="6">
                  <a:moveTo>
                    <a:pt x="0" y="6"/>
                  </a:moveTo>
                  <a:cubicBezTo>
                    <a:pt x="0" y="6"/>
                    <a:pt x="1"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97" name="Freeform 364"/>
            <p:cNvSpPr>
              <a:spLocks/>
            </p:cNvSpPr>
            <p:nvPr/>
          </p:nvSpPr>
          <p:spPr bwMode="auto">
            <a:xfrm>
              <a:off x="3700463" y="6265862"/>
              <a:ext cx="9525" cy="28575"/>
            </a:xfrm>
            <a:custGeom>
              <a:avLst/>
              <a:gdLst>
                <a:gd name="T0" fmla="*/ 0 w 2"/>
                <a:gd name="T1" fmla="*/ 6 h 6"/>
                <a:gd name="T2" fmla="*/ 2 w 2"/>
                <a:gd name="T3" fmla="*/ 0 h 6"/>
              </a:gdLst>
              <a:ahLst/>
              <a:cxnLst>
                <a:cxn ang="0">
                  <a:pos x="T0" y="T1"/>
                </a:cxn>
                <a:cxn ang="0">
                  <a:pos x="T2" y="T3"/>
                </a:cxn>
              </a:cxnLst>
              <a:rect l="0" t="0" r="r" b="b"/>
              <a:pathLst>
                <a:path w="2" h="6">
                  <a:moveTo>
                    <a:pt x="0" y="6"/>
                  </a:moveTo>
                  <a:cubicBezTo>
                    <a:pt x="0" y="6"/>
                    <a:pt x="1"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98" name="Freeform 365"/>
            <p:cNvSpPr>
              <a:spLocks/>
            </p:cNvSpPr>
            <p:nvPr/>
          </p:nvSpPr>
          <p:spPr bwMode="auto">
            <a:xfrm>
              <a:off x="3705226" y="6256337"/>
              <a:ext cx="9525" cy="23813"/>
            </a:xfrm>
            <a:custGeom>
              <a:avLst/>
              <a:gdLst>
                <a:gd name="T0" fmla="*/ 0 w 2"/>
                <a:gd name="T1" fmla="*/ 5 h 5"/>
                <a:gd name="T2" fmla="*/ 2 w 2"/>
                <a:gd name="T3" fmla="*/ 0 h 5"/>
              </a:gdLst>
              <a:ahLst/>
              <a:cxnLst>
                <a:cxn ang="0">
                  <a:pos x="T0" y="T1"/>
                </a:cxn>
                <a:cxn ang="0">
                  <a:pos x="T2" y="T3"/>
                </a:cxn>
              </a:cxnLst>
              <a:rect l="0" t="0" r="r" b="b"/>
              <a:pathLst>
                <a:path w="2" h="5">
                  <a:moveTo>
                    <a:pt x="0" y="5"/>
                  </a:moveTo>
                  <a:cubicBezTo>
                    <a:pt x="0" y="5"/>
                    <a:pt x="2" y="0"/>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899" name="Freeform 366"/>
            <p:cNvSpPr>
              <a:spLocks/>
            </p:cNvSpPr>
            <p:nvPr/>
          </p:nvSpPr>
          <p:spPr bwMode="auto">
            <a:xfrm>
              <a:off x="3705226" y="6256337"/>
              <a:ext cx="9525" cy="23813"/>
            </a:xfrm>
            <a:custGeom>
              <a:avLst/>
              <a:gdLst>
                <a:gd name="T0" fmla="*/ 0 w 2"/>
                <a:gd name="T1" fmla="*/ 5 h 5"/>
                <a:gd name="T2" fmla="*/ 2 w 2"/>
                <a:gd name="T3" fmla="*/ 0 h 5"/>
              </a:gdLst>
              <a:ahLst/>
              <a:cxnLst>
                <a:cxn ang="0">
                  <a:pos x="T0" y="T1"/>
                </a:cxn>
                <a:cxn ang="0">
                  <a:pos x="T2" y="T3"/>
                </a:cxn>
              </a:cxnLst>
              <a:rect l="0" t="0" r="r" b="b"/>
              <a:pathLst>
                <a:path w="2" h="5">
                  <a:moveTo>
                    <a:pt x="0" y="5"/>
                  </a:moveTo>
                  <a:cubicBezTo>
                    <a:pt x="0" y="5"/>
                    <a:pt x="2" y="0"/>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00" name="Freeform 367"/>
            <p:cNvSpPr>
              <a:spLocks/>
            </p:cNvSpPr>
            <p:nvPr/>
          </p:nvSpPr>
          <p:spPr bwMode="auto">
            <a:xfrm>
              <a:off x="3714751" y="6256337"/>
              <a:ext cx="4763" cy="19050"/>
            </a:xfrm>
            <a:custGeom>
              <a:avLst/>
              <a:gdLst>
                <a:gd name="T0" fmla="*/ 0 w 1"/>
                <a:gd name="T1" fmla="*/ 4 h 4"/>
                <a:gd name="T2" fmla="*/ 1 w 1"/>
                <a:gd name="T3" fmla="*/ 0 h 4"/>
              </a:gdLst>
              <a:ahLst/>
              <a:cxnLst>
                <a:cxn ang="0">
                  <a:pos x="T0" y="T1"/>
                </a:cxn>
                <a:cxn ang="0">
                  <a:pos x="T2" y="T3"/>
                </a:cxn>
              </a:cxnLst>
              <a:rect l="0" t="0" r="r" b="b"/>
              <a:pathLst>
                <a:path w="1" h="4">
                  <a:moveTo>
                    <a:pt x="0" y="4"/>
                  </a:moveTo>
                  <a:cubicBezTo>
                    <a:pt x="0" y="4"/>
                    <a:pt x="1" y="1"/>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01" name="Freeform 368"/>
            <p:cNvSpPr>
              <a:spLocks/>
            </p:cNvSpPr>
            <p:nvPr/>
          </p:nvSpPr>
          <p:spPr bwMode="auto">
            <a:xfrm>
              <a:off x="3714751" y="6256337"/>
              <a:ext cx="4763" cy="19050"/>
            </a:xfrm>
            <a:custGeom>
              <a:avLst/>
              <a:gdLst>
                <a:gd name="T0" fmla="*/ 0 w 1"/>
                <a:gd name="T1" fmla="*/ 4 h 4"/>
                <a:gd name="T2" fmla="*/ 1 w 1"/>
                <a:gd name="T3" fmla="*/ 0 h 4"/>
              </a:gdLst>
              <a:ahLst/>
              <a:cxnLst>
                <a:cxn ang="0">
                  <a:pos x="T0" y="T1"/>
                </a:cxn>
                <a:cxn ang="0">
                  <a:pos x="T2" y="T3"/>
                </a:cxn>
              </a:cxnLst>
              <a:rect l="0" t="0" r="r" b="b"/>
              <a:pathLst>
                <a:path w="1" h="4">
                  <a:moveTo>
                    <a:pt x="0" y="4"/>
                  </a:moveTo>
                  <a:cubicBezTo>
                    <a:pt x="0" y="4"/>
                    <a:pt x="1" y="1"/>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02" name="Freeform 369"/>
            <p:cNvSpPr>
              <a:spLocks/>
            </p:cNvSpPr>
            <p:nvPr/>
          </p:nvSpPr>
          <p:spPr bwMode="auto">
            <a:xfrm>
              <a:off x="3719513" y="6251575"/>
              <a:ext cx="4763" cy="14288"/>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03" name="Freeform 370"/>
            <p:cNvSpPr>
              <a:spLocks/>
            </p:cNvSpPr>
            <p:nvPr/>
          </p:nvSpPr>
          <p:spPr bwMode="auto">
            <a:xfrm>
              <a:off x="3719513" y="6251575"/>
              <a:ext cx="4763" cy="14288"/>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1" y="0"/>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04" name="Freeform 371"/>
            <p:cNvSpPr>
              <a:spLocks/>
            </p:cNvSpPr>
            <p:nvPr/>
          </p:nvSpPr>
          <p:spPr bwMode="auto">
            <a:xfrm>
              <a:off x="3724276" y="6251575"/>
              <a:ext cx="4763" cy="14288"/>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1" y="1"/>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05" name="Freeform 372"/>
            <p:cNvSpPr>
              <a:spLocks/>
            </p:cNvSpPr>
            <p:nvPr/>
          </p:nvSpPr>
          <p:spPr bwMode="auto">
            <a:xfrm>
              <a:off x="3724276" y="6251575"/>
              <a:ext cx="4763" cy="14288"/>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1" y="1"/>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06" name="Freeform 373"/>
            <p:cNvSpPr>
              <a:spLocks/>
            </p:cNvSpPr>
            <p:nvPr/>
          </p:nvSpPr>
          <p:spPr bwMode="auto">
            <a:xfrm>
              <a:off x="3729038" y="6243637"/>
              <a:ext cx="14288" cy="22225"/>
            </a:xfrm>
            <a:custGeom>
              <a:avLst/>
              <a:gdLst>
                <a:gd name="T0" fmla="*/ 0 w 9"/>
                <a:gd name="T1" fmla="*/ 14 h 14"/>
                <a:gd name="T2" fmla="*/ 9 w 9"/>
                <a:gd name="T3" fmla="*/ 0 h 14"/>
                <a:gd name="T4" fmla="*/ 0 w 9"/>
                <a:gd name="T5" fmla="*/ 14 h 14"/>
              </a:gdLst>
              <a:ahLst/>
              <a:cxnLst>
                <a:cxn ang="0">
                  <a:pos x="T0" y="T1"/>
                </a:cxn>
                <a:cxn ang="0">
                  <a:pos x="T2" y="T3"/>
                </a:cxn>
                <a:cxn ang="0">
                  <a:pos x="T4" y="T5"/>
                </a:cxn>
              </a:cxnLst>
              <a:rect l="0" t="0" r="r" b="b"/>
              <a:pathLst>
                <a:path w="9" h="14">
                  <a:moveTo>
                    <a:pt x="0" y="14"/>
                  </a:moveTo>
                  <a:lnTo>
                    <a:pt x="9" y="0"/>
                  </a:lnTo>
                  <a:lnTo>
                    <a:pt x="0" y="14"/>
                  </a:lnTo>
                  <a:close/>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07" name="Line 374"/>
            <p:cNvSpPr>
              <a:spLocks noChangeShapeType="1"/>
            </p:cNvSpPr>
            <p:nvPr/>
          </p:nvSpPr>
          <p:spPr bwMode="auto">
            <a:xfrm flipV="1">
              <a:off x="3729038" y="6243637"/>
              <a:ext cx="14288" cy="222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08" name="Line 375"/>
            <p:cNvSpPr>
              <a:spLocks noChangeShapeType="1"/>
            </p:cNvSpPr>
            <p:nvPr/>
          </p:nvSpPr>
          <p:spPr bwMode="auto">
            <a:xfrm flipV="1">
              <a:off x="3729038" y="6243637"/>
              <a:ext cx="14288" cy="22225"/>
            </a:xfrm>
            <a:prstGeom prst="line">
              <a:avLst/>
            </a:prstGeom>
            <a:noFill/>
            <a:ln w="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09" name="Freeform 376"/>
            <p:cNvSpPr>
              <a:spLocks/>
            </p:cNvSpPr>
            <p:nvPr/>
          </p:nvSpPr>
          <p:spPr bwMode="auto">
            <a:xfrm>
              <a:off x="3733801" y="6256337"/>
              <a:ext cx="14288" cy="9525"/>
            </a:xfrm>
            <a:custGeom>
              <a:avLst/>
              <a:gdLst>
                <a:gd name="T0" fmla="*/ 0 w 9"/>
                <a:gd name="T1" fmla="*/ 6 h 6"/>
                <a:gd name="T2" fmla="*/ 9 w 9"/>
                <a:gd name="T3" fmla="*/ 0 h 6"/>
                <a:gd name="T4" fmla="*/ 0 w 9"/>
                <a:gd name="T5" fmla="*/ 6 h 6"/>
              </a:gdLst>
              <a:ahLst/>
              <a:cxnLst>
                <a:cxn ang="0">
                  <a:pos x="T0" y="T1"/>
                </a:cxn>
                <a:cxn ang="0">
                  <a:pos x="T2" y="T3"/>
                </a:cxn>
                <a:cxn ang="0">
                  <a:pos x="T4" y="T5"/>
                </a:cxn>
              </a:cxnLst>
              <a:rect l="0" t="0" r="r" b="b"/>
              <a:pathLst>
                <a:path w="9" h="6">
                  <a:moveTo>
                    <a:pt x="0" y="6"/>
                  </a:moveTo>
                  <a:lnTo>
                    <a:pt x="9" y="0"/>
                  </a:lnTo>
                  <a:lnTo>
                    <a:pt x="0" y="6"/>
                  </a:lnTo>
                  <a:close/>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10" name="Line 377"/>
            <p:cNvSpPr>
              <a:spLocks noChangeShapeType="1"/>
            </p:cNvSpPr>
            <p:nvPr/>
          </p:nvSpPr>
          <p:spPr bwMode="auto">
            <a:xfrm flipV="1">
              <a:off x="3733801" y="6256337"/>
              <a:ext cx="14288"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11" name="Line 378"/>
            <p:cNvSpPr>
              <a:spLocks noChangeShapeType="1"/>
            </p:cNvSpPr>
            <p:nvPr/>
          </p:nvSpPr>
          <p:spPr bwMode="auto">
            <a:xfrm flipV="1">
              <a:off x="3733801" y="6256337"/>
              <a:ext cx="14288" cy="9525"/>
            </a:xfrm>
            <a:prstGeom prst="line">
              <a:avLst/>
            </a:prstGeom>
            <a:noFill/>
            <a:ln w="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12" name="Freeform 379"/>
            <p:cNvSpPr>
              <a:spLocks/>
            </p:cNvSpPr>
            <p:nvPr/>
          </p:nvSpPr>
          <p:spPr bwMode="auto">
            <a:xfrm>
              <a:off x="3705226" y="6294437"/>
              <a:ext cx="19050" cy="4763"/>
            </a:xfrm>
            <a:custGeom>
              <a:avLst/>
              <a:gdLst>
                <a:gd name="T0" fmla="*/ 0 w 4"/>
                <a:gd name="T1" fmla="*/ 1 h 1"/>
                <a:gd name="T2" fmla="*/ 4 w 4"/>
                <a:gd name="T3" fmla="*/ 0 h 1"/>
              </a:gdLst>
              <a:ahLst/>
              <a:cxnLst>
                <a:cxn ang="0">
                  <a:pos x="T0" y="T1"/>
                </a:cxn>
                <a:cxn ang="0">
                  <a:pos x="T2" y="T3"/>
                </a:cxn>
              </a:cxnLst>
              <a:rect l="0" t="0" r="r" b="b"/>
              <a:pathLst>
                <a:path w="4" h="1">
                  <a:moveTo>
                    <a:pt x="0" y="1"/>
                  </a:moveTo>
                  <a:cubicBezTo>
                    <a:pt x="0" y="1"/>
                    <a:pt x="4" y="0"/>
                    <a:pt x="4"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13" name="Freeform 380"/>
            <p:cNvSpPr>
              <a:spLocks/>
            </p:cNvSpPr>
            <p:nvPr/>
          </p:nvSpPr>
          <p:spPr bwMode="auto">
            <a:xfrm>
              <a:off x="3705226" y="6294437"/>
              <a:ext cx="19050" cy="4763"/>
            </a:xfrm>
            <a:custGeom>
              <a:avLst/>
              <a:gdLst>
                <a:gd name="T0" fmla="*/ 0 w 4"/>
                <a:gd name="T1" fmla="*/ 1 h 1"/>
                <a:gd name="T2" fmla="*/ 4 w 4"/>
                <a:gd name="T3" fmla="*/ 0 h 1"/>
              </a:gdLst>
              <a:ahLst/>
              <a:cxnLst>
                <a:cxn ang="0">
                  <a:pos x="T0" y="T1"/>
                </a:cxn>
                <a:cxn ang="0">
                  <a:pos x="T2" y="T3"/>
                </a:cxn>
              </a:cxnLst>
              <a:rect l="0" t="0" r="r" b="b"/>
              <a:pathLst>
                <a:path w="4" h="1">
                  <a:moveTo>
                    <a:pt x="0" y="1"/>
                  </a:moveTo>
                  <a:cubicBezTo>
                    <a:pt x="0" y="1"/>
                    <a:pt x="4" y="0"/>
                    <a:pt x="4"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14" name="Freeform 381"/>
            <p:cNvSpPr>
              <a:spLocks/>
            </p:cNvSpPr>
            <p:nvPr/>
          </p:nvSpPr>
          <p:spPr bwMode="auto">
            <a:xfrm>
              <a:off x="3719513" y="6284912"/>
              <a:ext cx="14288" cy="4763"/>
            </a:xfrm>
            <a:custGeom>
              <a:avLst/>
              <a:gdLst>
                <a:gd name="T0" fmla="*/ 0 w 3"/>
                <a:gd name="T1" fmla="*/ 1 h 1"/>
                <a:gd name="T2" fmla="*/ 3 w 3"/>
                <a:gd name="T3" fmla="*/ 0 h 1"/>
              </a:gdLst>
              <a:ahLst/>
              <a:cxnLst>
                <a:cxn ang="0">
                  <a:pos x="T0" y="T1"/>
                </a:cxn>
                <a:cxn ang="0">
                  <a:pos x="T2" y="T3"/>
                </a:cxn>
              </a:cxnLst>
              <a:rect l="0" t="0" r="r" b="b"/>
              <a:pathLst>
                <a:path w="3" h="1">
                  <a:moveTo>
                    <a:pt x="0" y="1"/>
                  </a:moveTo>
                  <a:cubicBezTo>
                    <a:pt x="0" y="1"/>
                    <a:pt x="2" y="1"/>
                    <a:pt x="3"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15" name="Freeform 382"/>
            <p:cNvSpPr>
              <a:spLocks/>
            </p:cNvSpPr>
            <p:nvPr/>
          </p:nvSpPr>
          <p:spPr bwMode="auto">
            <a:xfrm>
              <a:off x="3719513" y="6284912"/>
              <a:ext cx="14288" cy="4763"/>
            </a:xfrm>
            <a:custGeom>
              <a:avLst/>
              <a:gdLst>
                <a:gd name="T0" fmla="*/ 0 w 3"/>
                <a:gd name="T1" fmla="*/ 1 h 1"/>
                <a:gd name="T2" fmla="*/ 3 w 3"/>
                <a:gd name="T3" fmla="*/ 0 h 1"/>
              </a:gdLst>
              <a:ahLst/>
              <a:cxnLst>
                <a:cxn ang="0">
                  <a:pos x="T0" y="T1"/>
                </a:cxn>
                <a:cxn ang="0">
                  <a:pos x="T2" y="T3"/>
                </a:cxn>
              </a:cxnLst>
              <a:rect l="0" t="0" r="r" b="b"/>
              <a:pathLst>
                <a:path w="3" h="1">
                  <a:moveTo>
                    <a:pt x="0" y="1"/>
                  </a:moveTo>
                  <a:cubicBezTo>
                    <a:pt x="0" y="1"/>
                    <a:pt x="2" y="1"/>
                    <a:pt x="3"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16" name="Freeform 383"/>
            <p:cNvSpPr>
              <a:spLocks/>
            </p:cNvSpPr>
            <p:nvPr/>
          </p:nvSpPr>
          <p:spPr bwMode="auto">
            <a:xfrm>
              <a:off x="3729038" y="6280150"/>
              <a:ext cx="9525" cy="4763"/>
            </a:xfrm>
            <a:custGeom>
              <a:avLst/>
              <a:gdLst>
                <a:gd name="T0" fmla="*/ 0 w 2"/>
                <a:gd name="T1" fmla="*/ 1 h 1"/>
                <a:gd name="T2" fmla="*/ 2 w 2"/>
                <a:gd name="T3" fmla="*/ 0 h 1"/>
              </a:gdLst>
              <a:ahLst/>
              <a:cxnLst>
                <a:cxn ang="0">
                  <a:pos x="T0" y="T1"/>
                </a:cxn>
                <a:cxn ang="0">
                  <a:pos x="T2" y="T3"/>
                </a:cxn>
              </a:cxnLst>
              <a:rect l="0" t="0" r="r" b="b"/>
              <a:pathLst>
                <a:path w="2" h="1">
                  <a:moveTo>
                    <a:pt x="0" y="1"/>
                  </a:moveTo>
                  <a:cubicBezTo>
                    <a:pt x="0" y="1"/>
                    <a:pt x="1"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17" name="Freeform 384"/>
            <p:cNvSpPr>
              <a:spLocks/>
            </p:cNvSpPr>
            <p:nvPr/>
          </p:nvSpPr>
          <p:spPr bwMode="auto">
            <a:xfrm>
              <a:off x="3729038" y="6280150"/>
              <a:ext cx="9525" cy="4763"/>
            </a:xfrm>
            <a:custGeom>
              <a:avLst/>
              <a:gdLst>
                <a:gd name="T0" fmla="*/ 0 w 2"/>
                <a:gd name="T1" fmla="*/ 1 h 1"/>
                <a:gd name="T2" fmla="*/ 2 w 2"/>
                <a:gd name="T3" fmla="*/ 0 h 1"/>
              </a:gdLst>
              <a:ahLst/>
              <a:cxnLst>
                <a:cxn ang="0">
                  <a:pos x="T0" y="T1"/>
                </a:cxn>
                <a:cxn ang="0">
                  <a:pos x="T2" y="T3"/>
                </a:cxn>
              </a:cxnLst>
              <a:rect l="0" t="0" r="r" b="b"/>
              <a:pathLst>
                <a:path w="2" h="1">
                  <a:moveTo>
                    <a:pt x="0" y="1"/>
                  </a:moveTo>
                  <a:cubicBezTo>
                    <a:pt x="0" y="1"/>
                    <a:pt x="1"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18" name="Freeform 385"/>
            <p:cNvSpPr>
              <a:spLocks/>
            </p:cNvSpPr>
            <p:nvPr/>
          </p:nvSpPr>
          <p:spPr bwMode="auto">
            <a:xfrm>
              <a:off x="3733801" y="6270625"/>
              <a:ext cx="14288" cy="9525"/>
            </a:xfrm>
            <a:custGeom>
              <a:avLst/>
              <a:gdLst>
                <a:gd name="T0" fmla="*/ 0 w 3"/>
                <a:gd name="T1" fmla="*/ 2 h 2"/>
                <a:gd name="T2" fmla="*/ 3 w 3"/>
                <a:gd name="T3" fmla="*/ 0 h 2"/>
              </a:gdLst>
              <a:ahLst/>
              <a:cxnLst>
                <a:cxn ang="0">
                  <a:pos x="T0" y="T1"/>
                </a:cxn>
                <a:cxn ang="0">
                  <a:pos x="T2" y="T3"/>
                </a:cxn>
              </a:cxnLst>
              <a:rect l="0" t="0" r="r" b="b"/>
              <a:pathLst>
                <a:path w="3" h="2">
                  <a:moveTo>
                    <a:pt x="0" y="2"/>
                  </a:moveTo>
                  <a:cubicBezTo>
                    <a:pt x="0" y="2"/>
                    <a:pt x="2" y="1"/>
                    <a:pt x="3"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19" name="Freeform 386"/>
            <p:cNvSpPr>
              <a:spLocks/>
            </p:cNvSpPr>
            <p:nvPr/>
          </p:nvSpPr>
          <p:spPr bwMode="auto">
            <a:xfrm>
              <a:off x="3733801" y="6270625"/>
              <a:ext cx="14288" cy="9525"/>
            </a:xfrm>
            <a:custGeom>
              <a:avLst/>
              <a:gdLst>
                <a:gd name="T0" fmla="*/ 0 w 3"/>
                <a:gd name="T1" fmla="*/ 2 h 2"/>
                <a:gd name="T2" fmla="*/ 3 w 3"/>
                <a:gd name="T3" fmla="*/ 0 h 2"/>
              </a:gdLst>
              <a:ahLst/>
              <a:cxnLst>
                <a:cxn ang="0">
                  <a:pos x="T0" y="T1"/>
                </a:cxn>
                <a:cxn ang="0">
                  <a:pos x="T2" y="T3"/>
                </a:cxn>
              </a:cxnLst>
              <a:rect l="0" t="0" r="r" b="b"/>
              <a:pathLst>
                <a:path w="3" h="2">
                  <a:moveTo>
                    <a:pt x="0" y="2"/>
                  </a:moveTo>
                  <a:cubicBezTo>
                    <a:pt x="0" y="2"/>
                    <a:pt x="2" y="1"/>
                    <a:pt x="3"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20" name="Freeform 387"/>
            <p:cNvSpPr>
              <a:spLocks/>
            </p:cNvSpPr>
            <p:nvPr/>
          </p:nvSpPr>
          <p:spPr bwMode="auto">
            <a:xfrm>
              <a:off x="3697288" y="6246812"/>
              <a:ext cx="7938" cy="23813"/>
            </a:xfrm>
            <a:custGeom>
              <a:avLst/>
              <a:gdLst>
                <a:gd name="T0" fmla="*/ 1 w 2"/>
                <a:gd name="T1" fmla="*/ 0 h 5"/>
                <a:gd name="T2" fmla="*/ 1 w 2"/>
                <a:gd name="T3" fmla="*/ 3 h 5"/>
                <a:gd name="T4" fmla="*/ 0 w 2"/>
                <a:gd name="T5" fmla="*/ 5 h 5"/>
                <a:gd name="T6" fmla="*/ 1 w 2"/>
                <a:gd name="T7" fmla="*/ 3 h 5"/>
                <a:gd name="T8" fmla="*/ 2 w 2"/>
                <a:gd name="T9" fmla="*/ 1 h 5"/>
                <a:gd name="T10" fmla="*/ 1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1" y="0"/>
                  </a:moveTo>
                  <a:cubicBezTo>
                    <a:pt x="1" y="0"/>
                    <a:pt x="1" y="1"/>
                    <a:pt x="1" y="3"/>
                  </a:cubicBezTo>
                  <a:cubicBezTo>
                    <a:pt x="0" y="4"/>
                    <a:pt x="0" y="5"/>
                    <a:pt x="0" y="5"/>
                  </a:cubicBezTo>
                  <a:cubicBezTo>
                    <a:pt x="0" y="5"/>
                    <a:pt x="1" y="3"/>
                    <a:pt x="1" y="3"/>
                  </a:cubicBezTo>
                  <a:cubicBezTo>
                    <a:pt x="2" y="2"/>
                    <a:pt x="2" y="1"/>
                    <a:pt x="2" y="1"/>
                  </a:cubicBezTo>
                  <a:cubicBezTo>
                    <a:pt x="1"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21" name="Freeform 388"/>
            <p:cNvSpPr>
              <a:spLocks/>
            </p:cNvSpPr>
            <p:nvPr/>
          </p:nvSpPr>
          <p:spPr bwMode="auto">
            <a:xfrm>
              <a:off x="3697288" y="6246812"/>
              <a:ext cx="7938" cy="23813"/>
            </a:xfrm>
            <a:custGeom>
              <a:avLst/>
              <a:gdLst>
                <a:gd name="T0" fmla="*/ 1 w 2"/>
                <a:gd name="T1" fmla="*/ 0 h 5"/>
                <a:gd name="T2" fmla="*/ 1 w 2"/>
                <a:gd name="T3" fmla="*/ 3 h 5"/>
                <a:gd name="T4" fmla="*/ 0 w 2"/>
                <a:gd name="T5" fmla="*/ 5 h 5"/>
                <a:gd name="T6" fmla="*/ 1 w 2"/>
                <a:gd name="T7" fmla="*/ 3 h 5"/>
                <a:gd name="T8" fmla="*/ 2 w 2"/>
                <a:gd name="T9" fmla="*/ 1 h 5"/>
                <a:gd name="T10" fmla="*/ 1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1" y="0"/>
                  </a:moveTo>
                  <a:cubicBezTo>
                    <a:pt x="1" y="0"/>
                    <a:pt x="1" y="1"/>
                    <a:pt x="1" y="3"/>
                  </a:cubicBezTo>
                  <a:cubicBezTo>
                    <a:pt x="0" y="4"/>
                    <a:pt x="0" y="5"/>
                    <a:pt x="0" y="5"/>
                  </a:cubicBezTo>
                  <a:cubicBezTo>
                    <a:pt x="0" y="5"/>
                    <a:pt x="1" y="3"/>
                    <a:pt x="1" y="3"/>
                  </a:cubicBezTo>
                  <a:cubicBezTo>
                    <a:pt x="2" y="2"/>
                    <a:pt x="2" y="1"/>
                    <a:pt x="2" y="1"/>
                  </a:cubicBezTo>
                  <a:lnTo>
                    <a:pt x="1" y="0"/>
                  </a:ln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22" name="Line 389"/>
            <p:cNvSpPr>
              <a:spLocks noChangeShapeType="1"/>
            </p:cNvSpPr>
            <p:nvPr/>
          </p:nvSpPr>
          <p:spPr bwMode="auto">
            <a:xfrm flipH="1" flipV="1">
              <a:off x="3705226" y="6196012"/>
              <a:ext cx="4763" cy="14288"/>
            </a:xfrm>
            <a:prstGeom prst="line">
              <a:avLst/>
            </a:prstGeom>
            <a:noFill/>
            <a:ln w="0" cap="flat">
              <a:solidFill>
                <a:srgbClr val="D3D82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23" name="Oval 390"/>
            <p:cNvSpPr>
              <a:spLocks noChangeArrowheads="1"/>
            </p:cNvSpPr>
            <p:nvPr/>
          </p:nvSpPr>
          <p:spPr bwMode="auto">
            <a:xfrm>
              <a:off x="3709988" y="6234112"/>
              <a:ext cx="1588" cy="9525"/>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24" name="Oval 391"/>
            <p:cNvSpPr>
              <a:spLocks noChangeArrowheads="1"/>
            </p:cNvSpPr>
            <p:nvPr/>
          </p:nvSpPr>
          <p:spPr bwMode="auto">
            <a:xfrm>
              <a:off x="3709988" y="6234112"/>
              <a:ext cx="1588" cy="9525"/>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25" name="Oval 392"/>
            <p:cNvSpPr>
              <a:spLocks noChangeArrowheads="1"/>
            </p:cNvSpPr>
            <p:nvPr/>
          </p:nvSpPr>
          <p:spPr bwMode="auto">
            <a:xfrm>
              <a:off x="3709988" y="6229350"/>
              <a:ext cx="4763" cy="9525"/>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26" name="Oval 393"/>
            <p:cNvSpPr>
              <a:spLocks noChangeArrowheads="1"/>
            </p:cNvSpPr>
            <p:nvPr/>
          </p:nvSpPr>
          <p:spPr bwMode="auto">
            <a:xfrm>
              <a:off x="3709988" y="6229350"/>
              <a:ext cx="4763" cy="9525"/>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27" name="Oval 394"/>
            <p:cNvSpPr>
              <a:spLocks noChangeArrowheads="1"/>
            </p:cNvSpPr>
            <p:nvPr/>
          </p:nvSpPr>
          <p:spPr bwMode="auto">
            <a:xfrm>
              <a:off x="3714751" y="6224587"/>
              <a:ext cx="4763" cy="9525"/>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28" name="Oval 395"/>
            <p:cNvSpPr>
              <a:spLocks noChangeArrowheads="1"/>
            </p:cNvSpPr>
            <p:nvPr/>
          </p:nvSpPr>
          <p:spPr bwMode="auto">
            <a:xfrm>
              <a:off x="3714751" y="6224587"/>
              <a:ext cx="4763" cy="9525"/>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29" name="Oval 396"/>
            <p:cNvSpPr>
              <a:spLocks noChangeArrowheads="1"/>
            </p:cNvSpPr>
            <p:nvPr/>
          </p:nvSpPr>
          <p:spPr bwMode="auto">
            <a:xfrm>
              <a:off x="3719513" y="6219825"/>
              <a:ext cx="4763" cy="9525"/>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30" name="Oval 397"/>
            <p:cNvSpPr>
              <a:spLocks noChangeArrowheads="1"/>
            </p:cNvSpPr>
            <p:nvPr/>
          </p:nvSpPr>
          <p:spPr bwMode="auto">
            <a:xfrm>
              <a:off x="3719513" y="6219825"/>
              <a:ext cx="4763" cy="9525"/>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31" name="Oval 398"/>
            <p:cNvSpPr>
              <a:spLocks noChangeArrowheads="1"/>
            </p:cNvSpPr>
            <p:nvPr/>
          </p:nvSpPr>
          <p:spPr bwMode="auto">
            <a:xfrm>
              <a:off x="3719513" y="6219825"/>
              <a:ext cx="4763" cy="9525"/>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32" name="Oval 399"/>
            <p:cNvSpPr>
              <a:spLocks noChangeArrowheads="1"/>
            </p:cNvSpPr>
            <p:nvPr/>
          </p:nvSpPr>
          <p:spPr bwMode="auto">
            <a:xfrm>
              <a:off x="3719513" y="6219825"/>
              <a:ext cx="4763" cy="9525"/>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33" name="Oval 400"/>
            <p:cNvSpPr>
              <a:spLocks noChangeArrowheads="1"/>
            </p:cNvSpPr>
            <p:nvPr/>
          </p:nvSpPr>
          <p:spPr bwMode="auto">
            <a:xfrm>
              <a:off x="3724276" y="6215062"/>
              <a:ext cx="4763" cy="9525"/>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34" name="Oval 401"/>
            <p:cNvSpPr>
              <a:spLocks noChangeArrowheads="1"/>
            </p:cNvSpPr>
            <p:nvPr/>
          </p:nvSpPr>
          <p:spPr bwMode="auto">
            <a:xfrm>
              <a:off x="3724276" y="6215062"/>
              <a:ext cx="4763" cy="9525"/>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35" name="Freeform 402"/>
            <p:cNvSpPr>
              <a:spLocks/>
            </p:cNvSpPr>
            <p:nvPr/>
          </p:nvSpPr>
          <p:spPr bwMode="auto">
            <a:xfrm>
              <a:off x="3729038" y="6210300"/>
              <a:ext cx="4763" cy="9525"/>
            </a:xfrm>
            <a:custGeom>
              <a:avLst/>
              <a:gdLst>
                <a:gd name="T0" fmla="*/ 1 w 1"/>
                <a:gd name="T1" fmla="*/ 1 h 2"/>
                <a:gd name="T2" fmla="*/ 0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2"/>
                    <a:pt x="0" y="2"/>
                    <a:pt x="0" y="2"/>
                  </a:cubicBezTo>
                  <a:cubicBezTo>
                    <a:pt x="0" y="2"/>
                    <a:pt x="0" y="2"/>
                    <a:pt x="0" y="1"/>
                  </a:cubicBezTo>
                  <a:cubicBezTo>
                    <a:pt x="0" y="1"/>
                    <a:pt x="0"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36" name="Freeform 403"/>
            <p:cNvSpPr>
              <a:spLocks/>
            </p:cNvSpPr>
            <p:nvPr/>
          </p:nvSpPr>
          <p:spPr bwMode="auto">
            <a:xfrm>
              <a:off x="3729038" y="6210300"/>
              <a:ext cx="4763" cy="9525"/>
            </a:xfrm>
            <a:custGeom>
              <a:avLst/>
              <a:gdLst>
                <a:gd name="T0" fmla="*/ 1 w 1"/>
                <a:gd name="T1" fmla="*/ 1 h 2"/>
                <a:gd name="T2" fmla="*/ 0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2"/>
                    <a:pt x="0" y="2"/>
                    <a:pt x="0" y="2"/>
                  </a:cubicBezTo>
                  <a:cubicBezTo>
                    <a:pt x="0" y="2"/>
                    <a:pt x="0" y="2"/>
                    <a:pt x="0" y="1"/>
                  </a:cubicBezTo>
                  <a:cubicBezTo>
                    <a:pt x="0" y="1"/>
                    <a:pt x="0"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37" name="Oval 404"/>
            <p:cNvSpPr>
              <a:spLocks noChangeArrowheads="1"/>
            </p:cNvSpPr>
            <p:nvPr/>
          </p:nvSpPr>
          <p:spPr bwMode="auto">
            <a:xfrm>
              <a:off x="3705226" y="6238875"/>
              <a:ext cx="4763" cy="7938"/>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38" name="Oval 405"/>
            <p:cNvSpPr>
              <a:spLocks noChangeArrowheads="1"/>
            </p:cNvSpPr>
            <p:nvPr/>
          </p:nvSpPr>
          <p:spPr bwMode="auto">
            <a:xfrm>
              <a:off x="3705226" y="6238875"/>
              <a:ext cx="4763" cy="7938"/>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39" name="Oval 407"/>
            <p:cNvSpPr>
              <a:spLocks noChangeArrowheads="1"/>
            </p:cNvSpPr>
            <p:nvPr/>
          </p:nvSpPr>
          <p:spPr bwMode="auto">
            <a:xfrm>
              <a:off x="3700463" y="6243637"/>
              <a:ext cx="4763" cy="7938"/>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40" name="Oval 408"/>
            <p:cNvSpPr>
              <a:spLocks noChangeArrowheads="1"/>
            </p:cNvSpPr>
            <p:nvPr/>
          </p:nvSpPr>
          <p:spPr bwMode="auto">
            <a:xfrm>
              <a:off x="3700463" y="6243637"/>
              <a:ext cx="4763" cy="7938"/>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41" name="Freeform 409"/>
            <p:cNvSpPr>
              <a:spLocks/>
            </p:cNvSpPr>
            <p:nvPr/>
          </p:nvSpPr>
          <p:spPr bwMode="auto">
            <a:xfrm>
              <a:off x="3705226" y="6243637"/>
              <a:ext cx="4763" cy="3175"/>
            </a:xfrm>
            <a:custGeom>
              <a:avLst/>
              <a:gdLst>
                <a:gd name="T0" fmla="*/ 1 w 1"/>
                <a:gd name="T1" fmla="*/ 1 h 1"/>
                <a:gd name="T2" fmla="*/ 0 w 1"/>
                <a:gd name="T3" fmla="*/ 1 h 1"/>
                <a:gd name="T4" fmla="*/ 1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1" y="1"/>
                    <a:pt x="1" y="1"/>
                  </a:cubicBezTo>
                  <a:cubicBezTo>
                    <a:pt x="1" y="1"/>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42" name="Freeform 410"/>
            <p:cNvSpPr>
              <a:spLocks/>
            </p:cNvSpPr>
            <p:nvPr/>
          </p:nvSpPr>
          <p:spPr bwMode="auto">
            <a:xfrm>
              <a:off x="3705226" y="6243637"/>
              <a:ext cx="4763" cy="3175"/>
            </a:xfrm>
            <a:custGeom>
              <a:avLst/>
              <a:gdLst>
                <a:gd name="T0" fmla="*/ 1 w 1"/>
                <a:gd name="T1" fmla="*/ 1 h 1"/>
                <a:gd name="T2" fmla="*/ 0 w 1"/>
                <a:gd name="T3" fmla="*/ 1 h 1"/>
                <a:gd name="T4" fmla="*/ 1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1" y="1"/>
                    <a:pt x="1" y="1"/>
                  </a:cubicBezTo>
                  <a:cubicBezTo>
                    <a:pt x="1" y="1"/>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43" name="Freeform 411"/>
            <p:cNvSpPr>
              <a:spLocks/>
            </p:cNvSpPr>
            <p:nvPr/>
          </p:nvSpPr>
          <p:spPr bwMode="auto">
            <a:xfrm>
              <a:off x="3709988" y="6238875"/>
              <a:ext cx="4763" cy="476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44" name="Freeform 412"/>
            <p:cNvSpPr>
              <a:spLocks/>
            </p:cNvSpPr>
            <p:nvPr/>
          </p:nvSpPr>
          <p:spPr bwMode="auto">
            <a:xfrm>
              <a:off x="3709988" y="6238875"/>
              <a:ext cx="4763" cy="476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45" name="Freeform 413"/>
            <p:cNvSpPr>
              <a:spLocks/>
            </p:cNvSpPr>
            <p:nvPr/>
          </p:nvSpPr>
          <p:spPr bwMode="auto">
            <a:xfrm>
              <a:off x="3714751" y="6234112"/>
              <a:ext cx="4763" cy="476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46" name="Freeform 414"/>
            <p:cNvSpPr>
              <a:spLocks/>
            </p:cNvSpPr>
            <p:nvPr/>
          </p:nvSpPr>
          <p:spPr bwMode="auto">
            <a:xfrm>
              <a:off x="3714751" y="6234112"/>
              <a:ext cx="4763" cy="476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1" y="1"/>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47" name="Freeform 415"/>
            <p:cNvSpPr>
              <a:spLocks/>
            </p:cNvSpPr>
            <p:nvPr/>
          </p:nvSpPr>
          <p:spPr bwMode="auto">
            <a:xfrm>
              <a:off x="3719513" y="6229350"/>
              <a:ext cx="4763" cy="476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1" y="1"/>
                    <a:pt x="1" y="1"/>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48" name="Freeform 416"/>
            <p:cNvSpPr>
              <a:spLocks/>
            </p:cNvSpPr>
            <p:nvPr/>
          </p:nvSpPr>
          <p:spPr bwMode="auto">
            <a:xfrm>
              <a:off x="3719513" y="6229350"/>
              <a:ext cx="4763" cy="476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1" y="1"/>
                    <a:pt x="1" y="1"/>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49" name="Freeform 417"/>
            <p:cNvSpPr>
              <a:spLocks/>
            </p:cNvSpPr>
            <p:nvPr/>
          </p:nvSpPr>
          <p:spPr bwMode="auto">
            <a:xfrm>
              <a:off x="3724276" y="6224587"/>
              <a:ext cx="4763" cy="476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1" y="1"/>
                    <a:pt x="1" y="1"/>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50" name="Freeform 418"/>
            <p:cNvSpPr>
              <a:spLocks/>
            </p:cNvSpPr>
            <p:nvPr/>
          </p:nvSpPr>
          <p:spPr bwMode="auto">
            <a:xfrm>
              <a:off x="3724276" y="6224587"/>
              <a:ext cx="4763" cy="4763"/>
            </a:xfrm>
            <a:custGeom>
              <a:avLst/>
              <a:gdLst>
                <a:gd name="T0" fmla="*/ 0 w 1"/>
                <a:gd name="T1" fmla="*/ 0 h 1"/>
                <a:gd name="T2" fmla="*/ 0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1" y="1"/>
                    <a:pt x="1" y="1"/>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51" name="Freeform 419"/>
            <p:cNvSpPr>
              <a:spLocks/>
            </p:cNvSpPr>
            <p:nvPr/>
          </p:nvSpPr>
          <p:spPr bwMode="auto">
            <a:xfrm>
              <a:off x="3729038" y="6219825"/>
              <a:ext cx="4763" cy="476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0"/>
                  </a:cubicBezTo>
                  <a:cubicBezTo>
                    <a:pt x="1" y="0"/>
                    <a:pt x="1" y="0"/>
                    <a:pt x="1" y="0"/>
                  </a:cubicBezTo>
                  <a:cubicBezTo>
                    <a:pt x="1" y="0"/>
                    <a:pt x="1"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52" name="Freeform 420"/>
            <p:cNvSpPr>
              <a:spLocks/>
            </p:cNvSpPr>
            <p:nvPr/>
          </p:nvSpPr>
          <p:spPr bwMode="auto">
            <a:xfrm>
              <a:off x="3729038" y="6219825"/>
              <a:ext cx="4763" cy="4763"/>
            </a:xfrm>
            <a:custGeom>
              <a:avLst/>
              <a:gdLst>
                <a:gd name="T0" fmla="*/ 0 w 1"/>
                <a:gd name="T1" fmla="*/ 0 h 1"/>
                <a:gd name="T2" fmla="*/ 0 w 1"/>
                <a:gd name="T3" fmla="*/ 1 h 1"/>
                <a:gd name="T4" fmla="*/ 1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1" y="1"/>
                    <a:pt x="1" y="0"/>
                  </a:cubicBezTo>
                  <a:cubicBezTo>
                    <a:pt x="1" y="0"/>
                    <a:pt x="1" y="0"/>
                    <a:pt x="1" y="0"/>
                  </a:cubicBezTo>
                  <a:cubicBezTo>
                    <a:pt x="1" y="0"/>
                    <a:pt x="1"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53" name="Oval 421"/>
            <p:cNvSpPr>
              <a:spLocks noChangeArrowheads="1"/>
            </p:cNvSpPr>
            <p:nvPr/>
          </p:nvSpPr>
          <p:spPr bwMode="auto">
            <a:xfrm>
              <a:off x="3714751" y="6243637"/>
              <a:ext cx="9525" cy="3175"/>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54" name="Oval 422"/>
            <p:cNvSpPr>
              <a:spLocks noChangeArrowheads="1"/>
            </p:cNvSpPr>
            <p:nvPr/>
          </p:nvSpPr>
          <p:spPr bwMode="auto">
            <a:xfrm>
              <a:off x="3714751" y="6243637"/>
              <a:ext cx="9525" cy="3175"/>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55" name="Oval 423"/>
            <p:cNvSpPr>
              <a:spLocks noChangeArrowheads="1"/>
            </p:cNvSpPr>
            <p:nvPr/>
          </p:nvSpPr>
          <p:spPr bwMode="auto">
            <a:xfrm>
              <a:off x="3719513" y="6238875"/>
              <a:ext cx="9525" cy="476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56" name="Oval 424"/>
            <p:cNvSpPr>
              <a:spLocks noChangeArrowheads="1"/>
            </p:cNvSpPr>
            <p:nvPr/>
          </p:nvSpPr>
          <p:spPr bwMode="auto">
            <a:xfrm>
              <a:off x="3719513" y="6238875"/>
              <a:ext cx="9525" cy="476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57" name="Freeform 425"/>
            <p:cNvSpPr>
              <a:spLocks/>
            </p:cNvSpPr>
            <p:nvPr/>
          </p:nvSpPr>
          <p:spPr bwMode="auto">
            <a:xfrm>
              <a:off x="3719513" y="6234112"/>
              <a:ext cx="9525" cy="4763"/>
            </a:xfrm>
            <a:custGeom>
              <a:avLst/>
              <a:gdLst>
                <a:gd name="T0" fmla="*/ 1 w 2"/>
                <a:gd name="T1" fmla="*/ 0 h 1"/>
                <a:gd name="T2" fmla="*/ 0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1"/>
                    <a:pt x="0" y="1"/>
                  </a:cubicBezTo>
                  <a:cubicBezTo>
                    <a:pt x="0" y="1"/>
                    <a:pt x="1" y="1"/>
                    <a:pt x="1" y="1"/>
                  </a:cubicBezTo>
                  <a:cubicBezTo>
                    <a:pt x="2" y="1"/>
                    <a:pt x="2" y="1"/>
                    <a:pt x="2" y="1"/>
                  </a:cubicBezTo>
                  <a:cubicBezTo>
                    <a:pt x="2" y="0"/>
                    <a:pt x="2"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58" name="Freeform 426"/>
            <p:cNvSpPr>
              <a:spLocks/>
            </p:cNvSpPr>
            <p:nvPr/>
          </p:nvSpPr>
          <p:spPr bwMode="auto">
            <a:xfrm>
              <a:off x="3719513" y="6234112"/>
              <a:ext cx="9525" cy="4763"/>
            </a:xfrm>
            <a:custGeom>
              <a:avLst/>
              <a:gdLst>
                <a:gd name="T0" fmla="*/ 1 w 2"/>
                <a:gd name="T1" fmla="*/ 0 h 1"/>
                <a:gd name="T2" fmla="*/ 0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1"/>
                    <a:pt x="0" y="1"/>
                  </a:cubicBezTo>
                  <a:cubicBezTo>
                    <a:pt x="0" y="1"/>
                    <a:pt x="1" y="1"/>
                    <a:pt x="1" y="1"/>
                  </a:cubicBezTo>
                  <a:cubicBezTo>
                    <a:pt x="2" y="1"/>
                    <a:pt x="2" y="1"/>
                    <a:pt x="2" y="1"/>
                  </a:cubicBezTo>
                  <a:cubicBezTo>
                    <a:pt x="2" y="0"/>
                    <a:pt x="2"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59" name="Oval 427"/>
            <p:cNvSpPr>
              <a:spLocks noChangeArrowheads="1"/>
            </p:cNvSpPr>
            <p:nvPr/>
          </p:nvSpPr>
          <p:spPr bwMode="auto">
            <a:xfrm>
              <a:off x="3724276" y="6234112"/>
              <a:ext cx="9525" cy="1588"/>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60" name="Oval 428"/>
            <p:cNvSpPr>
              <a:spLocks noChangeArrowheads="1"/>
            </p:cNvSpPr>
            <p:nvPr/>
          </p:nvSpPr>
          <p:spPr bwMode="auto">
            <a:xfrm>
              <a:off x="3724276" y="6234112"/>
              <a:ext cx="9525" cy="1588"/>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61" name="Freeform 429"/>
            <p:cNvSpPr>
              <a:spLocks/>
            </p:cNvSpPr>
            <p:nvPr/>
          </p:nvSpPr>
          <p:spPr bwMode="auto">
            <a:xfrm>
              <a:off x="3729038" y="6229350"/>
              <a:ext cx="9525" cy="4763"/>
            </a:xfrm>
            <a:custGeom>
              <a:avLst/>
              <a:gdLst>
                <a:gd name="T0" fmla="*/ 1 w 2"/>
                <a:gd name="T1" fmla="*/ 0 h 1"/>
                <a:gd name="T2" fmla="*/ 0 w 2"/>
                <a:gd name="T3" fmla="*/ 0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0" y="1"/>
                    <a:pt x="0" y="1"/>
                    <a:pt x="1" y="1"/>
                  </a:cubicBezTo>
                  <a:cubicBezTo>
                    <a:pt x="1" y="1"/>
                    <a:pt x="2" y="0"/>
                    <a:pt x="2" y="0"/>
                  </a:cubicBezTo>
                  <a:cubicBezTo>
                    <a:pt x="2"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62" name="Freeform 430"/>
            <p:cNvSpPr>
              <a:spLocks/>
            </p:cNvSpPr>
            <p:nvPr/>
          </p:nvSpPr>
          <p:spPr bwMode="auto">
            <a:xfrm>
              <a:off x="3729038" y="6229350"/>
              <a:ext cx="9525" cy="4763"/>
            </a:xfrm>
            <a:custGeom>
              <a:avLst/>
              <a:gdLst>
                <a:gd name="T0" fmla="*/ 1 w 2"/>
                <a:gd name="T1" fmla="*/ 0 h 1"/>
                <a:gd name="T2" fmla="*/ 0 w 2"/>
                <a:gd name="T3" fmla="*/ 0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0" y="1"/>
                    <a:pt x="0" y="1"/>
                    <a:pt x="1" y="1"/>
                  </a:cubicBezTo>
                  <a:cubicBezTo>
                    <a:pt x="1" y="1"/>
                    <a:pt x="2" y="0"/>
                    <a:pt x="2" y="0"/>
                  </a:cubicBezTo>
                  <a:cubicBezTo>
                    <a:pt x="2" y="0"/>
                    <a:pt x="1"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63" name="Oval 431"/>
            <p:cNvSpPr>
              <a:spLocks noChangeArrowheads="1"/>
            </p:cNvSpPr>
            <p:nvPr/>
          </p:nvSpPr>
          <p:spPr bwMode="auto">
            <a:xfrm>
              <a:off x="3729038" y="6224587"/>
              <a:ext cx="14288" cy="476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64" name="Oval 432"/>
            <p:cNvSpPr>
              <a:spLocks noChangeArrowheads="1"/>
            </p:cNvSpPr>
            <p:nvPr/>
          </p:nvSpPr>
          <p:spPr bwMode="auto">
            <a:xfrm>
              <a:off x="3729038" y="6224587"/>
              <a:ext cx="14288" cy="476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65" name="Freeform 433"/>
            <p:cNvSpPr>
              <a:spLocks/>
            </p:cNvSpPr>
            <p:nvPr/>
          </p:nvSpPr>
          <p:spPr bwMode="auto">
            <a:xfrm>
              <a:off x="3733801" y="6219825"/>
              <a:ext cx="9525" cy="4763"/>
            </a:xfrm>
            <a:custGeom>
              <a:avLst/>
              <a:gdLst>
                <a:gd name="T0" fmla="*/ 1 w 2"/>
                <a:gd name="T1" fmla="*/ 0 h 1"/>
                <a:gd name="T2" fmla="*/ 0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1"/>
                    <a:pt x="0" y="1"/>
                    <a:pt x="0" y="1"/>
                  </a:cubicBezTo>
                  <a:cubicBezTo>
                    <a:pt x="0" y="1"/>
                    <a:pt x="1" y="1"/>
                    <a:pt x="1" y="1"/>
                  </a:cubicBezTo>
                  <a:cubicBezTo>
                    <a:pt x="2" y="1"/>
                    <a:pt x="2" y="1"/>
                    <a:pt x="2" y="1"/>
                  </a:cubicBezTo>
                  <a:cubicBezTo>
                    <a:pt x="2" y="0"/>
                    <a:pt x="2"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66" name="Freeform 434"/>
            <p:cNvSpPr>
              <a:spLocks/>
            </p:cNvSpPr>
            <p:nvPr/>
          </p:nvSpPr>
          <p:spPr bwMode="auto">
            <a:xfrm>
              <a:off x="3733801" y="6219825"/>
              <a:ext cx="9525" cy="4763"/>
            </a:xfrm>
            <a:custGeom>
              <a:avLst/>
              <a:gdLst>
                <a:gd name="T0" fmla="*/ 1 w 2"/>
                <a:gd name="T1" fmla="*/ 0 h 1"/>
                <a:gd name="T2" fmla="*/ 0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1"/>
                    <a:pt x="0" y="1"/>
                    <a:pt x="0" y="1"/>
                  </a:cubicBezTo>
                  <a:cubicBezTo>
                    <a:pt x="0" y="1"/>
                    <a:pt x="1" y="1"/>
                    <a:pt x="1" y="1"/>
                  </a:cubicBezTo>
                  <a:cubicBezTo>
                    <a:pt x="2" y="1"/>
                    <a:pt x="2" y="1"/>
                    <a:pt x="2" y="1"/>
                  </a:cubicBezTo>
                  <a:cubicBezTo>
                    <a:pt x="2" y="0"/>
                    <a:pt x="2"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67" name="Oval 435"/>
            <p:cNvSpPr>
              <a:spLocks noChangeArrowheads="1"/>
            </p:cNvSpPr>
            <p:nvPr/>
          </p:nvSpPr>
          <p:spPr bwMode="auto">
            <a:xfrm>
              <a:off x="3709988" y="6246812"/>
              <a:ext cx="9525" cy="1588"/>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68" name="Oval 436"/>
            <p:cNvSpPr>
              <a:spLocks noChangeArrowheads="1"/>
            </p:cNvSpPr>
            <p:nvPr/>
          </p:nvSpPr>
          <p:spPr bwMode="auto">
            <a:xfrm>
              <a:off x="3709988" y="6246812"/>
              <a:ext cx="9525" cy="1588"/>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69" name="Oval 437"/>
            <p:cNvSpPr>
              <a:spLocks noChangeArrowheads="1"/>
            </p:cNvSpPr>
            <p:nvPr/>
          </p:nvSpPr>
          <p:spPr bwMode="auto">
            <a:xfrm>
              <a:off x="3705226" y="6246812"/>
              <a:ext cx="9525" cy="476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70" name="Oval 438"/>
            <p:cNvSpPr>
              <a:spLocks noChangeArrowheads="1"/>
            </p:cNvSpPr>
            <p:nvPr/>
          </p:nvSpPr>
          <p:spPr bwMode="auto">
            <a:xfrm>
              <a:off x="3705226" y="6246812"/>
              <a:ext cx="9525" cy="476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71" name="Freeform 439"/>
            <p:cNvSpPr>
              <a:spLocks/>
            </p:cNvSpPr>
            <p:nvPr/>
          </p:nvSpPr>
          <p:spPr bwMode="auto">
            <a:xfrm>
              <a:off x="3705226" y="6243637"/>
              <a:ext cx="4763" cy="3175"/>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1"/>
                    <a:pt x="1" y="0"/>
                  </a:cubicBezTo>
                  <a:cubicBezTo>
                    <a:pt x="1" y="0"/>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72" name="Freeform 440"/>
            <p:cNvSpPr>
              <a:spLocks/>
            </p:cNvSpPr>
            <p:nvPr/>
          </p:nvSpPr>
          <p:spPr bwMode="auto">
            <a:xfrm>
              <a:off x="3705226" y="6243637"/>
              <a:ext cx="4763" cy="3175"/>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1"/>
                    <a:pt x="1" y="0"/>
                  </a:cubicBezTo>
                  <a:cubicBezTo>
                    <a:pt x="1" y="0"/>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73" name="Freeform 441"/>
            <p:cNvSpPr>
              <a:spLocks/>
            </p:cNvSpPr>
            <p:nvPr/>
          </p:nvSpPr>
          <p:spPr bwMode="auto">
            <a:xfrm>
              <a:off x="3709988" y="6238875"/>
              <a:ext cx="4763" cy="4763"/>
            </a:xfrm>
            <a:custGeom>
              <a:avLst/>
              <a:gdLst>
                <a:gd name="T0" fmla="*/ 1 w 1"/>
                <a:gd name="T1" fmla="*/ 1 h 1"/>
                <a:gd name="T2" fmla="*/ 0 w 1"/>
                <a:gd name="T3" fmla="*/ 1 h 1"/>
                <a:gd name="T4" fmla="*/ 1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0" y="1"/>
                  </a:cubicBezTo>
                  <a:cubicBezTo>
                    <a:pt x="0" y="1"/>
                    <a:pt x="1" y="1"/>
                    <a:pt x="1" y="1"/>
                  </a:cubicBezTo>
                  <a:cubicBezTo>
                    <a:pt x="1" y="0"/>
                    <a:pt x="1"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74" name="Freeform 442"/>
            <p:cNvSpPr>
              <a:spLocks/>
            </p:cNvSpPr>
            <p:nvPr/>
          </p:nvSpPr>
          <p:spPr bwMode="auto">
            <a:xfrm>
              <a:off x="3709988" y="6238875"/>
              <a:ext cx="4763" cy="4763"/>
            </a:xfrm>
            <a:custGeom>
              <a:avLst/>
              <a:gdLst>
                <a:gd name="T0" fmla="*/ 1 w 1"/>
                <a:gd name="T1" fmla="*/ 1 h 1"/>
                <a:gd name="T2" fmla="*/ 0 w 1"/>
                <a:gd name="T3" fmla="*/ 1 h 1"/>
                <a:gd name="T4" fmla="*/ 1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0" y="1"/>
                  </a:cubicBezTo>
                  <a:cubicBezTo>
                    <a:pt x="0" y="1"/>
                    <a:pt x="1" y="1"/>
                    <a:pt x="1" y="1"/>
                  </a:cubicBezTo>
                  <a:cubicBezTo>
                    <a:pt x="1" y="0"/>
                    <a:pt x="1"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75" name="Freeform 443"/>
            <p:cNvSpPr>
              <a:spLocks/>
            </p:cNvSpPr>
            <p:nvPr/>
          </p:nvSpPr>
          <p:spPr bwMode="auto">
            <a:xfrm>
              <a:off x="3714751" y="6234112"/>
              <a:ext cx="9525" cy="4763"/>
            </a:xfrm>
            <a:custGeom>
              <a:avLst/>
              <a:gdLst>
                <a:gd name="T0" fmla="*/ 1 w 2"/>
                <a:gd name="T1" fmla="*/ 1 h 1"/>
                <a:gd name="T2" fmla="*/ 0 w 2"/>
                <a:gd name="T3" fmla="*/ 1 h 1"/>
                <a:gd name="T4" fmla="*/ 1 w 2"/>
                <a:gd name="T5" fmla="*/ 1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0" y="1"/>
                  </a:cubicBezTo>
                  <a:cubicBezTo>
                    <a:pt x="0" y="1"/>
                    <a:pt x="1" y="1"/>
                    <a:pt x="1" y="1"/>
                  </a:cubicBezTo>
                  <a:cubicBezTo>
                    <a:pt x="1" y="0"/>
                    <a:pt x="1" y="0"/>
                    <a:pt x="1" y="0"/>
                  </a:cubicBezTo>
                  <a:cubicBezTo>
                    <a:pt x="2"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76" name="Freeform 444"/>
            <p:cNvSpPr>
              <a:spLocks/>
            </p:cNvSpPr>
            <p:nvPr/>
          </p:nvSpPr>
          <p:spPr bwMode="auto">
            <a:xfrm>
              <a:off x="3714751" y="6234112"/>
              <a:ext cx="9525" cy="4763"/>
            </a:xfrm>
            <a:custGeom>
              <a:avLst/>
              <a:gdLst>
                <a:gd name="T0" fmla="*/ 1 w 2"/>
                <a:gd name="T1" fmla="*/ 1 h 1"/>
                <a:gd name="T2" fmla="*/ 0 w 2"/>
                <a:gd name="T3" fmla="*/ 1 h 1"/>
                <a:gd name="T4" fmla="*/ 1 w 2"/>
                <a:gd name="T5" fmla="*/ 1 h 1"/>
                <a:gd name="T6" fmla="*/ 1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0" y="1"/>
                  </a:cubicBezTo>
                  <a:cubicBezTo>
                    <a:pt x="0" y="1"/>
                    <a:pt x="1" y="1"/>
                    <a:pt x="1" y="1"/>
                  </a:cubicBezTo>
                  <a:cubicBezTo>
                    <a:pt x="1" y="0"/>
                    <a:pt x="1" y="0"/>
                    <a:pt x="1" y="0"/>
                  </a:cubicBezTo>
                  <a:cubicBezTo>
                    <a:pt x="2"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77" name="Freeform 445"/>
            <p:cNvSpPr>
              <a:spLocks/>
            </p:cNvSpPr>
            <p:nvPr/>
          </p:nvSpPr>
          <p:spPr bwMode="auto">
            <a:xfrm>
              <a:off x="3719513" y="6229350"/>
              <a:ext cx="9525" cy="4763"/>
            </a:xfrm>
            <a:custGeom>
              <a:avLst/>
              <a:gdLst>
                <a:gd name="T0" fmla="*/ 1 w 2"/>
                <a:gd name="T1" fmla="*/ 1 h 1"/>
                <a:gd name="T2" fmla="*/ 1 w 2"/>
                <a:gd name="T3" fmla="*/ 1 h 1"/>
                <a:gd name="T4" fmla="*/ 1 w 2"/>
                <a:gd name="T5" fmla="*/ 0 h 1"/>
                <a:gd name="T6" fmla="*/ 2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1" y="1"/>
                  </a:cubicBezTo>
                  <a:cubicBezTo>
                    <a:pt x="0" y="1"/>
                    <a:pt x="1" y="1"/>
                    <a:pt x="1" y="0"/>
                  </a:cubicBezTo>
                  <a:cubicBezTo>
                    <a:pt x="1" y="0"/>
                    <a:pt x="1" y="0"/>
                    <a:pt x="2" y="0"/>
                  </a:cubicBezTo>
                  <a:cubicBezTo>
                    <a:pt x="2"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78" name="Freeform 446"/>
            <p:cNvSpPr>
              <a:spLocks/>
            </p:cNvSpPr>
            <p:nvPr/>
          </p:nvSpPr>
          <p:spPr bwMode="auto">
            <a:xfrm>
              <a:off x="3719513" y="6229350"/>
              <a:ext cx="9525" cy="4763"/>
            </a:xfrm>
            <a:custGeom>
              <a:avLst/>
              <a:gdLst>
                <a:gd name="T0" fmla="*/ 1 w 2"/>
                <a:gd name="T1" fmla="*/ 1 h 1"/>
                <a:gd name="T2" fmla="*/ 1 w 2"/>
                <a:gd name="T3" fmla="*/ 1 h 1"/>
                <a:gd name="T4" fmla="*/ 1 w 2"/>
                <a:gd name="T5" fmla="*/ 0 h 1"/>
                <a:gd name="T6" fmla="*/ 2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1" y="1"/>
                  </a:cubicBezTo>
                  <a:cubicBezTo>
                    <a:pt x="0" y="1"/>
                    <a:pt x="1" y="1"/>
                    <a:pt x="1" y="0"/>
                  </a:cubicBezTo>
                  <a:cubicBezTo>
                    <a:pt x="1" y="0"/>
                    <a:pt x="1" y="0"/>
                    <a:pt x="2" y="0"/>
                  </a:cubicBezTo>
                  <a:cubicBezTo>
                    <a:pt x="2"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79" name="Freeform 447"/>
            <p:cNvSpPr>
              <a:spLocks/>
            </p:cNvSpPr>
            <p:nvPr/>
          </p:nvSpPr>
          <p:spPr bwMode="auto">
            <a:xfrm>
              <a:off x="3729038" y="6224587"/>
              <a:ext cx="4763" cy="4763"/>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0" y="1"/>
                    <a:pt x="0" y="0"/>
                  </a:cubicBezTo>
                  <a:cubicBezTo>
                    <a:pt x="0" y="0"/>
                    <a:pt x="0" y="0"/>
                    <a:pt x="1" y="0"/>
                  </a:cubicBezTo>
                  <a:cubicBezTo>
                    <a:pt x="1" y="0"/>
                    <a:pt x="0" y="0"/>
                    <a:pt x="0"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80" name="Freeform 448"/>
            <p:cNvSpPr>
              <a:spLocks/>
            </p:cNvSpPr>
            <p:nvPr/>
          </p:nvSpPr>
          <p:spPr bwMode="auto">
            <a:xfrm>
              <a:off x="3729038" y="6224587"/>
              <a:ext cx="4763" cy="4763"/>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0" y="1"/>
                    <a:pt x="0" y="0"/>
                  </a:cubicBezTo>
                  <a:cubicBezTo>
                    <a:pt x="0" y="0"/>
                    <a:pt x="0" y="0"/>
                    <a:pt x="1" y="0"/>
                  </a:cubicBezTo>
                  <a:cubicBezTo>
                    <a:pt x="1" y="0"/>
                    <a:pt x="0" y="0"/>
                    <a:pt x="0"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81" name="Freeform 449"/>
            <p:cNvSpPr>
              <a:spLocks/>
            </p:cNvSpPr>
            <p:nvPr/>
          </p:nvSpPr>
          <p:spPr bwMode="auto">
            <a:xfrm>
              <a:off x="3733801" y="6219825"/>
              <a:ext cx="4763" cy="4763"/>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0" y="1"/>
                    <a:pt x="0" y="0"/>
                  </a:cubicBezTo>
                  <a:cubicBezTo>
                    <a:pt x="0" y="0"/>
                    <a:pt x="1" y="0"/>
                    <a:pt x="1" y="0"/>
                  </a:cubicBezTo>
                  <a:cubicBezTo>
                    <a:pt x="1" y="0"/>
                    <a:pt x="1" y="0"/>
                    <a:pt x="0"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82" name="Freeform 450"/>
            <p:cNvSpPr>
              <a:spLocks/>
            </p:cNvSpPr>
            <p:nvPr/>
          </p:nvSpPr>
          <p:spPr bwMode="auto">
            <a:xfrm>
              <a:off x="3733801" y="6219825"/>
              <a:ext cx="4763" cy="4763"/>
            </a:xfrm>
            <a:custGeom>
              <a:avLst/>
              <a:gdLst>
                <a:gd name="T0" fmla="*/ 0 w 1"/>
                <a:gd name="T1" fmla="*/ 1 h 1"/>
                <a:gd name="T2" fmla="*/ 0 w 1"/>
                <a:gd name="T3" fmla="*/ 1 h 1"/>
                <a:gd name="T4" fmla="*/ 0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0" y="1"/>
                    <a:pt x="0" y="0"/>
                  </a:cubicBezTo>
                  <a:cubicBezTo>
                    <a:pt x="0" y="0"/>
                    <a:pt x="1" y="0"/>
                    <a:pt x="1" y="0"/>
                  </a:cubicBezTo>
                  <a:cubicBezTo>
                    <a:pt x="1" y="0"/>
                    <a:pt x="1" y="0"/>
                    <a:pt x="0"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83" name="Freeform 451"/>
            <p:cNvSpPr>
              <a:spLocks/>
            </p:cNvSpPr>
            <p:nvPr/>
          </p:nvSpPr>
          <p:spPr bwMode="auto">
            <a:xfrm>
              <a:off x="3700463" y="6224587"/>
              <a:ext cx="9525" cy="22225"/>
            </a:xfrm>
            <a:custGeom>
              <a:avLst/>
              <a:gdLst>
                <a:gd name="T0" fmla="*/ 0 w 2"/>
                <a:gd name="T1" fmla="*/ 5 h 5"/>
                <a:gd name="T2" fmla="*/ 2 w 2"/>
                <a:gd name="T3" fmla="*/ 0 h 5"/>
              </a:gdLst>
              <a:ahLst/>
              <a:cxnLst>
                <a:cxn ang="0">
                  <a:pos x="T0" y="T1"/>
                </a:cxn>
                <a:cxn ang="0">
                  <a:pos x="T2" y="T3"/>
                </a:cxn>
              </a:cxnLst>
              <a:rect l="0" t="0" r="r" b="b"/>
              <a:pathLst>
                <a:path w="2" h="5">
                  <a:moveTo>
                    <a:pt x="0" y="5"/>
                  </a:moveTo>
                  <a:cubicBezTo>
                    <a:pt x="0" y="5"/>
                    <a:pt x="1" y="0"/>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84" name="Freeform 452"/>
            <p:cNvSpPr>
              <a:spLocks/>
            </p:cNvSpPr>
            <p:nvPr/>
          </p:nvSpPr>
          <p:spPr bwMode="auto">
            <a:xfrm>
              <a:off x="3700463" y="6224587"/>
              <a:ext cx="9525" cy="22225"/>
            </a:xfrm>
            <a:custGeom>
              <a:avLst/>
              <a:gdLst>
                <a:gd name="T0" fmla="*/ 0 w 2"/>
                <a:gd name="T1" fmla="*/ 5 h 5"/>
                <a:gd name="T2" fmla="*/ 2 w 2"/>
                <a:gd name="T3" fmla="*/ 0 h 5"/>
              </a:gdLst>
              <a:ahLst/>
              <a:cxnLst>
                <a:cxn ang="0">
                  <a:pos x="T0" y="T1"/>
                </a:cxn>
                <a:cxn ang="0">
                  <a:pos x="T2" y="T3"/>
                </a:cxn>
              </a:cxnLst>
              <a:rect l="0" t="0" r="r" b="b"/>
              <a:pathLst>
                <a:path w="2" h="5">
                  <a:moveTo>
                    <a:pt x="0" y="5"/>
                  </a:moveTo>
                  <a:cubicBezTo>
                    <a:pt x="0" y="5"/>
                    <a:pt x="1" y="0"/>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85" name="Freeform 453"/>
            <p:cNvSpPr>
              <a:spLocks/>
            </p:cNvSpPr>
            <p:nvPr/>
          </p:nvSpPr>
          <p:spPr bwMode="auto">
            <a:xfrm>
              <a:off x="3705226" y="6210300"/>
              <a:ext cx="9525" cy="28575"/>
            </a:xfrm>
            <a:custGeom>
              <a:avLst/>
              <a:gdLst>
                <a:gd name="T0" fmla="*/ 0 w 2"/>
                <a:gd name="T1" fmla="*/ 6 h 6"/>
                <a:gd name="T2" fmla="*/ 2 w 2"/>
                <a:gd name="T3" fmla="*/ 0 h 6"/>
              </a:gdLst>
              <a:ahLst/>
              <a:cxnLst>
                <a:cxn ang="0">
                  <a:pos x="T0" y="T1"/>
                </a:cxn>
                <a:cxn ang="0">
                  <a:pos x="T2" y="T3"/>
                </a:cxn>
              </a:cxnLst>
              <a:rect l="0" t="0" r="r" b="b"/>
              <a:pathLst>
                <a:path w="2" h="6">
                  <a:moveTo>
                    <a:pt x="0" y="6"/>
                  </a:moveTo>
                  <a:cubicBezTo>
                    <a:pt x="0" y="6"/>
                    <a:pt x="2"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86" name="Freeform 454"/>
            <p:cNvSpPr>
              <a:spLocks/>
            </p:cNvSpPr>
            <p:nvPr/>
          </p:nvSpPr>
          <p:spPr bwMode="auto">
            <a:xfrm>
              <a:off x="3705226" y="6210300"/>
              <a:ext cx="9525" cy="28575"/>
            </a:xfrm>
            <a:custGeom>
              <a:avLst/>
              <a:gdLst>
                <a:gd name="T0" fmla="*/ 0 w 2"/>
                <a:gd name="T1" fmla="*/ 6 h 6"/>
                <a:gd name="T2" fmla="*/ 2 w 2"/>
                <a:gd name="T3" fmla="*/ 0 h 6"/>
              </a:gdLst>
              <a:ahLst/>
              <a:cxnLst>
                <a:cxn ang="0">
                  <a:pos x="T0" y="T1"/>
                </a:cxn>
                <a:cxn ang="0">
                  <a:pos x="T2" y="T3"/>
                </a:cxn>
              </a:cxnLst>
              <a:rect l="0" t="0" r="r" b="b"/>
              <a:pathLst>
                <a:path w="2" h="6">
                  <a:moveTo>
                    <a:pt x="0" y="6"/>
                  </a:moveTo>
                  <a:cubicBezTo>
                    <a:pt x="0" y="6"/>
                    <a:pt x="2"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87" name="Freeform 455"/>
            <p:cNvSpPr>
              <a:spLocks/>
            </p:cNvSpPr>
            <p:nvPr/>
          </p:nvSpPr>
          <p:spPr bwMode="auto">
            <a:xfrm>
              <a:off x="3714751" y="6210300"/>
              <a:ext cx="4763" cy="19050"/>
            </a:xfrm>
            <a:custGeom>
              <a:avLst/>
              <a:gdLst>
                <a:gd name="T0" fmla="*/ 0 w 1"/>
                <a:gd name="T1" fmla="*/ 4 h 4"/>
                <a:gd name="T2" fmla="*/ 1 w 1"/>
                <a:gd name="T3" fmla="*/ 0 h 4"/>
              </a:gdLst>
              <a:ahLst/>
              <a:cxnLst>
                <a:cxn ang="0">
                  <a:pos x="T0" y="T1"/>
                </a:cxn>
                <a:cxn ang="0">
                  <a:pos x="T2" y="T3"/>
                </a:cxn>
              </a:cxnLst>
              <a:rect l="0" t="0" r="r" b="b"/>
              <a:pathLst>
                <a:path w="1" h="4">
                  <a:moveTo>
                    <a:pt x="0" y="4"/>
                  </a:moveTo>
                  <a:cubicBezTo>
                    <a:pt x="0" y="4"/>
                    <a:pt x="1" y="1"/>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88" name="Freeform 456"/>
            <p:cNvSpPr>
              <a:spLocks/>
            </p:cNvSpPr>
            <p:nvPr/>
          </p:nvSpPr>
          <p:spPr bwMode="auto">
            <a:xfrm>
              <a:off x="3714751" y="6210300"/>
              <a:ext cx="4763" cy="19050"/>
            </a:xfrm>
            <a:custGeom>
              <a:avLst/>
              <a:gdLst>
                <a:gd name="T0" fmla="*/ 0 w 1"/>
                <a:gd name="T1" fmla="*/ 4 h 4"/>
                <a:gd name="T2" fmla="*/ 1 w 1"/>
                <a:gd name="T3" fmla="*/ 0 h 4"/>
              </a:gdLst>
              <a:ahLst/>
              <a:cxnLst>
                <a:cxn ang="0">
                  <a:pos x="T0" y="T1"/>
                </a:cxn>
                <a:cxn ang="0">
                  <a:pos x="T2" y="T3"/>
                </a:cxn>
              </a:cxnLst>
              <a:rect l="0" t="0" r="r" b="b"/>
              <a:pathLst>
                <a:path w="1" h="4">
                  <a:moveTo>
                    <a:pt x="0" y="4"/>
                  </a:moveTo>
                  <a:cubicBezTo>
                    <a:pt x="0" y="4"/>
                    <a:pt x="1" y="1"/>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89" name="Freeform 457"/>
            <p:cNvSpPr>
              <a:spLocks/>
            </p:cNvSpPr>
            <p:nvPr/>
          </p:nvSpPr>
          <p:spPr bwMode="auto">
            <a:xfrm>
              <a:off x="3719513" y="6205537"/>
              <a:ext cx="9525" cy="14288"/>
            </a:xfrm>
            <a:custGeom>
              <a:avLst/>
              <a:gdLst>
                <a:gd name="T0" fmla="*/ 0 w 2"/>
                <a:gd name="T1" fmla="*/ 3 h 3"/>
                <a:gd name="T2" fmla="*/ 2 w 2"/>
                <a:gd name="T3" fmla="*/ 0 h 3"/>
              </a:gdLst>
              <a:ahLst/>
              <a:cxnLst>
                <a:cxn ang="0">
                  <a:pos x="T0" y="T1"/>
                </a:cxn>
                <a:cxn ang="0">
                  <a:pos x="T2" y="T3"/>
                </a:cxn>
              </a:cxnLst>
              <a:rect l="0" t="0" r="r" b="b"/>
              <a:pathLst>
                <a:path w="2" h="3">
                  <a:moveTo>
                    <a:pt x="0" y="3"/>
                  </a:moveTo>
                  <a:cubicBezTo>
                    <a:pt x="0" y="3"/>
                    <a:pt x="1"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90" name="Freeform 458"/>
            <p:cNvSpPr>
              <a:spLocks/>
            </p:cNvSpPr>
            <p:nvPr/>
          </p:nvSpPr>
          <p:spPr bwMode="auto">
            <a:xfrm>
              <a:off x="3719513" y="6205537"/>
              <a:ext cx="9525" cy="14288"/>
            </a:xfrm>
            <a:custGeom>
              <a:avLst/>
              <a:gdLst>
                <a:gd name="T0" fmla="*/ 0 w 2"/>
                <a:gd name="T1" fmla="*/ 3 h 3"/>
                <a:gd name="T2" fmla="*/ 2 w 2"/>
                <a:gd name="T3" fmla="*/ 0 h 3"/>
              </a:gdLst>
              <a:ahLst/>
              <a:cxnLst>
                <a:cxn ang="0">
                  <a:pos x="T0" y="T1"/>
                </a:cxn>
                <a:cxn ang="0">
                  <a:pos x="T2" y="T3"/>
                </a:cxn>
              </a:cxnLst>
              <a:rect l="0" t="0" r="r" b="b"/>
              <a:pathLst>
                <a:path w="2" h="3">
                  <a:moveTo>
                    <a:pt x="0" y="3"/>
                  </a:moveTo>
                  <a:cubicBezTo>
                    <a:pt x="0" y="3"/>
                    <a:pt x="1"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91" name="Freeform 459"/>
            <p:cNvSpPr>
              <a:spLocks/>
            </p:cNvSpPr>
            <p:nvPr/>
          </p:nvSpPr>
          <p:spPr bwMode="auto">
            <a:xfrm>
              <a:off x="3724276" y="6205537"/>
              <a:ext cx="4763" cy="14288"/>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1" y="1"/>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92" name="Freeform 460"/>
            <p:cNvSpPr>
              <a:spLocks/>
            </p:cNvSpPr>
            <p:nvPr/>
          </p:nvSpPr>
          <p:spPr bwMode="auto">
            <a:xfrm>
              <a:off x="3724276" y="6205537"/>
              <a:ext cx="4763" cy="14288"/>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1" y="1"/>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93" name="Freeform 461"/>
            <p:cNvSpPr>
              <a:spLocks/>
            </p:cNvSpPr>
            <p:nvPr/>
          </p:nvSpPr>
          <p:spPr bwMode="auto">
            <a:xfrm>
              <a:off x="3729038" y="6191250"/>
              <a:ext cx="14288" cy="28575"/>
            </a:xfrm>
            <a:custGeom>
              <a:avLst/>
              <a:gdLst>
                <a:gd name="T0" fmla="*/ 0 w 9"/>
                <a:gd name="T1" fmla="*/ 18 h 18"/>
                <a:gd name="T2" fmla="*/ 9 w 9"/>
                <a:gd name="T3" fmla="*/ 0 h 18"/>
                <a:gd name="T4" fmla="*/ 0 w 9"/>
                <a:gd name="T5" fmla="*/ 18 h 18"/>
              </a:gdLst>
              <a:ahLst/>
              <a:cxnLst>
                <a:cxn ang="0">
                  <a:pos x="T0" y="T1"/>
                </a:cxn>
                <a:cxn ang="0">
                  <a:pos x="T2" y="T3"/>
                </a:cxn>
                <a:cxn ang="0">
                  <a:pos x="T4" y="T5"/>
                </a:cxn>
              </a:cxnLst>
              <a:rect l="0" t="0" r="r" b="b"/>
              <a:pathLst>
                <a:path w="9" h="18">
                  <a:moveTo>
                    <a:pt x="0" y="18"/>
                  </a:moveTo>
                  <a:lnTo>
                    <a:pt x="9" y="0"/>
                  </a:lnTo>
                  <a:lnTo>
                    <a:pt x="0" y="18"/>
                  </a:lnTo>
                  <a:close/>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94" name="Line 462"/>
            <p:cNvSpPr>
              <a:spLocks noChangeShapeType="1"/>
            </p:cNvSpPr>
            <p:nvPr/>
          </p:nvSpPr>
          <p:spPr bwMode="auto">
            <a:xfrm flipV="1">
              <a:off x="3729038" y="6191250"/>
              <a:ext cx="14288" cy="285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95" name="Line 463"/>
            <p:cNvSpPr>
              <a:spLocks noChangeShapeType="1"/>
            </p:cNvSpPr>
            <p:nvPr/>
          </p:nvSpPr>
          <p:spPr bwMode="auto">
            <a:xfrm flipV="1">
              <a:off x="3729038" y="6191250"/>
              <a:ext cx="14288" cy="28575"/>
            </a:xfrm>
            <a:prstGeom prst="line">
              <a:avLst/>
            </a:prstGeom>
            <a:noFill/>
            <a:ln w="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96" name="Freeform 464"/>
            <p:cNvSpPr>
              <a:spLocks/>
            </p:cNvSpPr>
            <p:nvPr/>
          </p:nvSpPr>
          <p:spPr bwMode="auto">
            <a:xfrm>
              <a:off x="3738563" y="6210300"/>
              <a:ext cx="9525" cy="9525"/>
            </a:xfrm>
            <a:custGeom>
              <a:avLst/>
              <a:gdLst>
                <a:gd name="T0" fmla="*/ 0 w 6"/>
                <a:gd name="T1" fmla="*/ 6 h 6"/>
                <a:gd name="T2" fmla="*/ 6 w 6"/>
                <a:gd name="T3" fmla="*/ 0 h 6"/>
                <a:gd name="T4" fmla="*/ 0 w 6"/>
                <a:gd name="T5" fmla="*/ 6 h 6"/>
              </a:gdLst>
              <a:ahLst/>
              <a:cxnLst>
                <a:cxn ang="0">
                  <a:pos x="T0" y="T1"/>
                </a:cxn>
                <a:cxn ang="0">
                  <a:pos x="T2" y="T3"/>
                </a:cxn>
                <a:cxn ang="0">
                  <a:pos x="T4" y="T5"/>
                </a:cxn>
              </a:cxnLst>
              <a:rect l="0" t="0" r="r" b="b"/>
              <a:pathLst>
                <a:path w="6" h="6">
                  <a:moveTo>
                    <a:pt x="0" y="6"/>
                  </a:moveTo>
                  <a:lnTo>
                    <a:pt x="6" y="0"/>
                  </a:lnTo>
                  <a:lnTo>
                    <a:pt x="0" y="6"/>
                  </a:lnTo>
                  <a:close/>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97" name="Line 465"/>
            <p:cNvSpPr>
              <a:spLocks noChangeShapeType="1"/>
            </p:cNvSpPr>
            <p:nvPr/>
          </p:nvSpPr>
          <p:spPr bwMode="auto">
            <a:xfrm flipV="1">
              <a:off x="3738563" y="6210300"/>
              <a:ext cx="9525"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998" name="Line 466"/>
            <p:cNvSpPr>
              <a:spLocks noChangeShapeType="1"/>
            </p:cNvSpPr>
            <p:nvPr/>
          </p:nvSpPr>
          <p:spPr bwMode="auto">
            <a:xfrm flipV="1">
              <a:off x="3738563" y="6210300"/>
              <a:ext cx="9525" cy="9525"/>
            </a:xfrm>
            <a:prstGeom prst="line">
              <a:avLst/>
            </a:prstGeom>
            <a:noFill/>
            <a:ln w="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99" name="Freeform 467"/>
            <p:cNvSpPr>
              <a:spLocks/>
            </p:cNvSpPr>
            <p:nvPr/>
          </p:nvSpPr>
          <p:spPr bwMode="auto">
            <a:xfrm>
              <a:off x="3705226" y="6246812"/>
              <a:ext cx="19050" cy="4763"/>
            </a:xfrm>
            <a:custGeom>
              <a:avLst/>
              <a:gdLst>
                <a:gd name="T0" fmla="*/ 0 w 4"/>
                <a:gd name="T1" fmla="*/ 1 h 1"/>
                <a:gd name="T2" fmla="*/ 4 w 4"/>
                <a:gd name="T3" fmla="*/ 0 h 1"/>
              </a:gdLst>
              <a:ahLst/>
              <a:cxnLst>
                <a:cxn ang="0">
                  <a:pos x="T0" y="T1"/>
                </a:cxn>
                <a:cxn ang="0">
                  <a:pos x="T2" y="T3"/>
                </a:cxn>
              </a:cxnLst>
              <a:rect l="0" t="0" r="r" b="b"/>
              <a:pathLst>
                <a:path w="4" h="1">
                  <a:moveTo>
                    <a:pt x="0" y="1"/>
                  </a:moveTo>
                  <a:cubicBezTo>
                    <a:pt x="0" y="1"/>
                    <a:pt x="4" y="0"/>
                    <a:pt x="4"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00" name="Freeform 468"/>
            <p:cNvSpPr>
              <a:spLocks/>
            </p:cNvSpPr>
            <p:nvPr/>
          </p:nvSpPr>
          <p:spPr bwMode="auto">
            <a:xfrm>
              <a:off x="3705226" y="6246812"/>
              <a:ext cx="19050" cy="4763"/>
            </a:xfrm>
            <a:custGeom>
              <a:avLst/>
              <a:gdLst>
                <a:gd name="T0" fmla="*/ 0 w 4"/>
                <a:gd name="T1" fmla="*/ 1 h 1"/>
                <a:gd name="T2" fmla="*/ 4 w 4"/>
                <a:gd name="T3" fmla="*/ 0 h 1"/>
              </a:gdLst>
              <a:ahLst/>
              <a:cxnLst>
                <a:cxn ang="0">
                  <a:pos x="T0" y="T1"/>
                </a:cxn>
                <a:cxn ang="0">
                  <a:pos x="T2" y="T3"/>
                </a:cxn>
              </a:cxnLst>
              <a:rect l="0" t="0" r="r" b="b"/>
              <a:pathLst>
                <a:path w="4" h="1">
                  <a:moveTo>
                    <a:pt x="0" y="1"/>
                  </a:moveTo>
                  <a:cubicBezTo>
                    <a:pt x="0" y="1"/>
                    <a:pt x="4" y="0"/>
                    <a:pt x="4"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01" name="Freeform 469"/>
            <p:cNvSpPr>
              <a:spLocks/>
            </p:cNvSpPr>
            <p:nvPr/>
          </p:nvSpPr>
          <p:spPr bwMode="auto">
            <a:xfrm>
              <a:off x="3719513" y="6243637"/>
              <a:ext cx="14288" cy="3175"/>
            </a:xfrm>
            <a:custGeom>
              <a:avLst/>
              <a:gdLst>
                <a:gd name="T0" fmla="*/ 0 w 3"/>
                <a:gd name="T1" fmla="*/ 1 h 1"/>
                <a:gd name="T2" fmla="*/ 3 w 3"/>
                <a:gd name="T3" fmla="*/ 0 h 1"/>
              </a:gdLst>
              <a:ahLst/>
              <a:cxnLst>
                <a:cxn ang="0">
                  <a:pos x="T0" y="T1"/>
                </a:cxn>
                <a:cxn ang="0">
                  <a:pos x="T2" y="T3"/>
                </a:cxn>
              </a:cxnLst>
              <a:rect l="0" t="0" r="r" b="b"/>
              <a:pathLst>
                <a:path w="3" h="1">
                  <a:moveTo>
                    <a:pt x="0" y="1"/>
                  </a:moveTo>
                  <a:cubicBezTo>
                    <a:pt x="0" y="1"/>
                    <a:pt x="2" y="0"/>
                    <a:pt x="3"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02" name="Freeform 470"/>
            <p:cNvSpPr>
              <a:spLocks/>
            </p:cNvSpPr>
            <p:nvPr/>
          </p:nvSpPr>
          <p:spPr bwMode="auto">
            <a:xfrm>
              <a:off x="3719513" y="6243637"/>
              <a:ext cx="14288" cy="3175"/>
            </a:xfrm>
            <a:custGeom>
              <a:avLst/>
              <a:gdLst>
                <a:gd name="T0" fmla="*/ 0 w 3"/>
                <a:gd name="T1" fmla="*/ 1 h 1"/>
                <a:gd name="T2" fmla="*/ 3 w 3"/>
                <a:gd name="T3" fmla="*/ 0 h 1"/>
              </a:gdLst>
              <a:ahLst/>
              <a:cxnLst>
                <a:cxn ang="0">
                  <a:pos x="T0" y="T1"/>
                </a:cxn>
                <a:cxn ang="0">
                  <a:pos x="T2" y="T3"/>
                </a:cxn>
              </a:cxnLst>
              <a:rect l="0" t="0" r="r" b="b"/>
              <a:pathLst>
                <a:path w="3" h="1">
                  <a:moveTo>
                    <a:pt x="0" y="1"/>
                  </a:moveTo>
                  <a:cubicBezTo>
                    <a:pt x="0" y="1"/>
                    <a:pt x="2" y="0"/>
                    <a:pt x="3"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03" name="Freeform 471"/>
            <p:cNvSpPr>
              <a:spLocks/>
            </p:cNvSpPr>
            <p:nvPr/>
          </p:nvSpPr>
          <p:spPr bwMode="auto">
            <a:xfrm>
              <a:off x="3729038" y="6238875"/>
              <a:ext cx="9525" cy="0"/>
            </a:xfrm>
            <a:custGeom>
              <a:avLst/>
              <a:gdLst>
                <a:gd name="T0" fmla="*/ 0 w 2"/>
                <a:gd name="T1" fmla="*/ 2 w 2"/>
              </a:gdLst>
              <a:ahLst/>
              <a:cxnLst>
                <a:cxn ang="0">
                  <a:pos x="T0" y="0"/>
                </a:cxn>
                <a:cxn ang="0">
                  <a:pos x="T1" y="0"/>
                </a:cxn>
              </a:cxnLst>
              <a:rect l="0" t="0" r="r" b="b"/>
              <a:pathLst>
                <a:path w="2">
                  <a:moveTo>
                    <a:pt x="0" y="0"/>
                  </a:moveTo>
                  <a:cubicBezTo>
                    <a:pt x="0" y="0"/>
                    <a:pt x="1" y="0"/>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04" name="Freeform 472"/>
            <p:cNvSpPr>
              <a:spLocks/>
            </p:cNvSpPr>
            <p:nvPr/>
          </p:nvSpPr>
          <p:spPr bwMode="auto">
            <a:xfrm>
              <a:off x="3729038" y="6238875"/>
              <a:ext cx="9525" cy="0"/>
            </a:xfrm>
            <a:custGeom>
              <a:avLst/>
              <a:gdLst>
                <a:gd name="T0" fmla="*/ 0 w 2"/>
                <a:gd name="T1" fmla="*/ 2 w 2"/>
              </a:gdLst>
              <a:ahLst/>
              <a:cxnLst>
                <a:cxn ang="0">
                  <a:pos x="T0" y="0"/>
                </a:cxn>
                <a:cxn ang="0">
                  <a:pos x="T1" y="0"/>
                </a:cxn>
              </a:cxnLst>
              <a:rect l="0" t="0" r="r" b="b"/>
              <a:pathLst>
                <a:path w="2">
                  <a:moveTo>
                    <a:pt x="0" y="0"/>
                  </a:moveTo>
                  <a:cubicBezTo>
                    <a:pt x="0" y="0"/>
                    <a:pt x="1" y="0"/>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05" name="Freeform 473"/>
            <p:cNvSpPr>
              <a:spLocks/>
            </p:cNvSpPr>
            <p:nvPr/>
          </p:nvSpPr>
          <p:spPr bwMode="auto">
            <a:xfrm>
              <a:off x="3733801" y="6224587"/>
              <a:ext cx="14288" cy="9525"/>
            </a:xfrm>
            <a:custGeom>
              <a:avLst/>
              <a:gdLst>
                <a:gd name="T0" fmla="*/ 0 w 3"/>
                <a:gd name="T1" fmla="*/ 2 h 2"/>
                <a:gd name="T2" fmla="*/ 3 w 3"/>
                <a:gd name="T3" fmla="*/ 0 h 2"/>
              </a:gdLst>
              <a:ahLst/>
              <a:cxnLst>
                <a:cxn ang="0">
                  <a:pos x="T0" y="T1"/>
                </a:cxn>
                <a:cxn ang="0">
                  <a:pos x="T2" y="T3"/>
                </a:cxn>
              </a:cxnLst>
              <a:rect l="0" t="0" r="r" b="b"/>
              <a:pathLst>
                <a:path w="3" h="2">
                  <a:moveTo>
                    <a:pt x="0" y="2"/>
                  </a:moveTo>
                  <a:cubicBezTo>
                    <a:pt x="0" y="2"/>
                    <a:pt x="2" y="1"/>
                    <a:pt x="3"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06" name="Freeform 474"/>
            <p:cNvSpPr>
              <a:spLocks/>
            </p:cNvSpPr>
            <p:nvPr/>
          </p:nvSpPr>
          <p:spPr bwMode="auto">
            <a:xfrm>
              <a:off x="3733801" y="6224587"/>
              <a:ext cx="14288" cy="9525"/>
            </a:xfrm>
            <a:custGeom>
              <a:avLst/>
              <a:gdLst>
                <a:gd name="T0" fmla="*/ 0 w 3"/>
                <a:gd name="T1" fmla="*/ 2 h 2"/>
                <a:gd name="T2" fmla="*/ 3 w 3"/>
                <a:gd name="T3" fmla="*/ 0 h 2"/>
              </a:gdLst>
              <a:ahLst/>
              <a:cxnLst>
                <a:cxn ang="0">
                  <a:pos x="T0" y="T1"/>
                </a:cxn>
                <a:cxn ang="0">
                  <a:pos x="T2" y="T3"/>
                </a:cxn>
              </a:cxnLst>
              <a:rect l="0" t="0" r="r" b="b"/>
              <a:pathLst>
                <a:path w="3" h="2">
                  <a:moveTo>
                    <a:pt x="0" y="2"/>
                  </a:moveTo>
                  <a:cubicBezTo>
                    <a:pt x="0" y="2"/>
                    <a:pt x="2" y="1"/>
                    <a:pt x="3"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07" name="Freeform 475"/>
            <p:cNvSpPr>
              <a:spLocks/>
            </p:cNvSpPr>
            <p:nvPr/>
          </p:nvSpPr>
          <p:spPr bwMode="auto">
            <a:xfrm>
              <a:off x="3697288" y="6200775"/>
              <a:ext cx="12700" cy="23813"/>
            </a:xfrm>
            <a:custGeom>
              <a:avLst/>
              <a:gdLst>
                <a:gd name="T0" fmla="*/ 2 w 3"/>
                <a:gd name="T1" fmla="*/ 0 h 5"/>
                <a:gd name="T2" fmla="*/ 1 w 3"/>
                <a:gd name="T3" fmla="*/ 2 h 5"/>
                <a:gd name="T4" fmla="*/ 0 w 3"/>
                <a:gd name="T5" fmla="*/ 5 h 5"/>
                <a:gd name="T6" fmla="*/ 2 w 3"/>
                <a:gd name="T7" fmla="*/ 2 h 5"/>
                <a:gd name="T8" fmla="*/ 3 w 3"/>
                <a:gd name="T9" fmla="*/ 1 h 5"/>
                <a:gd name="T10" fmla="*/ 2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2" y="0"/>
                  </a:moveTo>
                  <a:cubicBezTo>
                    <a:pt x="2" y="0"/>
                    <a:pt x="2" y="1"/>
                    <a:pt x="1" y="2"/>
                  </a:cubicBezTo>
                  <a:cubicBezTo>
                    <a:pt x="1" y="4"/>
                    <a:pt x="0" y="5"/>
                    <a:pt x="0" y="5"/>
                  </a:cubicBezTo>
                  <a:cubicBezTo>
                    <a:pt x="0" y="5"/>
                    <a:pt x="1" y="3"/>
                    <a:pt x="2" y="2"/>
                  </a:cubicBezTo>
                  <a:cubicBezTo>
                    <a:pt x="2" y="2"/>
                    <a:pt x="3" y="1"/>
                    <a:pt x="3" y="1"/>
                  </a:cubicBezTo>
                  <a:cubicBezTo>
                    <a:pt x="2" y="0"/>
                    <a:pt x="2" y="0"/>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08" name="Freeform 476"/>
            <p:cNvSpPr>
              <a:spLocks/>
            </p:cNvSpPr>
            <p:nvPr/>
          </p:nvSpPr>
          <p:spPr bwMode="auto">
            <a:xfrm>
              <a:off x="3697288" y="6200775"/>
              <a:ext cx="12700" cy="23813"/>
            </a:xfrm>
            <a:custGeom>
              <a:avLst/>
              <a:gdLst>
                <a:gd name="T0" fmla="*/ 2 w 3"/>
                <a:gd name="T1" fmla="*/ 0 h 5"/>
                <a:gd name="T2" fmla="*/ 1 w 3"/>
                <a:gd name="T3" fmla="*/ 2 h 5"/>
                <a:gd name="T4" fmla="*/ 0 w 3"/>
                <a:gd name="T5" fmla="*/ 5 h 5"/>
                <a:gd name="T6" fmla="*/ 2 w 3"/>
                <a:gd name="T7" fmla="*/ 2 h 5"/>
                <a:gd name="T8" fmla="*/ 3 w 3"/>
                <a:gd name="T9" fmla="*/ 1 h 5"/>
                <a:gd name="T10" fmla="*/ 2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2" y="0"/>
                  </a:moveTo>
                  <a:cubicBezTo>
                    <a:pt x="2" y="0"/>
                    <a:pt x="2" y="1"/>
                    <a:pt x="1" y="2"/>
                  </a:cubicBezTo>
                  <a:cubicBezTo>
                    <a:pt x="1" y="4"/>
                    <a:pt x="0" y="5"/>
                    <a:pt x="0" y="5"/>
                  </a:cubicBezTo>
                  <a:cubicBezTo>
                    <a:pt x="0" y="5"/>
                    <a:pt x="1" y="3"/>
                    <a:pt x="2" y="2"/>
                  </a:cubicBezTo>
                  <a:cubicBezTo>
                    <a:pt x="2" y="2"/>
                    <a:pt x="3" y="1"/>
                    <a:pt x="3" y="1"/>
                  </a:cubicBezTo>
                  <a:lnTo>
                    <a:pt x="2" y="0"/>
                  </a:ln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09" name="Oval 477"/>
            <p:cNvSpPr>
              <a:spLocks noChangeArrowheads="1"/>
            </p:cNvSpPr>
            <p:nvPr/>
          </p:nvSpPr>
          <p:spPr bwMode="auto">
            <a:xfrm>
              <a:off x="3709988" y="6186487"/>
              <a:ext cx="4763" cy="9525"/>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10" name="Oval 478"/>
            <p:cNvSpPr>
              <a:spLocks noChangeArrowheads="1"/>
            </p:cNvSpPr>
            <p:nvPr/>
          </p:nvSpPr>
          <p:spPr bwMode="auto">
            <a:xfrm>
              <a:off x="3709988" y="6186487"/>
              <a:ext cx="4763" cy="9525"/>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11" name="Oval 479"/>
            <p:cNvSpPr>
              <a:spLocks noChangeArrowheads="1"/>
            </p:cNvSpPr>
            <p:nvPr/>
          </p:nvSpPr>
          <p:spPr bwMode="auto">
            <a:xfrm>
              <a:off x="3714751" y="6181725"/>
              <a:ext cx="4763" cy="9525"/>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12" name="Oval 480"/>
            <p:cNvSpPr>
              <a:spLocks noChangeArrowheads="1"/>
            </p:cNvSpPr>
            <p:nvPr/>
          </p:nvSpPr>
          <p:spPr bwMode="auto">
            <a:xfrm>
              <a:off x="3714751" y="6181725"/>
              <a:ext cx="4763" cy="9525"/>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13" name="Oval 481"/>
            <p:cNvSpPr>
              <a:spLocks noChangeArrowheads="1"/>
            </p:cNvSpPr>
            <p:nvPr/>
          </p:nvSpPr>
          <p:spPr bwMode="auto">
            <a:xfrm>
              <a:off x="3719513" y="6176962"/>
              <a:ext cx="1588" cy="9525"/>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14" name="Oval 482"/>
            <p:cNvSpPr>
              <a:spLocks noChangeArrowheads="1"/>
            </p:cNvSpPr>
            <p:nvPr/>
          </p:nvSpPr>
          <p:spPr bwMode="auto">
            <a:xfrm>
              <a:off x="3719513" y="6176962"/>
              <a:ext cx="1588" cy="9525"/>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15" name="Oval 483"/>
            <p:cNvSpPr>
              <a:spLocks noChangeArrowheads="1"/>
            </p:cNvSpPr>
            <p:nvPr/>
          </p:nvSpPr>
          <p:spPr bwMode="auto">
            <a:xfrm>
              <a:off x="3719513" y="6173787"/>
              <a:ext cx="4763" cy="7938"/>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16" name="Oval 484"/>
            <p:cNvSpPr>
              <a:spLocks noChangeArrowheads="1"/>
            </p:cNvSpPr>
            <p:nvPr/>
          </p:nvSpPr>
          <p:spPr bwMode="auto">
            <a:xfrm>
              <a:off x="3719513" y="6173787"/>
              <a:ext cx="4763" cy="7938"/>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17" name="Oval 485"/>
            <p:cNvSpPr>
              <a:spLocks noChangeArrowheads="1"/>
            </p:cNvSpPr>
            <p:nvPr/>
          </p:nvSpPr>
          <p:spPr bwMode="auto">
            <a:xfrm>
              <a:off x="3724276" y="6169025"/>
              <a:ext cx="4763" cy="12700"/>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18" name="Oval 486"/>
            <p:cNvSpPr>
              <a:spLocks noChangeArrowheads="1"/>
            </p:cNvSpPr>
            <p:nvPr/>
          </p:nvSpPr>
          <p:spPr bwMode="auto">
            <a:xfrm>
              <a:off x="3724276" y="6169025"/>
              <a:ext cx="4763" cy="12700"/>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19" name="Oval 487"/>
            <p:cNvSpPr>
              <a:spLocks noChangeArrowheads="1"/>
            </p:cNvSpPr>
            <p:nvPr/>
          </p:nvSpPr>
          <p:spPr bwMode="auto">
            <a:xfrm>
              <a:off x="3729038" y="6169025"/>
              <a:ext cx="4763" cy="7938"/>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20" name="Oval 488"/>
            <p:cNvSpPr>
              <a:spLocks noChangeArrowheads="1"/>
            </p:cNvSpPr>
            <p:nvPr/>
          </p:nvSpPr>
          <p:spPr bwMode="auto">
            <a:xfrm>
              <a:off x="3729038" y="6169025"/>
              <a:ext cx="4763" cy="7938"/>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21" name="Freeform 489"/>
            <p:cNvSpPr>
              <a:spLocks/>
            </p:cNvSpPr>
            <p:nvPr/>
          </p:nvSpPr>
          <p:spPr bwMode="auto">
            <a:xfrm>
              <a:off x="3729038" y="6164262"/>
              <a:ext cx="4763" cy="9525"/>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2"/>
                    <a:pt x="1" y="2"/>
                    <a:pt x="1" y="2"/>
                  </a:cubicBezTo>
                  <a:cubicBezTo>
                    <a:pt x="0" y="2"/>
                    <a:pt x="0" y="2"/>
                    <a:pt x="0" y="1"/>
                  </a:cubicBezTo>
                  <a:cubicBezTo>
                    <a:pt x="1" y="0"/>
                    <a:pt x="1"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22" name="Freeform 490"/>
            <p:cNvSpPr>
              <a:spLocks/>
            </p:cNvSpPr>
            <p:nvPr/>
          </p:nvSpPr>
          <p:spPr bwMode="auto">
            <a:xfrm>
              <a:off x="3729038" y="6164262"/>
              <a:ext cx="4763" cy="9525"/>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2"/>
                    <a:pt x="1" y="2"/>
                    <a:pt x="1" y="2"/>
                  </a:cubicBezTo>
                  <a:cubicBezTo>
                    <a:pt x="0" y="2"/>
                    <a:pt x="0" y="2"/>
                    <a:pt x="0" y="1"/>
                  </a:cubicBezTo>
                  <a:cubicBezTo>
                    <a:pt x="1" y="0"/>
                    <a:pt x="1"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23" name="Oval 491"/>
            <p:cNvSpPr>
              <a:spLocks noChangeArrowheads="1"/>
            </p:cNvSpPr>
            <p:nvPr/>
          </p:nvSpPr>
          <p:spPr bwMode="auto">
            <a:xfrm>
              <a:off x="3705226" y="6186487"/>
              <a:ext cx="4763" cy="14288"/>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24" name="Oval 492"/>
            <p:cNvSpPr>
              <a:spLocks noChangeArrowheads="1"/>
            </p:cNvSpPr>
            <p:nvPr/>
          </p:nvSpPr>
          <p:spPr bwMode="auto">
            <a:xfrm>
              <a:off x="3705226" y="6186487"/>
              <a:ext cx="4763" cy="14288"/>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25" name="Oval 493"/>
            <p:cNvSpPr>
              <a:spLocks noChangeArrowheads="1"/>
            </p:cNvSpPr>
            <p:nvPr/>
          </p:nvSpPr>
          <p:spPr bwMode="auto">
            <a:xfrm>
              <a:off x="3705226" y="6196012"/>
              <a:ext cx="4763" cy="9525"/>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26" name="Oval 494"/>
            <p:cNvSpPr>
              <a:spLocks noChangeArrowheads="1"/>
            </p:cNvSpPr>
            <p:nvPr/>
          </p:nvSpPr>
          <p:spPr bwMode="auto">
            <a:xfrm>
              <a:off x="3705226" y="6196012"/>
              <a:ext cx="4763" cy="9525"/>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27" name="Freeform 495"/>
            <p:cNvSpPr>
              <a:spLocks/>
            </p:cNvSpPr>
            <p:nvPr/>
          </p:nvSpPr>
          <p:spPr bwMode="auto">
            <a:xfrm>
              <a:off x="3709988" y="6196012"/>
              <a:ext cx="4763" cy="4763"/>
            </a:xfrm>
            <a:custGeom>
              <a:avLst/>
              <a:gdLst>
                <a:gd name="T0" fmla="*/ 0 w 1"/>
                <a:gd name="T1" fmla="*/ 0 h 1"/>
                <a:gd name="T2" fmla="*/ 0 w 1"/>
                <a:gd name="T3" fmla="*/ 1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0" y="1"/>
                  </a:cubicBezTo>
                  <a:cubicBezTo>
                    <a:pt x="1" y="0"/>
                    <a:pt x="1" y="0"/>
                    <a:pt x="1" y="0"/>
                  </a:cubicBezTo>
                  <a:cubicBezTo>
                    <a:pt x="1"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28" name="Freeform 496"/>
            <p:cNvSpPr>
              <a:spLocks/>
            </p:cNvSpPr>
            <p:nvPr/>
          </p:nvSpPr>
          <p:spPr bwMode="auto">
            <a:xfrm>
              <a:off x="3709988" y="6196012"/>
              <a:ext cx="4763" cy="4763"/>
            </a:xfrm>
            <a:custGeom>
              <a:avLst/>
              <a:gdLst>
                <a:gd name="T0" fmla="*/ 0 w 1"/>
                <a:gd name="T1" fmla="*/ 0 h 1"/>
                <a:gd name="T2" fmla="*/ 0 w 1"/>
                <a:gd name="T3" fmla="*/ 1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1"/>
                    <a:pt x="0" y="1"/>
                    <a:pt x="0" y="1"/>
                  </a:cubicBezTo>
                  <a:cubicBezTo>
                    <a:pt x="0" y="1"/>
                    <a:pt x="0" y="1"/>
                    <a:pt x="0" y="1"/>
                  </a:cubicBezTo>
                  <a:cubicBezTo>
                    <a:pt x="1" y="0"/>
                    <a:pt x="1" y="0"/>
                    <a:pt x="1" y="0"/>
                  </a:cubicBezTo>
                  <a:cubicBezTo>
                    <a:pt x="1"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29" name="Freeform 497"/>
            <p:cNvSpPr>
              <a:spLocks/>
            </p:cNvSpPr>
            <p:nvPr/>
          </p:nvSpPr>
          <p:spPr bwMode="auto">
            <a:xfrm>
              <a:off x="3709988" y="6191250"/>
              <a:ext cx="4763" cy="4763"/>
            </a:xfrm>
            <a:custGeom>
              <a:avLst/>
              <a:gdLst>
                <a:gd name="T0" fmla="*/ 1 w 1"/>
                <a:gd name="T1" fmla="*/ 0 h 1"/>
                <a:gd name="T2" fmla="*/ 1 w 1"/>
                <a:gd name="T3" fmla="*/ 1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0" y="1"/>
                    <a:pt x="1" y="1"/>
                  </a:cubicBezTo>
                  <a:cubicBezTo>
                    <a:pt x="1" y="1"/>
                    <a:pt x="1" y="1"/>
                    <a:pt x="1" y="1"/>
                  </a:cubicBezTo>
                  <a:cubicBezTo>
                    <a:pt x="1" y="0"/>
                    <a:pt x="1" y="0"/>
                    <a:pt x="1" y="0"/>
                  </a:cubicBezTo>
                  <a:cubicBezTo>
                    <a:pt x="1"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30" name="Freeform 498"/>
            <p:cNvSpPr>
              <a:spLocks/>
            </p:cNvSpPr>
            <p:nvPr/>
          </p:nvSpPr>
          <p:spPr bwMode="auto">
            <a:xfrm>
              <a:off x="3709988" y="6191250"/>
              <a:ext cx="4763" cy="4763"/>
            </a:xfrm>
            <a:custGeom>
              <a:avLst/>
              <a:gdLst>
                <a:gd name="T0" fmla="*/ 1 w 1"/>
                <a:gd name="T1" fmla="*/ 0 h 1"/>
                <a:gd name="T2" fmla="*/ 1 w 1"/>
                <a:gd name="T3" fmla="*/ 1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0" y="1"/>
                    <a:pt x="1" y="1"/>
                  </a:cubicBezTo>
                  <a:cubicBezTo>
                    <a:pt x="1" y="1"/>
                    <a:pt x="1" y="1"/>
                    <a:pt x="1" y="1"/>
                  </a:cubicBezTo>
                  <a:cubicBezTo>
                    <a:pt x="1" y="0"/>
                    <a:pt x="1" y="0"/>
                    <a:pt x="1" y="0"/>
                  </a:cubicBezTo>
                  <a:cubicBezTo>
                    <a:pt x="1" y="0"/>
                    <a:pt x="1"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31" name="Freeform 499"/>
            <p:cNvSpPr>
              <a:spLocks/>
            </p:cNvSpPr>
            <p:nvPr/>
          </p:nvSpPr>
          <p:spPr bwMode="auto">
            <a:xfrm>
              <a:off x="3719513" y="6186487"/>
              <a:ext cx="0" cy="4763"/>
            </a:xfrm>
            <a:custGeom>
              <a:avLst/>
              <a:gdLst>
                <a:gd name="T0" fmla="*/ 0 h 1"/>
                <a:gd name="T1" fmla="*/ 1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0"/>
                    <a:pt x="0" y="0"/>
                    <a:pt x="0" y="0"/>
                  </a:cubicBezTo>
                  <a:cubicBezTo>
                    <a:pt x="0"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32" name="Freeform 500"/>
            <p:cNvSpPr>
              <a:spLocks/>
            </p:cNvSpPr>
            <p:nvPr/>
          </p:nvSpPr>
          <p:spPr bwMode="auto">
            <a:xfrm>
              <a:off x="3719513" y="6186487"/>
              <a:ext cx="0" cy="4763"/>
            </a:xfrm>
            <a:custGeom>
              <a:avLst/>
              <a:gdLst>
                <a:gd name="T0" fmla="*/ 0 h 1"/>
                <a:gd name="T1" fmla="*/ 1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0"/>
                    <a:pt x="0" y="0"/>
                    <a:pt x="0" y="0"/>
                  </a:cubicBezTo>
                  <a:cubicBezTo>
                    <a:pt x="0"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33" name="Freeform 501"/>
            <p:cNvSpPr>
              <a:spLocks/>
            </p:cNvSpPr>
            <p:nvPr/>
          </p:nvSpPr>
          <p:spPr bwMode="auto">
            <a:xfrm>
              <a:off x="3724276" y="6181725"/>
              <a:ext cx="4763" cy="4763"/>
            </a:xfrm>
            <a:custGeom>
              <a:avLst/>
              <a:gdLst>
                <a:gd name="T0" fmla="*/ 0 w 1"/>
                <a:gd name="T1" fmla="*/ 0 h 1"/>
                <a:gd name="T2" fmla="*/ 0 w 1"/>
                <a:gd name="T3" fmla="*/ 1 h 1"/>
                <a:gd name="T4" fmla="*/ 0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0"/>
                  </a:cubicBezTo>
                  <a:cubicBezTo>
                    <a:pt x="0" y="0"/>
                    <a:pt x="1" y="0"/>
                    <a:pt x="0" y="0"/>
                  </a:cubicBezTo>
                  <a:cubicBezTo>
                    <a:pt x="0"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34" name="Freeform 502"/>
            <p:cNvSpPr>
              <a:spLocks/>
            </p:cNvSpPr>
            <p:nvPr/>
          </p:nvSpPr>
          <p:spPr bwMode="auto">
            <a:xfrm>
              <a:off x="3724276" y="6181725"/>
              <a:ext cx="4763" cy="4763"/>
            </a:xfrm>
            <a:custGeom>
              <a:avLst/>
              <a:gdLst>
                <a:gd name="T0" fmla="*/ 0 w 1"/>
                <a:gd name="T1" fmla="*/ 0 h 1"/>
                <a:gd name="T2" fmla="*/ 0 w 1"/>
                <a:gd name="T3" fmla="*/ 1 h 1"/>
                <a:gd name="T4" fmla="*/ 0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0"/>
                  </a:cubicBezTo>
                  <a:cubicBezTo>
                    <a:pt x="0" y="0"/>
                    <a:pt x="1" y="0"/>
                    <a:pt x="0" y="0"/>
                  </a:cubicBezTo>
                  <a:cubicBezTo>
                    <a:pt x="0"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35" name="Freeform 503"/>
            <p:cNvSpPr>
              <a:spLocks/>
            </p:cNvSpPr>
            <p:nvPr/>
          </p:nvSpPr>
          <p:spPr bwMode="auto">
            <a:xfrm>
              <a:off x="3729038" y="6176962"/>
              <a:ext cx="4763" cy="4763"/>
            </a:xfrm>
            <a:custGeom>
              <a:avLst/>
              <a:gdLst>
                <a:gd name="T0" fmla="*/ 0 w 1"/>
                <a:gd name="T1" fmla="*/ 0 h 1"/>
                <a:gd name="T2" fmla="*/ 0 w 1"/>
                <a:gd name="T3" fmla="*/ 1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0"/>
                  </a:cubicBezTo>
                  <a:cubicBezTo>
                    <a:pt x="1" y="0"/>
                    <a:pt x="1" y="0"/>
                    <a:pt x="1" y="0"/>
                  </a:cubicBezTo>
                  <a:cubicBezTo>
                    <a:pt x="0"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36" name="Freeform 504"/>
            <p:cNvSpPr>
              <a:spLocks/>
            </p:cNvSpPr>
            <p:nvPr/>
          </p:nvSpPr>
          <p:spPr bwMode="auto">
            <a:xfrm>
              <a:off x="3729038" y="6176962"/>
              <a:ext cx="4763" cy="4763"/>
            </a:xfrm>
            <a:custGeom>
              <a:avLst/>
              <a:gdLst>
                <a:gd name="T0" fmla="*/ 0 w 1"/>
                <a:gd name="T1" fmla="*/ 0 h 1"/>
                <a:gd name="T2" fmla="*/ 0 w 1"/>
                <a:gd name="T3" fmla="*/ 1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0"/>
                  </a:cubicBezTo>
                  <a:cubicBezTo>
                    <a:pt x="1" y="0"/>
                    <a:pt x="1" y="0"/>
                    <a:pt x="1" y="0"/>
                  </a:cubicBezTo>
                  <a:cubicBezTo>
                    <a:pt x="0"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37" name="Freeform 505"/>
            <p:cNvSpPr>
              <a:spLocks/>
            </p:cNvSpPr>
            <p:nvPr/>
          </p:nvSpPr>
          <p:spPr bwMode="auto">
            <a:xfrm>
              <a:off x="3733801" y="6173787"/>
              <a:ext cx="4763" cy="3175"/>
            </a:xfrm>
            <a:custGeom>
              <a:avLst/>
              <a:gdLst>
                <a:gd name="T0" fmla="*/ 0 w 1"/>
                <a:gd name="T1" fmla="*/ 0 h 1"/>
                <a:gd name="T2" fmla="*/ 0 w 1"/>
                <a:gd name="T3" fmla="*/ 1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0"/>
                  </a:cubicBezTo>
                  <a:cubicBezTo>
                    <a:pt x="1" y="0"/>
                    <a:pt x="1" y="0"/>
                    <a:pt x="1" y="0"/>
                  </a:cubicBezTo>
                  <a:cubicBezTo>
                    <a:pt x="0" y="0"/>
                    <a:pt x="0" y="0"/>
                    <a:pt x="0"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38" name="Freeform 506"/>
            <p:cNvSpPr>
              <a:spLocks/>
            </p:cNvSpPr>
            <p:nvPr/>
          </p:nvSpPr>
          <p:spPr bwMode="auto">
            <a:xfrm>
              <a:off x="3733801" y="6173787"/>
              <a:ext cx="4763" cy="3175"/>
            </a:xfrm>
            <a:custGeom>
              <a:avLst/>
              <a:gdLst>
                <a:gd name="T0" fmla="*/ 0 w 1"/>
                <a:gd name="T1" fmla="*/ 0 h 1"/>
                <a:gd name="T2" fmla="*/ 0 w 1"/>
                <a:gd name="T3" fmla="*/ 1 h 1"/>
                <a:gd name="T4" fmla="*/ 0 w 1"/>
                <a:gd name="T5" fmla="*/ 0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0" y="1"/>
                    <a:pt x="0" y="1"/>
                    <a:pt x="0" y="0"/>
                  </a:cubicBezTo>
                  <a:cubicBezTo>
                    <a:pt x="1" y="0"/>
                    <a:pt x="1" y="0"/>
                    <a:pt x="1" y="0"/>
                  </a:cubicBezTo>
                  <a:cubicBezTo>
                    <a:pt x="0" y="0"/>
                    <a:pt x="0" y="0"/>
                    <a:pt x="0"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39" name="Oval 507"/>
            <p:cNvSpPr>
              <a:spLocks noChangeArrowheads="1"/>
            </p:cNvSpPr>
            <p:nvPr/>
          </p:nvSpPr>
          <p:spPr bwMode="auto">
            <a:xfrm>
              <a:off x="3714751" y="6196012"/>
              <a:ext cx="9525" cy="1588"/>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40" name="Oval 508"/>
            <p:cNvSpPr>
              <a:spLocks noChangeArrowheads="1"/>
            </p:cNvSpPr>
            <p:nvPr/>
          </p:nvSpPr>
          <p:spPr bwMode="auto">
            <a:xfrm>
              <a:off x="3714751" y="6196012"/>
              <a:ext cx="9525" cy="1588"/>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41" name="Oval 509"/>
            <p:cNvSpPr>
              <a:spLocks noChangeArrowheads="1"/>
            </p:cNvSpPr>
            <p:nvPr/>
          </p:nvSpPr>
          <p:spPr bwMode="auto">
            <a:xfrm>
              <a:off x="3719513" y="6191250"/>
              <a:ext cx="9525" cy="476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42" name="Oval 510"/>
            <p:cNvSpPr>
              <a:spLocks noChangeArrowheads="1"/>
            </p:cNvSpPr>
            <p:nvPr/>
          </p:nvSpPr>
          <p:spPr bwMode="auto">
            <a:xfrm>
              <a:off x="3719513" y="6191250"/>
              <a:ext cx="9525" cy="476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43" name="Oval 511"/>
            <p:cNvSpPr>
              <a:spLocks noChangeArrowheads="1"/>
            </p:cNvSpPr>
            <p:nvPr/>
          </p:nvSpPr>
          <p:spPr bwMode="auto">
            <a:xfrm>
              <a:off x="3724276" y="6186487"/>
              <a:ext cx="9525" cy="476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44" name="Oval 512"/>
            <p:cNvSpPr>
              <a:spLocks noChangeArrowheads="1"/>
            </p:cNvSpPr>
            <p:nvPr/>
          </p:nvSpPr>
          <p:spPr bwMode="auto">
            <a:xfrm>
              <a:off x="3724276" y="6186487"/>
              <a:ext cx="9525" cy="476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45" name="Oval 513"/>
            <p:cNvSpPr>
              <a:spLocks noChangeArrowheads="1"/>
            </p:cNvSpPr>
            <p:nvPr/>
          </p:nvSpPr>
          <p:spPr bwMode="auto">
            <a:xfrm>
              <a:off x="3729038" y="6181725"/>
              <a:ext cx="9525" cy="476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46" name="Oval 514"/>
            <p:cNvSpPr>
              <a:spLocks noChangeArrowheads="1"/>
            </p:cNvSpPr>
            <p:nvPr/>
          </p:nvSpPr>
          <p:spPr bwMode="auto">
            <a:xfrm>
              <a:off x="3729038" y="6181725"/>
              <a:ext cx="9525" cy="476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47" name="Oval 515"/>
            <p:cNvSpPr>
              <a:spLocks noChangeArrowheads="1"/>
            </p:cNvSpPr>
            <p:nvPr/>
          </p:nvSpPr>
          <p:spPr bwMode="auto">
            <a:xfrm>
              <a:off x="3729038" y="6181725"/>
              <a:ext cx="9525" cy="476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48" name="Oval 516"/>
            <p:cNvSpPr>
              <a:spLocks noChangeArrowheads="1"/>
            </p:cNvSpPr>
            <p:nvPr/>
          </p:nvSpPr>
          <p:spPr bwMode="auto">
            <a:xfrm>
              <a:off x="3729038" y="6181725"/>
              <a:ext cx="9525" cy="476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49" name="Oval 517"/>
            <p:cNvSpPr>
              <a:spLocks noChangeArrowheads="1"/>
            </p:cNvSpPr>
            <p:nvPr/>
          </p:nvSpPr>
          <p:spPr bwMode="auto">
            <a:xfrm>
              <a:off x="3733801" y="6176962"/>
              <a:ext cx="9525" cy="476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50" name="Oval 518"/>
            <p:cNvSpPr>
              <a:spLocks noChangeArrowheads="1"/>
            </p:cNvSpPr>
            <p:nvPr/>
          </p:nvSpPr>
          <p:spPr bwMode="auto">
            <a:xfrm>
              <a:off x="3733801" y="6176962"/>
              <a:ext cx="9525" cy="476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51" name="Freeform 519"/>
            <p:cNvSpPr>
              <a:spLocks/>
            </p:cNvSpPr>
            <p:nvPr/>
          </p:nvSpPr>
          <p:spPr bwMode="auto">
            <a:xfrm>
              <a:off x="3738563" y="6173787"/>
              <a:ext cx="9525" cy="3175"/>
            </a:xfrm>
            <a:custGeom>
              <a:avLst/>
              <a:gdLst>
                <a:gd name="T0" fmla="*/ 1 w 2"/>
                <a:gd name="T1" fmla="*/ 0 h 1"/>
                <a:gd name="T2" fmla="*/ 0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1"/>
                    <a:pt x="0" y="1"/>
                  </a:cubicBezTo>
                  <a:cubicBezTo>
                    <a:pt x="0" y="1"/>
                    <a:pt x="0" y="1"/>
                    <a:pt x="1" y="1"/>
                  </a:cubicBezTo>
                  <a:cubicBezTo>
                    <a:pt x="1" y="1"/>
                    <a:pt x="2" y="1"/>
                    <a:pt x="2" y="0"/>
                  </a:cubicBezTo>
                  <a:cubicBezTo>
                    <a:pt x="2" y="0"/>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52" name="Freeform 520"/>
            <p:cNvSpPr>
              <a:spLocks/>
            </p:cNvSpPr>
            <p:nvPr/>
          </p:nvSpPr>
          <p:spPr bwMode="auto">
            <a:xfrm>
              <a:off x="3738563" y="6173787"/>
              <a:ext cx="9525" cy="3175"/>
            </a:xfrm>
            <a:custGeom>
              <a:avLst/>
              <a:gdLst>
                <a:gd name="T0" fmla="*/ 1 w 2"/>
                <a:gd name="T1" fmla="*/ 0 h 1"/>
                <a:gd name="T2" fmla="*/ 0 w 2"/>
                <a:gd name="T3" fmla="*/ 1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1"/>
                    <a:pt x="0" y="1"/>
                  </a:cubicBezTo>
                  <a:cubicBezTo>
                    <a:pt x="0" y="1"/>
                    <a:pt x="0" y="1"/>
                    <a:pt x="1" y="1"/>
                  </a:cubicBezTo>
                  <a:cubicBezTo>
                    <a:pt x="1" y="1"/>
                    <a:pt x="2" y="1"/>
                    <a:pt x="2" y="0"/>
                  </a:cubicBezTo>
                  <a:cubicBezTo>
                    <a:pt x="2" y="0"/>
                    <a:pt x="1" y="0"/>
                    <a:pt x="1" y="0"/>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53" name="Oval 521"/>
            <p:cNvSpPr>
              <a:spLocks noChangeArrowheads="1"/>
            </p:cNvSpPr>
            <p:nvPr/>
          </p:nvSpPr>
          <p:spPr bwMode="auto">
            <a:xfrm>
              <a:off x="3709988" y="6196012"/>
              <a:ext cx="9525" cy="476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54" name="Oval 522"/>
            <p:cNvSpPr>
              <a:spLocks noChangeArrowheads="1"/>
            </p:cNvSpPr>
            <p:nvPr/>
          </p:nvSpPr>
          <p:spPr bwMode="auto">
            <a:xfrm>
              <a:off x="3709988" y="6196012"/>
              <a:ext cx="9525" cy="476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55" name="Oval 523"/>
            <p:cNvSpPr>
              <a:spLocks noChangeArrowheads="1"/>
            </p:cNvSpPr>
            <p:nvPr/>
          </p:nvSpPr>
          <p:spPr bwMode="auto">
            <a:xfrm>
              <a:off x="3705226" y="6200775"/>
              <a:ext cx="9525" cy="4763"/>
            </a:xfrm>
            <a:prstGeom prst="ellipse">
              <a:avLst/>
            </a:pr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56" name="Oval 524"/>
            <p:cNvSpPr>
              <a:spLocks noChangeArrowheads="1"/>
            </p:cNvSpPr>
            <p:nvPr/>
          </p:nvSpPr>
          <p:spPr bwMode="auto">
            <a:xfrm>
              <a:off x="3705226" y="6200775"/>
              <a:ext cx="9525" cy="4763"/>
            </a:xfrm>
            <a:prstGeom prst="ellipse">
              <a:avLst/>
            </a:pr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57" name="Freeform 525"/>
            <p:cNvSpPr>
              <a:spLocks/>
            </p:cNvSpPr>
            <p:nvPr/>
          </p:nvSpPr>
          <p:spPr bwMode="auto">
            <a:xfrm>
              <a:off x="3709988" y="6196012"/>
              <a:ext cx="4763" cy="476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0"/>
                    <a:pt x="0" y="0"/>
                  </a:cubicBezTo>
                  <a:cubicBezTo>
                    <a:pt x="1" y="0"/>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58" name="Freeform 526"/>
            <p:cNvSpPr>
              <a:spLocks/>
            </p:cNvSpPr>
            <p:nvPr/>
          </p:nvSpPr>
          <p:spPr bwMode="auto">
            <a:xfrm>
              <a:off x="3709988" y="6196012"/>
              <a:ext cx="4763" cy="476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0"/>
                    <a:pt x="0" y="0"/>
                  </a:cubicBezTo>
                  <a:cubicBezTo>
                    <a:pt x="1" y="0"/>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59" name="Freeform 527"/>
            <p:cNvSpPr>
              <a:spLocks/>
            </p:cNvSpPr>
            <p:nvPr/>
          </p:nvSpPr>
          <p:spPr bwMode="auto">
            <a:xfrm>
              <a:off x="3714751" y="6191250"/>
              <a:ext cx="4763" cy="476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1"/>
                    <a:pt x="0" y="0"/>
                  </a:cubicBezTo>
                  <a:cubicBezTo>
                    <a:pt x="1" y="0"/>
                    <a:pt x="1"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60" name="Freeform 528"/>
            <p:cNvSpPr>
              <a:spLocks/>
            </p:cNvSpPr>
            <p:nvPr/>
          </p:nvSpPr>
          <p:spPr bwMode="auto">
            <a:xfrm>
              <a:off x="3714751" y="6191250"/>
              <a:ext cx="4763" cy="476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1"/>
                    <a:pt x="0" y="0"/>
                  </a:cubicBezTo>
                  <a:cubicBezTo>
                    <a:pt x="1" y="0"/>
                    <a:pt x="1"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61" name="Freeform 529"/>
            <p:cNvSpPr>
              <a:spLocks/>
            </p:cNvSpPr>
            <p:nvPr/>
          </p:nvSpPr>
          <p:spPr bwMode="auto">
            <a:xfrm>
              <a:off x="3719513" y="6186487"/>
              <a:ext cx="4763" cy="476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1"/>
                    <a:pt x="0" y="0"/>
                  </a:cubicBezTo>
                  <a:cubicBezTo>
                    <a:pt x="1" y="0"/>
                    <a:pt x="1" y="0"/>
                    <a:pt x="1" y="0"/>
                  </a:cubicBezTo>
                  <a:cubicBezTo>
                    <a:pt x="1" y="0"/>
                    <a:pt x="1" y="1"/>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62" name="Freeform 530"/>
            <p:cNvSpPr>
              <a:spLocks/>
            </p:cNvSpPr>
            <p:nvPr/>
          </p:nvSpPr>
          <p:spPr bwMode="auto">
            <a:xfrm>
              <a:off x="3719513" y="6186487"/>
              <a:ext cx="4763" cy="476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1"/>
                    <a:pt x="0" y="0"/>
                  </a:cubicBezTo>
                  <a:cubicBezTo>
                    <a:pt x="1" y="0"/>
                    <a:pt x="1" y="0"/>
                    <a:pt x="1" y="0"/>
                  </a:cubicBezTo>
                  <a:cubicBezTo>
                    <a:pt x="1" y="0"/>
                    <a:pt x="1" y="1"/>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63" name="Freeform 531"/>
            <p:cNvSpPr>
              <a:spLocks/>
            </p:cNvSpPr>
            <p:nvPr/>
          </p:nvSpPr>
          <p:spPr bwMode="auto">
            <a:xfrm>
              <a:off x="3724276" y="6181725"/>
              <a:ext cx="4763" cy="476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1"/>
                    <a:pt x="0" y="0"/>
                  </a:cubicBezTo>
                  <a:cubicBezTo>
                    <a:pt x="1" y="0"/>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64" name="Freeform 532"/>
            <p:cNvSpPr>
              <a:spLocks/>
            </p:cNvSpPr>
            <p:nvPr/>
          </p:nvSpPr>
          <p:spPr bwMode="auto">
            <a:xfrm>
              <a:off x="3724276" y="6181725"/>
              <a:ext cx="4763" cy="476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1"/>
                    <a:pt x="0" y="0"/>
                  </a:cubicBezTo>
                  <a:cubicBezTo>
                    <a:pt x="1" y="0"/>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65" name="Freeform 533"/>
            <p:cNvSpPr>
              <a:spLocks/>
            </p:cNvSpPr>
            <p:nvPr/>
          </p:nvSpPr>
          <p:spPr bwMode="auto">
            <a:xfrm>
              <a:off x="3729038" y="6176962"/>
              <a:ext cx="4763" cy="476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0"/>
                    <a:pt x="0" y="0"/>
                  </a:cubicBezTo>
                  <a:cubicBezTo>
                    <a:pt x="1" y="0"/>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66" name="Freeform 534"/>
            <p:cNvSpPr>
              <a:spLocks/>
            </p:cNvSpPr>
            <p:nvPr/>
          </p:nvSpPr>
          <p:spPr bwMode="auto">
            <a:xfrm>
              <a:off x="3729038" y="6176962"/>
              <a:ext cx="4763" cy="4763"/>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0" y="1"/>
                    <a:pt x="0" y="1"/>
                    <a:pt x="0" y="1"/>
                  </a:cubicBezTo>
                  <a:cubicBezTo>
                    <a:pt x="0" y="1"/>
                    <a:pt x="0" y="0"/>
                    <a:pt x="0" y="0"/>
                  </a:cubicBezTo>
                  <a:cubicBezTo>
                    <a:pt x="1" y="0"/>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67" name="Freeform 535"/>
            <p:cNvSpPr>
              <a:spLocks/>
            </p:cNvSpPr>
            <p:nvPr/>
          </p:nvSpPr>
          <p:spPr bwMode="auto">
            <a:xfrm>
              <a:off x="3733801" y="6173787"/>
              <a:ext cx="4763" cy="3175"/>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0"/>
                    <a:pt x="0" y="0"/>
                  </a:cubicBezTo>
                  <a:cubicBezTo>
                    <a:pt x="1" y="0"/>
                    <a:pt x="1" y="0"/>
                    <a:pt x="1" y="0"/>
                  </a:cubicBezTo>
                  <a:cubicBezTo>
                    <a:pt x="1" y="0"/>
                    <a:pt x="1" y="0"/>
                    <a:pt x="1" y="1"/>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68" name="Freeform 536"/>
            <p:cNvSpPr>
              <a:spLocks/>
            </p:cNvSpPr>
            <p:nvPr/>
          </p:nvSpPr>
          <p:spPr bwMode="auto">
            <a:xfrm>
              <a:off x="3733801" y="6173787"/>
              <a:ext cx="4763" cy="3175"/>
            </a:xfrm>
            <a:custGeom>
              <a:avLst/>
              <a:gdLst>
                <a:gd name="T0" fmla="*/ 1 w 1"/>
                <a:gd name="T1" fmla="*/ 1 h 1"/>
                <a:gd name="T2" fmla="*/ 0 w 1"/>
                <a:gd name="T3" fmla="*/ 1 h 1"/>
                <a:gd name="T4" fmla="*/ 0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0" y="0"/>
                    <a:pt x="0" y="0"/>
                  </a:cubicBezTo>
                  <a:cubicBezTo>
                    <a:pt x="1" y="0"/>
                    <a:pt x="1" y="0"/>
                    <a:pt x="1" y="0"/>
                  </a:cubicBezTo>
                  <a:cubicBezTo>
                    <a:pt x="1" y="0"/>
                    <a:pt x="1" y="0"/>
                    <a:pt x="1" y="1"/>
                  </a:cubicBezTo>
                  <a:close/>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69" name="Freeform 537"/>
            <p:cNvSpPr>
              <a:spLocks/>
            </p:cNvSpPr>
            <p:nvPr/>
          </p:nvSpPr>
          <p:spPr bwMode="auto">
            <a:xfrm>
              <a:off x="3705226" y="6173787"/>
              <a:ext cx="4763" cy="26988"/>
            </a:xfrm>
            <a:custGeom>
              <a:avLst/>
              <a:gdLst>
                <a:gd name="T0" fmla="*/ 0 w 1"/>
                <a:gd name="T1" fmla="*/ 6 h 6"/>
                <a:gd name="T2" fmla="*/ 1 w 1"/>
                <a:gd name="T3" fmla="*/ 0 h 6"/>
              </a:gdLst>
              <a:ahLst/>
              <a:cxnLst>
                <a:cxn ang="0">
                  <a:pos x="T0" y="T1"/>
                </a:cxn>
                <a:cxn ang="0">
                  <a:pos x="T2" y="T3"/>
                </a:cxn>
              </a:cxnLst>
              <a:rect l="0" t="0" r="r" b="b"/>
              <a:pathLst>
                <a:path w="1" h="6">
                  <a:moveTo>
                    <a:pt x="0" y="6"/>
                  </a:moveTo>
                  <a:cubicBezTo>
                    <a:pt x="0" y="6"/>
                    <a:pt x="1" y="1"/>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70" name="Freeform 538"/>
            <p:cNvSpPr>
              <a:spLocks/>
            </p:cNvSpPr>
            <p:nvPr/>
          </p:nvSpPr>
          <p:spPr bwMode="auto">
            <a:xfrm>
              <a:off x="3705226" y="6173787"/>
              <a:ext cx="4763" cy="26988"/>
            </a:xfrm>
            <a:custGeom>
              <a:avLst/>
              <a:gdLst>
                <a:gd name="T0" fmla="*/ 0 w 1"/>
                <a:gd name="T1" fmla="*/ 6 h 6"/>
                <a:gd name="T2" fmla="*/ 1 w 1"/>
                <a:gd name="T3" fmla="*/ 0 h 6"/>
              </a:gdLst>
              <a:ahLst/>
              <a:cxnLst>
                <a:cxn ang="0">
                  <a:pos x="T0" y="T1"/>
                </a:cxn>
                <a:cxn ang="0">
                  <a:pos x="T2" y="T3"/>
                </a:cxn>
              </a:cxnLst>
              <a:rect l="0" t="0" r="r" b="b"/>
              <a:pathLst>
                <a:path w="1" h="6">
                  <a:moveTo>
                    <a:pt x="0" y="6"/>
                  </a:moveTo>
                  <a:cubicBezTo>
                    <a:pt x="0" y="6"/>
                    <a:pt x="1" y="1"/>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71" name="Freeform 539"/>
            <p:cNvSpPr>
              <a:spLocks/>
            </p:cNvSpPr>
            <p:nvPr/>
          </p:nvSpPr>
          <p:spPr bwMode="auto">
            <a:xfrm>
              <a:off x="3709988" y="6164262"/>
              <a:ext cx="9525" cy="22225"/>
            </a:xfrm>
            <a:custGeom>
              <a:avLst/>
              <a:gdLst>
                <a:gd name="T0" fmla="*/ 0 w 2"/>
                <a:gd name="T1" fmla="*/ 5 h 5"/>
                <a:gd name="T2" fmla="*/ 2 w 2"/>
                <a:gd name="T3" fmla="*/ 0 h 5"/>
              </a:gdLst>
              <a:ahLst/>
              <a:cxnLst>
                <a:cxn ang="0">
                  <a:pos x="T0" y="T1"/>
                </a:cxn>
                <a:cxn ang="0">
                  <a:pos x="T2" y="T3"/>
                </a:cxn>
              </a:cxnLst>
              <a:rect l="0" t="0" r="r" b="b"/>
              <a:pathLst>
                <a:path w="2" h="5">
                  <a:moveTo>
                    <a:pt x="0" y="5"/>
                  </a:moveTo>
                  <a:cubicBezTo>
                    <a:pt x="0" y="5"/>
                    <a:pt x="2" y="0"/>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72" name="Freeform 540"/>
            <p:cNvSpPr>
              <a:spLocks/>
            </p:cNvSpPr>
            <p:nvPr/>
          </p:nvSpPr>
          <p:spPr bwMode="auto">
            <a:xfrm>
              <a:off x="3709988" y="6164262"/>
              <a:ext cx="9525" cy="22225"/>
            </a:xfrm>
            <a:custGeom>
              <a:avLst/>
              <a:gdLst>
                <a:gd name="T0" fmla="*/ 0 w 2"/>
                <a:gd name="T1" fmla="*/ 5 h 5"/>
                <a:gd name="T2" fmla="*/ 2 w 2"/>
                <a:gd name="T3" fmla="*/ 0 h 5"/>
              </a:gdLst>
              <a:ahLst/>
              <a:cxnLst>
                <a:cxn ang="0">
                  <a:pos x="T0" y="T1"/>
                </a:cxn>
                <a:cxn ang="0">
                  <a:pos x="T2" y="T3"/>
                </a:cxn>
              </a:cxnLst>
              <a:rect l="0" t="0" r="r" b="b"/>
              <a:pathLst>
                <a:path w="2" h="5">
                  <a:moveTo>
                    <a:pt x="0" y="5"/>
                  </a:moveTo>
                  <a:cubicBezTo>
                    <a:pt x="0" y="5"/>
                    <a:pt x="2" y="0"/>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73" name="Freeform 541"/>
            <p:cNvSpPr>
              <a:spLocks/>
            </p:cNvSpPr>
            <p:nvPr/>
          </p:nvSpPr>
          <p:spPr bwMode="auto">
            <a:xfrm>
              <a:off x="3714751" y="6164262"/>
              <a:ext cx="9525" cy="17463"/>
            </a:xfrm>
            <a:custGeom>
              <a:avLst/>
              <a:gdLst>
                <a:gd name="T0" fmla="*/ 0 w 2"/>
                <a:gd name="T1" fmla="*/ 4 h 4"/>
                <a:gd name="T2" fmla="*/ 2 w 2"/>
                <a:gd name="T3" fmla="*/ 0 h 4"/>
              </a:gdLst>
              <a:ahLst/>
              <a:cxnLst>
                <a:cxn ang="0">
                  <a:pos x="T0" y="T1"/>
                </a:cxn>
                <a:cxn ang="0">
                  <a:pos x="T2" y="T3"/>
                </a:cxn>
              </a:cxnLst>
              <a:rect l="0" t="0" r="r" b="b"/>
              <a:pathLst>
                <a:path w="2" h="4">
                  <a:moveTo>
                    <a:pt x="0" y="4"/>
                  </a:moveTo>
                  <a:cubicBezTo>
                    <a:pt x="0" y="4"/>
                    <a:pt x="1"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74" name="Freeform 542"/>
            <p:cNvSpPr>
              <a:spLocks/>
            </p:cNvSpPr>
            <p:nvPr/>
          </p:nvSpPr>
          <p:spPr bwMode="auto">
            <a:xfrm>
              <a:off x="3714751" y="6164262"/>
              <a:ext cx="9525" cy="17463"/>
            </a:xfrm>
            <a:custGeom>
              <a:avLst/>
              <a:gdLst>
                <a:gd name="T0" fmla="*/ 0 w 2"/>
                <a:gd name="T1" fmla="*/ 4 h 4"/>
                <a:gd name="T2" fmla="*/ 2 w 2"/>
                <a:gd name="T3" fmla="*/ 0 h 4"/>
              </a:gdLst>
              <a:ahLst/>
              <a:cxnLst>
                <a:cxn ang="0">
                  <a:pos x="T0" y="T1"/>
                </a:cxn>
                <a:cxn ang="0">
                  <a:pos x="T2" y="T3"/>
                </a:cxn>
              </a:cxnLst>
              <a:rect l="0" t="0" r="r" b="b"/>
              <a:pathLst>
                <a:path w="2" h="4">
                  <a:moveTo>
                    <a:pt x="0" y="4"/>
                  </a:moveTo>
                  <a:cubicBezTo>
                    <a:pt x="0" y="4"/>
                    <a:pt x="1"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75" name="Freeform 543"/>
            <p:cNvSpPr>
              <a:spLocks/>
            </p:cNvSpPr>
            <p:nvPr/>
          </p:nvSpPr>
          <p:spPr bwMode="auto">
            <a:xfrm>
              <a:off x="3724276" y="6159500"/>
              <a:ext cx="4763" cy="14288"/>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0"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76" name="Freeform 544"/>
            <p:cNvSpPr>
              <a:spLocks/>
            </p:cNvSpPr>
            <p:nvPr/>
          </p:nvSpPr>
          <p:spPr bwMode="auto">
            <a:xfrm>
              <a:off x="3724276" y="6159500"/>
              <a:ext cx="4763" cy="14288"/>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0" y="0"/>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77" name="Freeform 545"/>
            <p:cNvSpPr>
              <a:spLocks/>
            </p:cNvSpPr>
            <p:nvPr/>
          </p:nvSpPr>
          <p:spPr bwMode="auto">
            <a:xfrm>
              <a:off x="3729038" y="6159500"/>
              <a:ext cx="4763" cy="14288"/>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0" y="1"/>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78" name="Freeform 546"/>
            <p:cNvSpPr>
              <a:spLocks/>
            </p:cNvSpPr>
            <p:nvPr/>
          </p:nvSpPr>
          <p:spPr bwMode="auto">
            <a:xfrm>
              <a:off x="3729038" y="6159500"/>
              <a:ext cx="4763" cy="14288"/>
            </a:xfrm>
            <a:custGeom>
              <a:avLst/>
              <a:gdLst>
                <a:gd name="T0" fmla="*/ 0 w 1"/>
                <a:gd name="T1" fmla="*/ 3 h 3"/>
                <a:gd name="T2" fmla="*/ 1 w 1"/>
                <a:gd name="T3" fmla="*/ 0 h 3"/>
              </a:gdLst>
              <a:ahLst/>
              <a:cxnLst>
                <a:cxn ang="0">
                  <a:pos x="T0" y="T1"/>
                </a:cxn>
                <a:cxn ang="0">
                  <a:pos x="T2" y="T3"/>
                </a:cxn>
              </a:cxnLst>
              <a:rect l="0" t="0" r="r" b="b"/>
              <a:pathLst>
                <a:path w="1" h="3">
                  <a:moveTo>
                    <a:pt x="0" y="3"/>
                  </a:moveTo>
                  <a:cubicBezTo>
                    <a:pt x="0" y="3"/>
                    <a:pt x="0" y="1"/>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79" name="Freeform 547"/>
            <p:cNvSpPr>
              <a:spLocks/>
            </p:cNvSpPr>
            <p:nvPr/>
          </p:nvSpPr>
          <p:spPr bwMode="auto">
            <a:xfrm>
              <a:off x="3738563" y="6164262"/>
              <a:ext cx="9525" cy="9525"/>
            </a:xfrm>
            <a:custGeom>
              <a:avLst/>
              <a:gdLst>
                <a:gd name="T0" fmla="*/ 0 w 6"/>
                <a:gd name="T1" fmla="*/ 6 h 6"/>
                <a:gd name="T2" fmla="*/ 6 w 6"/>
                <a:gd name="T3" fmla="*/ 0 h 6"/>
                <a:gd name="T4" fmla="*/ 0 w 6"/>
                <a:gd name="T5" fmla="*/ 6 h 6"/>
              </a:gdLst>
              <a:ahLst/>
              <a:cxnLst>
                <a:cxn ang="0">
                  <a:pos x="T0" y="T1"/>
                </a:cxn>
                <a:cxn ang="0">
                  <a:pos x="T2" y="T3"/>
                </a:cxn>
                <a:cxn ang="0">
                  <a:pos x="T4" y="T5"/>
                </a:cxn>
              </a:cxnLst>
              <a:rect l="0" t="0" r="r" b="b"/>
              <a:pathLst>
                <a:path w="6" h="6">
                  <a:moveTo>
                    <a:pt x="0" y="6"/>
                  </a:moveTo>
                  <a:lnTo>
                    <a:pt x="6" y="0"/>
                  </a:lnTo>
                  <a:lnTo>
                    <a:pt x="0" y="6"/>
                  </a:lnTo>
                  <a:close/>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80" name="Line 548"/>
            <p:cNvSpPr>
              <a:spLocks noChangeShapeType="1"/>
            </p:cNvSpPr>
            <p:nvPr/>
          </p:nvSpPr>
          <p:spPr bwMode="auto">
            <a:xfrm flipV="1">
              <a:off x="3738563" y="6164262"/>
              <a:ext cx="9525" cy="95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81" name="Line 549"/>
            <p:cNvSpPr>
              <a:spLocks noChangeShapeType="1"/>
            </p:cNvSpPr>
            <p:nvPr/>
          </p:nvSpPr>
          <p:spPr bwMode="auto">
            <a:xfrm flipV="1">
              <a:off x="3738563" y="6164262"/>
              <a:ext cx="9525" cy="9525"/>
            </a:xfrm>
            <a:prstGeom prst="line">
              <a:avLst/>
            </a:prstGeom>
            <a:noFill/>
            <a:ln w="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82" name="Freeform 550"/>
            <p:cNvSpPr>
              <a:spLocks/>
            </p:cNvSpPr>
            <p:nvPr/>
          </p:nvSpPr>
          <p:spPr bwMode="auto">
            <a:xfrm>
              <a:off x="3709988" y="6200775"/>
              <a:ext cx="19050" cy="4763"/>
            </a:xfrm>
            <a:custGeom>
              <a:avLst/>
              <a:gdLst>
                <a:gd name="T0" fmla="*/ 0 w 4"/>
                <a:gd name="T1" fmla="*/ 1 h 1"/>
                <a:gd name="T2" fmla="*/ 4 w 4"/>
                <a:gd name="T3" fmla="*/ 0 h 1"/>
              </a:gdLst>
              <a:ahLst/>
              <a:cxnLst>
                <a:cxn ang="0">
                  <a:pos x="T0" y="T1"/>
                </a:cxn>
                <a:cxn ang="0">
                  <a:pos x="T2" y="T3"/>
                </a:cxn>
              </a:cxnLst>
              <a:rect l="0" t="0" r="r" b="b"/>
              <a:pathLst>
                <a:path w="4" h="1">
                  <a:moveTo>
                    <a:pt x="0" y="1"/>
                  </a:moveTo>
                  <a:cubicBezTo>
                    <a:pt x="0" y="1"/>
                    <a:pt x="3" y="0"/>
                    <a:pt x="4"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83" name="Freeform 551"/>
            <p:cNvSpPr>
              <a:spLocks/>
            </p:cNvSpPr>
            <p:nvPr/>
          </p:nvSpPr>
          <p:spPr bwMode="auto">
            <a:xfrm>
              <a:off x="3709988" y="6200775"/>
              <a:ext cx="19050" cy="4763"/>
            </a:xfrm>
            <a:custGeom>
              <a:avLst/>
              <a:gdLst>
                <a:gd name="T0" fmla="*/ 0 w 4"/>
                <a:gd name="T1" fmla="*/ 1 h 1"/>
                <a:gd name="T2" fmla="*/ 4 w 4"/>
                <a:gd name="T3" fmla="*/ 0 h 1"/>
              </a:gdLst>
              <a:ahLst/>
              <a:cxnLst>
                <a:cxn ang="0">
                  <a:pos x="T0" y="T1"/>
                </a:cxn>
                <a:cxn ang="0">
                  <a:pos x="T2" y="T3"/>
                </a:cxn>
              </a:cxnLst>
              <a:rect l="0" t="0" r="r" b="b"/>
              <a:pathLst>
                <a:path w="4" h="1">
                  <a:moveTo>
                    <a:pt x="0" y="1"/>
                  </a:moveTo>
                  <a:cubicBezTo>
                    <a:pt x="0" y="1"/>
                    <a:pt x="3" y="0"/>
                    <a:pt x="4"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84" name="Freeform 552"/>
            <p:cNvSpPr>
              <a:spLocks/>
            </p:cNvSpPr>
            <p:nvPr/>
          </p:nvSpPr>
          <p:spPr bwMode="auto">
            <a:xfrm>
              <a:off x="3719513" y="6191250"/>
              <a:ext cx="14288" cy="4763"/>
            </a:xfrm>
            <a:custGeom>
              <a:avLst/>
              <a:gdLst>
                <a:gd name="T0" fmla="*/ 0 w 3"/>
                <a:gd name="T1" fmla="*/ 1 h 1"/>
                <a:gd name="T2" fmla="*/ 3 w 3"/>
                <a:gd name="T3" fmla="*/ 0 h 1"/>
              </a:gdLst>
              <a:ahLst/>
              <a:cxnLst>
                <a:cxn ang="0">
                  <a:pos x="T0" y="T1"/>
                </a:cxn>
                <a:cxn ang="0">
                  <a:pos x="T2" y="T3"/>
                </a:cxn>
              </a:cxnLst>
              <a:rect l="0" t="0" r="r" b="b"/>
              <a:pathLst>
                <a:path w="3" h="1">
                  <a:moveTo>
                    <a:pt x="0" y="1"/>
                  </a:moveTo>
                  <a:cubicBezTo>
                    <a:pt x="0" y="1"/>
                    <a:pt x="3" y="1"/>
                    <a:pt x="3"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85" name="Freeform 553"/>
            <p:cNvSpPr>
              <a:spLocks/>
            </p:cNvSpPr>
            <p:nvPr/>
          </p:nvSpPr>
          <p:spPr bwMode="auto">
            <a:xfrm>
              <a:off x="3719513" y="6191250"/>
              <a:ext cx="14288" cy="4763"/>
            </a:xfrm>
            <a:custGeom>
              <a:avLst/>
              <a:gdLst>
                <a:gd name="T0" fmla="*/ 0 w 3"/>
                <a:gd name="T1" fmla="*/ 1 h 1"/>
                <a:gd name="T2" fmla="*/ 3 w 3"/>
                <a:gd name="T3" fmla="*/ 0 h 1"/>
              </a:gdLst>
              <a:ahLst/>
              <a:cxnLst>
                <a:cxn ang="0">
                  <a:pos x="T0" y="T1"/>
                </a:cxn>
                <a:cxn ang="0">
                  <a:pos x="T2" y="T3"/>
                </a:cxn>
              </a:cxnLst>
              <a:rect l="0" t="0" r="r" b="b"/>
              <a:pathLst>
                <a:path w="3" h="1">
                  <a:moveTo>
                    <a:pt x="0" y="1"/>
                  </a:moveTo>
                  <a:cubicBezTo>
                    <a:pt x="0" y="1"/>
                    <a:pt x="3" y="1"/>
                    <a:pt x="3"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86" name="Freeform 554"/>
            <p:cNvSpPr>
              <a:spLocks/>
            </p:cNvSpPr>
            <p:nvPr/>
          </p:nvSpPr>
          <p:spPr bwMode="auto">
            <a:xfrm>
              <a:off x="3729038" y="6186487"/>
              <a:ext cx="9525" cy="4763"/>
            </a:xfrm>
            <a:custGeom>
              <a:avLst/>
              <a:gdLst>
                <a:gd name="T0" fmla="*/ 0 w 2"/>
                <a:gd name="T1" fmla="*/ 1 h 1"/>
                <a:gd name="T2" fmla="*/ 2 w 2"/>
                <a:gd name="T3" fmla="*/ 0 h 1"/>
              </a:gdLst>
              <a:ahLst/>
              <a:cxnLst>
                <a:cxn ang="0">
                  <a:pos x="T0" y="T1"/>
                </a:cxn>
                <a:cxn ang="0">
                  <a:pos x="T2" y="T3"/>
                </a:cxn>
              </a:cxnLst>
              <a:rect l="0" t="0" r="r" b="b"/>
              <a:pathLst>
                <a:path w="2" h="1">
                  <a:moveTo>
                    <a:pt x="0" y="1"/>
                  </a:moveTo>
                  <a:cubicBezTo>
                    <a:pt x="0" y="1"/>
                    <a:pt x="2"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87" name="Freeform 555"/>
            <p:cNvSpPr>
              <a:spLocks/>
            </p:cNvSpPr>
            <p:nvPr/>
          </p:nvSpPr>
          <p:spPr bwMode="auto">
            <a:xfrm>
              <a:off x="3729038" y="6186487"/>
              <a:ext cx="9525" cy="4763"/>
            </a:xfrm>
            <a:custGeom>
              <a:avLst/>
              <a:gdLst>
                <a:gd name="T0" fmla="*/ 0 w 2"/>
                <a:gd name="T1" fmla="*/ 1 h 1"/>
                <a:gd name="T2" fmla="*/ 2 w 2"/>
                <a:gd name="T3" fmla="*/ 0 h 1"/>
              </a:gdLst>
              <a:ahLst/>
              <a:cxnLst>
                <a:cxn ang="0">
                  <a:pos x="T0" y="T1"/>
                </a:cxn>
                <a:cxn ang="0">
                  <a:pos x="T2" y="T3"/>
                </a:cxn>
              </a:cxnLst>
              <a:rect l="0" t="0" r="r" b="b"/>
              <a:pathLst>
                <a:path w="2" h="1">
                  <a:moveTo>
                    <a:pt x="0" y="1"/>
                  </a:moveTo>
                  <a:cubicBezTo>
                    <a:pt x="0" y="1"/>
                    <a:pt x="2"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88" name="Freeform 556"/>
            <p:cNvSpPr>
              <a:spLocks/>
            </p:cNvSpPr>
            <p:nvPr/>
          </p:nvSpPr>
          <p:spPr bwMode="auto">
            <a:xfrm>
              <a:off x="3738563" y="6176962"/>
              <a:ext cx="9525" cy="9525"/>
            </a:xfrm>
            <a:custGeom>
              <a:avLst/>
              <a:gdLst>
                <a:gd name="T0" fmla="*/ 0 w 2"/>
                <a:gd name="T1" fmla="*/ 2 h 2"/>
                <a:gd name="T2" fmla="*/ 2 w 2"/>
                <a:gd name="T3" fmla="*/ 0 h 2"/>
              </a:gdLst>
              <a:ahLst/>
              <a:cxnLst>
                <a:cxn ang="0">
                  <a:pos x="T0" y="T1"/>
                </a:cxn>
                <a:cxn ang="0">
                  <a:pos x="T2" y="T3"/>
                </a:cxn>
              </a:cxnLst>
              <a:rect l="0" t="0" r="r" b="b"/>
              <a:pathLst>
                <a:path w="2" h="2">
                  <a:moveTo>
                    <a:pt x="0" y="2"/>
                  </a:moveTo>
                  <a:cubicBezTo>
                    <a:pt x="0" y="2"/>
                    <a:pt x="2" y="1"/>
                    <a:pt x="2"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89" name="Freeform 557"/>
            <p:cNvSpPr>
              <a:spLocks/>
            </p:cNvSpPr>
            <p:nvPr/>
          </p:nvSpPr>
          <p:spPr bwMode="auto">
            <a:xfrm>
              <a:off x="3738563" y="6176962"/>
              <a:ext cx="9525" cy="9525"/>
            </a:xfrm>
            <a:custGeom>
              <a:avLst/>
              <a:gdLst>
                <a:gd name="T0" fmla="*/ 0 w 2"/>
                <a:gd name="T1" fmla="*/ 2 h 2"/>
                <a:gd name="T2" fmla="*/ 2 w 2"/>
                <a:gd name="T3" fmla="*/ 0 h 2"/>
              </a:gdLst>
              <a:ahLst/>
              <a:cxnLst>
                <a:cxn ang="0">
                  <a:pos x="T0" y="T1"/>
                </a:cxn>
                <a:cxn ang="0">
                  <a:pos x="T2" y="T3"/>
                </a:cxn>
              </a:cxnLst>
              <a:rect l="0" t="0" r="r" b="b"/>
              <a:pathLst>
                <a:path w="2" h="2">
                  <a:moveTo>
                    <a:pt x="0" y="2"/>
                  </a:moveTo>
                  <a:cubicBezTo>
                    <a:pt x="0" y="2"/>
                    <a:pt x="2" y="1"/>
                    <a:pt x="2"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90" name="Freeform 558"/>
            <p:cNvSpPr>
              <a:spLocks/>
            </p:cNvSpPr>
            <p:nvPr/>
          </p:nvSpPr>
          <p:spPr bwMode="auto">
            <a:xfrm>
              <a:off x="3733801" y="6154737"/>
              <a:ext cx="14288" cy="19050"/>
            </a:xfrm>
            <a:custGeom>
              <a:avLst/>
              <a:gdLst>
                <a:gd name="T0" fmla="*/ 9 w 9"/>
                <a:gd name="T1" fmla="*/ 0 h 12"/>
                <a:gd name="T2" fmla="*/ 0 w 9"/>
                <a:gd name="T3" fmla="*/ 12 h 12"/>
                <a:gd name="T4" fmla="*/ 9 w 9"/>
                <a:gd name="T5" fmla="*/ 0 h 12"/>
              </a:gdLst>
              <a:ahLst/>
              <a:cxnLst>
                <a:cxn ang="0">
                  <a:pos x="T0" y="T1"/>
                </a:cxn>
                <a:cxn ang="0">
                  <a:pos x="T2" y="T3"/>
                </a:cxn>
                <a:cxn ang="0">
                  <a:pos x="T4" y="T5"/>
                </a:cxn>
              </a:cxnLst>
              <a:rect l="0" t="0" r="r" b="b"/>
              <a:pathLst>
                <a:path w="9" h="12">
                  <a:moveTo>
                    <a:pt x="9" y="0"/>
                  </a:moveTo>
                  <a:lnTo>
                    <a:pt x="0" y="12"/>
                  </a:lnTo>
                  <a:lnTo>
                    <a:pt x="9" y="0"/>
                  </a:lnTo>
                  <a:close/>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91" name="Line 559"/>
            <p:cNvSpPr>
              <a:spLocks noChangeShapeType="1"/>
            </p:cNvSpPr>
            <p:nvPr/>
          </p:nvSpPr>
          <p:spPr bwMode="auto">
            <a:xfrm flipH="1">
              <a:off x="3733801" y="6154737"/>
              <a:ext cx="14288" cy="190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92" name="Line 560"/>
            <p:cNvSpPr>
              <a:spLocks noChangeShapeType="1"/>
            </p:cNvSpPr>
            <p:nvPr/>
          </p:nvSpPr>
          <p:spPr bwMode="auto">
            <a:xfrm flipH="1">
              <a:off x="3733801" y="6154737"/>
              <a:ext cx="14288" cy="19050"/>
            </a:xfrm>
            <a:prstGeom prst="line">
              <a:avLst/>
            </a:prstGeom>
            <a:noFill/>
            <a:ln w="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93" name="Freeform 561"/>
            <p:cNvSpPr>
              <a:spLocks/>
            </p:cNvSpPr>
            <p:nvPr/>
          </p:nvSpPr>
          <p:spPr bwMode="auto">
            <a:xfrm>
              <a:off x="3733801" y="6154737"/>
              <a:ext cx="4763" cy="9525"/>
            </a:xfrm>
            <a:custGeom>
              <a:avLst/>
              <a:gdLst>
                <a:gd name="T0" fmla="*/ 0 w 1"/>
                <a:gd name="T1" fmla="*/ 2 h 2"/>
                <a:gd name="T2" fmla="*/ 1 w 1"/>
                <a:gd name="T3" fmla="*/ 0 h 2"/>
              </a:gdLst>
              <a:ahLst/>
              <a:cxnLst>
                <a:cxn ang="0">
                  <a:pos x="T0" y="T1"/>
                </a:cxn>
                <a:cxn ang="0">
                  <a:pos x="T2" y="T3"/>
                </a:cxn>
              </a:cxnLst>
              <a:rect l="0" t="0" r="r" b="b"/>
              <a:pathLst>
                <a:path w="1" h="2">
                  <a:moveTo>
                    <a:pt x="0" y="2"/>
                  </a:moveTo>
                  <a:cubicBezTo>
                    <a:pt x="0" y="2"/>
                    <a:pt x="1" y="0"/>
                    <a:pt x="1" y="0"/>
                  </a:cubicBezTo>
                </a:path>
              </a:pathLst>
            </a:custGeom>
            <a:solidFill>
              <a:srgbClr val="D3D8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94" name="Freeform 562"/>
            <p:cNvSpPr>
              <a:spLocks/>
            </p:cNvSpPr>
            <p:nvPr/>
          </p:nvSpPr>
          <p:spPr bwMode="auto">
            <a:xfrm>
              <a:off x="3733801" y="6154737"/>
              <a:ext cx="4763" cy="9525"/>
            </a:xfrm>
            <a:custGeom>
              <a:avLst/>
              <a:gdLst>
                <a:gd name="T0" fmla="*/ 0 w 1"/>
                <a:gd name="T1" fmla="*/ 2 h 2"/>
                <a:gd name="T2" fmla="*/ 1 w 1"/>
                <a:gd name="T3" fmla="*/ 0 h 2"/>
              </a:gdLst>
              <a:ahLst/>
              <a:cxnLst>
                <a:cxn ang="0">
                  <a:pos x="T0" y="T1"/>
                </a:cxn>
                <a:cxn ang="0">
                  <a:pos x="T2" y="T3"/>
                </a:cxn>
              </a:cxnLst>
              <a:rect l="0" t="0" r="r" b="b"/>
              <a:pathLst>
                <a:path w="1" h="2">
                  <a:moveTo>
                    <a:pt x="0" y="2"/>
                  </a:moveTo>
                  <a:cubicBezTo>
                    <a:pt x="0" y="2"/>
                    <a:pt x="1" y="0"/>
                    <a:pt x="1" y="0"/>
                  </a:cubicBez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95" name="Freeform 563"/>
            <p:cNvSpPr>
              <a:spLocks/>
            </p:cNvSpPr>
            <p:nvPr/>
          </p:nvSpPr>
          <p:spPr bwMode="auto">
            <a:xfrm>
              <a:off x="3752851" y="6191250"/>
              <a:ext cx="46038" cy="125413"/>
            </a:xfrm>
            <a:custGeom>
              <a:avLst/>
              <a:gdLst>
                <a:gd name="T0" fmla="*/ 9 w 10"/>
                <a:gd name="T1" fmla="*/ 18 h 27"/>
                <a:gd name="T2" fmla="*/ 0 w 10"/>
                <a:gd name="T3" fmla="*/ 27 h 27"/>
                <a:gd name="T4" fmla="*/ 1 w 10"/>
                <a:gd name="T5" fmla="*/ 19 h 27"/>
                <a:gd name="T6" fmla="*/ 1 w 10"/>
                <a:gd name="T7" fmla="*/ 3 h 27"/>
                <a:gd name="T8" fmla="*/ 3 w 10"/>
                <a:gd name="T9" fmla="*/ 5 h 27"/>
                <a:gd name="T10" fmla="*/ 6 w 10"/>
                <a:gd name="T11" fmla="*/ 3 h 27"/>
                <a:gd name="T12" fmla="*/ 6 w 10"/>
                <a:gd name="T13" fmla="*/ 3 h 27"/>
                <a:gd name="T14" fmla="*/ 8 w 10"/>
                <a:gd name="T15" fmla="*/ 2 h 27"/>
                <a:gd name="T16" fmla="*/ 8 w 10"/>
                <a:gd name="T17" fmla="*/ 0 h 27"/>
                <a:gd name="T18" fmla="*/ 10 w 10"/>
                <a:gd name="T19" fmla="*/ 3 h 27"/>
                <a:gd name="T20" fmla="*/ 8 w 10"/>
                <a:gd name="T21" fmla="*/ 5 h 27"/>
                <a:gd name="T22" fmla="*/ 8 w 10"/>
                <a:gd name="T23" fmla="*/ 5 h 27"/>
                <a:gd name="T24" fmla="*/ 6 w 10"/>
                <a:gd name="T25" fmla="*/ 8 h 27"/>
                <a:gd name="T26" fmla="*/ 6 w 10"/>
                <a:gd name="T27" fmla="*/ 9 h 27"/>
                <a:gd name="T28" fmla="*/ 5 w 10"/>
                <a:gd name="T29" fmla="*/ 10 h 27"/>
                <a:gd name="T30" fmla="*/ 8 w 10"/>
                <a:gd name="T31" fmla="*/ 9 h 27"/>
                <a:gd name="T32" fmla="*/ 9 w 10"/>
                <a:gd name="T33" fmla="*/ 11 h 27"/>
                <a:gd name="T34" fmla="*/ 9 w 10"/>
                <a:gd name="T3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7">
                  <a:moveTo>
                    <a:pt x="9" y="18"/>
                  </a:moveTo>
                  <a:cubicBezTo>
                    <a:pt x="0" y="27"/>
                    <a:pt x="0" y="27"/>
                    <a:pt x="0" y="27"/>
                  </a:cubicBezTo>
                  <a:cubicBezTo>
                    <a:pt x="1" y="19"/>
                    <a:pt x="1" y="19"/>
                    <a:pt x="1" y="19"/>
                  </a:cubicBezTo>
                  <a:cubicBezTo>
                    <a:pt x="1" y="3"/>
                    <a:pt x="1" y="3"/>
                    <a:pt x="1" y="3"/>
                  </a:cubicBezTo>
                  <a:cubicBezTo>
                    <a:pt x="3" y="5"/>
                    <a:pt x="3" y="5"/>
                    <a:pt x="3" y="5"/>
                  </a:cubicBezTo>
                  <a:cubicBezTo>
                    <a:pt x="6" y="3"/>
                    <a:pt x="6" y="3"/>
                    <a:pt x="6" y="3"/>
                  </a:cubicBezTo>
                  <a:cubicBezTo>
                    <a:pt x="6" y="3"/>
                    <a:pt x="6" y="3"/>
                    <a:pt x="6" y="3"/>
                  </a:cubicBezTo>
                  <a:cubicBezTo>
                    <a:pt x="8" y="2"/>
                    <a:pt x="8" y="2"/>
                    <a:pt x="8" y="2"/>
                  </a:cubicBezTo>
                  <a:cubicBezTo>
                    <a:pt x="8" y="0"/>
                    <a:pt x="8" y="0"/>
                    <a:pt x="8" y="0"/>
                  </a:cubicBezTo>
                  <a:cubicBezTo>
                    <a:pt x="10" y="3"/>
                    <a:pt x="10" y="3"/>
                    <a:pt x="10" y="3"/>
                  </a:cubicBezTo>
                  <a:cubicBezTo>
                    <a:pt x="8" y="5"/>
                    <a:pt x="8" y="5"/>
                    <a:pt x="8" y="5"/>
                  </a:cubicBezTo>
                  <a:cubicBezTo>
                    <a:pt x="8" y="5"/>
                    <a:pt x="8" y="5"/>
                    <a:pt x="8" y="5"/>
                  </a:cubicBezTo>
                  <a:cubicBezTo>
                    <a:pt x="6" y="8"/>
                    <a:pt x="6" y="8"/>
                    <a:pt x="6" y="8"/>
                  </a:cubicBezTo>
                  <a:cubicBezTo>
                    <a:pt x="6" y="9"/>
                    <a:pt x="6" y="9"/>
                    <a:pt x="6" y="9"/>
                  </a:cubicBezTo>
                  <a:cubicBezTo>
                    <a:pt x="5" y="10"/>
                    <a:pt x="5" y="10"/>
                    <a:pt x="5" y="10"/>
                  </a:cubicBezTo>
                  <a:cubicBezTo>
                    <a:pt x="8" y="9"/>
                    <a:pt x="8" y="9"/>
                    <a:pt x="8" y="9"/>
                  </a:cubicBezTo>
                  <a:cubicBezTo>
                    <a:pt x="9" y="11"/>
                    <a:pt x="9" y="11"/>
                    <a:pt x="9" y="11"/>
                  </a:cubicBezTo>
                  <a:cubicBezTo>
                    <a:pt x="9" y="11"/>
                    <a:pt x="6" y="14"/>
                    <a:pt x="9"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96" name="Freeform 564"/>
            <p:cNvSpPr>
              <a:spLocks/>
            </p:cNvSpPr>
            <p:nvPr/>
          </p:nvSpPr>
          <p:spPr bwMode="auto">
            <a:xfrm>
              <a:off x="3752851" y="6191250"/>
              <a:ext cx="46038" cy="125413"/>
            </a:xfrm>
            <a:custGeom>
              <a:avLst/>
              <a:gdLst>
                <a:gd name="T0" fmla="*/ 9 w 10"/>
                <a:gd name="T1" fmla="*/ 18 h 27"/>
                <a:gd name="T2" fmla="*/ 0 w 10"/>
                <a:gd name="T3" fmla="*/ 27 h 27"/>
                <a:gd name="T4" fmla="*/ 1 w 10"/>
                <a:gd name="T5" fmla="*/ 19 h 27"/>
                <a:gd name="T6" fmla="*/ 1 w 10"/>
                <a:gd name="T7" fmla="*/ 3 h 27"/>
                <a:gd name="T8" fmla="*/ 3 w 10"/>
                <a:gd name="T9" fmla="*/ 5 h 27"/>
                <a:gd name="T10" fmla="*/ 6 w 10"/>
                <a:gd name="T11" fmla="*/ 3 h 27"/>
                <a:gd name="T12" fmla="*/ 6 w 10"/>
                <a:gd name="T13" fmla="*/ 3 h 27"/>
                <a:gd name="T14" fmla="*/ 8 w 10"/>
                <a:gd name="T15" fmla="*/ 2 h 27"/>
                <a:gd name="T16" fmla="*/ 8 w 10"/>
                <a:gd name="T17" fmla="*/ 0 h 27"/>
                <a:gd name="T18" fmla="*/ 10 w 10"/>
                <a:gd name="T19" fmla="*/ 3 h 27"/>
                <a:gd name="T20" fmla="*/ 8 w 10"/>
                <a:gd name="T21" fmla="*/ 5 h 27"/>
                <a:gd name="T22" fmla="*/ 8 w 10"/>
                <a:gd name="T23" fmla="*/ 5 h 27"/>
                <a:gd name="T24" fmla="*/ 6 w 10"/>
                <a:gd name="T25" fmla="*/ 8 h 27"/>
                <a:gd name="T26" fmla="*/ 6 w 10"/>
                <a:gd name="T27" fmla="*/ 9 h 27"/>
                <a:gd name="T28" fmla="*/ 5 w 10"/>
                <a:gd name="T29" fmla="*/ 10 h 27"/>
                <a:gd name="T30" fmla="*/ 8 w 10"/>
                <a:gd name="T31" fmla="*/ 9 h 27"/>
                <a:gd name="T32" fmla="*/ 9 w 10"/>
                <a:gd name="T33" fmla="*/ 11 h 27"/>
                <a:gd name="T34" fmla="*/ 9 w 10"/>
                <a:gd name="T35"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7">
                  <a:moveTo>
                    <a:pt x="9" y="18"/>
                  </a:moveTo>
                  <a:cubicBezTo>
                    <a:pt x="0" y="27"/>
                    <a:pt x="0" y="27"/>
                    <a:pt x="0" y="27"/>
                  </a:cubicBezTo>
                  <a:cubicBezTo>
                    <a:pt x="1" y="19"/>
                    <a:pt x="1" y="19"/>
                    <a:pt x="1" y="19"/>
                  </a:cubicBezTo>
                  <a:cubicBezTo>
                    <a:pt x="1" y="3"/>
                    <a:pt x="1" y="3"/>
                    <a:pt x="1" y="3"/>
                  </a:cubicBezTo>
                  <a:cubicBezTo>
                    <a:pt x="3" y="5"/>
                    <a:pt x="3" y="5"/>
                    <a:pt x="3" y="5"/>
                  </a:cubicBezTo>
                  <a:cubicBezTo>
                    <a:pt x="6" y="3"/>
                    <a:pt x="6" y="3"/>
                    <a:pt x="6" y="3"/>
                  </a:cubicBezTo>
                  <a:cubicBezTo>
                    <a:pt x="6" y="3"/>
                    <a:pt x="6" y="3"/>
                    <a:pt x="6" y="3"/>
                  </a:cubicBezTo>
                  <a:cubicBezTo>
                    <a:pt x="8" y="2"/>
                    <a:pt x="8" y="2"/>
                    <a:pt x="8" y="2"/>
                  </a:cubicBezTo>
                  <a:cubicBezTo>
                    <a:pt x="8" y="0"/>
                    <a:pt x="8" y="0"/>
                    <a:pt x="8" y="0"/>
                  </a:cubicBezTo>
                  <a:cubicBezTo>
                    <a:pt x="10" y="3"/>
                    <a:pt x="10" y="3"/>
                    <a:pt x="10" y="3"/>
                  </a:cubicBezTo>
                  <a:cubicBezTo>
                    <a:pt x="8" y="5"/>
                    <a:pt x="8" y="5"/>
                    <a:pt x="8" y="5"/>
                  </a:cubicBezTo>
                  <a:cubicBezTo>
                    <a:pt x="8" y="5"/>
                    <a:pt x="8" y="5"/>
                    <a:pt x="8" y="5"/>
                  </a:cubicBezTo>
                  <a:cubicBezTo>
                    <a:pt x="6" y="8"/>
                    <a:pt x="6" y="8"/>
                    <a:pt x="6" y="8"/>
                  </a:cubicBezTo>
                  <a:cubicBezTo>
                    <a:pt x="6" y="9"/>
                    <a:pt x="6" y="9"/>
                    <a:pt x="6" y="9"/>
                  </a:cubicBezTo>
                  <a:cubicBezTo>
                    <a:pt x="5" y="10"/>
                    <a:pt x="5" y="10"/>
                    <a:pt x="5" y="10"/>
                  </a:cubicBezTo>
                  <a:cubicBezTo>
                    <a:pt x="8" y="9"/>
                    <a:pt x="8" y="9"/>
                    <a:pt x="8" y="9"/>
                  </a:cubicBezTo>
                  <a:cubicBezTo>
                    <a:pt x="9" y="11"/>
                    <a:pt x="9" y="11"/>
                    <a:pt x="9" y="11"/>
                  </a:cubicBezTo>
                  <a:cubicBezTo>
                    <a:pt x="9" y="11"/>
                    <a:pt x="6" y="14"/>
                    <a:pt x="9" y="18"/>
                  </a:cubicBezTo>
                  <a:close/>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97" name="Freeform 565"/>
            <p:cNvSpPr>
              <a:spLocks noEditPoints="1"/>
            </p:cNvSpPr>
            <p:nvPr/>
          </p:nvSpPr>
          <p:spPr bwMode="auto">
            <a:xfrm>
              <a:off x="3757613" y="6191250"/>
              <a:ext cx="41275" cy="112713"/>
            </a:xfrm>
            <a:custGeom>
              <a:avLst/>
              <a:gdLst>
                <a:gd name="T0" fmla="*/ 7 w 9"/>
                <a:gd name="T1" fmla="*/ 5 h 24"/>
                <a:gd name="T2" fmla="*/ 5 w 9"/>
                <a:gd name="T3" fmla="*/ 3 h 24"/>
                <a:gd name="T4" fmla="*/ 5 w 9"/>
                <a:gd name="T5" fmla="*/ 8 h 24"/>
                <a:gd name="T6" fmla="*/ 7 w 9"/>
                <a:gd name="T7" fmla="*/ 6 h 24"/>
                <a:gd name="T8" fmla="*/ 7 w 9"/>
                <a:gd name="T9" fmla="*/ 5 h 24"/>
                <a:gd name="T10" fmla="*/ 9 w 9"/>
                <a:gd name="T11" fmla="*/ 3 h 24"/>
                <a:gd name="T12" fmla="*/ 7 w 9"/>
                <a:gd name="T13" fmla="*/ 0 h 24"/>
                <a:gd name="T14" fmla="*/ 7 w 9"/>
                <a:gd name="T15" fmla="*/ 2 h 24"/>
                <a:gd name="T16" fmla="*/ 5 w 9"/>
                <a:gd name="T17" fmla="*/ 3 h 24"/>
                <a:gd name="T18" fmla="*/ 4 w 9"/>
                <a:gd name="T19" fmla="*/ 3 h 24"/>
                <a:gd name="T20" fmla="*/ 2 w 9"/>
                <a:gd name="T21" fmla="*/ 5 h 24"/>
                <a:gd name="T22" fmla="*/ 3 w 9"/>
                <a:gd name="T23" fmla="*/ 6 h 24"/>
                <a:gd name="T24" fmla="*/ 4 w 9"/>
                <a:gd name="T25" fmla="*/ 4 h 24"/>
                <a:gd name="T26" fmla="*/ 5 w 9"/>
                <a:gd name="T27" fmla="*/ 5 h 24"/>
                <a:gd name="T28" fmla="*/ 3 w 9"/>
                <a:gd name="T29" fmla="*/ 7 h 24"/>
                <a:gd name="T30" fmla="*/ 3 w 9"/>
                <a:gd name="T31" fmla="*/ 6 h 24"/>
                <a:gd name="T32" fmla="*/ 0 w 9"/>
                <a:gd name="T33" fmla="*/ 13 h 24"/>
                <a:gd name="T34" fmla="*/ 0 w 9"/>
                <a:gd name="T35" fmla="*/ 15 h 24"/>
                <a:gd name="T36" fmla="*/ 1 w 9"/>
                <a:gd name="T37" fmla="*/ 17 h 24"/>
                <a:gd name="T38" fmla="*/ 0 w 9"/>
                <a:gd name="T39" fmla="*/ 20 h 24"/>
                <a:gd name="T40" fmla="*/ 2 w 9"/>
                <a:gd name="T41" fmla="*/ 22 h 24"/>
                <a:gd name="T42" fmla="*/ 2 w 9"/>
                <a:gd name="T43" fmla="*/ 24 h 24"/>
                <a:gd name="T44" fmla="*/ 4 w 9"/>
                <a:gd name="T45" fmla="*/ 16 h 24"/>
                <a:gd name="T46" fmla="*/ 4 w 9"/>
                <a:gd name="T47" fmla="*/ 18 h 24"/>
                <a:gd name="T48" fmla="*/ 5 w 9"/>
                <a:gd name="T49" fmla="*/ 19 h 24"/>
                <a:gd name="T50" fmla="*/ 5 w 9"/>
                <a:gd name="T51" fmla="*/ 21 h 24"/>
                <a:gd name="T52" fmla="*/ 0 w 9"/>
                <a:gd name="T53" fmla="*/ 2 h 24"/>
                <a:gd name="T54" fmla="*/ 5 w 9"/>
                <a:gd name="T55" fmla="*/ 9 h 24"/>
                <a:gd name="T56" fmla="*/ 3 w 9"/>
                <a:gd name="T57" fmla="*/ 15 h 24"/>
                <a:gd name="T58" fmla="*/ 3 w 9"/>
                <a:gd name="T59" fmla="*/ 24 h 24"/>
                <a:gd name="T60" fmla="*/ 5 w 9"/>
                <a:gd name="T61" fmla="*/ 9 h 24"/>
                <a:gd name="T62" fmla="*/ 7 w 9"/>
                <a:gd name="T63" fmla="*/ 9 h 24"/>
                <a:gd name="T64" fmla="*/ 8 w 9"/>
                <a:gd name="T65" fmla="*/ 11 h 24"/>
                <a:gd name="T66" fmla="*/ 7 w 9"/>
                <a:gd name="T67" fmla="*/ 15 h 24"/>
                <a:gd name="T68" fmla="*/ 9 w 9"/>
                <a:gd name="T69" fmla="*/ 18 h 24"/>
                <a:gd name="T70" fmla="*/ 1 w 9"/>
                <a:gd name="T71" fmla="*/ 8 h 24"/>
                <a:gd name="T72" fmla="*/ 2 w 9"/>
                <a:gd name="T73" fmla="*/ 10 h 24"/>
                <a:gd name="T74" fmla="*/ 2 w 9"/>
                <a:gd name="T75" fmla="*/ 11 h 24"/>
                <a:gd name="T76" fmla="*/ 5 w 9"/>
                <a:gd name="T77" fmla="*/ 14 h 24"/>
                <a:gd name="T78" fmla="*/ 4 w 9"/>
                <a:gd name="T79" fmla="*/ 14 h 24"/>
                <a:gd name="T80" fmla="*/ 5 w 9"/>
                <a:gd name="T81" fmla="*/ 15 h 24"/>
                <a:gd name="T82" fmla="*/ 5 w 9"/>
                <a:gd name="T83" fmla="*/ 15 h 24"/>
                <a:gd name="T84" fmla="*/ 6 w 9"/>
                <a:gd name="T85" fmla="*/ 16 h 24"/>
                <a:gd name="T86" fmla="*/ 6 w 9"/>
                <a:gd name="T87" fmla="*/ 18 h 24"/>
                <a:gd name="T88" fmla="*/ 6 w 9"/>
                <a:gd name="T89" fmla="*/ 12 h 24"/>
                <a:gd name="T90" fmla="*/ 5 w 9"/>
                <a:gd name="T91" fmla="*/ 12 h 24"/>
                <a:gd name="T92" fmla="*/ 6 w 9"/>
                <a:gd name="T93" fmla="*/ 13 h 24"/>
                <a:gd name="T94" fmla="*/ 7 w 9"/>
                <a:gd name="T95" fmla="*/ 14 h 24"/>
                <a:gd name="T96" fmla="*/ 7 w 9"/>
                <a:gd name="T97" fmla="*/ 2 h 24"/>
                <a:gd name="T98" fmla="*/ 8 w 9"/>
                <a:gd name="T99"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 h="24">
                  <a:moveTo>
                    <a:pt x="7" y="5"/>
                  </a:moveTo>
                  <a:cubicBezTo>
                    <a:pt x="5" y="3"/>
                    <a:pt x="5" y="3"/>
                    <a:pt x="5" y="3"/>
                  </a:cubicBezTo>
                  <a:moveTo>
                    <a:pt x="5" y="8"/>
                  </a:moveTo>
                  <a:cubicBezTo>
                    <a:pt x="7" y="6"/>
                    <a:pt x="7" y="6"/>
                    <a:pt x="7" y="6"/>
                  </a:cubicBezTo>
                  <a:cubicBezTo>
                    <a:pt x="7" y="5"/>
                    <a:pt x="7" y="5"/>
                    <a:pt x="7" y="5"/>
                  </a:cubicBezTo>
                  <a:cubicBezTo>
                    <a:pt x="9" y="3"/>
                    <a:pt x="9" y="3"/>
                    <a:pt x="9" y="3"/>
                  </a:cubicBezTo>
                  <a:cubicBezTo>
                    <a:pt x="7" y="0"/>
                    <a:pt x="7" y="0"/>
                    <a:pt x="7" y="0"/>
                  </a:cubicBezTo>
                  <a:cubicBezTo>
                    <a:pt x="7" y="2"/>
                    <a:pt x="7" y="2"/>
                    <a:pt x="7" y="2"/>
                  </a:cubicBezTo>
                  <a:cubicBezTo>
                    <a:pt x="5" y="3"/>
                    <a:pt x="5" y="3"/>
                    <a:pt x="5" y="3"/>
                  </a:cubicBezTo>
                  <a:cubicBezTo>
                    <a:pt x="4" y="3"/>
                    <a:pt x="4" y="3"/>
                    <a:pt x="4" y="3"/>
                  </a:cubicBezTo>
                  <a:cubicBezTo>
                    <a:pt x="2" y="5"/>
                    <a:pt x="2" y="5"/>
                    <a:pt x="2" y="5"/>
                  </a:cubicBezTo>
                  <a:moveTo>
                    <a:pt x="3" y="6"/>
                  </a:moveTo>
                  <a:cubicBezTo>
                    <a:pt x="4" y="4"/>
                    <a:pt x="4" y="4"/>
                    <a:pt x="4" y="4"/>
                  </a:cubicBezTo>
                  <a:cubicBezTo>
                    <a:pt x="5" y="5"/>
                    <a:pt x="5" y="5"/>
                    <a:pt x="5" y="5"/>
                  </a:cubicBezTo>
                  <a:cubicBezTo>
                    <a:pt x="3" y="7"/>
                    <a:pt x="3" y="7"/>
                    <a:pt x="3" y="7"/>
                  </a:cubicBezTo>
                  <a:lnTo>
                    <a:pt x="3" y="6"/>
                  </a:lnTo>
                  <a:close/>
                  <a:moveTo>
                    <a:pt x="0" y="13"/>
                  </a:moveTo>
                  <a:cubicBezTo>
                    <a:pt x="0" y="13"/>
                    <a:pt x="0" y="14"/>
                    <a:pt x="0" y="15"/>
                  </a:cubicBezTo>
                  <a:cubicBezTo>
                    <a:pt x="1" y="15"/>
                    <a:pt x="1" y="16"/>
                    <a:pt x="1" y="17"/>
                  </a:cubicBezTo>
                  <a:moveTo>
                    <a:pt x="0" y="20"/>
                  </a:moveTo>
                  <a:cubicBezTo>
                    <a:pt x="0" y="20"/>
                    <a:pt x="1" y="21"/>
                    <a:pt x="2" y="22"/>
                  </a:cubicBezTo>
                  <a:cubicBezTo>
                    <a:pt x="2" y="22"/>
                    <a:pt x="2" y="24"/>
                    <a:pt x="2" y="24"/>
                  </a:cubicBezTo>
                  <a:moveTo>
                    <a:pt x="4" y="16"/>
                  </a:moveTo>
                  <a:cubicBezTo>
                    <a:pt x="4" y="16"/>
                    <a:pt x="4" y="18"/>
                    <a:pt x="4" y="18"/>
                  </a:cubicBezTo>
                  <a:cubicBezTo>
                    <a:pt x="4" y="19"/>
                    <a:pt x="5" y="19"/>
                    <a:pt x="5" y="19"/>
                  </a:cubicBezTo>
                  <a:cubicBezTo>
                    <a:pt x="5" y="20"/>
                    <a:pt x="5" y="21"/>
                    <a:pt x="5" y="21"/>
                  </a:cubicBezTo>
                  <a:moveTo>
                    <a:pt x="0" y="2"/>
                  </a:moveTo>
                  <a:cubicBezTo>
                    <a:pt x="5" y="9"/>
                    <a:pt x="5" y="9"/>
                    <a:pt x="5" y="9"/>
                  </a:cubicBezTo>
                  <a:cubicBezTo>
                    <a:pt x="5" y="9"/>
                    <a:pt x="2" y="13"/>
                    <a:pt x="3" y="15"/>
                  </a:cubicBezTo>
                  <a:cubicBezTo>
                    <a:pt x="3" y="18"/>
                    <a:pt x="3" y="24"/>
                    <a:pt x="3" y="24"/>
                  </a:cubicBezTo>
                  <a:moveTo>
                    <a:pt x="5" y="9"/>
                  </a:moveTo>
                  <a:cubicBezTo>
                    <a:pt x="7" y="9"/>
                    <a:pt x="7" y="9"/>
                    <a:pt x="7" y="9"/>
                  </a:cubicBezTo>
                  <a:cubicBezTo>
                    <a:pt x="8" y="11"/>
                    <a:pt x="8" y="11"/>
                    <a:pt x="8" y="11"/>
                  </a:cubicBezTo>
                  <a:cubicBezTo>
                    <a:pt x="8" y="11"/>
                    <a:pt x="7" y="12"/>
                    <a:pt x="7" y="15"/>
                  </a:cubicBezTo>
                  <a:cubicBezTo>
                    <a:pt x="7" y="17"/>
                    <a:pt x="9" y="18"/>
                    <a:pt x="9" y="18"/>
                  </a:cubicBezTo>
                  <a:moveTo>
                    <a:pt x="1" y="8"/>
                  </a:moveTo>
                  <a:cubicBezTo>
                    <a:pt x="1" y="8"/>
                    <a:pt x="3" y="10"/>
                    <a:pt x="2" y="10"/>
                  </a:cubicBezTo>
                  <a:cubicBezTo>
                    <a:pt x="2" y="10"/>
                    <a:pt x="2" y="11"/>
                    <a:pt x="2" y="11"/>
                  </a:cubicBezTo>
                  <a:moveTo>
                    <a:pt x="5" y="14"/>
                  </a:moveTo>
                  <a:cubicBezTo>
                    <a:pt x="4" y="14"/>
                    <a:pt x="4" y="14"/>
                    <a:pt x="4" y="14"/>
                  </a:cubicBezTo>
                  <a:cubicBezTo>
                    <a:pt x="5" y="15"/>
                    <a:pt x="5" y="15"/>
                    <a:pt x="5" y="15"/>
                  </a:cubicBezTo>
                  <a:cubicBezTo>
                    <a:pt x="5" y="15"/>
                    <a:pt x="5" y="15"/>
                    <a:pt x="5" y="15"/>
                  </a:cubicBezTo>
                  <a:cubicBezTo>
                    <a:pt x="6" y="16"/>
                    <a:pt x="6" y="16"/>
                    <a:pt x="6" y="16"/>
                  </a:cubicBezTo>
                  <a:cubicBezTo>
                    <a:pt x="6" y="18"/>
                    <a:pt x="6" y="18"/>
                    <a:pt x="6" y="18"/>
                  </a:cubicBezTo>
                  <a:moveTo>
                    <a:pt x="6" y="12"/>
                  </a:moveTo>
                  <a:cubicBezTo>
                    <a:pt x="5" y="12"/>
                    <a:pt x="5" y="12"/>
                    <a:pt x="5" y="12"/>
                  </a:cubicBezTo>
                  <a:cubicBezTo>
                    <a:pt x="5" y="12"/>
                    <a:pt x="6" y="12"/>
                    <a:pt x="6" y="13"/>
                  </a:cubicBezTo>
                  <a:cubicBezTo>
                    <a:pt x="6" y="13"/>
                    <a:pt x="7" y="14"/>
                    <a:pt x="7" y="14"/>
                  </a:cubicBezTo>
                  <a:moveTo>
                    <a:pt x="7" y="2"/>
                  </a:moveTo>
                  <a:cubicBezTo>
                    <a:pt x="8" y="3"/>
                    <a:pt x="8" y="3"/>
                    <a:pt x="8" y="3"/>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98" name="Freeform 566"/>
            <p:cNvSpPr>
              <a:spLocks/>
            </p:cNvSpPr>
            <p:nvPr/>
          </p:nvSpPr>
          <p:spPr bwMode="auto">
            <a:xfrm>
              <a:off x="3413126" y="6200775"/>
              <a:ext cx="69850" cy="74613"/>
            </a:xfrm>
            <a:custGeom>
              <a:avLst/>
              <a:gdLst>
                <a:gd name="T0" fmla="*/ 10 w 15"/>
                <a:gd name="T1" fmla="*/ 14 h 16"/>
                <a:gd name="T2" fmla="*/ 9 w 15"/>
                <a:gd name="T3" fmla="*/ 13 h 16"/>
                <a:gd name="T4" fmla="*/ 9 w 15"/>
                <a:gd name="T5" fmla="*/ 11 h 16"/>
                <a:gd name="T6" fmla="*/ 12 w 15"/>
                <a:gd name="T7" fmla="*/ 10 h 16"/>
                <a:gd name="T8" fmla="*/ 14 w 15"/>
                <a:gd name="T9" fmla="*/ 12 h 16"/>
                <a:gd name="T10" fmla="*/ 13 w 15"/>
                <a:gd name="T11" fmla="*/ 14 h 16"/>
                <a:gd name="T12" fmla="*/ 15 w 15"/>
                <a:gd name="T13" fmla="*/ 13 h 16"/>
                <a:gd name="T14" fmla="*/ 14 w 15"/>
                <a:gd name="T15" fmla="*/ 9 h 16"/>
                <a:gd name="T16" fmla="*/ 11 w 15"/>
                <a:gd name="T17" fmla="*/ 6 h 16"/>
                <a:gd name="T18" fmla="*/ 12 w 15"/>
                <a:gd name="T19" fmla="*/ 6 h 16"/>
                <a:gd name="T20" fmla="*/ 14 w 15"/>
                <a:gd name="T21" fmla="*/ 4 h 16"/>
                <a:gd name="T22" fmla="*/ 10 w 15"/>
                <a:gd name="T23" fmla="*/ 4 h 16"/>
                <a:gd name="T24" fmla="*/ 12 w 15"/>
                <a:gd name="T25" fmla="*/ 7 h 16"/>
                <a:gd name="T26" fmla="*/ 11 w 15"/>
                <a:gd name="T27" fmla="*/ 8 h 16"/>
                <a:gd name="T28" fmla="*/ 8 w 15"/>
                <a:gd name="T29" fmla="*/ 6 h 16"/>
                <a:gd name="T30" fmla="*/ 8 w 15"/>
                <a:gd name="T31" fmla="*/ 5 h 16"/>
                <a:gd name="T32" fmla="*/ 8 w 15"/>
                <a:gd name="T33" fmla="*/ 3 h 16"/>
                <a:gd name="T34" fmla="*/ 7 w 15"/>
                <a:gd name="T35" fmla="*/ 0 h 16"/>
                <a:gd name="T36" fmla="*/ 3 w 15"/>
                <a:gd name="T37" fmla="*/ 4 h 16"/>
                <a:gd name="T38" fmla="*/ 5 w 15"/>
                <a:gd name="T39" fmla="*/ 5 h 16"/>
                <a:gd name="T40" fmla="*/ 4 w 15"/>
                <a:gd name="T41" fmla="*/ 6 h 16"/>
                <a:gd name="T42" fmla="*/ 5 w 15"/>
                <a:gd name="T43" fmla="*/ 6 h 16"/>
                <a:gd name="T44" fmla="*/ 4 w 15"/>
                <a:gd name="T45" fmla="*/ 7 h 16"/>
                <a:gd name="T46" fmla="*/ 2 w 15"/>
                <a:gd name="T47" fmla="*/ 6 h 16"/>
                <a:gd name="T48" fmla="*/ 1 w 15"/>
                <a:gd name="T49" fmla="*/ 6 h 16"/>
                <a:gd name="T50" fmla="*/ 1 w 15"/>
                <a:gd name="T51" fmla="*/ 7 h 16"/>
                <a:gd name="T52" fmla="*/ 3 w 15"/>
                <a:gd name="T53" fmla="*/ 8 h 16"/>
                <a:gd name="T54" fmla="*/ 3 w 15"/>
                <a:gd name="T55" fmla="*/ 10 h 16"/>
                <a:gd name="T56" fmla="*/ 2 w 15"/>
                <a:gd name="T57" fmla="*/ 11 h 16"/>
                <a:gd name="T58" fmla="*/ 1 w 15"/>
                <a:gd name="T59" fmla="*/ 12 h 16"/>
                <a:gd name="T60" fmla="*/ 2 w 15"/>
                <a:gd name="T61" fmla="*/ 12 h 16"/>
                <a:gd name="T62" fmla="*/ 3 w 15"/>
                <a:gd name="T63" fmla="*/ 12 h 16"/>
                <a:gd name="T64" fmla="*/ 3 w 15"/>
                <a:gd name="T65" fmla="*/ 11 h 16"/>
                <a:gd name="T66" fmla="*/ 6 w 15"/>
                <a:gd name="T67" fmla="*/ 10 h 16"/>
                <a:gd name="T68" fmla="*/ 6 w 15"/>
                <a:gd name="T69" fmla="*/ 12 h 16"/>
                <a:gd name="T70" fmla="*/ 8 w 15"/>
                <a:gd name="T7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16">
                  <a:moveTo>
                    <a:pt x="8" y="16"/>
                  </a:moveTo>
                  <a:cubicBezTo>
                    <a:pt x="10" y="14"/>
                    <a:pt x="10" y="14"/>
                    <a:pt x="10" y="14"/>
                  </a:cubicBezTo>
                  <a:cubicBezTo>
                    <a:pt x="10" y="14"/>
                    <a:pt x="10" y="14"/>
                    <a:pt x="10" y="14"/>
                  </a:cubicBezTo>
                  <a:cubicBezTo>
                    <a:pt x="10" y="13"/>
                    <a:pt x="9" y="13"/>
                    <a:pt x="9" y="13"/>
                  </a:cubicBezTo>
                  <a:cubicBezTo>
                    <a:pt x="8" y="12"/>
                    <a:pt x="8" y="12"/>
                    <a:pt x="8" y="12"/>
                  </a:cubicBezTo>
                  <a:cubicBezTo>
                    <a:pt x="9" y="11"/>
                    <a:pt x="9" y="11"/>
                    <a:pt x="9" y="11"/>
                  </a:cubicBezTo>
                  <a:cubicBezTo>
                    <a:pt x="9" y="11"/>
                    <a:pt x="9" y="11"/>
                    <a:pt x="10" y="11"/>
                  </a:cubicBezTo>
                  <a:cubicBezTo>
                    <a:pt x="12" y="11"/>
                    <a:pt x="12" y="10"/>
                    <a:pt x="12" y="10"/>
                  </a:cubicBezTo>
                  <a:cubicBezTo>
                    <a:pt x="12" y="10"/>
                    <a:pt x="12" y="10"/>
                    <a:pt x="12" y="11"/>
                  </a:cubicBezTo>
                  <a:cubicBezTo>
                    <a:pt x="12" y="11"/>
                    <a:pt x="14" y="12"/>
                    <a:pt x="14" y="12"/>
                  </a:cubicBezTo>
                  <a:cubicBezTo>
                    <a:pt x="14" y="12"/>
                    <a:pt x="14" y="12"/>
                    <a:pt x="14" y="12"/>
                  </a:cubicBezTo>
                  <a:cubicBezTo>
                    <a:pt x="13" y="14"/>
                    <a:pt x="13" y="14"/>
                    <a:pt x="13" y="14"/>
                  </a:cubicBezTo>
                  <a:cubicBezTo>
                    <a:pt x="13" y="14"/>
                    <a:pt x="13" y="14"/>
                    <a:pt x="14" y="14"/>
                  </a:cubicBezTo>
                  <a:cubicBezTo>
                    <a:pt x="14" y="14"/>
                    <a:pt x="15" y="13"/>
                    <a:pt x="15" y="13"/>
                  </a:cubicBezTo>
                  <a:cubicBezTo>
                    <a:pt x="15" y="11"/>
                    <a:pt x="15" y="11"/>
                    <a:pt x="15" y="11"/>
                  </a:cubicBezTo>
                  <a:cubicBezTo>
                    <a:pt x="15" y="11"/>
                    <a:pt x="14" y="10"/>
                    <a:pt x="14" y="9"/>
                  </a:cubicBezTo>
                  <a:cubicBezTo>
                    <a:pt x="14" y="8"/>
                    <a:pt x="14" y="7"/>
                    <a:pt x="13" y="7"/>
                  </a:cubicBezTo>
                  <a:cubicBezTo>
                    <a:pt x="12" y="6"/>
                    <a:pt x="11" y="7"/>
                    <a:pt x="11" y="6"/>
                  </a:cubicBezTo>
                  <a:cubicBezTo>
                    <a:pt x="10" y="6"/>
                    <a:pt x="10" y="4"/>
                    <a:pt x="11" y="4"/>
                  </a:cubicBezTo>
                  <a:cubicBezTo>
                    <a:pt x="11" y="4"/>
                    <a:pt x="12" y="5"/>
                    <a:pt x="12" y="6"/>
                  </a:cubicBezTo>
                  <a:cubicBezTo>
                    <a:pt x="13" y="6"/>
                    <a:pt x="14" y="6"/>
                    <a:pt x="14" y="5"/>
                  </a:cubicBezTo>
                  <a:cubicBezTo>
                    <a:pt x="14" y="4"/>
                    <a:pt x="14" y="4"/>
                    <a:pt x="14" y="4"/>
                  </a:cubicBezTo>
                  <a:cubicBezTo>
                    <a:pt x="14" y="4"/>
                    <a:pt x="14" y="5"/>
                    <a:pt x="13" y="5"/>
                  </a:cubicBezTo>
                  <a:cubicBezTo>
                    <a:pt x="11" y="4"/>
                    <a:pt x="11" y="3"/>
                    <a:pt x="10" y="4"/>
                  </a:cubicBezTo>
                  <a:cubicBezTo>
                    <a:pt x="10" y="4"/>
                    <a:pt x="10" y="6"/>
                    <a:pt x="10" y="6"/>
                  </a:cubicBezTo>
                  <a:cubicBezTo>
                    <a:pt x="11" y="7"/>
                    <a:pt x="12" y="7"/>
                    <a:pt x="12" y="7"/>
                  </a:cubicBezTo>
                  <a:cubicBezTo>
                    <a:pt x="13" y="8"/>
                    <a:pt x="13" y="9"/>
                    <a:pt x="13" y="9"/>
                  </a:cubicBezTo>
                  <a:cubicBezTo>
                    <a:pt x="13" y="9"/>
                    <a:pt x="12" y="9"/>
                    <a:pt x="11" y="8"/>
                  </a:cubicBezTo>
                  <a:cubicBezTo>
                    <a:pt x="10" y="8"/>
                    <a:pt x="9" y="7"/>
                    <a:pt x="9" y="7"/>
                  </a:cubicBezTo>
                  <a:cubicBezTo>
                    <a:pt x="8" y="6"/>
                    <a:pt x="8" y="6"/>
                    <a:pt x="8" y="6"/>
                  </a:cubicBezTo>
                  <a:cubicBezTo>
                    <a:pt x="8" y="5"/>
                    <a:pt x="8" y="5"/>
                    <a:pt x="8" y="5"/>
                  </a:cubicBezTo>
                  <a:cubicBezTo>
                    <a:pt x="8" y="5"/>
                    <a:pt x="8" y="5"/>
                    <a:pt x="8" y="5"/>
                  </a:cubicBezTo>
                  <a:cubicBezTo>
                    <a:pt x="8" y="4"/>
                    <a:pt x="8" y="4"/>
                    <a:pt x="8" y="4"/>
                  </a:cubicBezTo>
                  <a:cubicBezTo>
                    <a:pt x="8" y="4"/>
                    <a:pt x="8" y="3"/>
                    <a:pt x="8" y="3"/>
                  </a:cubicBezTo>
                  <a:cubicBezTo>
                    <a:pt x="8" y="3"/>
                    <a:pt x="7" y="3"/>
                    <a:pt x="7" y="2"/>
                  </a:cubicBezTo>
                  <a:cubicBezTo>
                    <a:pt x="7" y="2"/>
                    <a:pt x="7" y="0"/>
                    <a:pt x="7" y="0"/>
                  </a:cubicBezTo>
                  <a:cubicBezTo>
                    <a:pt x="7" y="0"/>
                    <a:pt x="6" y="2"/>
                    <a:pt x="6" y="2"/>
                  </a:cubicBezTo>
                  <a:cubicBezTo>
                    <a:pt x="5" y="3"/>
                    <a:pt x="3" y="3"/>
                    <a:pt x="3" y="4"/>
                  </a:cubicBezTo>
                  <a:cubicBezTo>
                    <a:pt x="4" y="4"/>
                    <a:pt x="4" y="5"/>
                    <a:pt x="4" y="5"/>
                  </a:cubicBezTo>
                  <a:cubicBezTo>
                    <a:pt x="4" y="5"/>
                    <a:pt x="5" y="5"/>
                    <a:pt x="5" y="5"/>
                  </a:cubicBezTo>
                  <a:cubicBezTo>
                    <a:pt x="5" y="5"/>
                    <a:pt x="5" y="5"/>
                    <a:pt x="5" y="5"/>
                  </a:cubicBezTo>
                  <a:cubicBezTo>
                    <a:pt x="5" y="5"/>
                    <a:pt x="4" y="5"/>
                    <a:pt x="4" y="6"/>
                  </a:cubicBezTo>
                  <a:cubicBezTo>
                    <a:pt x="4" y="6"/>
                    <a:pt x="5" y="6"/>
                    <a:pt x="5" y="6"/>
                  </a:cubicBezTo>
                  <a:cubicBezTo>
                    <a:pt x="5" y="6"/>
                    <a:pt x="5" y="6"/>
                    <a:pt x="5" y="6"/>
                  </a:cubicBezTo>
                  <a:cubicBezTo>
                    <a:pt x="5" y="7"/>
                    <a:pt x="5" y="7"/>
                    <a:pt x="5" y="7"/>
                  </a:cubicBezTo>
                  <a:cubicBezTo>
                    <a:pt x="4" y="7"/>
                    <a:pt x="4" y="7"/>
                    <a:pt x="4" y="7"/>
                  </a:cubicBezTo>
                  <a:cubicBezTo>
                    <a:pt x="4" y="7"/>
                    <a:pt x="3" y="5"/>
                    <a:pt x="2" y="5"/>
                  </a:cubicBezTo>
                  <a:cubicBezTo>
                    <a:pt x="2" y="5"/>
                    <a:pt x="2" y="6"/>
                    <a:pt x="2" y="6"/>
                  </a:cubicBezTo>
                  <a:cubicBezTo>
                    <a:pt x="2" y="6"/>
                    <a:pt x="1" y="6"/>
                    <a:pt x="1" y="6"/>
                  </a:cubicBezTo>
                  <a:cubicBezTo>
                    <a:pt x="1" y="6"/>
                    <a:pt x="1" y="6"/>
                    <a:pt x="1" y="6"/>
                  </a:cubicBezTo>
                  <a:cubicBezTo>
                    <a:pt x="0" y="7"/>
                    <a:pt x="0" y="7"/>
                    <a:pt x="0" y="7"/>
                  </a:cubicBezTo>
                  <a:cubicBezTo>
                    <a:pt x="1" y="7"/>
                    <a:pt x="1" y="7"/>
                    <a:pt x="1" y="7"/>
                  </a:cubicBezTo>
                  <a:cubicBezTo>
                    <a:pt x="1" y="8"/>
                    <a:pt x="1" y="8"/>
                    <a:pt x="1" y="8"/>
                  </a:cubicBezTo>
                  <a:cubicBezTo>
                    <a:pt x="1" y="8"/>
                    <a:pt x="2" y="8"/>
                    <a:pt x="3" y="8"/>
                  </a:cubicBezTo>
                  <a:cubicBezTo>
                    <a:pt x="3" y="8"/>
                    <a:pt x="4" y="9"/>
                    <a:pt x="4" y="9"/>
                  </a:cubicBezTo>
                  <a:cubicBezTo>
                    <a:pt x="4" y="9"/>
                    <a:pt x="4" y="10"/>
                    <a:pt x="3" y="10"/>
                  </a:cubicBezTo>
                  <a:cubicBezTo>
                    <a:pt x="3" y="10"/>
                    <a:pt x="2" y="10"/>
                    <a:pt x="2" y="10"/>
                  </a:cubicBezTo>
                  <a:cubicBezTo>
                    <a:pt x="2" y="11"/>
                    <a:pt x="2" y="11"/>
                    <a:pt x="2" y="11"/>
                  </a:cubicBezTo>
                  <a:cubicBezTo>
                    <a:pt x="2" y="11"/>
                    <a:pt x="2" y="11"/>
                    <a:pt x="2" y="11"/>
                  </a:cubicBezTo>
                  <a:cubicBezTo>
                    <a:pt x="2" y="11"/>
                    <a:pt x="1" y="12"/>
                    <a:pt x="1" y="12"/>
                  </a:cubicBezTo>
                  <a:cubicBezTo>
                    <a:pt x="2" y="12"/>
                    <a:pt x="2" y="12"/>
                    <a:pt x="2" y="12"/>
                  </a:cubicBezTo>
                  <a:cubicBezTo>
                    <a:pt x="2" y="12"/>
                    <a:pt x="2" y="12"/>
                    <a:pt x="2" y="12"/>
                  </a:cubicBezTo>
                  <a:cubicBezTo>
                    <a:pt x="3" y="12"/>
                    <a:pt x="3" y="12"/>
                    <a:pt x="3" y="12"/>
                  </a:cubicBezTo>
                  <a:cubicBezTo>
                    <a:pt x="3" y="12"/>
                    <a:pt x="3" y="12"/>
                    <a:pt x="3" y="12"/>
                  </a:cubicBezTo>
                  <a:cubicBezTo>
                    <a:pt x="3" y="12"/>
                    <a:pt x="3" y="12"/>
                    <a:pt x="3" y="12"/>
                  </a:cubicBezTo>
                  <a:cubicBezTo>
                    <a:pt x="3" y="11"/>
                    <a:pt x="3" y="11"/>
                    <a:pt x="3" y="11"/>
                  </a:cubicBezTo>
                  <a:cubicBezTo>
                    <a:pt x="3" y="11"/>
                    <a:pt x="5" y="11"/>
                    <a:pt x="5" y="10"/>
                  </a:cubicBezTo>
                  <a:cubicBezTo>
                    <a:pt x="6" y="10"/>
                    <a:pt x="6" y="10"/>
                    <a:pt x="6" y="10"/>
                  </a:cubicBezTo>
                  <a:cubicBezTo>
                    <a:pt x="7" y="10"/>
                    <a:pt x="7" y="10"/>
                    <a:pt x="7" y="10"/>
                  </a:cubicBezTo>
                  <a:cubicBezTo>
                    <a:pt x="7" y="10"/>
                    <a:pt x="6" y="11"/>
                    <a:pt x="6" y="12"/>
                  </a:cubicBezTo>
                  <a:cubicBezTo>
                    <a:pt x="7" y="12"/>
                    <a:pt x="8" y="14"/>
                    <a:pt x="8" y="14"/>
                  </a:cubicBezTo>
                  <a:cubicBezTo>
                    <a:pt x="8" y="14"/>
                    <a:pt x="8" y="15"/>
                    <a:pt x="8" y="15"/>
                  </a:cubicBezTo>
                  <a:cubicBezTo>
                    <a:pt x="8" y="15"/>
                    <a:pt x="8" y="16"/>
                    <a:pt x="8" y="16"/>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099" name="Freeform 567"/>
            <p:cNvSpPr>
              <a:spLocks/>
            </p:cNvSpPr>
            <p:nvPr/>
          </p:nvSpPr>
          <p:spPr bwMode="auto">
            <a:xfrm>
              <a:off x="3413126" y="6200775"/>
              <a:ext cx="69850" cy="74613"/>
            </a:xfrm>
            <a:custGeom>
              <a:avLst/>
              <a:gdLst>
                <a:gd name="T0" fmla="*/ 10 w 15"/>
                <a:gd name="T1" fmla="*/ 14 h 16"/>
                <a:gd name="T2" fmla="*/ 9 w 15"/>
                <a:gd name="T3" fmla="*/ 13 h 16"/>
                <a:gd name="T4" fmla="*/ 9 w 15"/>
                <a:gd name="T5" fmla="*/ 11 h 16"/>
                <a:gd name="T6" fmla="*/ 12 w 15"/>
                <a:gd name="T7" fmla="*/ 10 h 16"/>
                <a:gd name="T8" fmla="*/ 14 w 15"/>
                <a:gd name="T9" fmla="*/ 12 h 16"/>
                <a:gd name="T10" fmla="*/ 13 w 15"/>
                <a:gd name="T11" fmla="*/ 14 h 16"/>
                <a:gd name="T12" fmla="*/ 15 w 15"/>
                <a:gd name="T13" fmla="*/ 13 h 16"/>
                <a:gd name="T14" fmla="*/ 14 w 15"/>
                <a:gd name="T15" fmla="*/ 9 h 16"/>
                <a:gd name="T16" fmla="*/ 11 w 15"/>
                <a:gd name="T17" fmla="*/ 6 h 16"/>
                <a:gd name="T18" fmla="*/ 12 w 15"/>
                <a:gd name="T19" fmla="*/ 6 h 16"/>
                <a:gd name="T20" fmla="*/ 14 w 15"/>
                <a:gd name="T21" fmla="*/ 4 h 16"/>
                <a:gd name="T22" fmla="*/ 10 w 15"/>
                <a:gd name="T23" fmla="*/ 4 h 16"/>
                <a:gd name="T24" fmla="*/ 12 w 15"/>
                <a:gd name="T25" fmla="*/ 7 h 16"/>
                <a:gd name="T26" fmla="*/ 11 w 15"/>
                <a:gd name="T27" fmla="*/ 8 h 16"/>
                <a:gd name="T28" fmla="*/ 8 w 15"/>
                <a:gd name="T29" fmla="*/ 6 h 16"/>
                <a:gd name="T30" fmla="*/ 8 w 15"/>
                <a:gd name="T31" fmla="*/ 5 h 16"/>
                <a:gd name="T32" fmla="*/ 8 w 15"/>
                <a:gd name="T33" fmla="*/ 3 h 16"/>
                <a:gd name="T34" fmla="*/ 7 w 15"/>
                <a:gd name="T35" fmla="*/ 0 h 16"/>
                <a:gd name="T36" fmla="*/ 3 w 15"/>
                <a:gd name="T37" fmla="*/ 4 h 16"/>
                <a:gd name="T38" fmla="*/ 5 w 15"/>
                <a:gd name="T39" fmla="*/ 5 h 16"/>
                <a:gd name="T40" fmla="*/ 4 w 15"/>
                <a:gd name="T41" fmla="*/ 6 h 16"/>
                <a:gd name="T42" fmla="*/ 5 w 15"/>
                <a:gd name="T43" fmla="*/ 6 h 16"/>
                <a:gd name="T44" fmla="*/ 4 w 15"/>
                <a:gd name="T45" fmla="*/ 7 h 16"/>
                <a:gd name="T46" fmla="*/ 2 w 15"/>
                <a:gd name="T47" fmla="*/ 6 h 16"/>
                <a:gd name="T48" fmla="*/ 1 w 15"/>
                <a:gd name="T49" fmla="*/ 6 h 16"/>
                <a:gd name="T50" fmla="*/ 1 w 15"/>
                <a:gd name="T51" fmla="*/ 7 h 16"/>
                <a:gd name="T52" fmla="*/ 3 w 15"/>
                <a:gd name="T53" fmla="*/ 8 h 16"/>
                <a:gd name="T54" fmla="*/ 3 w 15"/>
                <a:gd name="T55" fmla="*/ 10 h 16"/>
                <a:gd name="T56" fmla="*/ 2 w 15"/>
                <a:gd name="T57" fmla="*/ 11 h 16"/>
                <a:gd name="T58" fmla="*/ 1 w 15"/>
                <a:gd name="T59" fmla="*/ 12 h 16"/>
                <a:gd name="T60" fmla="*/ 2 w 15"/>
                <a:gd name="T61" fmla="*/ 12 h 16"/>
                <a:gd name="T62" fmla="*/ 3 w 15"/>
                <a:gd name="T63" fmla="*/ 12 h 16"/>
                <a:gd name="T64" fmla="*/ 3 w 15"/>
                <a:gd name="T65" fmla="*/ 11 h 16"/>
                <a:gd name="T66" fmla="*/ 6 w 15"/>
                <a:gd name="T67" fmla="*/ 10 h 16"/>
                <a:gd name="T68" fmla="*/ 6 w 15"/>
                <a:gd name="T69" fmla="*/ 12 h 16"/>
                <a:gd name="T70" fmla="*/ 8 w 15"/>
                <a:gd name="T7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16">
                  <a:moveTo>
                    <a:pt x="8" y="16"/>
                  </a:moveTo>
                  <a:cubicBezTo>
                    <a:pt x="10" y="14"/>
                    <a:pt x="10" y="14"/>
                    <a:pt x="10" y="14"/>
                  </a:cubicBezTo>
                  <a:cubicBezTo>
                    <a:pt x="10" y="14"/>
                    <a:pt x="10" y="14"/>
                    <a:pt x="10" y="14"/>
                  </a:cubicBezTo>
                  <a:cubicBezTo>
                    <a:pt x="10" y="13"/>
                    <a:pt x="9" y="13"/>
                    <a:pt x="9" y="13"/>
                  </a:cubicBezTo>
                  <a:cubicBezTo>
                    <a:pt x="8" y="12"/>
                    <a:pt x="8" y="12"/>
                    <a:pt x="8" y="12"/>
                  </a:cubicBezTo>
                  <a:cubicBezTo>
                    <a:pt x="9" y="11"/>
                    <a:pt x="9" y="11"/>
                    <a:pt x="9" y="11"/>
                  </a:cubicBezTo>
                  <a:cubicBezTo>
                    <a:pt x="9" y="11"/>
                    <a:pt x="9" y="11"/>
                    <a:pt x="10" y="11"/>
                  </a:cubicBezTo>
                  <a:cubicBezTo>
                    <a:pt x="12" y="11"/>
                    <a:pt x="12" y="10"/>
                    <a:pt x="12" y="10"/>
                  </a:cubicBezTo>
                  <a:cubicBezTo>
                    <a:pt x="12" y="10"/>
                    <a:pt x="12" y="10"/>
                    <a:pt x="12" y="11"/>
                  </a:cubicBezTo>
                  <a:cubicBezTo>
                    <a:pt x="12" y="11"/>
                    <a:pt x="14" y="12"/>
                    <a:pt x="14" y="12"/>
                  </a:cubicBezTo>
                  <a:cubicBezTo>
                    <a:pt x="14" y="12"/>
                    <a:pt x="14" y="12"/>
                    <a:pt x="14" y="12"/>
                  </a:cubicBezTo>
                  <a:cubicBezTo>
                    <a:pt x="13" y="14"/>
                    <a:pt x="13" y="14"/>
                    <a:pt x="13" y="14"/>
                  </a:cubicBezTo>
                  <a:cubicBezTo>
                    <a:pt x="13" y="14"/>
                    <a:pt x="13" y="14"/>
                    <a:pt x="14" y="14"/>
                  </a:cubicBezTo>
                  <a:cubicBezTo>
                    <a:pt x="14" y="14"/>
                    <a:pt x="15" y="13"/>
                    <a:pt x="15" y="13"/>
                  </a:cubicBezTo>
                  <a:cubicBezTo>
                    <a:pt x="15" y="11"/>
                    <a:pt x="15" y="11"/>
                    <a:pt x="15" y="11"/>
                  </a:cubicBezTo>
                  <a:cubicBezTo>
                    <a:pt x="15" y="11"/>
                    <a:pt x="14" y="10"/>
                    <a:pt x="14" y="9"/>
                  </a:cubicBezTo>
                  <a:cubicBezTo>
                    <a:pt x="14" y="8"/>
                    <a:pt x="14" y="7"/>
                    <a:pt x="13" y="7"/>
                  </a:cubicBezTo>
                  <a:cubicBezTo>
                    <a:pt x="12" y="6"/>
                    <a:pt x="11" y="7"/>
                    <a:pt x="11" y="6"/>
                  </a:cubicBezTo>
                  <a:cubicBezTo>
                    <a:pt x="10" y="6"/>
                    <a:pt x="10" y="4"/>
                    <a:pt x="11" y="4"/>
                  </a:cubicBezTo>
                  <a:cubicBezTo>
                    <a:pt x="11" y="4"/>
                    <a:pt x="12" y="5"/>
                    <a:pt x="12" y="6"/>
                  </a:cubicBezTo>
                  <a:cubicBezTo>
                    <a:pt x="13" y="6"/>
                    <a:pt x="14" y="6"/>
                    <a:pt x="14" y="5"/>
                  </a:cubicBezTo>
                  <a:cubicBezTo>
                    <a:pt x="14" y="4"/>
                    <a:pt x="14" y="4"/>
                    <a:pt x="14" y="4"/>
                  </a:cubicBezTo>
                  <a:cubicBezTo>
                    <a:pt x="14" y="4"/>
                    <a:pt x="14" y="5"/>
                    <a:pt x="13" y="5"/>
                  </a:cubicBezTo>
                  <a:cubicBezTo>
                    <a:pt x="11" y="4"/>
                    <a:pt x="11" y="3"/>
                    <a:pt x="10" y="4"/>
                  </a:cubicBezTo>
                  <a:cubicBezTo>
                    <a:pt x="10" y="4"/>
                    <a:pt x="10" y="6"/>
                    <a:pt x="10" y="6"/>
                  </a:cubicBezTo>
                  <a:cubicBezTo>
                    <a:pt x="11" y="7"/>
                    <a:pt x="12" y="7"/>
                    <a:pt x="12" y="7"/>
                  </a:cubicBezTo>
                  <a:cubicBezTo>
                    <a:pt x="13" y="8"/>
                    <a:pt x="13" y="9"/>
                    <a:pt x="13" y="9"/>
                  </a:cubicBezTo>
                  <a:cubicBezTo>
                    <a:pt x="13" y="9"/>
                    <a:pt x="12" y="9"/>
                    <a:pt x="11" y="8"/>
                  </a:cubicBezTo>
                  <a:cubicBezTo>
                    <a:pt x="10" y="8"/>
                    <a:pt x="9" y="7"/>
                    <a:pt x="9" y="7"/>
                  </a:cubicBezTo>
                  <a:cubicBezTo>
                    <a:pt x="8" y="6"/>
                    <a:pt x="8" y="6"/>
                    <a:pt x="8" y="6"/>
                  </a:cubicBezTo>
                  <a:cubicBezTo>
                    <a:pt x="8" y="5"/>
                    <a:pt x="8" y="5"/>
                    <a:pt x="8" y="5"/>
                  </a:cubicBezTo>
                  <a:cubicBezTo>
                    <a:pt x="8" y="5"/>
                    <a:pt x="8" y="5"/>
                    <a:pt x="8" y="5"/>
                  </a:cubicBezTo>
                  <a:cubicBezTo>
                    <a:pt x="8" y="4"/>
                    <a:pt x="8" y="4"/>
                    <a:pt x="8" y="4"/>
                  </a:cubicBezTo>
                  <a:cubicBezTo>
                    <a:pt x="8" y="4"/>
                    <a:pt x="8" y="3"/>
                    <a:pt x="8" y="3"/>
                  </a:cubicBezTo>
                  <a:cubicBezTo>
                    <a:pt x="8" y="3"/>
                    <a:pt x="7" y="3"/>
                    <a:pt x="7" y="2"/>
                  </a:cubicBezTo>
                  <a:cubicBezTo>
                    <a:pt x="7" y="2"/>
                    <a:pt x="7" y="0"/>
                    <a:pt x="7" y="0"/>
                  </a:cubicBezTo>
                  <a:cubicBezTo>
                    <a:pt x="7" y="0"/>
                    <a:pt x="6" y="2"/>
                    <a:pt x="6" y="2"/>
                  </a:cubicBezTo>
                  <a:cubicBezTo>
                    <a:pt x="5" y="3"/>
                    <a:pt x="3" y="3"/>
                    <a:pt x="3" y="4"/>
                  </a:cubicBezTo>
                  <a:cubicBezTo>
                    <a:pt x="4" y="4"/>
                    <a:pt x="4" y="5"/>
                    <a:pt x="4" y="5"/>
                  </a:cubicBezTo>
                  <a:cubicBezTo>
                    <a:pt x="4" y="5"/>
                    <a:pt x="5" y="5"/>
                    <a:pt x="5" y="5"/>
                  </a:cubicBezTo>
                  <a:cubicBezTo>
                    <a:pt x="5" y="5"/>
                    <a:pt x="5" y="5"/>
                    <a:pt x="5" y="5"/>
                  </a:cubicBezTo>
                  <a:cubicBezTo>
                    <a:pt x="5" y="5"/>
                    <a:pt x="4" y="5"/>
                    <a:pt x="4" y="6"/>
                  </a:cubicBezTo>
                  <a:cubicBezTo>
                    <a:pt x="4" y="6"/>
                    <a:pt x="5" y="6"/>
                    <a:pt x="5" y="6"/>
                  </a:cubicBezTo>
                  <a:cubicBezTo>
                    <a:pt x="5" y="6"/>
                    <a:pt x="5" y="6"/>
                    <a:pt x="5" y="6"/>
                  </a:cubicBezTo>
                  <a:cubicBezTo>
                    <a:pt x="5" y="7"/>
                    <a:pt x="5" y="7"/>
                    <a:pt x="5" y="7"/>
                  </a:cubicBezTo>
                  <a:cubicBezTo>
                    <a:pt x="4" y="7"/>
                    <a:pt x="4" y="7"/>
                    <a:pt x="4" y="7"/>
                  </a:cubicBezTo>
                  <a:cubicBezTo>
                    <a:pt x="4" y="7"/>
                    <a:pt x="3" y="5"/>
                    <a:pt x="2" y="5"/>
                  </a:cubicBezTo>
                  <a:cubicBezTo>
                    <a:pt x="2" y="5"/>
                    <a:pt x="2" y="6"/>
                    <a:pt x="2" y="6"/>
                  </a:cubicBezTo>
                  <a:cubicBezTo>
                    <a:pt x="2" y="6"/>
                    <a:pt x="1" y="6"/>
                    <a:pt x="1" y="6"/>
                  </a:cubicBezTo>
                  <a:cubicBezTo>
                    <a:pt x="1" y="6"/>
                    <a:pt x="1" y="6"/>
                    <a:pt x="1" y="6"/>
                  </a:cubicBezTo>
                  <a:cubicBezTo>
                    <a:pt x="0" y="7"/>
                    <a:pt x="0" y="7"/>
                    <a:pt x="0" y="7"/>
                  </a:cubicBezTo>
                  <a:cubicBezTo>
                    <a:pt x="1" y="7"/>
                    <a:pt x="1" y="7"/>
                    <a:pt x="1" y="7"/>
                  </a:cubicBezTo>
                  <a:cubicBezTo>
                    <a:pt x="1" y="8"/>
                    <a:pt x="1" y="8"/>
                    <a:pt x="1" y="8"/>
                  </a:cubicBezTo>
                  <a:cubicBezTo>
                    <a:pt x="1" y="8"/>
                    <a:pt x="2" y="8"/>
                    <a:pt x="3" y="8"/>
                  </a:cubicBezTo>
                  <a:cubicBezTo>
                    <a:pt x="3" y="8"/>
                    <a:pt x="4" y="9"/>
                    <a:pt x="4" y="9"/>
                  </a:cubicBezTo>
                  <a:cubicBezTo>
                    <a:pt x="4" y="9"/>
                    <a:pt x="4" y="10"/>
                    <a:pt x="3" y="10"/>
                  </a:cubicBezTo>
                  <a:cubicBezTo>
                    <a:pt x="3" y="10"/>
                    <a:pt x="2" y="10"/>
                    <a:pt x="2" y="10"/>
                  </a:cubicBezTo>
                  <a:cubicBezTo>
                    <a:pt x="2" y="11"/>
                    <a:pt x="2" y="11"/>
                    <a:pt x="2" y="11"/>
                  </a:cubicBezTo>
                  <a:cubicBezTo>
                    <a:pt x="2" y="11"/>
                    <a:pt x="2" y="11"/>
                    <a:pt x="2" y="11"/>
                  </a:cubicBezTo>
                  <a:cubicBezTo>
                    <a:pt x="2" y="11"/>
                    <a:pt x="1" y="12"/>
                    <a:pt x="1" y="12"/>
                  </a:cubicBezTo>
                  <a:cubicBezTo>
                    <a:pt x="2" y="12"/>
                    <a:pt x="2" y="12"/>
                    <a:pt x="2" y="12"/>
                  </a:cubicBezTo>
                  <a:cubicBezTo>
                    <a:pt x="2" y="12"/>
                    <a:pt x="2" y="12"/>
                    <a:pt x="2" y="12"/>
                  </a:cubicBezTo>
                  <a:cubicBezTo>
                    <a:pt x="3" y="12"/>
                    <a:pt x="3" y="12"/>
                    <a:pt x="3" y="12"/>
                  </a:cubicBezTo>
                  <a:cubicBezTo>
                    <a:pt x="3" y="12"/>
                    <a:pt x="3" y="12"/>
                    <a:pt x="3" y="12"/>
                  </a:cubicBezTo>
                  <a:cubicBezTo>
                    <a:pt x="3" y="12"/>
                    <a:pt x="3" y="12"/>
                    <a:pt x="3" y="12"/>
                  </a:cubicBezTo>
                  <a:cubicBezTo>
                    <a:pt x="3" y="11"/>
                    <a:pt x="3" y="11"/>
                    <a:pt x="3" y="11"/>
                  </a:cubicBezTo>
                  <a:cubicBezTo>
                    <a:pt x="3" y="11"/>
                    <a:pt x="5" y="11"/>
                    <a:pt x="5" y="10"/>
                  </a:cubicBezTo>
                  <a:cubicBezTo>
                    <a:pt x="6" y="10"/>
                    <a:pt x="6" y="10"/>
                    <a:pt x="6" y="10"/>
                  </a:cubicBezTo>
                  <a:cubicBezTo>
                    <a:pt x="7" y="10"/>
                    <a:pt x="7" y="10"/>
                    <a:pt x="7" y="10"/>
                  </a:cubicBezTo>
                  <a:cubicBezTo>
                    <a:pt x="7" y="10"/>
                    <a:pt x="6" y="11"/>
                    <a:pt x="6" y="12"/>
                  </a:cubicBezTo>
                  <a:cubicBezTo>
                    <a:pt x="7" y="12"/>
                    <a:pt x="8" y="14"/>
                    <a:pt x="8" y="14"/>
                  </a:cubicBezTo>
                  <a:cubicBezTo>
                    <a:pt x="8" y="14"/>
                    <a:pt x="8" y="15"/>
                    <a:pt x="8" y="15"/>
                  </a:cubicBezTo>
                  <a:cubicBezTo>
                    <a:pt x="8" y="15"/>
                    <a:pt x="8" y="16"/>
                    <a:pt x="8" y="16"/>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00" name="Freeform 568"/>
            <p:cNvSpPr>
              <a:spLocks/>
            </p:cNvSpPr>
            <p:nvPr/>
          </p:nvSpPr>
          <p:spPr bwMode="auto">
            <a:xfrm>
              <a:off x="3432176" y="6243637"/>
              <a:ext cx="7938" cy="3175"/>
            </a:xfrm>
            <a:custGeom>
              <a:avLst/>
              <a:gdLst>
                <a:gd name="T0" fmla="*/ 0 w 2"/>
                <a:gd name="T1" fmla="*/ 0 h 1"/>
                <a:gd name="T2" fmla="*/ 1 w 2"/>
                <a:gd name="T3" fmla="*/ 0 h 1"/>
                <a:gd name="T4" fmla="*/ 2 w 2"/>
                <a:gd name="T5" fmla="*/ 1 h 1"/>
                <a:gd name="T6" fmla="*/ 2 w 2"/>
                <a:gd name="T7" fmla="*/ 0 h 1"/>
                <a:gd name="T8" fmla="*/ 1 w 2"/>
                <a:gd name="T9" fmla="*/ 0 h 1"/>
                <a:gd name="T10" fmla="*/ 0 w 2"/>
                <a:gd name="T11" fmla="*/ 0 h 1"/>
                <a:gd name="T12" fmla="*/ 0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0"/>
                  </a:moveTo>
                  <a:cubicBezTo>
                    <a:pt x="0" y="0"/>
                    <a:pt x="0" y="0"/>
                    <a:pt x="1" y="0"/>
                  </a:cubicBezTo>
                  <a:cubicBezTo>
                    <a:pt x="1" y="0"/>
                    <a:pt x="2" y="1"/>
                    <a:pt x="2" y="1"/>
                  </a:cubicBezTo>
                  <a:cubicBezTo>
                    <a:pt x="2" y="1"/>
                    <a:pt x="2" y="0"/>
                    <a:pt x="2" y="0"/>
                  </a:cubicBezTo>
                  <a:cubicBezTo>
                    <a:pt x="2" y="0"/>
                    <a:pt x="1" y="0"/>
                    <a:pt x="1" y="0"/>
                  </a:cubicBezTo>
                  <a:cubicBezTo>
                    <a:pt x="1"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01" name="Freeform 569"/>
            <p:cNvSpPr>
              <a:spLocks/>
            </p:cNvSpPr>
            <p:nvPr/>
          </p:nvSpPr>
          <p:spPr bwMode="auto">
            <a:xfrm>
              <a:off x="3432176" y="6234112"/>
              <a:ext cx="12700" cy="4763"/>
            </a:xfrm>
            <a:custGeom>
              <a:avLst/>
              <a:gdLst>
                <a:gd name="T0" fmla="*/ 0 w 3"/>
                <a:gd name="T1" fmla="*/ 1 h 1"/>
                <a:gd name="T2" fmla="*/ 1 w 3"/>
                <a:gd name="T3" fmla="*/ 1 h 1"/>
                <a:gd name="T4" fmla="*/ 3 w 3"/>
                <a:gd name="T5" fmla="*/ 1 h 1"/>
                <a:gd name="T6" fmla="*/ 3 w 3"/>
                <a:gd name="T7" fmla="*/ 1 h 1"/>
                <a:gd name="T8" fmla="*/ 1 w 3"/>
                <a:gd name="T9" fmla="*/ 0 h 1"/>
                <a:gd name="T10" fmla="*/ 0 w 3"/>
                <a:gd name="T11" fmla="*/ 0 h 1"/>
                <a:gd name="T12" fmla="*/ 0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0" y="1"/>
                  </a:moveTo>
                  <a:cubicBezTo>
                    <a:pt x="1" y="1"/>
                    <a:pt x="1" y="1"/>
                    <a:pt x="1" y="1"/>
                  </a:cubicBezTo>
                  <a:cubicBezTo>
                    <a:pt x="2" y="1"/>
                    <a:pt x="3" y="1"/>
                    <a:pt x="3" y="1"/>
                  </a:cubicBezTo>
                  <a:cubicBezTo>
                    <a:pt x="3" y="1"/>
                    <a:pt x="3" y="1"/>
                    <a:pt x="3" y="1"/>
                  </a:cubicBezTo>
                  <a:cubicBezTo>
                    <a:pt x="3" y="0"/>
                    <a:pt x="2" y="0"/>
                    <a:pt x="1" y="0"/>
                  </a:cubicBezTo>
                  <a:cubicBezTo>
                    <a:pt x="1" y="0"/>
                    <a:pt x="1" y="0"/>
                    <a:pt x="0" y="0"/>
                  </a:cubicBezTo>
                  <a:cubicBezTo>
                    <a:pt x="0" y="0"/>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02" name="Freeform 570"/>
            <p:cNvSpPr>
              <a:spLocks/>
            </p:cNvSpPr>
            <p:nvPr/>
          </p:nvSpPr>
          <p:spPr bwMode="auto">
            <a:xfrm>
              <a:off x="3444876" y="6224587"/>
              <a:ext cx="4763" cy="4763"/>
            </a:xfrm>
            <a:custGeom>
              <a:avLst/>
              <a:gdLst>
                <a:gd name="T0" fmla="*/ 1 w 1"/>
                <a:gd name="T1" fmla="*/ 1 h 1"/>
                <a:gd name="T2" fmla="*/ 1 w 1"/>
                <a:gd name="T3" fmla="*/ 0 h 1"/>
                <a:gd name="T4" fmla="*/ 0 w 1"/>
                <a:gd name="T5" fmla="*/ 0 h 1"/>
                <a:gd name="T6" fmla="*/ 0 w 1"/>
                <a:gd name="T7" fmla="*/ 0 h 1"/>
                <a:gd name="T8" fmla="*/ 1 w 1"/>
                <a:gd name="T9" fmla="*/ 0 h 1"/>
                <a:gd name="T10" fmla="*/ 1 w 1"/>
                <a:gd name="T11" fmla="*/ 1 h 1"/>
                <a:gd name="T12" fmla="*/ 1 w 1"/>
                <a:gd name="T13" fmla="*/ 1 h 1"/>
                <a:gd name="T14" fmla="*/ 1 w 1"/>
                <a:gd name="T15" fmla="*/ 1 h 1"/>
                <a:gd name="T16" fmla="*/ 1 w 1"/>
                <a:gd name="T17" fmla="*/ 1 h 1"/>
                <a:gd name="T18" fmla="*/ 1 w 1"/>
                <a:gd name="T19" fmla="*/ 1 h 1"/>
                <a:gd name="T20" fmla="*/ 1 w 1"/>
                <a:gd name="T2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1">
                  <a:moveTo>
                    <a:pt x="1" y="1"/>
                  </a:moveTo>
                  <a:cubicBezTo>
                    <a:pt x="1" y="1"/>
                    <a:pt x="1" y="0"/>
                    <a:pt x="1" y="0"/>
                  </a:cubicBezTo>
                  <a:cubicBezTo>
                    <a:pt x="1" y="0"/>
                    <a:pt x="0" y="0"/>
                    <a:pt x="0" y="0"/>
                  </a:cubicBezTo>
                  <a:cubicBezTo>
                    <a:pt x="0" y="0"/>
                    <a:pt x="0" y="0"/>
                    <a:pt x="0" y="0"/>
                  </a:cubicBezTo>
                  <a:cubicBezTo>
                    <a:pt x="0"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03" name="Freeform 571"/>
            <p:cNvSpPr>
              <a:spLocks/>
            </p:cNvSpPr>
            <p:nvPr/>
          </p:nvSpPr>
          <p:spPr bwMode="auto">
            <a:xfrm>
              <a:off x="3444876" y="6215062"/>
              <a:ext cx="4763" cy="4763"/>
            </a:xfrm>
            <a:custGeom>
              <a:avLst/>
              <a:gdLst>
                <a:gd name="T0" fmla="*/ 1 w 1"/>
                <a:gd name="T1" fmla="*/ 1 h 1"/>
                <a:gd name="T2" fmla="*/ 1 w 1"/>
                <a:gd name="T3" fmla="*/ 1 h 1"/>
                <a:gd name="T4" fmla="*/ 0 w 1"/>
                <a:gd name="T5" fmla="*/ 0 h 1"/>
                <a:gd name="T6" fmla="*/ 0 w 1"/>
                <a:gd name="T7" fmla="*/ 1 h 1"/>
                <a:gd name="T8" fmla="*/ 1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0" y="0"/>
                    <a:pt x="0" y="0"/>
                    <a:pt x="0" y="0"/>
                  </a:cubicBezTo>
                  <a:cubicBezTo>
                    <a:pt x="0" y="0"/>
                    <a:pt x="0" y="1"/>
                    <a:pt x="0" y="1"/>
                  </a:cubicBezTo>
                  <a:cubicBezTo>
                    <a:pt x="0" y="1"/>
                    <a:pt x="0" y="1"/>
                    <a:pt x="1" y="1"/>
                  </a:cubicBezTo>
                  <a:cubicBezTo>
                    <a:pt x="1" y="1"/>
                    <a:pt x="1" y="1"/>
                    <a:pt x="1" y="1"/>
                  </a:cubicBezTo>
                  <a:cubicBezTo>
                    <a:pt x="1"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04" name="Freeform 572"/>
            <p:cNvSpPr>
              <a:spLocks/>
            </p:cNvSpPr>
            <p:nvPr/>
          </p:nvSpPr>
          <p:spPr bwMode="auto">
            <a:xfrm>
              <a:off x="3444876" y="6243637"/>
              <a:ext cx="9525" cy="7938"/>
            </a:xfrm>
            <a:custGeom>
              <a:avLst/>
              <a:gdLst>
                <a:gd name="T0" fmla="*/ 0 w 2"/>
                <a:gd name="T1" fmla="*/ 1 h 2"/>
                <a:gd name="T2" fmla="*/ 1 w 2"/>
                <a:gd name="T3" fmla="*/ 0 h 2"/>
                <a:gd name="T4" fmla="*/ 1 w 2"/>
                <a:gd name="T5" fmla="*/ 0 h 2"/>
                <a:gd name="T6" fmla="*/ 1 w 2"/>
                <a:gd name="T7" fmla="*/ 0 h 2"/>
                <a:gd name="T8" fmla="*/ 1 w 2"/>
                <a:gd name="T9" fmla="*/ 0 h 2"/>
                <a:gd name="T10" fmla="*/ 1 w 2"/>
                <a:gd name="T11" fmla="*/ 0 h 2"/>
                <a:gd name="T12" fmla="*/ 1 w 2"/>
                <a:gd name="T13" fmla="*/ 0 h 2"/>
                <a:gd name="T14" fmla="*/ 1 w 2"/>
                <a:gd name="T15" fmla="*/ 0 h 2"/>
                <a:gd name="T16" fmla="*/ 1 w 2"/>
                <a:gd name="T17" fmla="*/ 0 h 2"/>
                <a:gd name="T18" fmla="*/ 1 w 2"/>
                <a:gd name="T19" fmla="*/ 1 h 2"/>
                <a:gd name="T20" fmla="*/ 2 w 2"/>
                <a:gd name="T21" fmla="*/ 2 h 2"/>
                <a:gd name="T22" fmla="*/ 2 w 2"/>
                <a:gd name="T23" fmla="*/ 2 h 2"/>
                <a:gd name="T24" fmla="*/ 1 w 2"/>
                <a:gd name="T25" fmla="*/ 0 h 2"/>
                <a:gd name="T26" fmla="*/ 1 w 2"/>
                <a:gd name="T27" fmla="*/ 0 h 2"/>
                <a:gd name="T28" fmla="*/ 1 w 2"/>
                <a:gd name="T29" fmla="*/ 0 h 2"/>
                <a:gd name="T30" fmla="*/ 1 w 2"/>
                <a:gd name="T31" fmla="*/ 0 h 2"/>
                <a:gd name="T32" fmla="*/ 1 w 2"/>
                <a:gd name="T33" fmla="*/ 0 h 2"/>
                <a:gd name="T34" fmla="*/ 0 w 2"/>
                <a:gd name="T35" fmla="*/ 0 h 2"/>
                <a:gd name="T36" fmla="*/ 0 w 2"/>
                <a:gd name="T37" fmla="*/ 0 h 2"/>
                <a:gd name="T38" fmla="*/ 0 w 2"/>
                <a:gd name="T3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2">
                  <a:moveTo>
                    <a:pt x="0" y="1"/>
                  </a:moveTo>
                  <a:cubicBezTo>
                    <a:pt x="0" y="1"/>
                    <a:pt x="0" y="1"/>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1"/>
                  </a:cubicBezTo>
                  <a:cubicBezTo>
                    <a:pt x="1" y="1"/>
                    <a:pt x="1" y="2"/>
                    <a:pt x="2" y="2"/>
                  </a:cubicBezTo>
                  <a:cubicBezTo>
                    <a:pt x="2" y="2"/>
                    <a:pt x="2" y="2"/>
                    <a:pt x="2" y="2"/>
                  </a:cubicBezTo>
                  <a:cubicBezTo>
                    <a:pt x="1" y="1"/>
                    <a:pt x="1" y="1"/>
                    <a:pt x="1" y="0"/>
                  </a:cubicBezTo>
                  <a:cubicBezTo>
                    <a:pt x="1" y="0"/>
                    <a:pt x="1" y="0"/>
                    <a:pt x="1" y="0"/>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cubicBezTo>
                    <a:pt x="0" y="0"/>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05" name="Freeform 573"/>
            <p:cNvSpPr>
              <a:spLocks/>
            </p:cNvSpPr>
            <p:nvPr/>
          </p:nvSpPr>
          <p:spPr bwMode="auto">
            <a:xfrm>
              <a:off x="3398838" y="6243637"/>
              <a:ext cx="23813" cy="12700"/>
            </a:xfrm>
            <a:custGeom>
              <a:avLst/>
              <a:gdLst>
                <a:gd name="T0" fmla="*/ 0 w 15"/>
                <a:gd name="T1" fmla="*/ 0 h 8"/>
                <a:gd name="T2" fmla="*/ 6 w 15"/>
                <a:gd name="T3" fmla="*/ 0 h 8"/>
                <a:gd name="T4" fmla="*/ 15 w 15"/>
                <a:gd name="T5" fmla="*/ 5 h 8"/>
                <a:gd name="T6" fmla="*/ 12 w 15"/>
                <a:gd name="T7" fmla="*/ 8 h 8"/>
                <a:gd name="T8" fmla="*/ 3 w 15"/>
                <a:gd name="T9" fmla="*/ 5 h 8"/>
                <a:gd name="T10" fmla="*/ 0 w 15"/>
                <a:gd name="T11" fmla="*/ 0 h 8"/>
              </a:gdLst>
              <a:ahLst/>
              <a:cxnLst>
                <a:cxn ang="0">
                  <a:pos x="T0" y="T1"/>
                </a:cxn>
                <a:cxn ang="0">
                  <a:pos x="T2" y="T3"/>
                </a:cxn>
                <a:cxn ang="0">
                  <a:pos x="T4" y="T5"/>
                </a:cxn>
                <a:cxn ang="0">
                  <a:pos x="T6" y="T7"/>
                </a:cxn>
                <a:cxn ang="0">
                  <a:pos x="T8" y="T9"/>
                </a:cxn>
                <a:cxn ang="0">
                  <a:pos x="T10" y="T11"/>
                </a:cxn>
              </a:cxnLst>
              <a:rect l="0" t="0" r="r" b="b"/>
              <a:pathLst>
                <a:path w="15" h="8">
                  <a:moveTo>
                    <a:pt x="0" y="0"/>
                  </a:moveTo>
                  <a:lnTo>
                    <a:pt x="6" y="0"/>
                  </a:lnTo>
                  <a:lnTo>
                    <a:pt x="15" y="5"/>
                  </a:lnTo>
                  <a:lnTo>
                    <a:pt x="12" y="8"/>
                  </a:lnTo>
                  <a:lnTo>
                    <a:pt x="3" y="5"/>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06" name="Freeform 574"/>
            <p:cNvSpPr>
              <a:spLocks/>
            </p:cNvSpPr>
            <p:nvPr/>
          </p:nvSpPr>
          <p:spPr bwMode="auto">
            <a:xfrm>
              <a:off x="3398838" y="6243637"/>
              <a:ext cx="23813" cy="12700"/>
            </a:xfrm>
            <a:custGeom>
              <a:avLst/>
              <a:gdLst>
                <a:gd name="T0" fmla="*/ 0 w 15"/>
                <a:gd name="T1" fmla="*/ 0 h 8"/>
                <a:gd name="T2" fmla="*/ 6 w 15"/>
                <a:gd name="T3" fmla="*/ 0 h 8"/>
                <a:gd name="T4" fmla="*/ 15 w 15"/>
                <a:gd name="T5" fmla="*/ 5 h 8"/>
                <a:gd name="T6" fmla="*/ 12 w 15"/>
                <a:gd name="T7" fmla="*/ 8 h 8"/>
                <a:gd name="T8" fmla="*/ 3 w 15"/>
                <a:gd name="T9" fmla="*/ 5 h 8"/>
                <a:gd name="T10" fmla="*/ 0 w 15"/>
                <a:gd name="T11" fmla="*/ 0 h 8"/>
              </a:gdLst>
              <a:ahLst/>
              <a:cxnLst>
                <a:cxn ang="0">
                  <a:pos x="T0" y="T1"/>
                </a:cxn>
                <a:cxn ang="0">
                  <a:pos x="T2" y="T3"/>
                </a:cxn>
                <a:cxn ang="0">
                  <a:pos x="T4" y="T5"/>
                </a:cxn>
                <a:cxn ang="0">
                  <a:pos x="T6" y="T7"/>
                </a:cxn>
                <a:cxn ang="0">
                  <a:pos x="T8" y="T9"/>
                </a:cxn>
                <a:cxn ang="0">
                  <a:pos x="T10" y="T11"/>
                </a:cxn>
              </a:cxnLst>
              <a:rect l="0" t="0" r="r" b="b"/>
              <a:pathLst>
                <a:path w="15" h="8">
                  <a:moveTo>
                    <a:pt x="0" y="0"/>
                  </a:moveTo>
                  <a:lnTo>
                    <a:pt x="6" y="0"/>
                  </a:lnTo>
                  <a:lnTo>
                    <a:pt x="15" y="5"/>
                  </a:lnTo>
                  <a:lnTo>
                    <a:pt x="12" y="8"/>
                  </a:lnTo>
                  <a:lnTo>
                    <a:pt x="3"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07" name="Freeform 575"/>
            <p:cNvSpPr>
              <a:spLocks/>
            </p:cNvSpPr>
            <p:nvPr/>
          </p:nvSpPr>
          <p:spPr bwMode="auto">
            <a:xfrm>
              <a:off x="3398838" y="6243637"/>
              <a:ext cx="23813" cy="12700"/>
            </a:xfrm>
            <a:custGeom>
              <a:avLst/>
              <a:gdLst>
                <a:gd name="T0" fmla="*/ 0 w 5"/>
                <a:gd name="T1" fmla="*/ 0 h 3"/>
                <a:gd name="T2" fmla="*/ 2 w 5"/>
                <a:gd name="T3" fmla="*/ 0 h 3"/>
                <a:gd name="T4" fmla="*/ 2 w 5"/>
                <a:gd name="T5" fmla="*/ 0 h 3"/>
                <a:gd name="T6" fmla="*/ 5 w 5"/>
                <a:gd name="T7" fmla="*/ 2 h 3"/>
                <a:gd name="T8" fmla="*/ 5 w 5"/>
                <a:gd name="T9" fmla="*/ 2 h 3"/>
                <a:gd name="T10" fmla="*/ 4 w 5"/>
                <a:gd name="T11" fmla="*/ 3 h 3"/>
                <a:gd name="T12" fmla="*/ 4 w 5"/>
                <a:gd name="T13" fmla="*/ 3 h 3"/>
                <a:gd name="T14" fmla="*/ 2 w 5"/>
                <a:gd name="T15" fmla="*/ 2 h 3"/>
                <a:gd name="T16" fmla="*/ 1 w 5"/>
                <a:gd name="T17" fmla="*/ 2 h 3"/>
                <a:gd name="T18" fmla="*/ 1 w 5"/>
                <a:gd name="T19" fmla="*/ 2 h 3"/>
                <a:gd name="T20" fmla="*/ 1 w 5"/>
                <a:gd name="T21" fmla="*/ 2 h 3"/>
                <a:gd name="T22" fmla="*/ 1 w 5"/>
                <a:gd name="T23" fmla="*/ 1 h 3"/>
                <a:gd name="T24" fmla="*/ 0 w 5"/>
                <a:gd name="T25" fmla="*/ 0 h 3"/>
                <a:gd name="T26" fmla="*/ 0 w 5"/>
                <a:gd name="T27" fmla="*/ 0 h 3"/>
                <a:gd name="T28" fmla="*/ 1 w 5"/>
                <a:gd name="T29" fmla="*/ 2 h 3"/>
                <a:gd name="T30" fmla="*/ 1 w 5"/>
                <a:gd name="T31" fmla="*/ 2 h 3"/>
                <a:gd name="T32" fmla="*/ 2 w 5"/>
                <a:gd name="T33" fmla="*/ 2 h 3"/>
                <a:gd name="T34" fmla="*/ 3 w 5"/>
                <a:gd name="T35" fmla="*/ 3 h 3"/>
                <a:gd name="T36" fmla="*/ 4 w 5"/>
                <a:gd name="T37" fmla="*/ 3 h 3"/>
                <a:gd name="T38" fmla="*/ 4 w 5"/>
                <a:gd name="T39" fmla="*/ 3 h 3"/>
                <a:gd name="T40" fmla="*/ 5 w 5"/>
                <a:gd name="T41" fmla="*/ 2 h 3"/>
                <a:gd name="T42" fmla="*/ 5 w 5"/>
                <a:gd name="T43" fmla="*/ 2 h 3"/>
                <a:gd name="T44" fmla="*/ 3 w 5"/>
                <a:gd name="T45" fmla="*/ 1 h 3"/>
                <a:gd name="T46" fmla="*/ 2 w 5"/>
                <a:gd name="T47" fmla="*/ 0 h 3"/>
                <a:gd name="T48" fmla="*/ 2 w 5"/>
                <a:gd name="T49" fmla="*/ 0 h 3"/>
                <a:gd name="T50" fmla="*/ 2 w 5"/>
                <a:gd name="T51" fmla="*/ 0 h 3"/>
                <a:gd name="T52" fmla="*/ 0 w 5"/>
                <a:gd name="T53" fmla="*/ 0 h 3"/>
                <a:gd name="T54" fmla="*/ 0 w 5"/>
                <a:gd name="T5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 h="3">
                  <a:moveTo>
                    <a:pt x="0" y="0"/>
                  </a:moveTo>
                  <a:cubicBezTo>
                    <a:pt x="1" y="0"/>
                    <a:pt x="1" y="0"/>
                    <a:pt x="2" y="0"/>
                  </a:cubicBezTo>
                  <a:cubicBezTo>
                    <a:pt x="2" y="0"/>
                    <a:pt x="2" y="0"/>
                    <a:pt x="2" y="0"/>
                  </a:cubicBezTo>
                  <a:cubicBezTo>
                    <a:pt x="3" y="1"/>
                    <a:pt x="4" y="1"/>
                    <a:pt x="5" y="2"/>
                  </a:cubicBezTo>
                  <a:cubicBezTo>
                    <a:pt x="5" y="2"/>
                    <a:pt x="5" y="2"/>
                    <a:pt x="5" y="2"/>
                  </a:cubicBezTo>
                  <a:cubicBezTo>
                    <a:pt x="4" y="2"/>
                    <a:pt x="4" y="2"/>
                    <a:pt x="4" y="3"/>
                  </a:cubicBezTo>
                  <a:cubicBezTo>
                    <a:pt x="4" y="3"/>
                    <a:pt x="4" y="3"/>
                    <a:pt x="4" y="3"/>
                  </a:cubicBezTo>
                  <a:cubicBezTo>
                    <a:pt x="4" y="2"/>
                    <a:pt x="3" y="2"/>
                    <a:pt x="2" y="2"/>
                  </a:cubicBezTo>
                  <a:cubicBezTo>
                    <a:pt x="2" y="2"/>
                    <a:pt x="2" y="2"/>
                    <a:pt x="1" y="2"/>
                  </a:cubicBezTo>
                  <a:cubicBezTo>
                    <a:pt x="1" y="2"/>
                    <a:pt x="1" y="2"/>
                    <a:pt x="1" y="2"/>
                  </a:cubicBezTo>
                  <a:cubicBezTo>
                    <a:pt x="1" y="2"/>
                    <a:pt x="1" y="2"/>
                    <a:pt x="1" y="2"/>
                  </a:cubicBezTo>
                  <a:cubicBezTo>
                    <a:pt x="1" y="1"/>
                    <a:pt x="1" y="1"/>
                    <a:pt x="1" y="1"/>
                  </a:cubicBezTo>
                  <a:cubicBezTo>
                    <a:pt x="1" y="1"/>
                    <a:pt x="0" y="0"/>
                    <a:pt x="0" y="0"/>
                  </a:cubicBezTo>
                  <a:cubicBezTo>
                    <a:pt x="0" y="0"/>
                    <a:pt x="0" y="0"/>
                    <a:pt x="0" y="0"/>
                  </a:cubicBezTo>
                  <a:cubicBezTo>
                    <a:pt x="0" y="1"/>
                    <a:pt x="1" y="1"/>
                    <a:pt x="1" y="2"/>
                  </a:cubicBezTo>
                  <a:cubicBezTo>
                    <a:pt x="1" y="2"/>
                    <a:pt x="1" y="2"/>
                    <a:pt x="1" y="2"/>
                  </a:cubicBezTo>
                  <a:cubicBezTo>
                    <a:pt x="2" y="2"/>
                    <a:pt x="2" y="2"/>
                    <a:pt x="2" y="2"/>
                  </a:cubicBezTo>
                  <a:cubicBezTo>
                    <a:pt x="2" y="2"/>
                    <a:pt x="3" y="2"/>
                    <a:pt x="3" y="3"/>
                  </a:cubicBezTo>
                  <a:cubicBezTo>
                    <a:pt x="4" y="3"/>
                    <a:pt x="4" y="3"/>
                    <a:pt x="4" y="3"/>
                  </a:cubicBezTo>
                  <a:cubicBezTo>
                    <a:pt x="4" y="3"/>
                    <a:pt x="4" y="3"/>
                    <a:pt x="4" y="3"/>
                  </a:cubicBezTo>
                  <a:cubicBezTo>
                    <a:pt x="5" y="3"/>
                    <a:pt x="5" y="2"/>
                    <a:pt x="5" y="2"/>
                  </a:cubicBezTo>
                  <a:cubicBezTo>
                    <a:pt x="5" y="2"/>
                    <a:pt x="5" y="2"/>
                    <a:pt x="5" y="2"/>
                  </a:cubicBezTo>
                  <a:cubicBezTo>
                    <a:pt x="4" y="1"/>
                    <a:pt x="4" y="1"/>
                    <a:pt x="3" y="1"/>
                  </a:cubicBezTo>
                  <a:cubicBezTo>
                    <a:pt x="3" y="0"/>
                    <a:pt x="2" y="0"/>
                    <a:pt x="2" y="0"/>
                  </a:cubicBezTo>
                  <a:cubicBezTo>
                    <a:pt x="2" y="0"/>
                    <a:pt x="2" y="0"/>
                    <a:pt x="2" y="0"/>
                  </a:cubicBezTo>
                  <a:cubicBezTo>
                    <a:pt x="2" y="0"/>
                    <a:pt x="2" y="0"/>
                    <a:pt x="2" y="0"/>
                  </a:cubicBezTo>
                  <a:cubicBezTo>
                    <a:pt x="1" y="0"/>
                    <a:pt x="1"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08" name="Freeform 576"/>
            <p:cNvSpPr>
              <a:spLocks/>
            </p:cNvSpPr>
            <p:nvPr/>
          </p:nvSpPr>
          <p:spPr bwMode="auto">
            <a:xfrm>
              <a:off x="3427413" y="6256337"/>
              <a:ext cx="7938" cy="4763"/>
            </a:xfrm>
            <a:custGeom>
              <a:avLst/>
              <a:gdLst>
                <a:gd name="T0" fmla="*/ 0 w 2"/>
                <a:gd name="T1" fmla="*/ 1 h 1"/>
                <a:gd name="T2" fmla="*/ 1 w 2"/>
                <a:gd name="T3" fmla="*/ 1 h 1"/>
                <a:gd name="T4" fmla="*/ 2 w 2"/>
                <a:gd name="T5" fmla="*/ 1 h 1"/>
                <a:gd name="T6" fmla="*/ 2 w 2"/>
                <a:gd name="T7" fmla="*/ 0 h 1"/>
                <a:gd name="T8" fmla="*/ 0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cubicBezTo>
                    <a:pt x="1" y="1"/>
                    <a:pt x="1" y="1"/>
                    <a:pt x="1" y="1"/>
                  </a:cubicBezTo>
                  <a:cubicBezTo>
                    <a:pt x="1" y="1"/>
                    <a:pt x="2" y="1"/>
                    <a:pt x="2" y="1"/>
                  </a:cubicBezTo>
                  <a:cubicBezTo>
                    <a:pt x="2" y="1"/>
                    <a:pt x="2" y="0"/>
                    <a:pt x="2" y="0"/>
                  </a:cubicBezTo>
                  <a:cubicBezTo>
                    <a:pt x="0" y="0"/>
                    <a:pt x="0" y="0"/>
                    <a:pt x="0" y="0"/>
                  </a:cubicBezTo>
                  <a:cubicBezTo>
                    <a:pt x="0" y="1"/>
                    <a:pt x="0" y="1"/>
                    <a:pt x="0" y="1"/>
                  </a:cubicBezTo>
                </a:path>
              </a:pathLst>
            </a:custGeom>
            <a:solidFill>
              <a:srgbClr val="7736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09" name="Freeform 577"/>
            <p:cNvSpPr>
              <a:spLocks/>
            </p:cNvSpPr>
            <p:nvPr/>
          </p:nvSpPr>
          <p:spPr bwMode="auto">
            <a:xfrm>
              <a:off x="3422651" y="6256337"/>
              <a:ext cx="12700" cy="4763"/>
            </a:xfrm>
            <a:custGeom>
              <a:avLst/>
              <a:gdLst>
                <a:gd name="T0" fmla="*/ 1 w 3"/>
                <a:gd name="T1" fmla="*/ 1 h 1"/>
                <a:gd name="T2" fmla="*/ 2 w 3"/>
                <a:gd name="T3" fmla="*/ 1 h 1"/>
                <a:gd name="T4" fmla="*/ 2 w 3"/>
                <a:gd name="T5" fmla="*/ 1 h 1"/>
                <a:gd name="T6" fmla="*/ 2 w 3"/>
                <a:gd name="T7" fmla="*/ 1 h 1"/>
                <a:gd name="T8" fmla="*/ 3 w 3"/>
                <a:gd name="T9" fmla="*/ 1 h 1"/>
                <a:gd name="T10" fmla="*/ 3 w 3"/>
                <a:gd name="T11" fmla="*/ 0 h 1"/>
                <a:gd name="T12" fmla="*/ 3 w 3"/>
                <a:gd name="T13" fmla="*/ 0 h 1"/>
                <a:gd name="T14" fmla="*/ 2 w 3"/>
                <a:gd name="T15" fmla="*/ 0 h 1"/>
                <a:gd name="T16" fmla="*/ 1 w 3"/>
                <a:gd name="T17" fmla="*/ 0 h 1"/>
                <a:gd name="T18" fmla="*/ 1 w 3"/>
                <a:gd name="T19" fmla="*/ 0 h 1"/>
                <a:gd name="T20" fmla="*/ 1 w 3"/>
                <a:gd name="T21" fmla="*/ 1 h 1"/>
                <a:gd name="T22" fmla="*/ 2 w 3"/>
                <a:gd name="T23" fmla="*/ 0 h 1"/>
                <a:gd name="T24" fmla="*/ 1 w 3"/>
                <a:gd name="T25" fmla="*/ 0 h 1"/>
                <a:gd name="T26" fmla="*/ 3 w 3"/>
                <a:gd name="T27" fmla="*/ 1 h 1"/>
                <a:gd name="T28" fmla="*/ 3 w 3"/>
                <a:gd name="T29" fmla="*/ 0 h 1"/>
                <a:gd name="T30" fmla="*/ 3 w 3"/>
                <a:gd name="T31" fmla="*/ 1 h 1"/>
                <a:gd name="T32" fmla="*/ 2 w 3"/>
                <a:gd name="T33" fmla="*/ 1 h 1"/>
                <a:gd name="T34" fmla="*/ 2 w 3"/>
                <a:gd name="T35" fmla="*/ 1 h 1"/>
                <a:gd name="T36" fmla="*/ 2 w 3"/>
                <a:gd name="T37" fmla="*/ 1 h 1"/>
                <a:gd name="T38" fmla="*/ 2 w 3"/>
                <a:gd name="T39" fmla="*/ 1 h 1"/>
                <a:gd name="T40" fmla="*/ 1 w 3"/>
                <a:gd name="T41" fmla="*/ 0 h 1"/>
                <a:gd name="T42" fmla="*/ 1 w 3"/>
                <a:gd name="T4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1">
                  <a:moveTo>
                    <a:pt x="1" y="1"/>
                  </a:moveTo>
                  <a:cubicBezTo>
                    <a:pt x="1" y="1"/>
                    <a:pt x="2" y="1"/>
                    <a:pt x="2" y="1"/>
                  </a:cubicBezTo>
                  <a:cubicBezTo>
                    <a:pt x="2" y="1"/>
                    <a:pt x="2" y="1"/>
                    <a:pt x="2" y="1"/>
                  </a:cubicBezTo>
                  <a:cubicBezTo>
                    <a:pt x="2" y="1"/>
                    <a:pt x="2" y="1"/>
                    <a:pt x="2" y="1"/>
                  </a:cubicBezTo>
                  <a:cubicBezTo>
                    <a:pt x="3" y="1"/>
                    <a:pt x="3" y="1"/>
                    <a:pt x="3" y="1"/>
                  </a:cubicBezTo>
                  <a:cubicBezTo>
                    <a:pt x="3" y="1"/>
                    <a:pt x="3" y="1"/>
                    <a:pt x="3" y="0"/>
                  </a:cubicBezTo>
                  <a:cubicBezTo>
                    <a:pt x="3" y="0"/>
                    <a:pt x="3" y="0"/>
                    <a:pt x="3" y="0"/>
                  </a:cubicBezTo>
                  <a:cubicBezTo>
                    <a:pt x="2" y="0"/>
                    <a:pt x="2" y="0"/>
                    <a:pt x="2" y="0"/>
                  </a:cubicBezTo>
                  <a:cubicBezTo>
                    <a:pt x="1" y="0"/>
                    <a:pt x="1" y="0"/>
                    <a:pt x="1" y="0"/>
                  </a:cubicBezTo>
                  <a:cubicBezTo>
                    <a:pt x="1" y="0"/>
                    <a:pt x="1" y="0"/>
                    <a:pt x="1" y="0"/>
                  </a:cubicBezTo>
                  <a:cubicBezTo>
                    <a:pt x="0" y="1"/>
                    <a:pt x="1" y="1"/>
                    <a:pt x="1" y="1"/>
                  </a:cubicBezTo>
                  <a:cubicBezTo>
                    <a:pt x="1" y="0"/>
                    <a:pt x="1" y="0"/>
                    <a:pt x="2" y="0"/>
                  </a:cubicBezTo>
                  <a:cubicBezTo>
                    <a:pt x="1" y="0"/>
                    <a:pt x="1" y="0"/>
                    <a:pt x="1" y="0"/>
                  </a:cubicBezTo>
                  <a:cubicBezTo>
                    <a:pt x="2" y="0"/>
                    <a:pt x="2" y="0"/>
                    <a:pt x="3" y="1"/>
                  </a:cubicBezTo>
                  <a:cubicBezTo>
                    <a:pt x="3" y="1"/>
                    <a:pt x="3" y="0"/>
                    <a:pt x="3" y="0"/>
                  </a:cubicBezTo>
                  <a:cubicBezTo>
                    <a:pt x="3" y="1"/>
                    <a:pt x="3" y="1"/>
                    <a:pt x="3" y="1"/>
                  </a:cubicBezTo>
                  <a:cubicBezTo>
                    <a:pt x="3" y="1"/>
                    <a:pt x="2" y="1"/>
                    <a:pt x="2" y="1"/>
                  </a:cubicBezTo>
                  <a:cubicBezTo>
                    <a:pt x="2" y="1"/>
                    <a:pt x="2" y="1"/>
                    <a:pt x="2" y="1"/>
                  </a:cubicBezTo>
                  <a:cubicBezTo>
                    <a:pt x="2" y="1"/>
                    <a:pt x="2" y="1"/>
                    <a:pt x="2" y="1"/>
                  </a:cubicBezTo>
                  <a:cubicBezTo>
                    <a:pt x="2" y="1"/>
                    <a:pt x="2" y="1"/>
                    <a:pt x="2" y="1"/>
                  </a:cubicBezTo>
                  <a:cubicBezTo>
                    <a:pt x="2" y="1"/>
                    <a:pt x="1" y="1"/>
                    <a:pt x="1" y="0"/>
                  </a:cubicBezTo>
                  <a:cubicBezTo>
                    <a:pt x="1" y="0"/>
                    <a:pt x="0"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10" name="Freeform 578"/>
            <p:cNvSpPr>
              <a:spLocks/>
            </p:cNvSpPr>
            <p:nvPr/>
          </p:nvSpPr>
          <p:spPr bwMode="auto">
            <a:xfrm>
              <a:off x="3422651" y="6280150"/>
              <a:ext cx="26988" cy="28575"/>
            </a:xfrm>
            <a:custGeom>
              <a:avLst/>
              <a:gdLst>
                <a:gd name="T0" fmla="*/ 2 w 6"/>
                <a:gd name="T1" fmla="*/ 6 h 6"/>
                <a:gd name="T2" fmla="*/ 5 w 6"/>
                <a:gd name="T3" fmla="*/ 2 h 6"/>
                <a:gd name="T4" fmla="*/ 5 w 6"/>
                <a:gd name="T5" fmla="*/ 2 h 6"/>
                <a:gd name="T6" fmla="*/ 5 w 6"/>
                <a:gd name="T7" fmla="*/ 2 h 6"/>
                <a:gd name="T8" fmla="*/ 5 w 6"/>
                <a:gd name="T9" fmla="*/ 2 h 6"/>
                <a:gd name="T10" fmla="*/ 5 w 6"/>
                <a:gd name="T11" fmla="*/ 1 h 6"/>
                <a:gd name="T12" fmla="*/ 5 w 6"/>
                <a:gd name="T13" fmla="*/ 0 h 6"/>
                <a:gd name="T14" fmla="*/ 4 w 6"/>
                <a:gd name="T15" fmla="*/ 0 h 6"/>
                <a:gd name="T16" fmla="*/ 4 w 6"/>
                <a:gd name="T17" fmla="*/ 0 h 6"/>
                <a:gd name="T18" fmla="*/ 4 w 6"/>
                <a:gd name="T19" fmla="*/ 1 h 6"/>
                <a:gd name="T20" fmla="*/ 4 w 6"/>
                <a:gd name="T21" fmla="*/ 1 h 6"/>
                <a:gd name="T22" fmla="*/ 3 w 6"/>
                <a:gd name="T23" fmla="*/ 1 h 6"/>
                <a:gd name="T24" fmla="*/ 3 w 6"/>
                <a:gd name="T25" fmla="*/ 1 h 6"/>
                <a:gd name="T26" fmla="*/ 3 w 6"/>
                <a:gd name="T27" fmla="*/ 2 h 6"/>
                <a:gd name="T28" fmla="*/ 3 w 6"/>
                <a:gd name="T29" fmla="*/ 2 h 6"/>
                <a:gd name="T30" fmla="*/ 2 w 6"/>
                <a:gd name="T31" fmla="*/ 2 h 6"/>
                <a:gd name="T32" fmla="*/ 2 w 6"/>
                <a:gd name="T33" fmla="*/ 2 h 6"/>
                <a:gd name="T34" fmla="*/ 2 w 6"/>
                <a:gd name="T35" fmla="*/ 3 h 6"/>
                <a:gd name="T36" fmla="*/ 2 w 6"/>
                <a:gd name="T37" fmla="*/ 3 h 6"/>
                <a:gd name="T38" fmla="*/ 0 w 6"/>
                <a:gd name="T39" fmla="*/ 3 h 6"/>
                <a:gd name="T40" fmla="*/ 0 w 6"/>
                <a:gd name="T41" fmla="*/ 3 h 6"/>
                <a:gd name="T42" fmla="*/ 0 w 6"/>
                <a:gd name="T43" fmla="*/ 4 h 6"/>
                <a:gd name="T44" fmla="*/ 0 w 6"/>
                <a:gd name="T45" fmla="*/ 4 h 6"/>
                <a:gd name="T46" fmla="*/ 1 w 6"/>
                <a:gd name="T47" fmla="*/ 4 h 6"/>
                <a:gd name="T48" fmla="*/ 1 w 6"/>
                <a:gd name="T49" fmla="*/ 4 h 6"/>
                <a:gd name="T50" fmla="*/ 0 w 6"/>
                <a:gd name="T51" fmla="*/ 4 h 6"/>
                <a:gd name="T52" fmla="*/ 0 w 6"/>
                <a:gd name="T53" fmla="*/ 5 h 6"/>
                <a:gd name="T54" fmla="*/ 0 w 6"/>
                <a:gd name="T55" fmla="*/ 5 h 6"/>
                <a:gd name="T56" fmla="*/ 1 w 6"/>
                <a:gd name="T57" fmla="*/ 5 h 6"/>
                <a:gd name="T58" fmla="*/ 2 w 6"/>
                <a:gd name="T59" fmla="*/ 6 h 6"/>
                <a:gd name="T60" fmla="*/ 2 w 6"/>
                <a:gd name="T61" fmla="*/ 5 h 6"/>
                <a:gd name="T62" fmla="*/ 1 w 6"/>
                <a:gd name="T63" fmla="*/ 5 h 6"/>
                <a:gd name="T64" fmla="*/ 0 w 6"/>
                <a:gd name="T65" fmla="*/ 5 h 6"/>
                <a:gd name="T66" fmla="*/ 0 w 6"/>
                <a:gd name="T67" fmla="*/ 5 h 6"/>
                <a:gd name="T68" fmla="*/ 1 w 6"/>
                <a:gd name="T69" fmla="*/ 4 h 6"/>
                <a:gd name="T70" fmla="*/ 1 w 6"/>
                <a:gd name="T71" fmla="*/ 4 h 6"/>
                <a:gd name="T72" fmla="*/ 1 w 6"/>
                <a:gd name="T73" fmla="*/ 4 h 6"/>
                <a:gd name="T74" fmla="*/ 0 w 6"/>
                <a:gd name="T75" fmla="*/ 3 h 6"/>
                <a:gd name="T76" fmla="*/ 0 w 6"/>
                <a:gd name="T77" fmla="*/ 4 h 6"/>
                <a:gd name="T78" fmla="*/ 0 w 6"/>
                <a:gd name="T79" fmla="*/ 3 h 6"/>
                <a:gd name="T80" fmla="*/ 0 w 6"/>
                <a:gd name="T81" fmla="*/ 3 h 6"/>
                <a:gd name="T82" fmla="*/ 2 w 6"/>
                <a:gd name="T83" fmla="*/ 3 h 6"/>
                <a:gd name="T84" fmla="*/ 2 w 6"/>
                <a:gd name="T85" fmla="*/ 3 h 6"/>
                <a:gd name="T86" fmla="*/ 2 w 6"/>
                <a:gd name="T87" fmla="*/ 2 h 6"/>
                <a:gd name="T88" fmla="*/ 2 w 6"/>
                <a:gd name="T89" fmla="*/ 2 h 6"/>
                <a:gd name="T90" fmla="*/ 3 w 6"/>
                <a:gd name="T91" fmla="*/ 2 h 6"/>
                <a:gd name="T92" fmla="*/ 3 w 6"/>
                <a:gd name="T93" fmla="*/ 2 h 6"/>
                <a:gd name="T94" fmla="*/ 3 w 6"/>
                <a:gd name="T95" fmla="*/ 1 h 6"/>
                <a:gd name="T96" fmla="*/ 3 w 6"/>
                <a:gd name="T97" fmla="*/ 1 h 6"/>
                <a:gd name="T98" fmla="*/ 4 w 6"/>
                <a:gd name="T99" fmla="*/ 1 h 6"/>
                <a:gd name="T100" fmla="*/ 4 w 6"/>
                <a:gd name="T101" fmla="*/ 1 h 6"/>
                <a:gd name="T102" fmla="*/ 4 w 6"/>
                <a:gd name="T103" fmla="*/ 1 h 6"/>
                <a:gd name="T104" fmla="*/ 4 w 6"/>
                <a:gd name="T105" fmla="*/ 1 h 6"/>
                <a:gd name="T106" fmla="*/ 5 w 6"/>
                <a:gd name="T107" fmla="*/ 1 h 6"/>
                <a:gd name="T108" fmla="*/ 5 w 6"/>
                <a:gd name="T109" fmla="*/ 1 h 6"/>
                <a:gd name="T110" fmla="*/ 5 w 6"/>
                <a:gd name="T111" fmla="*/ 2 h 6"/>
                <a:gd name="T112" fmla="*/ 5 w 6"/>
                <a:gd name="T113" fmla="*/ 2 h 6"/>
                <a:gd name="T114" fmla="*/ 5 w 6"/>
                <a:gd name="T115" fmla="*/ 2 h 6"/>
                <a:gd name="T116" fmla="*/ 3 w 6"/>
                <a:gd name="T117" fmla="*/ 4 h 6"/>
                <a:gd name="T118" fmla="*/ 2 w 6"/>
                <a:gd name="T119" fmla="*/ 5 h 6"/>
                <a:gd name="T120" fmla="*/ 2 w 6"/>
                <a:gd name="T1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6">
                  <a:moveTo>
                    <a:pt x="2" y="6"/>
                  </a:moveTo>
                  <a:cubicBezTo>
                    <a:pt x="3" y="4"/>
                    <a:pt x="4" y="3"/>
                    <a:pt x="5" y="2"/>
                  </a:cubicBezTo>
                  <a:cubicBezTo>
                    <a:pt x="5" y="2"/>
                    <a:pt x="5" y="2"/>
                    <a:pt x="5" y="2"/>
                  </a:cubicBezTo>
                  <a:cubicBezTo>
                    <a:pt x="5" y="2"/>
                    <a:pt x="5" y="2"/>
                    <a:pt x="5" y="2"/>
                  </a:cubicBezTo>
                  <a:cubicBezTo>
                    <a:pt x="5" y="2"/>
                    <a:pt x="5" y="2"/>
                    <a:pt x="5" y="2"/>
                  </a:cubicBezTo>
                  <a:cubicBezTo>
                    <a:pt x="5" y="1"/>
                    <a:pt x="6" y="1"/>
                    <a:pt x="5" y="1"/>
                  </a:cubicBezTo>
                  <a:cubicBezTo>
                    <a:pt x="5" y="1"/>
                    <a:pt x="5" y="1"/>
                    <a:pt x="5" y="0"/>
                  </a:cubicBezTo>
                  <a:cubicBezTo>
                    <a:pt x="5" y="0"/>
                    <a:pt x="4" y="0"/>
                    <a:pt x="4" y="0"/>
                  </a:cubicBezTo>
                  <a:cubicBezTo>
                    <a:pt x="4" y="0"/>
                    <a:pt x="4" y="0"/>
                    <a:pt x="4" y="0"/>
                  </a:cubicBezTo>
                  <a:cubicBezTo>
                    <a:pt x="4" y="1"/>
                    <a:pt x="4" y="1"/>
                    <a:pt x="4" y="1"/>
                  </a:cubicBezTo>
                  <a:cubicBezTo>
                    <a:pt x="4" y="1"/>
                    <a:pt x="4" y="1"/>
                    <a:pt x="4" y="1"/>
                  </a:cubicBezTo>
                  <a:cubicBezTo>
                    <a:pt x="4" y="1"/>
                    <a:pt x="3" y="1"/>
                    <a:pt x="3" y="1"/>
                  </a:cubicBezTo>
                  <a:cubicBezTo>
                    <a:pt x="3" y="1"/>
                    <a:pt x="3" y="1"/>
                    <a:pt x="3" y="1"/>
                  </a:cubicBezTo>
                  <a:cubicBezTo>
                    <a:pt x="3" y="1"/>
                    <a:pt x="3" y="2"/>
                    <a:pt x="3" y="2"/>
                  </a:cubicBezTo>
                  <a:cubicBezTo>
                    <a:pt x="3" y="2"/>
                    <a:pt x="3" y="2"/>
                    <a:pt x="3" y="2"/>
                  </a:cubicBezTo>
                  <a:cubicBezTo>
                    <a:pt x="2" y="2"/>
                    <a:pt x="2" y="2"/>
                    <a:pt x="2" y="2"/>
                  </a:cubicBezTo>
                  <a:cubicBezTo>
                    <a:pt x="2" y="2"/>
                    <a:pt x="2" y="2"/>
                    <a:pt x="2" y="2"/>
                  </a:cubicBezTo>
                  <a:cubicBezTo>
                    <a:pt x="2" y="2"/>
                    <a:pt x="2" y="3"/>
                    <a:pt x="2" y="3"/>
                  </a:cubicBezTo>
                  <a:cubicBezTo>
                    <a:pt x="2" y="3"/>
                    <a:pt x="2" y="3"/>
                    <a:pt x="2" y="3"/>
                  </a:cubicBezTo>
                  <a:cubicBezTo>
                    <a:pt x="1" y="3"/>
                    <a:pt x="1" y="3"/>
                    <a:pt x="0" y="3"/>
                  </a:cubicBezTo>
                  <a:cubicBezTo>
                    <a:pt x="0" y="3"/>
                    <a:pt x="0" y="3"/>
                    <a:pt x="0" y="3"/>
                  </a:cubicBezTo>
                  <a:cubicBezTo>
                    <a:pt x="0" y="3"/>
                    <a:pt x="0" y="3"/>
                    <a:pt x="0" y="4"/>
                  </a:cubicBezTo>
                  <a:cubicBezTo>
                    <a:pt x="0" y="4"/>
                    <a:pt x="0" y="4"/>
                    <a:pt x="0" y="4"/>
                  </a:cubicBezTo>
                  <a:cubicBezTo>
                    <a:pt x="0" y="4"/>
                    <a:pt x="1" y="4"/>
                    <a:pt x="1" y="4"/>
                  </a:cubicBezTo>
                  <a:cubicBezTo>
                    <a:pt x="1" y="4"/>
                    <a:pt x="1" y="4"/>
                    <a:pt x="1" y="4"/>
                  </a:cubicBezTo>
                  <a:cubicBezTo>
                    <a:pt x="1" y="4"/>
                    <a:pt x="0" y="4"/>
                    <a:pt x="0" y="4"/>
                  </a:cubicBezTo>
                  <a:cubicBezTo>
                    <a:pt x="0" y="4"/>
                    <a:pt x="0" y="4"/>
                    <a:pt x="0" y="5"/>
                  </a:cubicBezTo>
                  <a:cubicBezTo>
                    <a:pt x="0" y="5"/>
                    <a:pt x="0" y="5"/>
                    <a:pt x="0" y="5"/>
                  </a:cubicBezTo>
                  <a:cubicBezTo>
                    <a:pt x="0" y="5"/>
                    <a:pt x="1" y="5"/>
                    <a:pt x="1" y="5"/>
                  </a:cubicBezTo>
                  <a:cubicBezTo>
                    <a:pt x="1" y="6"/>
                    <a:pt x="2" y="6"/>
                    <a:pt x="2" y="6"/>
                  </a:cubicBezTo>
                  <a:cubicBezTo>
                    <a:pt x="2" y="6"/>
                    <a:pt x="2" y="5"/>
                    <a:pt x="2" y="5"/>
                  </a:cubicBezTo>
                  <a:cubicBezTo>
                    <a:pt x="2" y="5"/>
                    <a:pt x="1" y="5"/>
                    <a:pt x="1" y="5"/>
                  </a:cubicBezTo>
                  <a:cubicBezTo>
                    <a:pt x="1" y="5"/>
                    <a:pt x="0" y="5"/>
                    <a:pt x="0" y="5"/>
                  </a:cubicBezTo>
                  <a:cubicBezTo>
                    <a:pt x="0" y="5"/>
                    <a:pt x="0" y="5"/>
                    <a:pt x="0" y="5"/>
                  </a:cubicBezTo>
                  <a:cubicBezTo>
                    <a:pt x="0" y="5"/>
                    <a:pt x="1" y="4"/>
                    <a:pt x="1" y="4"/>
                  </a:cubicBezTo>
                  <a:cubicBezTo>
                    <a:pt x="1" y="4"/>
                    <a:pt x="1" y="4"/>
                    <a:pt x="1" y="4"/>
                  </a:cubicBezTo>
                  <a:cubicBezTo>
                    <a:pt x="1" y="4"/>
                    <a:pt x="1" y="4"/>
                    <a:pt x="1" y="4"/>
                  </a:cubicBezTo>
                  <a:cubicBezTo>
                    <a:pt x="1" y="4"/>
                    <a:pt x="1" y="4"/>
                    <a:pt x="0" y="3"/>
                  </a:cubicBezTo>
                  <a:cubicBezTo>
                    <a:pt x="0" y="4"/>
                    <a:pt x="0" y="4"/>
                    <a:pt x="0" y="4"/>
                  </a:cubicBezTo>
                  <a:cubicBezTo>
                    <a:pt x="0" y="3"/>
                    <a:pt x="0" y="3"/>
                    <a:pt x="0" y="3"/>
                  </a:cubicBezTo>
                  <a:cubicBezTo>
                    <a:pt x="0" y="3"/>
                    <a:pt x="0" y="3"/>
                    <a:pt x="0" y="3"/>
                  </a:cubicBezTo>
                  <a:cubicBezTo>
                    <a:pt x="1" y="3"/>
                    <a:pt x="1" y="3"/>
                    <a:pt x="2" y="3"/>
                  </a:cubicBezTo>
                  <a:cubicBezTo>
                    <a:pt x="2" y="3"/>
                    <a:pt x="2" y="3"/>
                    <a:pt x="2" y="3"/>
                  </a:cubicBezTo>
                  <a:cubicBezTo>
                    <a:pt x="2" y="3"/>
                    <a:pt x="2" y="2"/>
                    <a:pt x="2" y="2"/>
                  </a:cubicBezTo>
                  <a:cubicBezTo>
                    <a:pt x="2" y="2"/>
                    <a:pt x="2" y="2"/>
                    <a:pt x="2" y="2"/>
                  </a:cubicBezTo>
                  <a:cubicBezTo>
                    <a:pt x="2" y="2"/>
                    <a:pt x="2" y="2"/>
                    <a:pt x="3" y="2"/>
                  </a:cubicBezTo>
                  <a:cubicBezTo>
                    <a:pt x="3" y="2"/>
                    <a:pt x="3" y="2"/>
                    <a:pt x="3" y="2"/>
                  </a:cubicBezTo>
                  <a:cubicBezTo>
                    <a:pt x="3" y="2"/>
                    <a:pt x="3" y="1"/>
                    <a:pt x="3" y="1"/>
                  </a:cubicBezTo>
                  <a:cubicBezTo>
                    <a:pt x="3" y="1"/>
                    <a:pt x="3" y="1"/>
                    <a:pt x="3" y="1"/>
                  </a:cubicBezTo>
                  <a:cubicBezTo>
                    <a:pt x="3" y="1"/>
                    <a:pt x="4" y="1"/>
                    <a:pt x="4" y="1"/>
                  </a:cubicBezTo>
                  <a:cubicBezTo>
                    <a:pt x="4" y="1"/>
                    <a:pt x="4" y="1"/>
                    <a:pt x="4" y="1"/>
                  </a:cubicBezTo>
                  <a:cubicBezTo>
                    <a:pt x="4" y="1"/>
                    <a:pt x="4" y="1"/>
                    <a:pt x="4" y="1"/>
                  </a:cubicBezTo>
                  <a:cubicBezTo>
                    <a:pt x="4" y="1"/>
                    <a:pt x="4" y="1"/>
                    <a:pt x="4" y="1"/>
                  </a:cubicBezTo>
                  <a:cubicBezTo>
                    <a:pt x="5" y="1"/>
                    <a:pt x="5" y="1"/>
                    <a:pt x="5" y="1"/>
                  </a:cubicBezTo>
                  <a:cubicBezTo>
                    <a:pt x="5" y="1"/>
                    <a:pt x="5" y="1"/>
                    <a:pt x="5" y="1"/>
                  </a:cubicBezTo>
                  <a:cubicBezTo>
                    <a:pt x="5" y="2"/>
                    <a:pt x="5" y="2"/>
                    <a:pt x="5" y="2"/>
                  </a:cubicBezTo>
                  <a:cubicBezTo>
                    <a:pt x="5" y="2"/>
                    <a:pt x="5" y="2"/>
                    <a:pt x="5" y="2"/>
                  </a:cubicBezTo>
                  <a:cubicBezTo>
                    <a:pt x="5" y="2"/>
                    <a:pt x="5" y="2"/>
                    <a:pt x="5" y="2"/>
                  </a:cubicBezTo>
                  <a:cubicBezTo>
                    <a:pt x="5" y="3"/>
                    <a:pt x="4" y="3"/>
                    <a:pt x="3" y="4"/>
                  </a:cubicBezTo>
                  <a:cubicBezTo>
                    <a:pt x="3" y="4"/>
                    <a:pt x="2" y="5"/>
                    <a:pt x="2" y="5"/>
                  </a:cubicBezTo>
                  <a:cubicBezTo>
                    <a:pt x="2" y="5"/>
                    <a:pt x="2" y="6"/>
                    <a:pt x="2" y="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11" name="Freeform 579"/>
            <p:cNvSpPr>
              <a:spLocks/>
            </p:cNvSpPr>
            <p:nvPr/>
          </p:nvSpPr>
          <p:spPr bwMode="auto">
            <a:xfrm>
              <a:off x="3427413" y="6299200"/>
              <a:ext cx="7938" cy="4763"/>
            </a:xfrm>
            <a:custGeom>
              <a:avLst/>
              <a:gdLst>
                <a:gd name="T0" fmla="*/ 0 w 2"/>
                <a:gd name="T1" fmla="*/ 0 h 1"/>
                <a:gd name="T2" fmla="*/ 1 w 2"/>
                <a:gd name="T3" fmla="*/ 1 h 1"/>
                <a:gd name="T4" fmla="*/ 1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1" y="0"/>
                    <a:pt x="1" y="1"/>
                  </a:cubicBezTo>
                  <a:cubicBezTo>
                    <a:pt x="1" y="1"/>
                    <a:pt x="2" y="1"/>
                    <a:pt x="1" y="1"/>
                  </a:cubicBezTo>
                  <a:cubicBezTo>
                    <a:pt x="1" y="0"/>
                    <a:pt x="1" y="0"/>
                    <a:pt x="0" y="0"/>
                  </a:cubicBezTo>
                  <a:cubicBezTo>
                    <a:pt x="0" y="0"/>
                    <a:pt x="0" y="0"/>
                    <a:pt x="0" y="0"/>
                  </a:cubicBezTo>
                </a:path>
              </a:pathLst>
            </a:custGeom>
            <a:solidFill>
              <a:srgbClr val="E430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12" name="Freeform 580"/>
            <p:cNvSpPr>
              <a:spLocks/>
            </p:cNvSpPr>
            <p:nvPr/>
          </p:nvSpPr>
          <p:spPr bwMode="auto">
            <a:xfrm>
              <a:off x="3427413" y="6294437"/>
              <a:ext cx="7938" cy="9525"/>
            </a:xfrm>
            <a:custGeom>
              <a:avLst/>
              <a:gdLst>
                <a:gd name="T0" fmla="*/ 1 w 2"/>
                <a:gd name="T1" fmla="*/ 0 h 2"/>
                <a:gd name="T2" fmla="*/ 2 w 2"/>
                <a:gd name="T3" fmla="*/ 1 h 2"/>
                <a:gd name="T4" fmla="*/ 2 w 2"/>
                <a:gd name="T5" fmla="*/ 1 h 2"/>
                <a:gd name="T6" fmla="*/ 1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1"/>
                    <a:pt x="2" y="1"/>
                  </a:cubicBezTo>
                  <a:cubicBezTo>
                    <a:pt x="2" y="2"/>
                    <a:pt x="2" y="1"/>
                    <a:pt x="2" y="1"/>
                  </a:cubicBezTo>
                  <a:cubicBezTo>
                    <a:pt x="2" y="1"/>
                    <a:pt x="1" y="0"/>
                    <a:pt x="1" y="0"/>
                  </a:cubicBezTo>
                  <a:cubicBezTo>
                    <a:pt x="1" y="0"/>
                    <a:pt x="0" y="0"/>
                    <a:pt x="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13" name="Freeform 581"/>
            <p:cNvSpPr>
              <a:spLocks/>
            </p:cNvSpPr>
            <p:nvPr/>
          </p:nvSpPr>
          <p:spPr bwMode="auto">
            <a:xfrm>
              <a:off x="3435351" y="6289675"/>
              <a:ext cx="4763" cy="9525"/>
            </a:xfrm>
            <a:custGeom>
              <a:avLst/>
              <a:gdLst>
                <a:gd name="T0" fmla="*/ 0 w 1"/>
                <a:gd name="T1" fmla="*/ 0 h 2"/>
                <a:gd name="T2" fmla="*/ 1 w 1"/>
                <a:gd name="T3" fmla="*/ 1 h 2"/>
                <a:gd name="T4" fmla="*/ 1 w 1"/>
                <a:gd name="T5" fmla="*/ 1 h 2"/>
                <a:gd name="T6" fmla="*/ 0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0" y="1"/>
                    <a:pt x="1" y="1"/>
                  </a:cubicBezTo>
                  <a:cubicBezTo>
                    <a:pt x="1" y="2"/>
                    <a:pt x="1" y="1"/>
                    <a:pt x="1" y="1"/>
                  </a:cubicBezTo>
                  <a:cubicBezTo>
                    <a:pt x="1" y="1"/>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14" name="Freeform 582"/>
            <p:cNvSpPr>
              <a:spLocks/>
            </p:cNvSpPr>
            <p:nvPr/>
          </p:nvSpPr>
          <p:spPr bwMode="auto">
            <a:xfrm>
              <a:off x="3440113" y="6280150"/>
              <a:ext cx="4763" cy="14288"/>
            </a:xfrm>
            <a:custGeom>
              <a:avLst/>
              <a:gdLst>
                <a:gd name="T0" fmla="*/ 0 w 1"/>
                <a:gd name="T1" fmla="*/ 1 h 3"/>
                <a:gd name="T2" fmla="*/ 0 w 1"/>
                <a:gd name="T3" fmla="*/ 2 h 3"/>
                <a:gd name="T4" fmla="*/ 0 w 1"/>
                <a:gd name="T5" fmla="*/ 3 h 3"/>
                <a:gd name="T6" fmla="*/ 1 w 1"/>
                <a:gd name="T7" fmla="*/ 3 h 3"/>
                <a:gd name="T8" fmla="*/ 0 w 1"/>
                <a:gd name="T9" fmla="*/ 2 h 3"/>
                <a:gd name="T10" fmla="*/ 0 w 1"/>
                <a:gd name="T11" fmla="*/ 1 h 3"/>
                <a:gd name="T12" fmla="*/ 0 w 1"/>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1"/>
                  </a:moveTo>
                  <a:cubicBezTo>
                    <a:pt x="0" y="1"/>
                    <a:pt x="0" y="1"/>
                    <a:pt x="0" y="2"/>
                  </a:cubicBezTo>
                  <a:cubicBezTo>
                    <a:pt x="0" y="2"/>
                    <a:pt x="0" y="3"/>
                    <a:pt x="0" y="3"/>
                  </a:cubicBezTo>
                  <a:cubicBezTo>
                    <a:pt x="1" y="3"/>
                    <a:pt x="1" y="3"/>
                    <a:pt x="1" y="3"/>
                  </a:cubicBezTo>
                  <a:cubicBezTo>
                    <a:pt x="0" y="2"/>
                    <a:pt x="0" y="2"/>
                    <a:pt x="0" y="2"/>
                  </a:cubicBezTo>
                  <a:cubicBezTo>
                    <a:pt x="0" y="1"/>
                    <a:pt x="0" y="1"/>
                    <a:pt x="0" y="1"/>
                  </a:cubicBezTo>
                  <a:cubicBezTo>
                    <a:pt x="0" y="0"/>
                    <a:pt x="0" y="0"/>
                    <a:pt x="0" y="1"/>
                  </a:cubicBezTo>
                </a:path>
              </a:pathLst>
            </a:custGeom>
            <a:solidFill>
              <a:srgbClr val="E430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15" name="Freeform 583"/>
            <p:cNvSpPr>
              <a:spLocks/>
            </p:cNvSpPr>
            <p:nvPr/>
          </p:nvSpPr>
          <p:spPr bwMode="auto">
            <a:xfrm>
              <a:off x="3432176" y="6289675"/>
              <a:ext cx="7938" cy="9525"/>
            </a:xfrm>
            <a:custGeom>
              <a:avLst/>
              <a:gdLst>
                <a:gd name="T0" fmla="*/ 2 w 2"/>
                <a:gd name="T1" fmla="*/ 1 h 2"/>
                <a:gd name="T2" fmla="*/ 1 w 2"/>
                <a:gd name="T3" fmla="*/ 0 h 2"/>
                <a:gd name="T4" fmla="*/ 0 w 2"/>
                <a:gd name="T5" fmla="*/ 0 h 2"/>
                <a:gd name="T6" fmla="*/ 0 w 2"/>
                <a:gd name="T7" fmla="*/ 0 h 2"/>
                <a:gd name="T8" fmla="*/ 0 w 2"/>
                <a:gd name="T9" fmla="*/ 0 h 2"/>
                <a:gd name="T10" fmla="*/ 0 w 2"/>
                <a:gd name="T11" fmla="*/ 0 h 2"/>
                <a:gd name="T12" fmla="*/ 0 w 2"/>
                <a:gd name="T13" fmla="*/ 0 h 2"/>
                <a:gd name="T14" fmla="*/ 0 w 2"/>
                <a:gd name="T15" fmla="*/ 0 h 2"/>
                <a:gd name="T16" fmla="*/ 0 w 2"/>
                <a:gd name="T17" fmla="*/ 0 h 2"/>
                <a:gd name="T18" fmla="*/ 1 w 2"/>
                <a:gd name="T19" fmla="*/ 1 h 2"/>
                <a:gd name="T20" fmla="*/ 2 w 2"/>
                <a:gd name="T21" fmla="*/ 1 h 2"/>
                <a:gd name="T22" fmla="*/ 2 w 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2" y="1"/>
                  </a:moveTo>
                  <a:cubicBezTo>
                    <a:pt x="2" y="1"/>
                    <a:pt x="1" y="1"/>
                    <a:pt x="1" y="0"/>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1" y="0"/>
                    <a:pt x="1" y="1"/>
                  </a:cubicBezTo>
                  <a:cubicBezTo>
                    <a:pt x="1" y="1"/>
                    <a:pt x="1" y="1"/>
                    <a:pt x="2" y="1"/>
                  </a:cubicBezTo>
                  <a:cubicBezTo>
                    <a:pt x="2" y="2"/>
                    <a:pt x="2" y="1"/>
                    <a:pt x="2"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16" name="Freeform 584"/>
            <p:cNvSpPr>
              <a:spLocks/>
            </p:cNvSpPr>
            <p:nvPr/>
          </p:nvSpPr>
          <p:spPr bwMode="auto">
            <a:xfrm>
              <a:off x="3432176" y="6289675"/>
              <a:ext cx="3175" cy="9525"/>
            </a:xfrm>
            <a:custGeom>
              <a:avLst/>
              <a:gdLst>
                <a:gd name="T0" fmla="*/ 1 w 1"/>
                <a:gd name="T1" fmla="*/ 2 h 2"/>
                <a:gd name="T2" fmla="*/ 1 w 1"/>
                <a:gd name="T3" fmla="*/ 2 h 2"/>
                <a:gd name="T4" fmla="*/ 0 w 1"/>
                <a:gd name="T5" fmla="*/ 0 h 2"/>
                <a:gd name="T6" fmla="*/ 0 w 1"/>
                <a:gd name="T7" fmla="*/ 0 h 2"/>
                <a:gd name="T8" fmla="*/ 0 w 1"/>
                <a:gd name="T9" fmla="*/ 2 h 2"/>
                <a:gd name="T10" fmla="*/ 1 w 1"/>
                <a:gd name="T11" fmla="*/ 2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2"/>
                    <a:pt x="1" y="2"/>
                    <a:pt x="1" y="2"/>
                  </a:cubicBezTo>
                  <a:cubicBezTo>
                    <a:pt x="0" y="1"/>
                    <a:pt x="0" y="1"/>
                    <a:pt x="0" y="0"/>
                  </a:cubicBezTo>
                  <a:cubicBezTo>
                    <a:pt x="0" y="0"/>
                    <a:pt x="0" y="0"/>
                    <a:pt x="0" y="0"/>
                  </a:cubicBezTo>
                  <a:cubicBezTo>
                    <a:pt x="0" y="1"/>
                    <a:pt x="0" y="1"/>
                    <a:pt x="0" y="2"/>
                  </a:cubicBezTo>
                  <a:cubicBezTo>
                    <a:pt x="1" y="2"/>
                    <a:pt x="1" y="2"/>
                    <a:pt x="1" y="2"/>
                  </a:cubicBezTo>
                  <a:cubicBezTo>
                    <a:pt x="1" y="2"/>
                    <a:pt x="1" y="2"/>
                    <a:pt x="1"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17" name="Freeform 585"/>
            <p:cNvSpPr>
              <a:spLocks/>
            </p:cNvSpPr>
            <p:nvPr/>
          </p:nvSpPr>
          <p:spPr bwMode="auto">
            <a:xfrm>
              <a:off x="3422651" y="6299200"/>
              <a:ext cx="9525" cy="4763"/>
            </a:xfrm>
            <a:custGeom>
              <a:avLst/>
              <a:gdLst>
                <a:gd name="T0" fmla="*/ 1 w 2"/>
                <a:gd name="T1" fmla="*/ 0 h 1"/>
                <a:gd name="T2" fmla="*/ 1 w 2"/>
                <a:gd name="T3" fmla="*/ 0 h 1"/>
                <a:gd name="T4" fmla="*/ 1 w 2"/>
                <a:gd name="T5" fmla="*/ 0 h 1"/>
                <a:gd name="T6" fmla="*/ 0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1" y="0"/>
                  </a:cubicBezTo>
                  <a:cubicBezTo>
                    <a:pt x="2" y="0"/>
                    <a:pt x="2" y="0"/>
                    <a:pt x="1" y="0"/>
                  </a:cubicBezTo>
                  <a:cubicBezTo>
                    <a:pt x="1" y="0"/>
                    <a:pt x="1" y="0"/>
                    <a:pt x="0" y="0"/>
                  </a:cubicBezTo>
                  <a:cubicBezTo>
                    <a:pt x="0" y="0"/>
                    <a:pt x="0" y="1"/>
                    <a:pt x="1" y="0"/>
                  </a:cubicBezTo>
                </a:path>
              </a:pathLst>
            </a:custGeom>
            <a:solidFill>
              <a:srgbClr val="E430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18" name="Freeform 586"/>
            <p:cNvSpPr>
              <a:spLocks/>
            </p:cNvSpPr>
            <p:nvPr/>
          </p:nvSpPr>
          <p:spPr bwMode="auto">
            <a:xfrm>
              <a:off x="3422651" y="6294437"/>
              <a:ext cx="4763" cy="476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0" y="0"/>
                  </a:cubicBezTo>
                  <a:cubicBezTo>
                    <a:pt x="0" y="0"/>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19" name="Freeform 587"/>
            <p:cNvSpPr>
              <a:spLocks/>
            </p:cNvSpPr>
            <p:nvPr/>
          </p:nvSpPr>
          <p:spPr bwMode="auto">
            <a:xfrm>
              <a:off x="3432176" y="6289675"/>
              <a:ext cx="17463" cy="19050"/>
            </a:xfrm>
            <a:custGeom>
              <a:avLst/>
              <a:gdLst>
                <a:gd name="T0" fmla="*/ 0 w 4"/>
                <a:gd name="T1" fmla="*/ 3 h 4"/>
                <a:gd name="T2" fmla="*/ 0 w 4"/>
                <a:gd name="T3" fmla="*/ 4 h 4"/>
                <a:gd name="T4" fmla="*/ 1 w 4"/>
                <a:gd name="T5" fmla="*/ 4 h 4"/>
                <a:gd name="T6" fmla="*/ 3 w 4"/>
                <a:gd name="T7" fmla="*/ 2 h 4"/>
                <a:gd name="T8" fmla="*/ 4 w 4"/>
                <a:gd name="T9" fmla="*/ 1 h 4"/>
                <a:gd name="T10" fmla="*/ 4 w 4"/>
                <a:gd name="T11" fmla="*/ 1 h 4"/>
                <a:gd name="T12" fmla="*/ 4 w 4"/>
                <a:gd name="T13" fmla="*/ 0 h 4"/>
                <a:gd name="T14" fmla="*/ 3 w 4"/>
                <a:gd name="T15" fmla="*/ 0 h 4"/>
                <a:gd name="T16" fmla="*/ 2 w 4"/>
                <a:gd name="T17" fmla="*/ 1 h 4"/>
                <a:gd name="T18" fmla="*/ 0 w 4"/>
                <a:gd name="T19" fmla="*/ 3 h 4"/>
                <a:gd name="T20" fmla="*/ 0 w 4"/>
                <a:gd name="T21" fmla="*/ 4 h 4"/>
                <a:gd name="T22" fmla="*/ 3 w 4"/>
                <a:gd name="T23" fmla="*/ 1 h 4"/>
                <a:gd name="T24" fmla="*/ 4 w 4"/>
                <a:gd name="T25" fmla="*/ 0 h 4"/>
                <a:gd name="T26" fmla="*/ 4 w 4"/>
                <a:gd name="T27" fmla="*/ 0 h 4"/>
                <a:gd name="T28" fmla="*/ 4 w 4"/>
                <a:gd name="T29" fmla="*/ 1 h 4"/>
                <a:gd name="T30" fmla="*/ 4 w 4"/>
                <a:gd name="T31" fmla="*/ 1 h 4"/>
                <a:gd name="T32" fmla="*/ 2 w 4"/>
                <a:gd name="T33" fmla="*/ 3 h 4"/>
                <a:gd name="T34" fmla="*/ 1 w 4"/>
                <a:gd name="T35" fmla="*/ 4 h 4"/>
                <a:gd name="T36" fmla="*/ 0 w 4"/>
                <a:gd name="T37" fmla="*/ 4 h 4"/>
                <a:gd name="T38" fmla="*/ 0 w 4"/>
                <a:gd name="T39" fmla="*/ 3 h 4"/>
                <a:gd name="T40" fmla="*/ 0 w 4"/>
                <a:gd name="T4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 h="4">
                  <a:moveTo>
                    <a:pt x="0" y="3"/>
                  </a:moveTo>
                  <a:cubicBezTo>
                    <a:pt x="0" y="4"/>
                    <a:pt x="0" y="4"/>
                    <a:pt x="0" y="4"/>
                  </a:cubicBezTo>
                  <a:cubicBezTo>
                    <a:pt x="0" y="4"/>
                    <a:pt x="1" y="4"/>
                    <a:pt x="1" y="4"/>
                  </a:cubicBezTo>
                  <a:cubicBezTo>
                    <a:pt x="2" y="3"/>
                    <a:pt x="3" y="2"/>
                    <a:pt x="3" y="2"/>
                  </a:cubicBezTo>
                  <a:cubicBezTo>
                    <a:pt x="4" y="1"/>
                    <a:pt x="4" y="1"/>
                    <a:pt x="4" y="1"/>
                  </a:cubicBezTo>
                  <a:cubicBezTo>
                    <a:pt x="4" y="1"/>
                    <a:pt x="4" y="1"/>
                    <a:pt x="4" y="1"/>
                  </a:cubicBezTo>
                  <a:cubicBezTo>
                    <a:pt x="4" y="1"/>
                    <a:pt x="4" y="0"/>
                    <a:pt x="4" y="0"/>
                  </a:cubicBezTo>
                  <a:cubicBezTo>
                    <a:pt x="4" y="0"/>
                    <a:pt x="3" y="0"/>
                    <a:pt x="3" y="0"/>
                  </a:cubicBezTo>
                  <a:cubicBezTo>
                    <a:pt x="3" y="0"/>
                    <a:pt x="3" y="1"/>
                    <a:pt x="2" y="1"/>
                  </a:cubicBezTo>
                  <a:cubicBezTo>
                    <a:pt x="2" y="2"/>
                    <a:pt x="1" y="3"/>
                    <a:pt x="0" y="3"/>
                  </a:cubicBezTo>
                  <a:cubicBezTo>
                    <a:pt x="0" y="3"/>
                    <a:pt x="0" y="4"/>
                    <a:pt x="0" y="4"/>
                  </a:cubicBezTo>
                  <a:cubicBezTo>
                    <a:pt x="1" y="3"/>
                    <a:pt x="2" y="2"/>
                    <a:pt x="3" y="1"/>
                  </a:cubicBezTo>
                  <a:cubicBezTo>
                    <a:pt x="3" y="0"/>
                    <a:pt x="3" y="0"/>
                    <a:pt x="4" y="0"/>
                  </a:cubicBezTo>
                  <a:cubicBezTo>
                    <a:pt x="4" y="0"/>
                    <a:pt x="4" y="0"/>
                    <a:pt x="4" y="0"/>
                  </a:cubicBezTo>
                  <a:cubicBezTo>
                    <a:pt x="4" y="1"/>
                    <a:pt x="4" y="1"/>
                    <a:pt x="4" y="1"/>
                  </a:cubicBezTo>
                  <a:cubicBezTo>
                    <a:pt x="4" y="1"/>
                    <a:pt x="4" y="1"/>
                    <a:pt x="4" y="1"/>
                  </a:cubicBezTo>
                  <a:cubicBezTo>
                    <a:pt x="3" y="1"/>
                    <a:pt x="3" y="2"/>
                    <a:pt x="2" y="3"/>
                  </a:cubicBezTo>
                  <a:cubicBezTo>
                    <a:pt x="1" y="3"/>
                    <a:pt x="1" y="3"/>
                    <a:pt x="1" y="4"/>
                  </a:cubicBezTo>
                  <a:cubicBezTo>
                    <a:pt x="0" y="4"/>
                    <a:pt x="0" y="4"/>
                    <a:pt x="0" y="4"/>
                  </a:cubicBezTo>
                  <a:cubicBezTo>
                    <a:pt x="0" y="4"/>
                    <a:pt x="0" y="4"/>
                    <a:pt x="0" y="3"/>
                  </a:cubicBezTo>
                  <a:cubicBezTo>
                    <a:pt x="0" y="3"/>
                    <a:pt x="0" y="3"/>
                    <a:pt x="0" y="3"/>
                  </a:cubicBezTo>
                </a:path>
              </a:pathLst>
            </a:custGeom>
            <a:solidFill>
              <a:srgbClr val="E1D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20" name="Freeform 588"/>
            <p:cNvSpPr>
              <a:spLocks/>
            </p:cNvSpPr>
            <p:nvPr/>
          </p:nvSpPr>
          <p:spPr bwMode="auto">
            <a:xfrm>
              <a:off x="3435351" y="6294437"/>
              <a:ext cx="19050" cy="19050"/>
            </a:xfrm>
            <a:custGeom>
              <a:avLst/>
              <a:gdLst>
                <a:gd name="T0" fmla="*/ 0 w 4"/>
                <a:gd name="T1" fmla="*/ 3 h 4"/>
                <a:gd name="T2" fmla="*/ 1 w 4"/>
                <a:gd name="T3" fmla="*/ 3 h 4"/>
                <a:gd name="T4" fmla="*/ 2 w 4"/>
                <a:gd name="T5" fmla="*/ 4 h 4"/>
                <a:gd name="T6" fmla="*/ 2 w 4"/>
                <a:gd name="T7" fmla="*/ 4 h 4"/>
                <a:gd name="T8" fmla="*/ 3 w 4"/>
                <a:gd name="T9" fmla="*/ 3 h 4"/>
                <a:gd name="T10" fmla="*/ 4 w 4"/>
                <a:gd name="T11" fmla="*/ 2 h 4"/>
                <a:gd name="T12" fmla="*/ 4 w 4"/>
                <a:gd name="T13" fmla="*/ 1 h 4"/>
                <a:gd name="T14" fmla="*/ 4 w 4"/>
                <a:gd name="T15" fmla="*/ 1 h 4"/>
                <a:gd name="T16" fmla="*/ 4 w 4"/>
                <a:gd name="T17" fmla="*/ 0 h 4"/>
                <a:gd name="T18" fmla="*/ 3 w 4"/>
                <a:gd name="T19" fmla="*/ 0 h 4"/>
                <a:gd name="T20" fmla="*/ 3 w 4"/>
                <a:gd name="T21" fmla="*/ 0 h 4"/>
                <a:gd name="T22" fmla="*/ 0 w 4"/>
                <a:gd name="T23" fmla="*/ 2 h 4"/>
                <a:gd name="T24" fmla="*/ 0 w 4"/>
                <a:gd name="T25" fmla="*/ 3 h 4"/>
                <a:gd name="T26" fmla="*/ 0 w 4"/>
                <a:gd name="T27" fmla="*/ 3 h 4"/>
                <a:gd name="T28" fmla="*/ 2 w 4"/>
                <a:gd name="T29" fmla="*/ 1 h 4"/>
                <a:gd name="T30" fmla="*/ 3 w 4"/>
                <a:gd name="T31" fmla="*/ 0 h 4"/>
                <a:gd name="T32" fmla="*/ 3 w 4"/>
                <a:gd name="T33" fmla="*/ 0 h 4"/>
                <a:gd name="T34" fmla="*/ 4 w 4"/>
                <a:gd name="T35" fmla="*/ 1 h 4"/>
                <a:gd name="T36" fmla="*/ 4 w 4"/>
                <a:gd name="T37" fmla="*/ 1 h 4"/>
                <a:gd name="T38" fmla="*/ 4 w 4"/>
                <a:gd name="T39" fmla="*/ 1 h 4"/>
                <a:gd name="T40" fmla="*/ 3 w 4"/>
                <a:gd name="T41" fmla="*/ 3 h 4"/>
                <a:gd name="T42" fmla="*/ 2 w 4"/>
                <a:gd name="T43" fmla="*/ 4 h 4"/>
                <a:gd name="T44" fmla="*/ 2 w 4"/>
                <a:gd name="T45" fmla="*/ 4 h 4"/>
                <a:gd name="T46" fmla="*/ 1 w 4"/>
                <a:gd name="T47" fmla="*/ 3 h 4"/>
                <a:gd name="T48" fmla="*/ 0 w 4"/>
                <a:gd name="T49" fmla="*/ 3 h 4"/>
                <a:gd name="T50" fmla="*/ 0 w 4"/>
                <a:gd name="T5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4">
                  <a:moveTo>
                    <a:pt x="0" y="3"/>
                  </a:moveTo>
                  <a:cubicBezTo>
                    <a:pt x="0" y="3"/>
                    <a:pt x="1" y="3"/>
                    <a:pt x="1" y="3"/>
                  </a:cubicBezTo>
                  <a:cubicBezTo>
                    <a:pt x="1" y="4"/>
                    <a:pt x="2" y="4"/>
                    <a:pt x="2" y="4"/>
                  </a:cubicBezTo>
                  <a:cubicBezTo>
                    <a:pt x="2" y="4"/>
                    <a:pt x="2" y="4"/>
                    <a:pt x="2" y="4"/>
                  </a:cubicBezTo>
                  <a:cubicBezTo>
                    <a:pt x="2" y="3"/>
                    <a:pt x="3" y="3"/>
                    <a:pt x="3" y="3"/>
                  </a:cubicBezTo>
                  <a:cubicBezTo>
                    <a:pt x="3" y="3"/>
                    <a:pt x="3" y="2"/>
                    <a:pt x="4" y="2"/>
                  </a:cubicBezTo>
                  <a:cubicBezTo>
                    <a:pt x="4" y="2"/>
                    <a:pt x="4" y="1"/>
                    <a:pt x="4" y="1"/>
                  </a:cubicBezTo>
                  <a:cubicBezTo>
                    <a:pt x="4" y="1"/>
                    <a:pt x="4" y="1"/>
                    <a:pt x="4" y="1"/>
                  </a:cubicBezTo>
                  <a:cubicBezTo>
                    <a:pt x="4" y="1"/>
                    <a:pt x="4" y="0"/>
                    <a:pt x="4" y="0"/>
                  </a:cubicBezTo>
                  <a:cubicBezTo>
                    <a:pt x="3" y="0"/>
                    <a:pt x="3" y="0"/>
                    <a:pt x="3" y="0"/>
                  </a:cubicBezTo>
                  <a:cubicBezTo>
                    <a:pt x="3" y="0"/>
                    <a:pt x="3" y="0"/>
                    <a:pt x="3" y="0"/>
                  </a:cubicBezTo>
                  <a:cubicBezTo>
                    <a:pt x="2" y="1"/>
                    <a:pt x="1" y="2"/>
                    <a:pt x="0" y="2"/>
                  </a:cubicBezTo>
                  <a:cubicBezTo>
                    <a:pt x="0" y="2"/>
                    <a:pt x="0" y="2"/>
                    <a:pt x="0" y="3"/>
                  </a:cubicBezTo>
                  <a:cubicBezTo>
                    <a:pt x="0" y="3"/>
                    <a:pt x="0" y="3"/>
                    <a:pt x="0" y="3"/>
                  </a:cubicBezTo>
                  <a:cubicBezTo>
                    <a:pt x="1" y="2"/>
                    <a:pt x="1" y="2"/>
                    <a:pt x="2" y="1"/>
                  </a:cubicBezTo>
                  <a:cubicBezTo>
                    <a:pt x="2" y="1"/>
                    <a:pt x="3" y="1"/>
                    <a:pt x="3" y="0"/>
                  </a:cubicBezTo>
                  <a:cubicBezTo>
                    <a:pt x="3" y="0"/>
                    <a:pt x="3" y="0"/>
                    <a:pt x="3" y="0"/>
                  </a:cubicBezTo>
                  <a:cubicBezTo>
                    <a:pt x="4" y="0"/>
                    <a:pt x="4" y="0"/>
                    <a:pt x="4" y="1"/>
                  </a:cubicBezTo>
                  <a:cubicBezTo>
                    <a:pt x="4" y="1"/>
                    <a:pt x="4" y="1"/>
                    <a:pt x="4" y="1"/>
                  </a:cubicBezTo>
                  <a:cubicBezTo>
                    <a:pt x="4" y="1"/>
                    <a:pt x="4" y="1"/>
                    <a:pt x="4" y="1"/>
                  </a:cubicBezTo>
                  <a:cubicBezTo>
                    <a:pt x="4" y="1"/>
                    <a:pt x="3" y="2"/>
                    <a:pt x="3" y="3"/>
                  </a:cubicBezTo>
                  <a:cubicBezTo>
                    <a:pt x="2" y="3"/>
                    <a:pt x="2" y="3"/>
                    <a:pt x="2" y="4"/>
                  </a:cubicBezTo>
                  <a:cubicBezTo>
                    <a:pt x="2" y="4"/>
                    <a:pt x="2" y="4"/>
                    <a:pt x="2" y="4"/>
                  </a:cubicBezTo>
                  <a:cubicBezTo>
                    <a:pt x="1" y="4"/>
                    <a:pt x="1" y="3"/>
                    <a:pt x="1" y="3"/>
                  </a:cubicBezTo>
                  <a:cubicBezTo>
                    <a:pt x="1" y="3"/>
                    <a:pt x="0" y="3"/>
                    <a:pt x="0" y="3"/>
                  </a:cubicBezTo>
                  <a:cubicBezTo>
                    <a:pt x="0" y="2"/>
                    <a:pt x="0" y="3"/>
                    <a:pt x="0" y="3"/>
                  </a:cubicBezTo>
                </a:path>
              </a:pathLst>
            </a:custGeom>
            <a:solidFill>
              <a:srgbClr val="E95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21" name="Freeform 589"/>
            <p:cNvSpPr>
              <a:spLocks/>
            </p:cNvSpPr>
            <p:nvPr/>
          </p:nvSpPr>
          <p:spPr bwMode="auto">
            <a:xfrm>
              <a:off x="3440113" y="6303962"/>
              <a:ext cx="9525" cy="4763"/>
            </a:xfrm>
            <a:custGeom>
              <a:avLst/>
              <a:gdLst>
                <a:gd name="T0" fmla="*/ 0 w 2"/>
                <a:gd name="T1" fmla="*/ 0 h 1"/>
                <a:gd name="T2" fmla="*/ 1 w 2"/>
                <a:gd name="T3" fmla="*/ 1 h 1"/>
                <a:gd name="T4" fmla="*/ 1 w 2"/>
                <a:gd name="T5" fmla="*/ 1 h 1"/>
                <a:gd name="T6" fmla="*/ 1 w 2"/>
                <a:gd name="T7" fmla="*/ 1 h 1"/>
                <a:gd name="T8" fmla="*/ 1 w 2"/>
                <a:gd name="T9" fmla="*/ 1 h 1"/>
                <a:gd name="T10" fmla="*/ 1 w 2"/>
                <a:gd name="T11" fmla="*/ 1 h 1"/>
                <a:gd name="T12" fmla="*/ 1 w 2"/>
                <a:gd name="T13" fmla="*/ 1 h 1"/>
                <a:gd name="T14" fmla="*/ 1 w 2"/>
                <a:gd name="T15" fmla="*/ 1 h 1"/>
                <a:gd name="T16" fmla="*/ 1 w 2"/>
                <a:gd name="T17" fmla="*/ 1 h 1"/>
                <a:gd name="T18" fmla="*/ 1 w 2"/>
                <a:gd name="T19" fmla="*/ 0 h 1"/>
                <a:gd name="T20" fmla="*/ 0 w 2"/>
                <a:gd name="T21" fmla="*/ 0 h 1"/>
                <a:gd name="T22" fmla="*/ 0 w 2"/>
                <a:gd name="T2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
                  <a:moveTo>
                    <a:pt x="0" y="0"/>
                  </a:moveTo>
                  <a:cubicBezTo>
                    <a:pt x="0" y="0"/>
                    <a:pt x="0" y="1"/>
                    <a:pt x="1" y="1"/>
                  </a:cubicBezTo>
                  <a:cubicBezTo>
                    <a:pt x="1" y="1"/>
                    <a:pt x="1" y="1"/>
                    <a:pt x="1" y="1"/>
                  </a:cubicBezTo>
                  <a:cubicBezTo>
                    <a:pt x="1" y="1"/>
                    <a:pt x="1" y="1"/>
                    <a:pt x="1" y="1"/>
                  </a:cubicBezTo>
                  <a:cubicBezTo>
                    <a:pt x="2"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0"/>
                  </a:cubicBezTo>
                  <a:cubicBezTo>
                    <a:pt x="0" y="0"/>
                    <a:pt x="0" y="0"/>
                    <a:pt x="0" y="0"/>
                  </a:cubicBezTo>
                  <a:cubicBezTo>
                    <a:pt x="0" y="0"/>
                    <a:pt x="0" y="0"/>
                    <a:pt x="0" y="0"/>
                  </a:cubicBezTo>
                </a:path>
              </a:pathLst>
            </a:custGeom>
            <a:solidFill>
              <a:srgbClr val="E95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22" name="Freeform 590"/>
            <p:cNvSpPr>
              <a:spLocks/>
            </p:cNvSpPr>
            <p:nvPr/>
          </p:nvSpPr>
          <p:spPr bwMode="auto">
            <a:xfrm>
              <a:off x="3444876" y="6299200"/>
              <a:ext cx="9525" cy="4763"/>
            </a:xfrm>
            <a:custGeom>
              <a:avLst/>
              <a:gdLst>
                <a:gd name="T0" fmla="*/ 0 w 2"/>
                <a:gd name="T1" fmla="*/ 0 h 1"/>
                <a:gd name="T2" fmla="*/ 0 w 2"/>
                <a:gd name="T3" fmla="*/ 1 h 1"/>
                <a:gd name="T4" fmla="*/ 1 w 2"/>
                <a:gd name="T5" fmla="*/ 1 h 1"/>
                <a:gd name="T6" fmla="*/ 1 w 2"/>
                <a:gd name="T7" fmla="*/ 1 h 1"/>
                <a:gd name="T8" fmla="*/ 1 w 2"/>
                <a:gd name="T9" fmla="*/ 1 h 1"/>
                <a:gd name="T10" fmla="*/ 1 w 2"/>
                <a:gd name="T11" fmla="*/ 1 h 1"/>
                <a:gd name="T12" fmla="*/ 1 w 2"/>
                <a:gd name="T13" fmla="*/ 1 h 1"/>
                <a:gd name="T14" fmla="*/ 1 w 2"/>
                <a:gd name="T15" fmla="*/ 1 h 1"/>
                <a:gd name="T16" fmla="*/ 1 w 2"/>
                <a:gd name="T17" fmla="*/ 1 h 1"/>
                <a:gd name="T18" fmla="*/ 0 w 2"/>
                <a:gd name="T19" fmla="*/ 0 h 1"/>
                <a:gd name="T20" fmla="*/ 0 w 2"/>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
                  <a:moveTo>
                    <a:pt x="0" y="0"/>
                  </a:moveTo>
                  <a:cubicBezTo>
                    <a:pt x="0" y="0"/>
                    <a:pt x="0" y="1"/>
                    <a:pt x="0" y="1"/>
                  </a:cubicBezTo>
                  <a:cubicBezTo>
                    <a:pt x="1" y="1"/>
                    <a:pt x="1" y="1"/>
                    <a:pt x="1" y="1"/>
                  </a:cubicBezTo>
                  <a:cubicBezTo>
                    <a:pt x="1" y="1"/>
                    <a:pt x="1" y="1"/>
                    <a:pt x="1" y="1"/>
                  </a:cubicBezTo>
                  <a:cubicBezTo>
                    <a:pt x="2" y="1"/>
                    <a:pt x="1" y="1"/>
                    <a:pt x="1" y="1"/>
                  </a:cubicBezTo>
                  <a:cubicBezTo>
                    <a:pt x="1" y="1"/>
                    <a:pt x="1" y="1"/>
                    <a:pt x="1" y="1"/>
                  </a:cubicBezTo>
                  <a:cubicBezTo>
                    <a:pt x="1" y="1"/>
                    <a:pt x="1" y="1"/>
                    <a:pt x="1" y="1"/>
                  </a:cubicBezTo>
                  <a:cubicBezTo>
                    <a:pt x="1" y="1"/>
                    <a:pt x="1" y="1"/>
                    <a:pt x="1" y="1"/>
                  </a:cubicBezTo>
                  <a:cubicBezTo>
                    <a:pt x="1" y="1"/>
                    <a:pt x="1" y="1"/>
                    <a:pt x="1" y="1"/>
                  </a:cubicBezTo>
                  <a:cubicBezTo>
                    <a:pt x="0" y="0"/>
                    <a:pt x="0" y="0"/>
                    <a:pt x="0" y="0"/>
                  </a:cubicBezTo>
                  <a:cubicBezTo>
                    <a:pt x="0" y="0"/>
                    <a:pt x="0" y="0"/>
                    <a:pt x="0" y="0"/>
                  </a:cubicBezTo>
                </a:path>
              </a:pathLst>
            </a:custGeom>
            <a:solidFill>
              <a:srgbClr val="E95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23" name="Freeform 591"/>
            <p:cNvSpPr>
              <a:spLocks/>
            </p:cNvSpPr>
            <p:nvPr/>
          </p:nvSpPr>
          <p:spPr bwMode="auto">
            <a:xfrm>
              <a:off x="3444876" y="6294437"/>
              <a:ext cx="9525" cy="9525"/>
            </a:xfrm>
            <a:custGeom>
              <a:avLst/>
              <a:gdLst>
                <a:gd name="T0" fmla="*/ 0 w 2"/>
                <a:gd name="T1" fmla="*/ 1 h 2"/>
                <a:gd name="T2" fmla="*/ 1 w 2"/>
                <a:gd name="T3" fmla="*/ 1 h 2"/>
                <a:gd name="T4" fmla="*/ 2 w 2"/>
                <a:gd name="T5" fmla="*/ 1 h 2"/>
                <a:gd name="T6" fmla="*/ 2 w 2"/>
                <a:gd name="T7" fmla="*/ 1 h 2"/>
                <a:gd name="T8" fmla="*/ 2 w 2"/>
                <a:gd name="T9" fmla="*/ 1 h 2"/>
                <a:gd name="T10" fmla="*/ 2 w 2"/>
                <a:gd name="T11" fmla="*/ 1 h 2"/>
                <a:gd name="T12" fmla="*/ 1 w 2"/>
                <a:gd name="T13" fmla="*/ 1 h 2"/>
                <a:gd name="T14" fmla="*/ 1 w 2"/>
                <a:gd name="T15" fmla="*/ 0 h 2"/>
                <a:gd name="T16" fmla="*/ 0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1"/>
                  </a:moveTo>
                  <a:cubicBezTo>
                    <a:pt x="1" y="1"/>
                    <a:pt x="1" y="1"/>
                    <a:pt x="1" y="1"/>
                  </a:cubicBezTo>
                  <a:cubicBezTo>
                    <a:pt x="1" y="1"/>
                    <a:pt x="2" y="2"/>
                    <a:pt x="2" y="1"/>
                  </a:cubicBezTo>
                  <a:cubicBezTo>
                    <a:pt x="2" y="1"/>
                    <a:pt x="2" y="1"/>
                    <a:pt x="2" y="1"/>
                  </a:cubicBezTo>
                  <a:cubicBezTo>
                    <a:pt x="2" y="1"/>
                    <a:pt x="2" y="1"/>
                    <a:pt x="2" y="1"/>
                  </a:cubicBezTo>
                  <a:cubicBezTo>
                    <a:pt x="2" y="1"/>
                    <a:pt x="2" y="1"/>
                    <a:pt x="2" y="1"/>
                  </a:cubicBezTo>
                  <a:cubicBezTo>
                    <a:pt x="1" y="1"/>
                    <a:pt x="1" y="1"/>
                    <a:pt x="1" y="1"/>
                  </a:cubicBezTo>
                  <a:cubicBezTo>
                    <a:pt x="1" y="1"/>
                    <a:pt x="1" y="1"/>
                    <a:pt x="1" y="0"/>
                  </a:cubicBezTo>
                  <a:cubicBezTo>
                    <a:pt x="0" y="0"/>
                    <a:pt x="0" y="1"/>
                    <a:pt x="0" y="1"/>
                  </a:cubicBezTo>
                </a:path>
              </a:pathLst>
            </a:custGeom>
            <a:solidFill>
              <a:srgbClr val="E95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24" name="Freeform 592"/>
            <p:cNvSpPr>
              <a:spLocks/>
            </p:cNvSpPr>
            <p:nvPr/>
          </p:nvSpPr>
          <p:spPr bwMode="auto">
            <a:xfrm>
              <a:off x="3444876" y="6299200"/>
              <a:ext cx="19050" cy="17463"/>
            </a:xfrm>
            <a:custGeom>
              <a:avLst/>
              <a:gdLst>
                <a:gd name="T0" fmla="*/ 0 w 4"/>
                <a:gd name="T1" fmla="*/ 3 h 4"/>
                <a:gd name="T2" fmla="*/ 2 w 4"/>
                <a:gd name="T3" fmla="*/ 4 h 4"/>
                <a:gd name="T4" fmla="*/ 3 w 4"/>
                <a:gd name="T5" fmla="*/ 3 h 4"/>
                <a:gd name="T6" fmla="*/ 4 w 4"/>
                <a:gd name="T7" fmla="*/ 1 h 4"/>
                <a:gd name="T8" fmla="*/ 4 w 4"/>
                <a:gd name="T9" fmla="*/ 0 h 4"/>
                <a:gd name="T10" fmla="*/ 4 w 4"/>
                <a:gd name="T11" fmla="*/ 0 h 4"/>
                <a:gd name="T12" fmla="*/ 2 w 4"/>
                <a:gd name="T13" fmla="*/ 0 h 4"/>
                <a:gd name="T14" fmla="*/ 2 w 4"/>
                <a:gd name="T15" fmla="*/ 0 h 4"/>
                <a:gd name="T16" fmla="*/ 2 w 4"/>
                <a:gd name="T17" fmla="*/ 1 h 4"/>
                <a:gd name="T18" fmla="*/ 1 w 4"/>
                <a:gd name="T19" fmla="*/ 2 h 4"/>
                <a:gd name="T20" fmla="*/ 0 w 4"/>
                <a:gd name="T21" fmla="*/ 2 h 4"/>
                <a:gd name="T22" fmla="*/ 0 w 4"/>
                <a:gd name="T23" fmla="*/ 3 h 4"/>
                <a:gd name="T24" fmla="*/ 0 w 4"/>
                <a:gd name="T25" fmla="*/ 3 h 4"/>
                <a:gd name="T26" fmla="*/ 0 w 4"/>
                <a:gd name="T27" fmla="*/ 3 h 4"/>
                <a:gd name="T28" fmla="*/ 0 w 4"/>
                <a:gd name="T29" fmla="*/ 3 h 4"/>
                <a:gd name="T30" fmla="*/ 2 w 4"/>
                <a:gd name="T31" fmla="*/ 1 h 4"/>
                <a:gd name="T32" fmla="*/ 2 w 4"/>
                <a:gd name="T33" fmla="*/ 0 h 4"/>
                <a:gd name="T34" fmla="*/ 3 w 4"/>
                <a:gd name="T35" fmla="*/ 0 h 4"/>
                <a:gd name="T36" fmla="*/ 4 w 4"/>
                <a:gd name="T37" fmla="*/ 0 h 4"/>
                <a:gd name="T38" fmla="*/ 4 w 4"/>
                <a:gd name="T39" fmla="*/ 0 h 4"/>
                <a:gd name="T40" fmla="*/ 3 w 4"/>
                <a:gd name="T41" fmla="*/ 0 h 4"/>
                <a:gd name="T42" fmla="*/ 3 w 4"/>
                <a:gd name="T43" fmla="*/ 1 h 4"/>
                <a:gd name="T44" fmla="*/ 3 w 4"/>
                <a:gd name="T45" fmla="*/ 2 h 4"/>
                <a:gd name="T46" fmla="*/ 3 w 4"/>
                <a:gd name="T47" fmla="*/ 3 h 4"/>
                <a:gd name="T48" fmla="*/ 1 w 4"/>
                <a:gd name="T49" fmla="*/ 3 h 4"/>
                <a:gd name="T50" fmla="*/ 0 w 4"/>
                <a:gd name="T51" fmla="*/ 3 h 4"/>
                <a:gd name="T52" fmla="*/ 0 w 4"/>
                <a:gd name="T53" fmla="*/ 3 h 4"/>
                <a:gd name="T54" fmla="*/ 0 w 4"/>
                <a:gd name="T5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4">
                  <a:moveTo>
                    <a:pt x="0" y="3"/>
                  </a:moveTo>
                  <a:cubicBezTo>
                    <a:pt x="0" y="3"/>
                    <a:pt x="1" y="4"/>
                    <a:pt x="2" y="4"/>
                  </a:cubicBezTo>
                  <a:cubicBezTo>
                    <a:pt x="3" y="4"/>
                    <a:pt x="3" y="3"/>
                    <a:pt x="3" y="3"/>
                  </a:cubicBezTo>
                  <a:cubicBezTo>
                    <a:pt x="4" y="2"/>
                    <a:pt x="4" y="1"/>
                    <a:pt x="4" y="1"/>
                  </a:cubicBezTo>
                  <a:cubicBezTo>
                    <a:pt x="4" y="1"/>
                    <a:pt x="4" y="0"/>
                    <a:pt x="4" y="0"/>
                  </a:cubicBezTo>
                  <a:cubicBezTo>
                    <a:pt x="4" y="0"/>
                    <a:pt x="4" y="0"/>
                    <a:pt x="4" y="0"/>
                  </a:cubicBezTo>
                  <a:cubicBezTo>
                    <a:pt x="3" y="0"/>
                    <a:pt x="3" y="0"/>
                    <a:pt x="2" y="0"/>
                  </a:cubicBezTo>
                  <a:cubicBezTo>
                    <a:pt x="2" y="0"/>
                    <a:pt x="2" y="0"/>
                    <a:pt x="2" y="0"/>
                  </a:cubicBezTo>
                  <a:cubicBezTo>
                    <a:pt x="2" y="0"/>
                    <a:pt x="2" y="1"/>
                    <a:pt x="2" y="1"/>
                  </a:cubicBezTo>
                  <a:cubicBezTo>
                    <a:pt x="1" y="1"/>
                    <a:pt x="1" y="2"/>
                    <a:pt x="1" y="2"/>
                  </a:cubicBezTo>
                  <a:cubicBezTo>
                    <a:pt x="0" y="2"/>
                    <a:pt x="0" y="2"/>
                    <a:pt x="0" y="2"/>
                  </a:cubicBezTo>
                  <a:cubicBezTo>
                    <a:pt x="0" y="2"/>
                    <a:pt x="0" y="3"/>
                    <a:pt x="0" y="3"/>
                  </a:cubicBezTo>
                  <a:cubicBezTo>
                    <a:pt x="0" y="3"/>
                    <a:pt x="0" y="3"/>
                    <a:pt x="0" y="3"/>
                  </a:cubicBezTo>
                  <a:cubicBezTo>
                    <a:pt x="0" y="3"/>
                    <a:pt x="0" y="3"/>
                    <a:pt x="0" y="3"/>
                  </a:cubicBezTo>
                  <a:cubicBezTo>
                    <a:pt x="0" y="3"/>
                    <a:pt x="0" y="3"/>
                    <a:pt x="0" y="3"/>
                  </a:cubicBezTo>
                  <a:cubicBezTo>
                    <a:pt x="1" y="2"/>
                    <a:pt x="1" y="2"/>
                    <a:pt x="2" y="1"/>
                  </a:cubicBezTo>
                  <a:cubicBezTo>
                    <a:pt x="2" y="1"/>
                    <a:pt x="2" y="0"/>
                    <a:pt x="2" y="0"/>
                  </a:cubicBezTo>
                  <a:cubicBezTo>
                    <a:pt x="2" y="0"/>
                    <a:pt x="3" y="0"/>
                    <a:pt x="3" y="0"/>
                  </a:cubicBezTo>
                  <a:cubicBezTo>
                    <a:pt x="3" y="0"/>
                    <a:pt x="3" y="0"/>
                    <a:pt x="4" y="0"/>
                  </a:cubicBezTo>
                  <a:cubicBezTo>
                    <a:pt x="4" y="0"/>
                    <a:pt x="4" y="0"/>
                    <a:pt x="4" y="0"/>
                  </a:cubicBezTo>
                  <a:cubicBezTo>
                    <a:pt x="3" y="0"/>
                    <a:pt x="3" y="0"/>
                    <a:pt x="3" y="0"/>
                  </a:cubicBezTo>
                  <a:cubicBezTo>
                    <a:pt x="4" y="1"/>
                    <a:pt x="4" y="1"/>
                    <a:pt x="3" y="1"/>
                  </a:cubicBezTo>
                  <a:cubicBezTo>
                    <a:pt x="3" y="2"/>
                    <a:pt x="3" y="2"/>
                    <a:pt x="3" y="2"/>
                  </a:cubicBezTo>
                  <a:cubicBezTo>
                    <a:pt x="3" y="3"/>
                    <a:pt x="3" y="3"/>
                    <a:pt x="3" y="3"/>
                  </a:cubicBezTo>
                  <a:cubicBezTo>
                    <a:pt x="2" y="4"/>
                    <a:pt x="2" y="4"/>
                    <a:pt x="1" y="3"/>
                  </a:cubicBezTo>
                  <a:cubicBezTo>
                    <a:pt x="1" y="3"/>
                    <a:pt x="0" y="3"/>
                    <a:pt x="0" y="3"/>
                  </a:cubicBezTo>
                  <a:cubicBezTo>
                    <a:pt x="0" y="3"/>
                    <a:pt x="0" y="3"/>
                    <a:pt x="0" y="3"/>
                  </a:cubicBezTo>
                  <a:cubicBezTo>
                    <a:pt x="0" y="3"/>
                    <a:pt x="0" y="3"/>
                    <a:pt x="0" y="3"/>
                  </a:cubicBezTo>
                </a:path>
              </a:pathLst>
            </a:custGeom>
            <a:solidFill>
              <a:srgbClr val="E95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25" name="Freeform 593"/>
            <p:cNvSpPr>
              <a:spLocks/>
            </p:cNvSpPr>
            <p:nvPr/>
          </p:nvSpPr>
          <p:spPr bwMode="auto">
            <a:xfrm>
              <a:off x="3459163" y="6299200"/>
              <a:ext cx="14288" cy="14288"/>
            </a:xfrm>
            <a:custGeom>
              <a:avLst/>
              <a:gdLst>
                <a:gd name="T0" fmla="*/ 1 w 3"/>
                <a:gd name="T1" fmla="*/ 0 h 3"/>
                <a:gd name="T2" fmla="*/ 1 w 3"/>
                <a:gd name="T3" fmla="*/ 0 h 3"/>
                <a:gd name="T4" fmla="*/ 1 w 3"/>
                <a:gd name="T5" fmla="*/ 0 h 3"/>
                <a:gd name="T6" fmla="*/ 2 w 3"/>
                <a:gd name="T7" fmla="*/ 0 h 3"/>
                <a:gd name="T8" fmla="*/ 2 w 3"/>
                <a:gd name="T9" fmla="*/ 0 h 3"/>
                <a:gd name="T10" fmla="*/ 2 w 3"/>
                <a:gd name="T11" fmla="*/ 0 h 3"/>
                <a:gd name="T12" fmla="*/ 2 w 3"/>
                <a:gd name="T13" fmla="*/ 0 h 3"/>
                <a:gd name="T14" fmla="*/ 2 w 3"/>
                <a:gd name="T15" fmla="*/ 0 h 3"/>
                <a:gd name="T16" fmla="*/ 2 w 3"/>
                <a:gd name="T17" fmla="*/ 1 h 3"/>
                <a:gd name="T18" fmla="*/ 2 w 3"/>
                <a:gd name="T19" fmla="*/ 1 h 3"/>
                <a:gd name="T20" fmla="*/ 2 w 3"/>
                <a:gd name="T21" fmla="*/ 2 h 3"/>
                <a:gd name="T22" fmla="*/ 2 w 3"/>
                <a:gd name="T23" fmla="*/ 2 h 3"/>
                <a:gd name="T24" fmla="*/ 2 w 3"/>
                <a:gd name="T25" fmla="*/ 2 h 3"/>
                <a:gd name="T26" fmla="*/ 2 w 3"/>
                <a:gd name="T27" fmla="*/ 2 h 3"/>
                <a:gd name="T28" fmla="*/ 1 w 3"/>
                <a:gd name="T29" fmla="*/ 3 h 3"/>
                <a:gd name="T30" fmla="*/ 1 w 3"/>
                <a:gd name="T31" fmla="*/ 3 h 3"/>
                <a:gd name="T32" fmla="*/ 1 w 3"/>
                <a:gd name="T33" fmla="*/ 3 h 3"/>
                <a:gd name="T34" fmla="*/ 0 w 3"/>
                <a:gd name="T35" fmla="*/ 3 h 3"/>
                <a:gd name="T36" fmla="*/ 0 w 3"/>
                <a:gd name="T37" fmla="*/ 3 h 3"/>
                <a:gd name="T38" fmla="*/ 0 w 3"/>
                <a:gd name="T39" fmla="*/ 3 h 3"/>
                <a:gd name="T40" fmla="*/ 0 w 3"/>
                <a:gd name="T41" fmla="*/ 2 h 3"/>
                <a:gd name="T42" fmla="*/ 0 w 3"/>
                <a:gd name="T43" fmla="*/ 1 h 3"/>
                <a:gd name="T44" fmla="*/ 0 w 3"/>
                <a:gd name="T45" fmla="*/ 1 h 3"/>
                <a:gd name="T46" fmla="*/ 0 w 3"/>
                <a:gd name="T47" fmla="*/ 1 h 3"/>
                <a:gd name="T48" fmla="*/ 1 w 3"/>
                <a:gd name="T49" fmla="*/ 0 h 3"/>
                <a:gd name="T50" fmla="*/ 0 w 3"/>
                <a:gd name="T51" fmla="*/ 0 h 3"/>
                <a:gd name="T52" fmla="*/ 0 w 3"/>
                <a:gd name="T53" fmla="*/ 1 h 3"/>
                <a:gd name="T54" fmla="*/ 0 w 3"/>
                <a:gd name="T55" fmla="*/ 2 h 3"/>
                <a:gd name="T56" fmla="*/ 0 w 3"/>
                <a:gd name="T57" fmla="*/ 3 h 3"/>
                <a:gd name="T58" fmla="*/ 0 w 3"/>
                <a:gd name="T59" fmla="*/ 3 h 3"/>
                <a:gd name="T60" fmla="*/ 1 w 3"/>
                <a:gd name="T61" fmla="*/ 3 h 3"/>
                <a:gd name="T62" fmla="*/ 2 w 3"/>
                <a:gd name="T63" fmla="*/ 2 h 3"/>
                <a:gd name="T64" fmla="*/ 2 w 3"/>
                <a:gd name="T65" fmla="*/ 1 h 3"/>
                <a:gd name="T66" fmla="*/ 3 w 3"/>
                <a:gd name="T67" fmla="*/ 1 h 3"/>
                <a:gd name="T68" fmla="*/ 3 w 3"/>
                <a:gd name="T69" fmla="*/ 0 h 3"/>
                <a:gd name="T70" fmla="*/ 2 w 3"/>
                <a:gd name="T71" fmla="*/ 0 h 3"/>
                <a:gd name="T72" fmla="*/ 1 w 3"/>
                <a:gd name="T73" fmla="*/ 0 h 3"/>
                <a:gd name="T74" fmla="*/ 1 w 3"/>
                <a:gd name="T75" fmla="*/ 0 h 3"/>
                <a:gd name="T76" fmla="*/ 0 w 3"/>
                <a:gd name="T77" fmla="*/ 0 h 3"/>
                <a:gd name="T78" fmla="*/ 1 w 3"/>
                <a:gd name="T7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 h="3">
                  <a:moveTo>
                    <a:pt x="1" y="0"/>
                  </a:moveTo>
                  <a:cubicBezTo>
                    <a:pt x="1" y="0"/>
                    <a:pt x="1" y="0"/>
                    <a:pt x="1" y="0"/>
                  </a:cubicBezTo>
                  <a:cubicBezTo>
                    <a:pt x="1" y="0"/>
                    <a:pt x="1" y="0"/>
                    <a:pt x="1" y="0"/>
                  </a:cubicBezTo>
                  <a:cubicBezTo>
                    <a:pt x="1"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1"/>
                    <a:pt x="2" y="1"/>
                  </a:cubicBezTo>
                  <a:cubicBezTo>
                    <a:pt x="2" y="1"/>
                    <a:pt x="2" y="1"/>
                    <a:pt x="2" y="1"/>
                  </a:cubicBezTo>
                  <a:cubicBezTo>
                    <a:pt x="2" y="1"/>
                    <a:pt x="2" y="1"/>
                    <a:pt x="2" y="2"/>
                  </a:cubicBezTo>
                  <a:cubicBezTo>
                    <a:pt x="2" y="2"/>
                    <a:pt x="2" y="2"/>
                    <a:pt x="2" y="2"/>
                  </a:cubicBezTo>
                  <a:cubicBezTo>
                    <a:pt x="2" y="2"/>
                    <a:pt x="2" y="2"/>
                    <a:pt x="2" y="2"/>
                  </a:cubicBezTo>
                  <a:cubicBezTo>
                    <a:pt x="2" y="2"/>
                    <a:pt x="2" y="2"/>
                    <a:pt x="2" y="2"/>
                  </a:cubicBezTo>
                  <a:cubicBezTo>
                    <a:pt x="2" y="2"/>
                    <a:pt x="2" y="2"/>
                    <a:pt x="1" y="3"/>
                  </a:cubicBezTo>
                  <a:cubicBezTo>
                    <a:pt x="1" y="3"/>
                    <a:pt x="1" y="3"/>
                    <a:pt x="1" y="3"/>
                  </a:cubicBezTo>
                  <a:cubicBezTo>
                    <a:pt x="1" y="3"/>
                    <a:pt x="1" y="3"/>
                    <a:pt x="1" y="3"/>
                  </a:cubicBezTo>
                  <a:cubicBezTo>
                    <a:pt x="0" y="3"/>
                    <a:pt x="0" y="3"/>
                    <a:pt x="0" y="3"/>
                  </a:cubicBezTo>
                  <a:cubicBezTo>
                    <a:pt x="0" y="3"/>
                    <a:pt x="0" y="3"/>
                    <a:pt x="0" y="3"/>
                  </a:cubicBezTo>
                  <a:cubicBezTo>
                    <a:pt x="0" y="3"/>
                    <a:pt x="0" y="3"/>
                    <a:pt x="0" y="3"/>
                  </a:cubicBezTo>
                  <a:cubicBezTo>
                    <a:pt x="0" y="3"/>
                    <a:pt x="0" y="2"/>
                    <a:pt x="0" y="2"/>
                  </a:cubicBezTo>
                  <a:cubicBezTo>
                    <a:pt x="0" y="2"/>
                    <a:pt x="0" y="2"/>
                    <a:pt x="0" y="1"/>
                  </a:cubicBezTo>
                  <a:cubicBezTo>
                    <a:pt x="0" y="1"/>
                    <a:pt x="0" y="1"/>
                    <a:pt x="0" y="1"/>
                  </a:cubicBezTo>
                  <a:cubicBezTo>
                    <a:pt x="0" y="1"/>
                    <a:pt x="0" y="1"/>
                    <a:pt x="0" y="1"/>
                  </a:cubicBezTo>
                  <a:cubicBezTo>
                    <a:pt x="1" y="1"/>
                    <a:pt x="1" y="1"/>
                    <a:pt x="1" y="0"/>
                  </a:cubicBezTo>
                  <a:cubicBezTo>
                    <a:pt x="1" y="0"/>
                    <a:pt x="0" y="0"/>
                    <a:pt x="0" y="0"/>
                  </a:cubicBezTo>
                  <a:cubicBezTo>
                    <a:pt x="0" y="1"/>
                    <a:pt x="0" y="1"/>
                    <a:pt x="0" y="1"/>
                  </a:cubicBezTo>
                  <a:cubicBezTo>
                    <a:pt x="0" y="1"/>
                    <a:pt x="0" y="1"/>
                    <a:pt x="0" y="2"/>
                  </a:cubicBezTo>
                  <a:cubicBezTo>
                    <a:pt x="0" y="2"/>
                    <a:pt x="0" y="2"/>
                    <a:pt x="0" y="3"/>
                  </a:cubicBezTo>
                  <a:cubicBezTo>
                    <a:pt x="0" y="3"/>
                    <a:pt x="0" y="3"/>
                    <a:pt x="0" y="3"/>
                  </a:cubicBezTo>
                  <a:cubicBezTo>
                    <a:pt x="0" y="3"/>
                    <a:pt x="1" y="3"/>
                    <a:pt x="1" y="3"/>
                  </a:cubicBezTo>
                  <a:cubicBezTo>
                    <a:pt x="1" y="3"/>
                    <a:pt x="2" y="3"/>
                    <a:pt x="2" y="2"/>
                  </a:cubicBezTo>
                  <a:cubicBezTo>
                    <a:pt x="2" y="2"/>
                    <a:pt x="2" y="2"/>
                    <a:pt x="2" y="1"/>
                  </a:cubicBezTo>
                  <a:cubicBezTo>
                    <a:pt x="2" y="1"/>
                    <a:pt x="3" y="1"/>
                    <a:pt x="3" y="1"/>
                  </a:cubicBezTo>
                  <a:cubicBezTo>
                    <a:pt x="3" y="1"/>
                    <a:pt x="3" y="0"/>
                    <a:pt x="3" y="0"/>
                  </a:cubicBezTo>
                  <a:cubicBezTo>
                    <a:pt x="2" y="0"/>
                    <a:pt x="2" y="0"/>
                    <a:pt x="2" y="0"/>
                  </a:cubicBezTo>
                  <a:cubicBezTo>
                    <a:pt x="2" y="0"/>
                    <a:pt x="2" y="0"/>
                    <a:pt x="1" y="0"/>
                  </a:cubicBezTo>
                  <a:cubicBezTo>
                    <a:pt x="1" y="0"/>
                    <a:pt x="1" y="0"/>
                    <a:pt x="1" y="0"/>
                  </a:cubicBezTo>
                  <a:cubicBezTo>
                    <a:pt x="1" y="0"/>
                    <a:pt x="1" y="0"/>
                    <a:pt x="0" y="0"/>
                  </a:cubicBezTo>
                  <a:cubicBezTo>
                    <a:pt x="0" y="0"/>
                    <a:pt x="1" y="1"/>
                    <a:pt x="1" y="0"/>
                  </a:cubicBezTo>
                </a:path>
              </a:pathLst>
            </a:custGeom>
            <a:solidFill>
              <a:srgbClr val="E1DF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26" name="Freeform 594"/>
            <p:cNvSpPr>
              <a:spLocks/>
            </p:cNvSpPr>
            <p:nvPr/>
          </p:nvSpPr>
          <p:spPr bwMode="auto">
            <a:xfrm>
              <a:off x="3463926" y="6289675"/>
              <a:ext cx="19050" cy="23813"/>
            </a:xfrm>
            <a:custGeom>
              <a:avLst/>
              <a:gdLst>
                <a:gd name="T0" fmla="*/ 0 w 4"/>
                <a:gd name="T1" fmla="*/ 0 h 5"/>
                <a:gd name="T2" fmla="*/ 1 w 4"/>
                <a:gd name="T3" fmla="*/ 1 h 5"/>
                <a:gd name="T4" fmla="*/ 3 w 4"/>
                <a:gd name="T5" fmla="*/ 1 h 5"/>
                <a:gd name="T6" fmla="*/ 3 w 4"/>
                <a:gd name="T7" fmla="*/ 1 h 5"/>
                <a:gd name="T8" fmla="*/ 3 w 4"/>
                <a:gd name="T9" fmla="*/ 1 h 5"/>
                <a:gd name="T10" fmla="*/ 3 w 4"/>
                <a:gd name="T11" fmla="*/ 1 h 5"/>
                <a:gd name="T12" fmla="*/ 3 w 4"/>
                <a:gd name="T13" fmla="*/ 2 h 5"/>
                <a:gd name="T14" fmla="*/ 3 w 4"/>
                <a:gd name="T15" fmla="*/ 2 h 5"/>
                <a:gd name="T16" fmla="*/ 3 w 4"/>
                <a:gd name="T17" fmla="*/ 2 h 5"/>
                <a:gd name="T18" fmla="*/ 3 w 4"/>
                <a:gd name="T19" fmla="*/ 3 h 5"/>
                <a:gd name="T20" fmla="*/ 2 w 4"/>
                <a:gd name="T21" fmla="*/ 4 h 5"/>
                <a:gd name="T22" fmla="*/ 2 w 4"/>
                <a:gd name="T23" fmla="*/ 5 h 5"/>
                <a:gd name="T24" fmla="*/ 2 w 4"/>
                <a:gd name="T25" fmla="*/ 5 h 5"/>
                <a:gd name="T26" fmla="*/ 1 w 4"/>
                <a:gd name="T27" fmla="*/ 4 h 5"/>
                <a:gd name="T28" fmla="*/ 1 w 4"/>
                <a:gd name="T29" fmla="*/ 4 h 5"/>
                <a:gd name="T30" fmla="*/ 2 w 4"/>
                <a:gd name="T31" fmla="*/ 2 h 5"/>
                <a:gd name="T32" fmla="*/ 2 w 4"/>
                <a:gd name="T33" fmla="*/ 2 h 5"/>
                <a:gd name="T34" fmla="*/ 0 w 4"/>
                <a:gd name="T35" fmla="*/ 2 h 5"/>
                <a:gd name="T36" fmla="*/ 1 w 4"/>
                <a:gd name="T37" fmla="*/ 2 h 5"/>
                <a:gd name="T38" fmla="*/ 0 w 4"/>
                <a:gd name="T39" fmla="*/ 0 h 5"/>
                <a:gd name="T40" fmla="*/ 0 w 4"/>
                <a:gd name="T41" fmla="*/ 0 h 5"/>
                <a:gd name="T42" fmla="*/ 0 w 4"/>
                <a:gd name="T43" fmla="*/ 2 h 5"/>
                <a:gd name="T44" fmla="*/ 1 w 4"/>
                <a:gd name="T45" fmla="*/ 2 h 5"/>
                <a:gd name="T46" fmla="*/ 1 w 4"/>
                <a:gd name="T47" fmla="*/ 2 h 5"/>
                <a:gd name="T48" fmla="*/ 1 w 4"/>
                <a:gd name="T49" fmla="*/ 2 h 5"/>
                <a:gd name="T50" fmla="*/ 1 w 4"/>
                <a:gd name="T51" fmla="*/ 4 h 5"/>
                <a:gd name="T52" fmla="*/ 1 w 4"/>
                <a:gd name="T53" fmla="*/ 4 h 5"/>
                <a:gd name="T54" fmla="*/ 2 w 4"/>
                <a:gd name="T55" fmla="*/ 5 h 5"/>
                <a:gd name="T56" fmla="*/ 2 w 4"/>
                <a:gd name="T57" fmla="*/ 5 h 5"/>
                <a:gd name="T58" fmla="*/ 3 w 4"/>
                <a:gd name="T59" fmla="*/ 4 h 5"/>
                <a:gd name="T60" fmla="*/ 3 w 4"/>
                <a:gd name="T61" fmla="*/ 3 h 5"/>
                <a:gd name="T62" fmla="*/ 4 w 4"/>
                <a:gd name="T63" fmla="*/ 2 h 5"/>
                <a:gd name="T64" fmla="*/ 4 w 4"/>
                <a:gd name="T65" fmla="*/ 2 h 5"/>
                <a:gd name="T66" fmla="*/ 4 w 4"/>
                <a:gd name="T67" fmla="*/ 1 h 5"/>
                <a:gd name="T68" fmla="*/ 4 w 4"/>
                <a:gd name="T69" fmla="*/ 1 h 5"/>
                <a:gd name="T70" fmla="*/ 3 w 4"/>
                <a:gd name="T71" fmla="*/ 1 h 5"/>
                <a:gd name="T72" fmla="*/ 3 w 4"/>
                <a:gd name="T73" fmla="*/ 1 h 5"/>
                <a:gd name="T74" fmla="*/ 3 w 4"/>
                <a:gd name="T75" fmla="*/ 1 h 5"/>
                <a:gd name="T76" fmla="*/ 3 w 4"/>
                <a:gd name="T77" fmla="*/ 1 h 5"/>
                <a:gd name="T78" fmla="*/ 2 w 4"/>
                <a:gd name="T79" fmla="*/ 1 h 5"/>
                <a:gd name="T80" fmla="*/ 1 w 4"/>
                <a:gd name="T81" fmla="*/ 1 h 5"/>
                <a:gd name="T82" fmla="*/ 1 w 4"/>
                <a:gd name="T83" fmla="*/ 1 h 5"/>
                <a:gd name="T84" fmla="*/ 0 w 4"/>
                <a:gd name="T85" fmla="*/ 0 h 5"/>
                <a:gd name="T86" fmla="*/ 0 w 4"/>
                <a:gd name="T8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 h="5">
                  <a:moveTo>
                    <a:pt x="0" y="0"/>
                  </a:moveTo>
                  <a:cubicBezTo>
                    <a:pt x="0" y="1"/>
                    <a:pt x="1" y="1"/>
                    <a:pt x="1" y="1"/>
                  </a:cubicBezTo>
                  <a:cubicBezTo>
                    <a:pt x="2" y="1"/>
                    <a:pt x="2" y="1"/>
                    <a:pt x="3" y="1"/>
                  </a:cubicBezTo>
                  <a:cubicBezTo>
                    <a:pt x="3" y="1"/>
                    <a:pt x="3" y="1"/>
                    <a:pt x="3" y="1"/>
                  </a:cubicBezTo>
                  <a:cubicBezTo>
                    <a:pt x="3" y="1"/>
                    <a:pt x="3" y="1"/>
                    <a:pt x="3" y="1"/>
                  </a:cubicBezTo>
                  <a:cubicBezTo>
                    <a:pt x="3" y="1"/>
                    <a:pt x="3" y="1"/>
                    <a:pt x="3" y="1"/>
                  </a:cubicBezTo>
                  <a:cubicBezTo>
                    <a:pt x="3" y="1"/>
                    <a:pt x="3" y="2"/>
                    <a:pt x="3" y="2"/>
                  </a:cubicBezTo>
                  <a:cubicBezTo>
                    <a:pt x="3" y="2"/>
                    <a:pt x="3" y="2"/>
                    <a:pt x="3" y="2"/>
                  </a:cubicBezTo>
                  <a:cubicBezTo>
                    <a:pt x="3" y="2"/>
                    <a:pt x="3" y="2"/>
                    <a:pt x="3" y="2"/>
                  </a:cubicBezTo>
                  <a:cubicBezTo>
                    <a:pt x="3" y="2"/>
                    <a:pt x="3" y="3"/>
                    <a:pt x="3" y="3"/>
                  </a:cubicBezTo>
                  <a:cubicBezTo>
                    <a:pt x="3" y="3"/>
                    <a:pt x="3" y="3"/>
                    <a:pt x="2" y="4"/>
                  </a:cubicBezTo>
                  <a:cubicBezTo>
                    <a:pt x="2" y="4"/>
                    <a:pt x="2" y="5"/>
                    <a:pt x="2" y="5"/>
                  </a:cubicBezTo>
                  <a:cubicBezTo>
                    <a:pt x="2" y="5"/>
                    <a:pt x="2" y="5"/>
                    <a:pt x="2" y="5"/>
                  </a:cubicBezTo>
                  <a:cubicBezTo>
                    <a:pt x="2" y="5"/>
                    <a:pt x="1" y="4"/>
                    <a:pt x="1" y="4"/>
                  </a:cubicBezTo>
                  <a:cubicBezTo>
                    <a:pt x="1" y="4"/>
                    <a:pt x="1" y="4"/>
                    <a:pt x="1" y="4"/>
                  </a:cubicBezTo>
                  <a:cubicBezTo>
                    <a:pt x="1" y="4"/>
                    <a:pt x="1" y="3"/>
                    <a:pt x="2" y="2"/>
                  </a:cubicBezTo>
                  <a:cubicBezTo>
                    <a:pt x="2" y="2"/>
                    <a:pt x="2" y="2"/>
                    <a:pt x="2" y="2"/>
                  </a:cubicBezTo>
                  <a:cubicBezTo>
                    <a:pt x="1" y="2"/>
                    <a:pt x="1" y="2"/>
                    <a:pt x="0" y="2"/>
                  </a:cubicBezTo>
                  <a:cubicBezTo>
                    <a:pt x="0" y="2"/>
                    <a:pt x="0" y="2"/>
                    <a:pt x="1" y="2"/>
                  </a:cubicBezTo>
                  <a:cubicBezTo>
                    <a:pt x="0" y="1"/>
                    <a:pt x="0" y="1"/>
                    <a:pt x="0" y="0"/>
                  </a:cubicBezTo>
                  <a:cubicBezTo>
                    <a:pt x="0" y="0"/>
                    <a:pt x="0" y="0"/>
                    <a:pt x="0" y="0"/>
                  </a:cubicBezTo>
                  <a:cubicBezTo>
                    <a:pt x="0" y="1"/>
                    <a:pt x="0" y="1"/>
                    <a:pt x="0" y="2"/>
                  </a:cubicBezTo>
                  <a:cubicBezTo>
                    <a:pt x="0" y="2"/>
                    <a:pt x="1" y="2"/>
                    <a:pt x="1" y="2"/>
                  </a:cubicBezTo>
                  <a:cubicBezTo>
                    <a:pt x="1" y="2"/>
                    <a:pt x="1" y="2"/>
                    <a:pt x="1" y="2"/>
                  </a:cubicBezTo>
                  <a:cubicBezTo>
                    <a:pt x="1" y="2"/>
                    <a:pt x="1" y="2"/>
                    <a:pt x="1" y="2"/>
                  </a:cubicBezTo>
                  <a:cubicBezTo>
                    <a:pt x="1" y="3"/>
                    <a:pt x="1" y="4"/>
                    <a:pt x="1" y="4"/>
                  </a:cubicBezTo>
                  <a:cubicBezTo>
                    <a:pt x="1" y="4"/>
                    <a:pt x="1" y="4"/>
                    <a:pt x="1" y="4"/>
                  </a:cubicBezTo>
                  <a:cubicBezTo>
                    <a:pt x="1" y="5"/>
                    <a:pt x="2" y="5"/>
                    <a:pt x="2" y="5"/>
                  </a:cubicBezTo>
                  <a:cubicBezTo>
                    <a:pt x="2" y="5"/>
                    <a:pt x="2" y="5"/>
                    <a:pt x="2" y="5"/>
                  </a:cubicBezTo>
                  <a:cubicBezTo>
                    <a:pt x="2" y="5"/>
                    <a:pt x="2" y="4"/>
                    <a:pt x="3" y="4"/>
                  </a:cubicBezTo>
                  <a:cubicBezTo>
                    <a:pt x="3" y="4"/>
                    <a:pt x="3" y="3"/>
                    <a:pt x="3" y="3"/>
                  </a:cubicBezTo>
                  <a:cubicBezTo>
                    <a:pt x="3" y="3"/>
                    <a:pt x="4" y="3"/>
                    <a:pt x="4" y="2"/>
                  </a:cubicBezTo>
                  <a:cubicBezTo>
                    <a:pt x="4" y="2"/>
                    <a:pt x="4" y="2"/>
                    <a:pt x="4" y="2"/>
                  </a:cubicBezTo>
                  <a:cubicBezTo>
                    <a:pt x="4" y="2"/>
                    <a:pt x="4" y="1"/>
                    <a:pt x="4" y="1"/>
                  </a:cubicBezTo>
                  <a:cubicBezTo>
                    <a:pt x="4" y="1"/>
                    <a:pt x="4" y="1"/>
                    <a:pt x="4" y="1"/>
                  </a:cubicBezTo>
                  <a:cubicBezTo>
                    <a:pt x="3" y="1"/>
                    <a:pt x="3" y="1"/>
                    <a:pt x="3" y="1"/>
                  </a:cubicBezTo>
                  <a:cubicBezTo>
                    <a:pt x="3" y="1"/>
                    <a:pt x="3" y="1"/>
                    <a:pt x="3" y="1"/>
                  </a:cubicBezTo>
                  <a:cubicBezTo>
                    <a:pt x="3" y="1"/>
                    <a:pt x="3" y="1"/>
                    <a:pt x="3" y="1"/>
                  </a:cubicBezTo>
                  <a:cubicBezTo>
                    <a:pt x="3" y="1"/>
                    <a:pt x="3" y="1"/>
                    <a:pt x="3" y="1"/>
                  </a:cubicBezTo>
                  <a:cubicBezTo>
                    <a:pt x="2" y="1"/>
                    <a:pt x="2" y="1"/>
                    <a:pt x="2" y="1"/>
                  </a:cubicBezTo>
                  <a:cubicBezTo>
                    <a:pt x="2" y="1"/>
                    <a:pt x="2" y="1"/>
                    <a:pt x="1" y="1"/>
                  </a:cubicBezTo>
                  <a:cubicBezTo>
                    <a:pt x="1" y="1"/>
                    <a:pt x="1" y="1"/>
                    <a:pt x="1" y="1"/>
                  </a:cubicBezTo>
                  <a:cubicBezTo>
                    <a:pt x="0" y="0"/>
                    <a:pt x="0" y="0"/>
                    <a:pt x="0" y="0"/>
                  </a:cubicBezTo>
                  <a:cubicBezTo>
                    <a:pt x="0" y="0"/>
                    <a:pt x="0" y="0"/>
                    <a:pt x="0" y="0"/>
                  </a:cubicBezTo>
                </a:path>
              </a:pathLst>
            </a:custGeom>
            <a:solidFill>
              <a:srgbClr val="EE7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27" name="Freeform 595"/>
            <p:cNvSpPr>
              <a:spLocks/>
            </p:cNvSpPr>
            <p:nvPr/>
          </p:nvSpPr>
          <p:spPr bwMode="auto">
            <a:xfrm>
              <a:off x="3473451" y="6289675"/>
              <a:ext cx="19050" cy="14288"/>
            </a:xfrm>
            <a:custGeom>
              <a:avLst/>
              <a:gdLst>
                <a:gd name="T0" fmla="*/ 1 w 4"/>
                <a:gd name="T1" fmla="*/ 0 h 3"/>
                <a:gd name="T2" fmla="*/ 0 w 4"/>
                <a:gd name="T3" fmla="*/ 0 h 3"/>
                <a:gd name="T4" fmla="*/ 0 w 4"/>
                <a:gd name="T5" fmla="*/ 0 h 3"/>
                <a:gd name="T6" fmla="*/ 1 w 4"/>
                <a:gd name="T7" fmla="*/ 0 h 3"/>
                <a:gd name="T8" fmla="*/ 3 w 4"/>
                <a:gd name="T9" fmla="*/ 0 h 3"/>
                <a:gd name="T10" fmla="*/ 3 w 4"/>
                <a:gd name="T11" fmla="*/ 0 h 3"/>
                <a:gd name="T12" fmla="*/ 3 w 4"/>
                <a:gd name="T13" fmla="*/ 0 h 3"/>
                <a:gd name="T14" fmla="*/ 3 w 4"/>
                <a:gd name="T15" fmla="*/ 1 h 3"/>
                <a:gd name="T16" fmla="*/ 3 w 4"/>
                <a:gd name="T17" fmla="*/ 1 h 3"/>
                <a:gd name="T18" fmla="*/ 3 w 4"/>
                <a:gd name="T19" fmla="*/ 1 h 3"/>
                <a:gd name="T20" fmla="*/ 2 w 4"/>
                <a:gd name="T21" fmla="*/ 2 h 3"/>
                <a:gd name="T22" fmla="*/ 2 w 4"/>
                <a:gd name="T23" fmla="*/ 3 h 3"/>
                <a:gd name="T24" fmla="*/ 2 w 4"/>
                <a:gd name="T25" fmla="*/ 3 h 3"/>
                <a:gd name="T26" fmla="*/ 2 w 4"/>
                <a:gd name="T27" fmla="*/ 2 h 3"/>
                <a:gd name="T28" fmla="*/ 2 w 4"/>
                <a:gd name="T29" fmla="*/ 2 h 3"/>
                <a:gd name="T30" fmla="*/ 2 w 4"/>
                <a:gd name="T31" fmla="*/ 2 h 3"/>
                <a:gd name="T32" fmla="*/ 2 w 4"/>
                <a:gd name="T33" fmla="*/ 1 h 3"/>
                <a:gd name="T34" fmla="*/ 2 w 4"/>
                <a:gd name="T35" fmla="*/ 1 h 3"/>
                <a:gd name="T36" fmla="*/ 1 w 4"/>
                <a:gd name="T37" fmla="*/ 1 h 3"/>
                <a:gd name="T38" fmla="*/ 1 w 4"/>
                <a:gd name="T39" fmla="*/ 1 h 3"/>
                <a:gd name="T40" fmla="*/ 1 w 4"/>
                <a:gd name="T41" fmla="*/ 0 h 3"/>
                <a:gd name="T42" fmla="*/ 0 w 4"/>
                <a:gd name="T43" fmla="*/ 1 h 3"/>
                <a:gd name="T44" fmla="*/ 1 w 4"/>
                <a:gd name="T45" fmla="*/ 1 h 3"/>
                <a:gd name="T46" fmla="*/ 1 w 4"/>
                <a:gd name="T47" fmla="*/ 1 h 3"/>
                <a:gd name="T48" fmla="*/ 1 w 4"/>
                <a:gd name="T49" fmla="*/ 2 h 3"/>
                <a:gd name="T50" fmla="*/ 2 w 4"/>
                <a:gd name="T51" fmla="*/ 3 h 3"/>
                <a:gd name="T52" fmla="*/ 2 w 4"/>
                <a:gd name="T53" fmla="*/ 3 h 3"/>
                <a:gd name="T54" fmla="*/ 2 w 4"/>
                <a:gd name="T55" fmla="*/ 3 h 3"/>
                <a:gd name="T56" fmla="*/ 3 w 4"/>
                <a:gd name="T57" fmla="*/ 2 h 3"/>
                <a:gd name="T58" fmla="*/ 3 w 4"/>
                <a:gd name="T59" fmla="*/ 1 h 3"/>
                <a:gd name="T60" fmla="*/ 4 w 4"/>
                <a:gd name="T61" fmla="*/ 1 h 3"/>
                <a:gd name="T62" fmla="*/ 4 w 4"/>
                <a:gd name="T63" fmla="*/ 1 h 3"/>
                <a:gd name="T64" fmla="*/ 4 w 4"/>
                <a:gd name="T65" fmla="*/ 0 h 3"/>
                <a:gd name="T66" fmla="*/ 3 w 4"/>
                <a:gd name="T67" fmla="*/ 0 h 3"/>
                <a:gd name="T68" fmla="*/ 3 w 4"/>
                <a:gd name="T69" fmla="*/ 0 h 3"/>
                <a:gd name="T70" fmla="*/ 2 w 4"/>
                <a:gd name="T71" fmla="*/ 0 h 3"/>
                <a:gd name="T72" fmla="*/ 0 w 4"/>
                <a:gd name="T73" fmla="*/ 0 h 3"/>
                <a:gd name="T74" fmla="*/ 0 w 4"/>
                <a:gd name="T75" fmla="*/ 0 h 3"/>
                <a:gd name="T76" fmla="*/ 0 w 4"/>
                <a:gd name="T77" fmla="*/ 1 h 3"/>
                <a:gd name="T78" fmla="*/ 1 w 4"/>
                <a:gd name="T7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 h="3">
                  <a:moveTo>
                    <a:pt x="1" y="0"/>
                  </a:moveTo>
                  <a:cubicBezTo>
                    <a:pt x="0" y="0"/>
                    <a:pt x="0" y="0"/>
                    <a:pt x="0" y="0"/>
                  </a:cubicBezTo>
                  <a:cubicBezTo>
                    <a:pt x="0" y="0"/>
                    <a:pt x="0" y="0"/>
                    <a:pt x="0" y="0"/>
                  </a:cubicBezTo>
                  <a:cubicBezTo>
                    <a:pt x="0" y="0"/>
                    <a:pt x="1" y="0"/>
                    <a:pt x="1" y="0"/>
                  </a:cubicBezTo>
                  <a:cubicBezTo>
                    <a:pt x="2" y="1"/>
                    <a:pt x="2" y="0"/>
                    <a:pt x="3" y="0"/>
                  </a:cubicBezTo>
                  <a:cubicBezTo>
                    <a:pt x="3" y="0"/>
                    <a:pt x="3" y="0"/>
                    <a:pt x="3" y="0"/>
                  </a:cubicBezTo>
                  <a:cubicBezTo>
                    <a:pt x="3" y="0"/>
                    <a:pt x="3" y="0"/>
                    <a:pt x="3" y="0"/>
                  </a:cubicBezTo>
                  <a:cubicBezTo>
                    <a:pt x="3" y="0"/>
                    <a:pt x="3" y="1"/>
                    <a:pt x="3" y="1"/>
                  </a:cubicBezTo>
                  <a:cubicBezTo>
                    <a:pt x="3" y="1"/>
                    <a:pt x="3" y="1"/>
                    <a:pt x="3" y="1"/>
                  </a:cubicBezTo>
                  <a:cubicBezTo>
                    <a:pt x="3" y="1"/>
                    <a:pt x="3" y="1"/>
                    <a:pt x="3" y="1"/>
                  </a:cubicBezTo>
                  <a:cubicBezTo>
                    <a:pt x="3" y="1"/>
                    <a:pt x="3" y="1"/>
                    <a:pt x="2" y="2"/>
                  </a:cubicBezTo>
                  <a:cubicBezTo>
                    <a:pt x="2" y="2"/>
                    <a:pt x="2" y="3"/>
                    <a:pt x="2" y="3"/>
                  </a:cubicBezTo>
                  <a:cubicBezTo>
                    <a:pt x="2" y="3"/>
                    <a:pt x="2" y="3"/>
                    <a:pt x="2" y="3"/>
                  </a:cubicBezTo>
                  <a:cubicBezTo>
                    <a:pt x="2" y="3"/>
                    <a:pt x="2" y="2"/>
                    <a:pt x="2" y="2"/>
                  </a:cubicBezTo>
                  <a:cubicBezTo>
                    <a:pt x="2" y="2"/>
                    <a:pt x="2" y="2"/>
                    <a:pt x="2" y="2"/>
                  </a:cubicBezTo>
                  <a:cubicBezTo>
                    <a:pt x="2" y="2"/>
                    <a:pt x="2" y="2"/>
                    <a:pt x="2" y="2"/>
                  </a:cubicBezTo>
                  <a:cubicBezTo>
                    <a:pt x="2" y="2"/>
                    <a:pt x="2" y="2"/>
                    <a:pt x="2" y="1"/>
                  </a:cubicBezTo>
                  <a:cubicBezTo>
                    <a:pt x="2" y="1"/>
                    <a:pt x="2" y="1"/>
                    <a:pt x="2" y="1"/>
                  </a:cubicBezTo>
                  <a:cubicBezTo>
                    <a:pt x="2" y="1"/>
                    <a:pt x="2" y="1"/>
                    <a:pt x="1" y="1"/>
                  </a:cubicBezTo>
                  <a:cubicBezTo>
                    <a:pt x="1" y="1"/>
                    <a:pt x="1" y="1"/>
                    <a:pt x="1" y="1"/>
                  </a:cubicBezTo>
                  <a:cubicBezTo>
                    <a:pt x="1" y="1"/>
                    <a:pt x="1" y="1"/>
                    <a:pt x="1" y="0"/>
                  </a:cubicBezTo>
                  <a:cubicBezTo>
                    <a:pt x="1" y="0"/>
                    <a:pt x="0" y="1"/>
                    <a:pt x="0" y="1"/>
                  </a:cubicBezTo>
                  <a:cubicBezTo>
                    <a:pt x="1" y="1"/>
                    <a:pt x="1" y="1"/>
                    <a:pt x="1" y="1"/>
                  </a:cubicBezTo>
                  <a:cubicBezTo>
                    <a:pt x="1" y="1"/>
                    <a:pt x="1" y="1"/>
                    <a:pt x="1" y="1"/>
                  </a:cubicBezTo>
                  <a:cubicBezTo>
                    <a:pt x="1" y="2"/>
                    <a:pt x="1" y="2"/>
                    <a:pt x="1" y="2"/>
                  </a:cubicBezTo>
                  <a:cubicBezTo>
                    <a:pt x="1" y="2"/>
                    <a:pt x="2" y="3"/>
                    <a:pt x="2" y="3"/>
                  </a:cubicBezTo>
                  <a:cubicBezTo>
                    <a:pt x="2" y="3"/>
                    <a:pt x="2" y="3"/>
                    <a:pt x="2" y="3"/>
                  </a:cubicBezTo>
                  <a:cubicBezTo>
                    <a:pt x="2" y="3"/>
                    <a:pt x="2" y="3"/>
                    <a:pt x="2" y="3"/>
                  </a:cubicBezTo>
                  <a:cubicBezTo>
                    <a:pt x="2" y="3"/>
                    <a:pt x="3" y="2"/>
                    <a:pt x="3" y="2"/>
                  </a:cubicBezTo>
                  <a:cubicBezTo>
                    <a:pt x="3" y="2"/>
                    <a:pt x="3" y="1"/>
                    <a:pt x="3" y="1"/>
                  </a:cubicBezTo>
                  <a:cubicBezTo>
                    <a:pt x="3" y="1"/>
                    <a:pt x="4" y="1"/>
                    <a:pt x="4" y="1"/>
                  </a:cubicBezTo>
                  <a:cubicBezTo>
                    <a:pt x="4" y="1"/>
                    <a:pt x="4" y="1"/>
                    <a:pt x="4" y="1"/>
                  </a:cubicBezTo>
                  <a:cubicBezTo>
                    <a:pt x="4" y="1"/>
                    <a:pt x="4" y="0"/>
                    <a:pt x="4" y="0"/>
                  </a:cubicBezTo>
                  <a:cubicBezTo>
                    <a:pt x="4" y="0"/>
                    <a:pt x="3" y="0"/>
                    <a:pt x="3" y="0"/>
                  </a:cubicBezTo>
                  <a:cubicBezTo>
                    <a:pt x="3" y="0"/>
                    <a:pt x="3" y="0"/>
                    <a:pt x="3" y="0"/>
                  </a:cubicBezTo>
                  <a:cubicBezTo>
                    <a:pt x="2" y="0"/>
                    <a:pt x="2" y="0"/>
                    <a:pt x="2" y="0"/>
                  </a:cubicBezTo>
                  <a:cubicBezTo>
                    <a:pt x="1" y="0"/>
                    <a:pt x="0" y="0"/>
                    <a:pt x="0" y="0"/>
                  </a:cubicBezTo>
                  <a:cubicBezTo>
                    <a:pt x="0" y="0"/>
                    <a:pt x="0" y="0"/>
                    <a:pt x="0" y="0"/>
                  </a:cubicBezTo>
                  <a:cubicBezTo>
                    <a:pt x="0" y="0"/>
                    <a:pt x="0" y="0"/>
                    <a:pt x="0" y="1"/>
                  </a:cubicBezTo>
                  <a:cubicBezTo>
                    <a:pt x="1" y="1"/>
                    <a:pt x="1" y="1"/>
                    <a:pt x="1" y="0"/>
                  </a:cubicBezTo>
                </a:path>
              </a:pathLst>
            </a:custGeom>
            <a:solidFill>
              <a:srgbClr val="E74A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28" name="Freeform 596"/>
            <p:cNvSpPr>
              <a:spLocks/>
            </p:cNvSpPr>
            <p:nvPr/>
          </p:nvSpPr>
          <p:spPr bwMode="auto">
            <a:xfrm>
              <a:off x="3422651" y="6284912"/>
              <a:ext cx="26988" cy="19050"/>
            </a:xfrm>
            <a:custGeom>
              <a:avLst/>
              <a:gdLst>
                <a:gd name="T0" fmla="*/ 2 w 6"/>
                <a:gd name="T1" fmla="*/ 4 h 4"/>
                <a:gd name="T2" fmla="*/ 5 w 6"/>
                <a:gd name="T3" fmla="*/ 1 h 4"/>
                <a:gd name="T4" fmla="*/ 5 w 6"/>
                <a:gd name="T5" fmla="*/ 0 h 4"/>
                <a:gd name="T6" fmla="*/ 4 w 6"/>
                <a:gd name="T7" fmla="*/ 0 h 4"/>
                <a:gd name="T8" fmla="*/ 4 w 6"/>
                <a:gd name="T9" fmla="*/ 0 h 4"/>
                <a:gd name="T10" fmla="*/ 3 w 6"/>
                <a:gd name="T11" fmla="*/ 0 h 4"/>
                <a:gd name="T12" fmla="*/ 3 w 6"/>
                <a:gd name="T13" fmla="*/ 1 h 4"/>
                <a:gd name="T14" fmla="*/ 2 w 6"/>
                <a:gd name="T15" fmla="*/ 1 h 4"/>
                <a:gd name="T16" fmla="*/ 2 w 6"/>
                <a:gd name="T17" fmla="*/ 2 h 4"/>
                <a:gd name="T18" fmla="*/ 0 w 6"/>
                <a:gd name="T19" fmla="*/ 2 h 4"/>
                <a:gd name="T20" fmla="*/ 0 w 6"/>
                <a:gd name="T21" fmla="*/ 3 h 4"/>
                <a:gd name="T22" fmla="*/ 1 w 6"/>
                <a:gd name="T23" fmla="*/ 3 h 4"/>
                <a:gd name="T24" fmla="*/ 0 w 6"/>
                <a:gd name="T25" fmla="*/ 4 h 4"/>
                <a:gd name="T26" fmla="*/ 1 w 6"/>
                <a:gd name="T27" fmla="*/ 4 h 4"/>
                <a:gd name="T28" fmla="*/ 2 w 6"/>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4">
                  <a:moveTo>
                    <a:pt x="2" y="4"/>
                  </a:moveTo>
                  <a:cubicBezTo>
                    <a:pt x="5" y="1"/>
                    <a:pt x="5" y="1"/>
                    <a:pt x="5" y="1"/>
                  </a:cubicBezTo>
                  <a:cubicBezTo>
                    <a:pt x="5" y="1"/>
                    <a:pt x="6" y="0"/>
                    <a:pt x="5" y="0"/>
                  </a:cubicBezTo>
                  <a:cubicBezTo>
                    <a:pt x="5" y="0"/>
                    <a:pt x="4" y="0"/>
                    <a:pt x="4" y="0"/>
                  </a:cubicBezTo>
                  <a:cubicBezTo>
                    <a:pt x="4" y="0"/>
                    <a:pt x="4" y="0"/>
                    <a:pt x="4" y="0"/>
                  </a:cubicBezTo>
                  <a:cubicBezTo>
                    <a:pt x="3" y="0"/>
                    <a:pt x="3" y="0"/>
                    <a:pt x="3" y="0"/>
                  </a:cubicBezTo>
                  <a:cubicBezTo>
                    <a:pt x="3" y="1"/>
                    <a:pt x="3" y="1"/>
                    <a:pt x="3" y="1"/>
                  </a:cubicBezTo>
                  <a:cubicBezTo>
                    <a:pt x="2" y="1"/>
                    <a:pt x="2" y="1"/>
                    <a:pt x="2" y="1"/>
                  </a:cubicBezTo>
                  <a:cubicBezTo>
                    <a:pt x="2" y="2"/>
                    <a:pt x="2" y="2"/>
                    <a:pt x="2" y="2"/>
                  </a:cubicBezTo>
                  <a:cubicBezTo>
                    <a:pt x="0" y="2"/>
                    <a:pt x="0" y="2"/>
                    <a:pt x="0" y="2"/>
                  </a:cubicBezTo>
                  <a:cubicBezTo>
                    <a:pt x="0" y="3"/>
                    <a:pt x="0" y="3"/>
                    <a:pt x="0" y="3"/>
                  </a:cubicBezTo>
                  <a:cubicBezTo>
                    <a:pt x="1" y="3"/>
                    <a:pt x="1" y="3"/>
                    <a:pt x="1" y="3"/>
                  </a:cubicBezTo>
                  <a:cubicBezTo>
                    <a:pt x="1" y="3"/>
                    <a:pt x="0" y="3"/>
                    <a:pt x="0" y="4"/>
                  </a:cubicBezTo>
                  <a:cubicBezTo>
                    <a:pt x="0" y="4"/>
                    <a:pt x="0" y="4"/>
                    <a:pt x="1" y="4"/>
                  </a:cubicBezTo>
                  <a:cubicBezTo>
                    <a:pt x="1" y="4"/>
                    <a:pt x="2" y="4"/>
                    <a:pt x="2" y="4"/>
                  </a:cubicBezTo>
                </a:path>
              </a:pathLst>
            </a:custGeom>
            <a:solidFill>
              <a:srgbClr val="EE7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29" name="Freeform 597"/>
            <p:cNvSpPr>
              <a:spLocks/>
            </p:cNvSpPr>
            <p:nvPr/>
          </p:nvSpPr>
          <p:spPr bwMode="auto">
            <a:xfrm>
              <a:off x="3422651" y="6280150"/>
              <a:ext cx="26988" cy="28575"/>
            </a:xfrm>
            <a:custGeom>
              <a:avLst/>
              <a:gdLst>
                <a:gd name="T0" fmla="*/ 2 w 6"/>
                <a:gd name="T1" fmla="*/ 6 h 6"/>
                <a:gd name="T2" fmla="*/ 5 w 6"/>
                <a:gd name="T3" fmla="*/ 2 h 6"/>
                <a:gd name="T4" fmla="*/ 5 w 6"/>
                <a:gd name="T5" fmla="*/ 2 h 6"/>
                <a:gd name="T6" fmla="*/ 5 w 6"/>
                <a:gd name="T7" fmla="*/ 2 h 6"/>
                <a:gd name="T8" fmla="*/ 5 w 6"/>
                <a:gd name="T9" fmla="*/ 2 h 6"/>
                <a:gd name="T10" fmla="*/ 5 w 6"/>
                <a:gd name="T11" fmla="*/ 1 h 6"/>
                <a:gd name="T12" fmla="*/ 5 w 6"/>
                <a:gd name="T13" fmla="*/ 0 h 6"/>
                <a:gd name="T14" fmla="*/ 4 w 6"/>
                <a:gd name="T15" fmla="*/ 0 h 6"/>
                <a:gd name="T16" fmla="*/ 4 w 6"/>
                <a:gd name="T17" fmla="*/ 0 h 6"/>
                <a:gd name="T18" fmla="*/ 4 w 6"/>
                <a:gd name="T19" fmla="*/ 1 h 6"/>
                <a:gd name="T20" fmla="*/ 4 w 6"/>
                <a:gd name="T21" fmla="*/ 1 h 6"/>
                <a:gd name="T22" fmla="*/ 3 w 6"/>
                <a:gd name="T23" fmla="*/ 1 h 6"/>
                <a:gd name="T24" fmla="*/ 3 w 6"/>
                <a:gd name="T25" fmla="*/ 1 h 6"/>
                <a:gd name="T26" fmla="*/ 3 w 6"/>
                <a:gd name="T27" fmla="*/ 2 h 6"/>
                <a:gd name="T28" fmla="*/ 3 w 6"/>
                <a:gd name="T29" fmla="*/ 2 h 6"/>
                <a:gd name="T30" fmla="*/ 2 w 6"/>
                <a:gd name="T31" fmla="*/ 2 h 6"/>
                <a:gd name="T32" fmla="*/ 2 w 6"/>
                <a:gd name="T33" fmla="*/ 2 h 6"/>
                <a:gd name="T34" fmla="*/ 2 w 6"/>
                <a:gd name="T35" fmla="*/ 3 h 6"/>
                <a:gd name="T36" fmla="*/ 2 w 6"/>
                <a:gd name="T37" fmla="*/ 3 h 6"/>
                <a:gd name="T38" fmla="*/ 0 w 6"/>
                <a:gd name="T39" fmla="*/ 3 h 6"/>
                <a:gd name="T40" fmla="*/ 0 w 6"/>
                <a:gd name="T41" fmla="*/ 3 h 6"/>
                <a:gd name="T42" fmla="*/ 0 w 6"/>
                <a:gd name="T43" fmla="*/ 4 h 6"/>
                <a:gd name="T44" fmla="*/ 0 w 6"/>
                <a:gd name="T45" fmla="*/ 4 h 6"/>
                <a:gd name="T46" fmla="*/ 1 w 6"/>
                <a:gd name="T47" fmla="*/ 4 h 6"/>
                <a:gd name="T48" fmla="*/ 1 w 6"/>
                <a:gd name="T49" fmla="*/ 4 h 6"/>
                <a:gd name="T50" fmla="*/ 0 w 6"/>
                <a:gd name="T51" fmla="*/ 4 h 6"/>
                <a:gd name="T52" fmla="*/ 0 w 6"/>
                <a:gd name="T53" fmla="*/ 5 h 6"/>
                <a:gd name="T54" fmla="*/ 0 w 6"/>
                <a:gd name="T55" fmla="*/ 5 h 6"/>
                <a:gd name="T56" fmla="*/ 1 w 6"/>
                <a:gd name="T57" fmla="*/ 5 h 6"/>
                <a:gd name="T58" fmla="*/ 2 w 6"/>
                <a:gd name="T59" fmla="*/ 6 h 6"/>
                <a:gd name="T60" fmla="*/ 2 w 6"/>
                <a:gd name="T61" fmla="*/ 5 h 6"/>
                <a:gd name="T62" fmla="*/ 1 w 6"/>
                <a:gd name="T63" fmla="*/ 5 h 6"/>
                <a:gd name="T64" fmla="*/ 0 w 6"/>
                <a:gd name="T65" fmla="*/ 5 h 6"/>
                <a:gd name="T66" fmla="*/ 0 w 6"/>
                <a:gd name="T67" fmla="*/ 5 h 6"/>
                <a:gd name="T68" fmla="*/ 1 w 6"/>
                <a:gd name="T69" fmla="*/ 4 h 6"/>
                <a:gd name="T70" fmla="*/ 1 w 6"/>
                <a:gd name="T71" fmla="*/ 4 h 6"/>
                <a:gd name="T72" fmla="*/ 1 w 6"/>
                <a:gd name="T73" fmla="*/ 4 h 6"/>
                <a:gd name="T74" fmla="*/ 0 w 6"/>
                <a:gd name="T75" fmla="*/ 3 h 6"/>
                <a:gd name="T76" fmla="*/ 0 w 6"/>
                <a:gd name="T77" fmla="*/ 4 h 6"/>
                <a:gd name="T78" fmla="*/ 0 w 6"/>
                <a:gd name="T79" fmla="*/ 3 h 6"/>
                <a:gd name="T80" fmla="*/ 0 w 6"/>
                <a:gd name="T81" fmla="*/ 3 h 6"/>
                <a:gd name="T82" fmla="*/ 2 w 6"/>
                <a:gd name="T83" fmla="*/ 3 h 6"/>
                <a:gd name="T84" fmla="*/ 2 w 6"/>
                <a:gd name="T85" fmla="*/ 3 h 6"/>
                <a:gd name="T86" fmla="*/ 2 w 6"/>
                <a:gd name="T87" fmla="*/ 2 h 6"/>
                <a:gd name="T88" fmla="*/ 2 w 6"/>
                <a:gd name="T89" fmla="*/ 2 h 6"/>
                <a:gd name="T90" fmla="*/ 3 w 6"/>
                <a:gd name="T91" fmla="*/ 2 h 6"/>
                <a:gd name="T92" fmla="*/ 3 w 6"/>
                <a:gd name="T93" fmla="*/ 2 h 6"/>
                <a:gd name="T94" fmla="*/ 3 w 6"/>
                <a:gd name="T95" fmla="*/ 1 h 6"/>
                <a:gd name="T96" fmla="*/ 3 w 6"/>
                <a:gd name="T97" fmla="*/ 1 h 6"/>
                <a:gd name="T98" fmla="*/ 4 w 6"/>
                <a:gd name="T99" fmla="*/ 1 h 6"/>
                <a:gd name="T100" fmla="*/ 4 w 6"/>
                <a:gd name="T101" fmla="*/ 1 h 6"/>
                <a:gd name="T102" fmla="*/ 4 w 6"/>
                <a:gd name="T103" fmla="*/ 1 h 6"/>
                <a:gd name="T104" fmla="*/ 4 w 6"/>
                <a:gd name="T105" fmla="*/ 1 h 6"/>
                <a:gd name="T106" fmla="*/ 5 w 6"/>
                <a:gd name="T107" fmla="*/ 1 h 6"/>
                <a:gd name="T108" fmla="*/ 5 w 6"/>
                <a:gd name="T109" fmla="*/ 1 h 6"/>
                <a:gd name="T110" fmla="*/ 5 w 6"/>
                <a:gd name="T111" fmla="*/ 2 h 6"/>
                <a:gd name="T112" fmla="*/ 5 w 6"/>
                <a:gd name="T113" fmla="*/ 2 h 6"/>
                <a:gd name="T114" fmla="*/ 5 w 6"/>
                <a:gd name="T115" fmla="*/ 2 h 6"/>
                <a:gd name="T116" fmla="*/ 3 w 6"/>
                <a:gd name="T117" fmla="*/ 4 h 6"/>
                <a:gd name="T118" fmla="*/ 2 w 6"/>
                <a:gd name="T119" fmla="*/ 5 h 6"/>
                <a:gd name="T120" fmla="*/ 2 w 6"/>
                <a:gd name="T1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 h="6">
                  <a:moveTo>
                    <a:pt x="2" y="6"/>
                  </a:moveTo>
                  <a:cubicBezTo>
                    <a:pt x="3" y="4"/>
                    <a:pt x="4" y="3"/>
                    <a:pt x="5" y="2"/>
                  </a:cubicBezTo>
                  <a:cubicBezTo>
                    <a:pt x="5" y="2"/>
                    <a:pt x="5" y="2"/>
                    <a:pt x="5" y="2"/>
                  </a:cubicBezTo>
                  <a:cubicBezTo>
                    <a:pt x="5" y="2"/>
                    <a:pt x="5" y="2"/>
                    <a:pt x="5" y="2"/>
                  </a:cubicBezTo>
                  <a:cubicBezTo>
                    <a:pt x="5" y="2"/>
                    <a:pt x="5" y="2"/>
                    <a:pt x="5" y="2"/>
                  </a:cubicBezTo>
                  <a:cubicBezTo>
                    <a:pt x="5" y="1"/>
                    <a:pt x="6" y="1"/>
                    <a:pt x="5" y="1"/>
                  </a:cubicBezTo>
                  <a:cubicBezTo>
                    <a:pt x="5" y="1"/>
                    <a:pt x="5" y="1"/>
                    <a:pt x="5" y="0"/>
                  </a:cubicBezTo>
                  <a:cubicBezTo>
                    <a:pt x="5" y="0"/>
                    <a:pt x="4" y="0"/>
                    <a:pt x="4" y="0"/>
                  </a:cubicBezTo>
                  <a:cubicBezTo>
                    <a:pt x="4" y="0"/>
                    <a:pt x="4" y="0"/>
                    <a:pt x="4" y="0"/>
                  </a:cubicBezTo>
                  <a:cubicBezTo>
                    <a:pt x="4" y="1"/>
                    <a:pt x="4" y="1"/>
                    <a:pt x="4" y="1"/>
                  </a:cubicBezTo>
                  <a:cubicBezTo>
                    <a:pt x="4" y="1"/>
                    <a:pt x="4" y="1"/>
                    <a:pt x="4" y="1"/>
                  </a:cubicBezTo>
                  <a:cubicBezTo>
                    <a:pt x="4" y="1"/>
                    <a:pt x="3" y="1"/>
                    <a:pt x="3" y="1"/>
                  </a:cubicBezTo>
                  <a:cubicBezTo>
                    <a:pt x="3" y="1"/>
                    <a:pt x="3" y="1"/>
                    <a:pt x="3" y="1"/>
                  </a:cubicBezTo>
                  <a:cubicBezTo>
                    <a:pt x="3" y="1"/>
                    <a:pt x="3" y="2"/>
                    <a:pt x="3" y="2"/>
                  </a:cubicBezTo>
                  <a:cubicBezTo>
                    <a:pt x="3" y="2"/>
                    <a:pt x="3" y="2"/>
                    <a:pt x="3" y="2"/>
                  </a:cubicBezTo>
                  <a:cubicBezTo>
                    <a:pt x="2" y="2"/>
                    <a:pt x="2" y="2"/>
                    <a:pt x="2" y="2"/>
                  </a:cubicBezTo>
                  <a:cubicBezTo>
                    <a:pt x="2" y="2"/>
                    <a:pt x="2" y="2"/>
                    <a:pt x="2" y="2"/>
                  </a:cubicBezTo>
                  <a:cubicBezTo>
                    <a:pt x="2" y="2"/>
                    <a:pt x="2" y="3"/>
                    <a:pt x="2" y="3"/>
                  </a:cubicBezTo>
                  <a:cubicBezTo>
                    <a:pt x="2" y="3"/>
                    <a:pt x="2" y="3"/>
                    <a:pt x="2" y="3"/>
                  </a:cubicBezTo>
                  <a:cubicBezTo>
                    <a:pt x="1" y="3"/>
                    <a:pt x="1" y="3"/>
                    <a:pt x="0" y="3"/>
                  </a:cubicBezTo>
                  <a:cubicBezTo>
                    <a:pt x="0" y="3"/>
                    <a:pt x="0" y="3"/>
                    <a:pt x="0" y="3"/>
                  </a:cubicBezTo>
                  <a:cubicBezTo>
                    <a:pt x="0" y="3"/>
                    <a:pt x="0" y="3"/>
                    <a:pt x="0" y="4"/>
                  </a:cubicBezTo>
                  <a:cubicBezTo>
                    <a:pt x="0" y="4"/>
                    <a:pt x="0" y="4"/>
                    <a:pt x="0" y="4"/>
                  </a:cubicBezTo>
                  <a:cubicBezTo>
                    <a:pt x="0" y="4"/>
                    <a:pt x="1" y="4"/>
                    <a:pt x="1" y="4"/>
                  </a:cubicBezTo>
                  <a:cubicBezTo>
                    <a:pt x="1" y="4"/>
                    <a:pt x="1" y="4"/>
                    <a:pt x="1" y="4"/>
                  </a:cubicBezTo>
                  <a:cubicBezTo>
                    <a:pt x="1" y="4"/>
                    <a:pt x="0" y="4"/>
                    <a:pt x="0" y="4"/>
                  </a:cubicBezTo>
                  <a:cubicBezTo>
                    <a:pt x="0" y="4"/>
                    <a:pt x="0" y="4"/>
                    <a:pt x="0" y="5"/>
                  </a:cubicBezTo>
                  <a:cubicBezTo>
                    <a:pt x="0" y="5"/>
                    <a:pt x="0" y="5"/>
                    <a:pt x="0" y="5"/>
                  </a:cubicBezTo>
                  <a:cubicBezTo>
                    <a:pt x="0" y="5"/>
                    <a:pt x="1" y="5"/>
                    <a:pt x="1" y="5"/>
                  </a:cubicBezTo>
                  <a:cubicBezTo>
                    <a:pt x="1" y="6"/>
                    <a:pt x="2" y="6"/>
                    <a:pt x="2" y="6"/>
                  </a:cubicBezTo>
                  <a:cubicBezTo>
                    <a:pt x="2" y="6"/>
                    <a:pt x="2" y="5"/>
                    <a:pt x="2" y="5"/>
                  </a:cubicBezTo>
                  <a:cubicBezTo>
                    <a:pt x="2" y="5"/>
                    <a:pt x="1" y="5"/>
                    <a:pt x="1" y="5"/>
                  </a:cubicBezTo>
                  <a:cubicBezTo>
                    <a:pt x="1" y="5"/>
                    <a:pt x="0" y="5"/>
                    <a:pt x="0" y="5"/>
                  </a:cubicBezTo>
                  <a:cubicBezTo>
                    <a:pt x="0" y="5"/>
                    <a:pt x="0" y="5"/>
                    <a:pt x="0" y="5"/>
                  </a:cubicBezTo>
                  <a:cubicBezTo>
                    <a:pt x="0" y="5"/>
                    <a:pt x="1" y="4"/>
                    <a:pt x="1" y="4"/>
                  </a:cubicBezTo>
                  <a:cubicBezTo>
                    <a:pt x="1" y="4"/>
                    <a:pt x="1" y="4"/>
                    <a:pt x="1" y="4"/>
                  </a:cubicBezTo>
                  <a:cubicBezTo>
                    <a:pt x="1" y="4"/>
                    <a:pt x="1" y="4"/>
                    <a:pt x="1" y="4"/>
                  </a:cubicBezTo>
                  <a:cubicBezTo>
                    <a:pt x="1" y="4"/>
                    <a:pt x="1" y="4"/>
                    <a:pt x="0" y="3"/>
                  </a:cubicBezTo>
                  <a:cubicBezTo>
                    <a:pt x="0" y="4"/>
                    <a:pt x="0" y="4"/>
                    <a:pt x="0" y="4"/>
                  </a:cubicBezTo>
                  <a:cubicBezTo>
                    <a:pt x="0" y="3"/>
                    <a:pt x="0" y="3"/>
                    <a:pt x="0" y="3"/>
                  </a:cubicBezTo>
                  <a:cubicBezTo>
                    <a:pt x="0" y="3"/>
                    <a:pt x="0" y="3"/>
                    <a:pt x="0" y="3"/>
                  </a:cubicBezTo>
                  <a:cubicBezTo>
                    <a:pt x="1" y="3"/>
                    <a:pt x="1" y="3"/>
                    <a:pt x="2" y="3"/>
                  </a:cubicBezTo>
                  <a:cubicBezTo>
                    <a:pt x="2" y="3"/>
                    <a:pt x="2" y="3"/>
                    <a:pt x="2" y="3"/>
                  </a:cubicBezTo>
                  <a:cubicBezTo>
                    <a:pt x="2" y="3"/>
                    <a:pt x="2" y="2"/>
                    <a:pt x="2" y="2"/>
                  </a:cubicBezTo>
                  <a:cubicBezTo>
                    <a:pt x="2" y="2"/>
                    <a:pt x="2" y="2"/>
                    <a:pt x="2" y="2"/>
                  </a:cubicBezTo>
                  <a:cubicBezTo>
                    <a:pt x="2" y="2"/>
                    <a:pt x="2" y="2"/>
                    <a:pt x="3" y="2"/>
                  </a:cubicBezTo>
                  <a:cubicBezTo>
                    <a:pt x="3" y="2"/>
                    <a:pt x="3" y="2"/>
                    <a:pt x="3" y="2"/>
                  </a:cubicBezTo>
                  <a:cubicBezTo>
                    <a:pt x="3" y="2"/>
                    <a:pt x="3" y="1"/>
                    <a:pt x="3" y="1"/>
                  </a:cubicBezTo>
                  <a:cubicBezTo>
                    <a:pt x="3" y="1"/>
                    <a:pt x="3" y="1"/>
                    <a:pt x="3" y="1"/>
                  </a:cubicBezTo>
                  <a:cubicBezTo>
                    <a:pt x="3" y="1"/>
                    <a:pt x="4" y="1"/>
                    <a:pt x="4" y="1"/>
                  </a:cubicBezTo>
                  <a:cubicBezTo>
                    <a:pt x="4" y="1"/>
                    <a:pt x="4" y="1"/>
                    <a:pt x="4" y="1"/>
                  </a:cubicBezTo>
                  <a:cubicBezTo>
                    <a:pt x="4" y="1"/>
                    <a:pt x="4" y="1"/>
                    <a:pt x="4" y="1"/>
                  </a:cubicBezTo>
                  <a:cubicBezTo>
                    <a:pt x="4" y="1"/>
                    <a:pt x="4" y="1"/>
                    <a:pt x="4" y="1"/>
                  </a:cubicBezTo>
                  <a:cubicBezTo>
                    <a:pt x="5" y="1"/>
                    <a:pt x="5" y="1"/>
                    <a:pt x="5" y="1"/>
                  </a:cubicBezTo>
                  <a:cubicBezTo>
                    <a:pt x="5" y="1"/>
                    <a:pt x="5" y="1"/>
                    <a:pt x="5" y="1"/>
                  </a:cubicBezTo>
                  <a:cubicBezTo>
                    <a:pt x="5" y="2"/>
                    <a:pt x="5" y="2"/>
                    <a:pt x="5" y="2"/>
                  </a:cubicBezTo>
                  <a:cubicBezTo>
                    <a:pt x="5" y="2"/>
                    <a:pt x="5" y="2"/>
                    <a:pt x="5" y="2"/>
                  </a:cubicBezTo>
                  <a:cubicBezTo>
                    <a:pt x="5" y="2"/>
                    <a:pt x="5" y="2"/>
                    <a:pt x="5" y="2"/>
                  </a:cubicBezTo>
                  <a:cubicBezTo>
                    <a:pt x="5" y="3"/>
                    <a:pt x="4" y="3"/>
                    <a:pt x="3" y="4"/>
                  </a:cubicBezTo>
                  <a:cubicBezTo>
                    <a:pt x="3" y="4"/>
                    <a:pt x="2" y="5"/>
                    <a:pt x="2" y="5"/>
                  </a:cubicBezTo>
                  <a:cubicBezTo>
                    <a:pt x="2" y="5"/>
                    <a:pt x="2" y="6"/>
                    <a:pt x="2" y="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30" name="Freeform 598"/>
            <p:cNvSpPr>
              <a:spLocks/>
            </p:cNvSpPr>
            <p:nvPr/>
          </p:nvSpPr>
          <p:spPr bwMode="auto">
            <a:xfrm>
              <a:off x="3427413" y="6299200"/>
              <a:ext cx="7938" cy="4763"/>
            </a:xfrm>
            <a:custGeom>
              <a:avLst/>
              <a:gdLst>
                <a:gd name="T0" fmla="*/ 0 w 2"/>
                <a:gd name="T1" fmla="*/ 0 h 1"/>
                <a:gd name="T2" fmla="*/ 1 w 2"/>
                <a:gd name="T3" fmla="*/ 1 h 1"/>
                <a:gd name="T4" fmla="*/ 1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1" y="0"/>
                    <a:pt x="1" y="1"/>
                  </a:cubicBezTo>
                  <a:cubicBezTo>
                    <a:pt x="1" y="1"/>
                    <a:pt x="2" y="1"/>
                    <a:pt x="1" y="1"/>
                  </a:cubicBezTo>
                  <a:cubicBezTo>
                    <a:pt x="1" y="0"/>
                    <a:pt x="1"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31" name="Freeform 599"/>
            <p:cNvSpPr>
              <a:spLocks/>
            </p:cNvSpPr>
            <p:nvPr/>
          </p:nvSpPr>
          <p:spPr bwMode="auto">
            <a:xfrm>
              <a:off x="3427413" y="6294437"/>
              <a:ext cx="7938" cy="9525"/>
            </a:xfrm>
            <a:custGeom>
              <a:avLst/>
              <a:gdLst>
                <a:gd name="T0" fmla="*/ 1 w 2"/>
                <a:gd name="T1" fmla="*/ 0 h 2"/>
                <a:gd name="T2" fmla="*/ 2 w 2"/>
                <a:gd name="T3" fmla="*/ 1 h 2"/>
                <a:gd name="T4" fmla="*/ 2 w 2"/>
                <a:gd name="T5" fmla="*/ 1 h 2"/>
                <a:gd name="T6" fmla="*/ 1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1"/>
                    <a:pt x="2" y="1"/>
                  </a:cubicBezTo>
                  <a:cubicBezTo>
                    <a:pt x="2" y="2"/>
                    <a:pt x="2" y="1"/>
                    <a:pt x="2" y="1"/>
                  </a:cubicBezTo>
                  <a:cubicBezTo>
                    <a:pt x="2" y="1"/>
                    <a:pt x="1" y="0"/>
                    <a:pt x="1" y="0"/>
                  </a:cubicBezTo>
                  <a:cubicBezTo>
                    <a:pt x="1" y="0"/>
                    <a:pt x="0" y="0"/>
                    <a:pt x="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32" name="Freeform 600"/>
            <p:cNvSpPr>
              <a:spLocks/>
            </p:cNvSpPr>
            <p:nvPr/>
          </p:nvSpPr>
          <p:spPr bwMode="auto">
            <a:xfrm>
              <a:off x="3435351" y="6289675"/>
              <a:ext cx="4763" cy="9525"/>
            </a:xfrm>
            <a:custGeom>
              <a:avLst/>
              <a:gdLst>
                <a:gd name="T0" fmla="*/ 0 w 1"/>
                <a:gd name="T1" fmla="*/ 0 h 2"/>
                <a:gd name="T2" fmla="*/ 1 w 1"/>
                <a:gd name="T3" fmla="*/ 1 h 2"/>
                <a:gd name="T4" fmla="*/ 1 w 1"/>
                <a:gd name="T5" fmla="*/ 1 h 2"/>
                <a:gd name="T6" fmla="*/ 0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0" y="1"/>
                    <a:pt x="1" y="1"/>
                  </a:cubicBezTo>
                  <a:cubicBezTo>
                    <a:pt x="1" y="2"/>
                    <a:pt x="1" y="1"/>
                    <a:pt x="1" y="1"/>
                  </a:cubicBezTo>
                  <a:cubicBezTo>
                    <a:pt x="1" y="1"/>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33" name="Freeform 601"/>
            <p:cNvSpPr>
              <a:spLocks/>
            </p:cNvSpPr>
            <p:nvPr/>
          </p:nvSpPr>
          <p:spPr bwMode="auto">
            <a:xfrm>
              <a:off x="3440113" y="6280150"/>
              <a:ext cx="4763" cy="14288"/>
            </a:xfrm>
            <a:custGeom>
              <a:avLst/>
              <a:gdLst>
                <a:gd name="T0" fmla="*/ 0 w 1"/>
                <a:gd name="T1" fmla="*/ 1 h 3"/>
                <a:gd name="T2" fmla="*/ 0 w 1"/>
                <a:gd name="T3" fmla="*/ 2 h 3"/>
                <a:gd name="T4" fmla="*/ 0 w 1"/>
                <a:gd name="T5" fmla="*/ 3 h 3"/>
                <a:gd name="T6" fmla="*/ 1 w 1"/>
                <a:gd name="T7" fmla="*/ 3 h 3"/>
                <a:gd name="T8" fmla="*/ 0 w 1"/>
                <a:gd name="T9" fmla="*/ 2 h 3"/>
                <a:gd name="T10" fmla="*/ 0 w 1"/>
                <a:gd name="T11" fmla="*/ 1 h 3"/>
                <a:gd name="T12" fmla="*/ 0 w 1"/>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1"/>
                  </a:moveTo>
                  <a:cubicBezTo>
                    <a:pt x="0" y="1"/>
                    <a:pt x="0" y="1"/>
                    <a:pt x="0" y="2"/>
                  </a:cubicBezTo>
                  <a:cubicBezTo>
                    <a:pt x="0" y="2"/>
                    <a:pt x="0" y="3"/>
                    <a:pt x="0" y="3"/>
                  </a:cubicBezTo>
                  <a:cubicBezTo>
                    <a:pt x="1" y="3"/>
                    <a:pt x="1" y="3"/>
                    <a:pt x="1" y="3"/>
                  </a:cubicBezTo>
                  <a:cubicBezTo>
                    <a:pt x="0" y="2"/>
                    <a:pt x="0" y="2"/>
                    <a:pt x="0" y="2"/>
                  </a:cubicBezTo>
                  <a:cubicBezTo>
                    <a:pt x="0" y="1"/>
                    <a:pt x="0" y="1"/>
                    <a:pt x="0" y="1"/>
                  </a:cubicBezTo>
                  <a:cubicBezTo>
                    <a:pt x="0" y="0"/>
                    <a:pt x="0" y="0"/>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34" name="Freeform 602"/>
            <p:cNvSpPr>
              <a:spLocks/>
            </p:cNvSpPr>
            <p:nvPr/>
          </p:nvSpPr>
          <p:spPr bwMode="auto">
            <a:xfrm>
              <a:off x="3432176" y="6289675"/>
              <a:ext cx="7938" cy="9525"/>
            </a:xfrm>
            <a:custGeom>
              <a:avLst/>
              <a:gdLst>
                <a:gd name="T0" fmla="*/ 2 w 2"/>
                <a:gd name="T1" fmla="*/ 1 h 2"/>
                <a:gd name="T2" fmla="*/ 1 w 2"/>
                <a:gd name="T3" fmla="*/ 0 h 2"/>
                <a:gd name="T4" fmla="*/ 0 w 2"/>
                <a:gd name="T5" fmla="*/ 0 h 2"/>
                <a:gd name="T6" fmla="*/ 0 w 2"/>
                <a:gd name="T7" fmla="*/ 0 h 2"/>
                <a:gd name="T8" fmla="*/ 0 w 2"/>
                <a:gd name="T9" fmla="*/ 0 h 2"/>
                <a:gd name="T10" fmla="*/ 0 w 2"/>
                <a:gd name="T11" fmla="*/ 0 h 2"/>
                <a:gd name="T12" fmla="*/ 0 w 2"/>
                <a:gd name="T13" fmla="*/ 0 h 2"/>
                <a:gd name="T14" fmla="*/ 0 w 2"/>
                <a:gd name="T15" fmla="*/ 0 h 2"/>
                <a:gd name="T16" fmla="*/ 0 w 2"/>
                <a:gd name="T17" fmla="*/ 0 h 2"/>
                <a:gd name="T18" fmla="*/ 1 w 2"/>
                <a:gd name="T19" fmla="*/ 1 h 2"/>
                <a:gd name="T20" fmla="*/ 2 w 2"/>
                <a:gd name="T21" fmla="*/ 1 h 2"/>
                <a:gd name="T22" fmla="*/ 2 w 2"/>
                <a:gd name="T2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2" y="1"/>
                  </a:moveTo>
                  <a:cubicBezTo>
                    <a:pt x="2" y="1"/>
                    <a:pt x="1" y="1"/>
                    <a:pt x="1" y="0"/>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1" y="0"/>
                    <a:pt x="1" y="1"/>
                  </a:cubicBezTo>
                  <a:cubicBezTo>
                    <a:pt x="1" y="1"/>
                    <a:pt x="1" y="1"/>
                    <a:pt x="2" y="1"/>
                  </a:cubicBezTo>
                  <a:cubicBezTo>
                    <a:pt x="2" y="2"/>
                    <a:pt x="2" y="1"/>
                    <a:pt x="2"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35" name="Freeform 603"/>
            <p:cNvSpPr>
              <a:spLocks/>
            </p:cNvSpPr>
            <p:nvPr/>
          </p:nvSpPr>
          <p:spPr bwMode="auto">
            <a:xfrm>
              <a:off x="3432176" y="6289675"/>
              <a:ext cx="3175" cy="9525"/>
            </a:xfrm>
            <a:custGeom>
              <a:avLst/>
              <a:gdLst>
                <a:gd name="T0" fmla="*/ 1 w 1"/>
                <a:gd name="T1" fmla="*/ 2 h 2"/>
                <a:gd name="T2" fmla="*/ 1 w 1"/>
                <a:gd name="T3" fmla="*/ 2 h 2"/>
                <a:gd name="T4" fmla="*/ 0 w 1"/>
                <a:gd name="T5" fmla="*/ 0 h 2"/>
                <a:gd name="T6" fmla="*/ 0 w 1"/>
                <a:gd name="T7" fmla="*/ 0 h 2"/>
                <a:gd name="T8" fmla="*/ 0 w 1"/>
                <a:gd name="T9" fmla="*/ 2 h 2"/>
                <a:gd name="T10" fmla="*/ 1 w 1"/>
                <a:gd name="T11" fmla="*/ 2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2"/>
                    <a:pt x="1" y="2"/>
                    <a:pt x="1" y="2"/>
                  </a:cubicBezTo>
                  <a:cubicBezTo>
                    <a:pt x="0" y="1"/>
                    <a:pt x="0" y="1"/>
                    <a:pt x="0" y="0"/>
                  </a:cubicBezTo>
                  <a:cubicBezTo>
                    <a:pt x="0" y="0"/>
                    <a:pt x="0" y="0"/>
                    <a:pt x="0" y="0"/>
                  </a:cubicBezTo>
                  <a:cubicBezTo>
                    <a:pt x="0" y="1"/>
                    <a:pt x="0" y="1"/>
                    <a:pt x="0" y="2"/>
                  </a:cubicBezTo>
                  <a:cubicBezTo>
                    <a:pt x="1" y="2"/>
                    <a:pt x="1" y="2"/>
                    <a:pt x="1" y="2"/>
                  </a:cubicBezTo>
                  <a:cubicBezTo>
                    <a:pt x="1" y="2"/>
                    <a:pt x="1" y="2"/>
                    <a:pt x="1"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36" name="Freeform 604"/>
            <p:cNvSpPr>
              <a:spLocks/>
            </p:cNvSpPr>
            <p:nvPr/>
          </p:nvSpPr>
          <p:spPr bwMode="auto">
            <a:xfrm>
              <a:off x="3422651" y="6299200"/>
              <a:ext cx="9525" cy="4763"/>
            </a:xfrm>
            <a:custGeom>
              <a:avLst/>
              <a:gdLst>
                <a:gd name="T0" fmla="*/ 1 w 2"/>
                <a:gd name="T1" fmla="*/ 0 h 1"/>
                <a:gd name="T2" fmla="*/ 1 w 2"/>
                <a:gd name="T3" fmla="*/ 0 h 1"/>
                <a:gd name="T4" fmla="*/ 1 w 2"/>
                <a:gd name="T5" fmla="*/ 0 h 1"/>
                <a:gd name="T6" fmla="*/ 0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1" y="0"/>
                    <a:pt x="1" y="0"/>
                  </a:cubicBezTo>
                  <a:cubicBezTo>
                    <a:pt x="2" y="0"/>
                    <a:pt x="2" y="0"/>
                    <a:pt x="1" y="0"/>
                  </a:cubicBezTo>
                  <a:cubicBezTo>
                    <a:pt x="1" y="0"/>
                    <a:pt x="1" y="0"/>
                    <a:pt x="0" y="0"/>
                  </a:cubicBezTo>
                  <a:cubicBezTo>
                    <a:pt x="0" y="0"/>
                    <a:pt x="0" y="1"/>
                    <a:pt x="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37" name="Freeform 605"/>
            <p:cNvSpPr>
              <a:spLocks/>
            </p:cNvSpPr>
            <p:nvPr/>
          </p:nvSpPr>
          <p:spPr bwMode="auto">
            <a:xfrm>
              <a:off x="3422651" y="6294437"/>
              <a:ext cx="4763" cy="476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0" y="0"/>
                  </a:cubicBezTo>
                  <a:cubicBezTo>
                    <a:pt x="0" y="0"/>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38" name="Freeform 606"/>
            <p:cNvSpPr>
              <a:spLocks/>
            </p:cNvSpPr>
            <p:nvPr/>
          </p:nvSpPr>
          <p:spPr bwMode="auto">
            <a:xfrm>
              <a:off x="3432176" y="6289675"/>
              <a:ext cx="17463" cy="19050"/>
            </a:xfrm>
            <a:custGeom>
              <a:avLst/>
              <a:gdLst>
                <a:gd name="T0" fmla="*/ 0 w 4"/>
                <a:gd name="T1" fmla="*/ 3 h 4"/>
                <a:gd name="T2" fmla="*/ 1 w 4"/>
                <a:gd name="T3" fmla="*/ 4 h 4"/>
                <a:gd name="T4" fmla="*/ 4 w 4"/>
                <a:gd name="T5" fmla="*/ 1 h 4"/>
                <a:gd name="T6" fmla="*/ 4 w 4"/>
                <a:gd name="T7" fmla="*/ 0 h 4"/>
                <a:gd name="T8" fmla="*/ 3 w 4"/>
                <a:gd name="T9" fmla="*/ 0 h 4"/>
                <a:gd name="T10" fmla="*/ 0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0" y="3"/>
                  </a:moveTo>
                  <a:cubicBezTo>
                    <a:pt x="0" y="3"/>
                    <a:pt x="0" y="4"/>
                    <a:pt x="1" y="4"/>
                  </a:cubicBezTo>
                  <a:cubicBezTo>
                    <a:pt x="1" y="4"/>
                    <a:pt x="4" y="1"/>
                    <a:pt x="4" y="1"/>
                  </a:cubicBezTo>
                  <a:cubicBezTo>
                    <a:pt x="4" y="1"/>
                    <a:pt x="4" y="1"/>
                    <a:pt x="4" y="0"/>
                  </a:cubicBezTo>
                  <a:cubicBezTo>
                    <a:pt x="4" y="0"/>
                    <a:pt x="3" y="0"/>
                    <a:pt x="3" y="0"/>
                  </a:cubicBezTo>
                  <a:cubicBezTo>
                    <a:pt x="0" y="3"/>
                    <a:pt x="0" y="3"/>
                    <a:pt x="0" y="3"/>
                  </a:cubicBezTo>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39" name="Freeform 608"/>
            <p:cNvSpPr>
              <a:spLocks/>
            </p:cNvSpPr>
            <p:nvPr/>
          </p:nvSpPr>
          <p:spPr bwMode="auto">
            <a:xfrm>
              <a:off x="3432175" y="6289675"/>
              <a:ext cx="17463" cy="19050"/>
            </a:xfrm>
            <a:custGeom>
              <a:avLst/>
              <a:gdLst>
                <a:gd name="T0" fmla="*/ 0 w 4"/>
                <a:gd name="T1" fmla="*/ 3 h 4"/>
                <a:gd name="T2" fmla="*/ 1 w 4"/>
                <a:gd name="T3" fmla="*/ 4 h 4"/>
                <a:gd name="T4" fmla="*/ 4 w 4"/>
                <a:gd name="T5" fmla="*/ 1 h 4"/>
                <a:gd name="T6" fmla="*/ 4 w 4"/>
                <a:gd name="T7" fmla="*/ 0 h 4"/>
                <a:gd name="T8" fmla="*/ 3 w 4"/>
                <a:gd name="T9" fmla="*/ 0 h 4"/>
                <a:gd name="T10" fmla="*/ 0 w 4"/>
                <a:gd name="T11" fmla="*/ 3 h 4"/>
              </a:gdLst>
              <a:ahLst/>
              <a:cxnLst>
                <a:cxn ang="0">
                  <a:pos x="T0" y="T1"/>
                </a:cxn>
                <a:cxn ang="0">
                  <a:pos x="T2" y="T3"/>
                </a:cxn>
                <a:cxn ang="0">
                  <a:pos x="T4" y="T5"/>
                </a:cxn>
                <a:cxn ang="0">
                  <a:pos x="T6" y="T7"/>
                </a:cxn>
                <a:cxn ang="0">
                  <a:pos x="T8" y="T9"/>
                </a:cxn>
                <a:cxn ang="0">
                  <a:pos x="T10" y="T11"/>
                </a:cxn>
              </a:cxnLst>
              <a:rect l="0" t="0" r="r" b="b"/>
              <a:pathLst>
                <a:path w="4" h="4">
                  <a:moveTo>
                    <a:pt x="0" y="3"/>
                  </a:moveTo>
                  <a:cubicBezTo>
                    <a:pt x="0" y="3"/>
                    <a:pt x="0" y="4"/>
                    <a:pt x="1" y="4"/>
                  </a:cubicBezTo>
                  <a:cubicBezTo>
                    <a:pt x="1" y="4"/>
                    <a:pt x="4" y="1"/>
                    <a:pt x="4" y="1"/>
                  </a:cubicBezTo>
                  <a:cubicBezTo>
                    <a:pt x="4" y="1"/>
                    <a:pt x="4" y="1"/>
                    <a:pt x="4" y="0"/>
                  </a:cubicBezTo>
                  <a:cubicBezTo>
                    <a:pt x="4" y="0"/>
                    <a:pt x="3" y="0"/>
                    <a:pt x="3" y="0"/>
                  </a:cubicBezTo>
                  <a:lnTo>
                    <a:pt x="0" y="3"/>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40" name="Freeform 609"/>
            <p:cNvSpPr>
              <a:spLocks/>
            </p:cNvSpPr>
            <p:nvPr/>
          </p:nvSpPr>
          <p:spPr bwMode="auto">
            <a:xfrm>
              <a:off x="3435350" y="6294438"/>
              <a:ext cx="19050" cy="19050"/>
            </a:xfrm>
            <a:custGeom>
              <a:avLst/>
              <a:gdLst>
                <a:gd name="T0" fmla="*/ 0 w 4"/>
                <a:gd name="T1" fmla="*/ 3 h 4"/>
                <a:gd name="T2" fmla="*/ 2 w 4"/>
                <a:gd name="T3" fmla="*/ 4 h 4"/>
                <a:gd name="T4" fmla="*/ 4 w 4"/>
                <a:gd name="T5" fmla="*/ 1 h 4"/>
                <a:gd name="T6" fmla="*/ 3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cubicBezTo>
                    <a:pt x="0" y="3"/>
                    <a:pt x="1" y="4"/>
                    <a:pt x="2" y="4"/>
                  </a:cubicBezTo>
                  <a:cubicBezTo>
                    <a:pt x="2" y="3"/>
                    <a:pt x="4" y="1"/>
                    <a:pt x="4" y="1"/>
                  </a:cubicBezTo>
                  <a:cubicBezTo>
                    <a:pt x="4" y="1"/>
                    <a:pt x="3" y="0"/>
                    <a:pt x="3" y="0"/>
                  </a:cubicBezTo>
                  <a:cubicBezTo>
                    <a:pt x="2" y="1"/>
                    <a:pt x="0" y="3"/>
                    <a:pt x="0" y="3"/>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41" name="Freeform 610"/>
            <p:cNvSpPr>
              <a:spLocks/>
            </p:cNvSpPr>
            <p:nvPr/>
          </p:nvSpPr>
          <p:spPr bwMode="auto">
            <a:xfrm>
              <a:off x="3435350" y="6294438"/>
              <a:ext cx="19050" cy="19050"/>
            </a:xfrm>
            <a:custGeom>
              <a:avLst/>
              <a:gdLst>
                <a:gd name="T0" fmla="*/ 0 w 4"/>
                <a:gd name="T1" fmla="*/ 3 h 4"/>
                <a:gd name="T2" fmla="*/ 2 w 4"/>
                <a:gd name="T3" fmla="*/ 4 h 4"/>
                <a:gd name="T4" fmla="*/ 4 w 4"/>
                <a:gd name="T5" fmla="*/ 1 h 4"/>
                <a:gd name="T6" fmla="*/ 3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cubicBezTo>
                    <a:pt x="0" y="3"/>
                    <a:pt x="1" y="4"/>
                    <a:pt x="2" y="4"/>
                  </a:cubicBezTo>
                  <a:cubicBezTo>
                    <a:pt x="2" y="3"/>
                    <a:pt x="4" y="1"/>
                    <a:pt x="4" y="1"/>
                  </a:cubicBezTo>
                  <a:cubicBezTo>
                    <a:pt x="4" y="1"/>
                    <a:pt x="3" y="0"/>
                    <a:pt x="3" y="0"/>
                  </a:cubicBezTo>
                  <a:cubicBezTo>
                    <a:pt x="2" y="1"/>
                    <a:pt x="0" y="3"/>
                    <a:pt x="0" y="3"/>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42" name="Freeform 611"/>
            <p:cNvSpPr>
              <a:spLocks/>
            </p:cNvSpPr>
            <p:nvPr/>
          </p:nvSpPr>
          <p:spPr bwMode="auto">
            <a:xfrm>
              <a:off x="3440113" y="6303963"/>
              <a:ext cx="9525" cy="4763"/>
            </a:xfrm>
            <a:custGeom>
              <a:avLst/>
              <a:gdLst>
                <a:gd name="T0" fmla="*/ 0 w 2"/>
                <a:gd name="T1" fmla="*/ 0 h 1"/>
                <a:gd name="T2" fmla="*/ 1 w 2"/>
                <a:gd name="T3" fmla="*/ 1 h 1"/>
                <a:gd name="T4" fmla="*/ 1 w 2"/>
                <a:gd name="T5" fmla="*/ 1 h 1"/>
                <a:gd name="T6" fmla="*/ 1 w 2"/>
                <a:gd name="T7" fmla="*/ 1 h 1"/>
                <a:gd name="T8" fmla="*/ 1 w 2"/>
                <a:gd name="T9" fmla="*/ 1 h 1"/>
                <a:gd name="T10" fmla="*/ 1 w 2"/>
                <a:gd name="T11" fmla="*/ 1 h 1"/>
                <a:gd name="T12" fmla="*/ 1 w 2"/>
                <a:gd name="T13" fmla="*/ 1 h 1"/>
                <a:gd name="T14" fmla="*/ 1 w 2"/>
                <a:gd name="T15" fmla="*/ 1 h 1"/>
                <a:gd name="T16" fmla="*/ 1 w 2"/>
                <a:gd name="T17" fmla="*/ 1 h 1"/>
                <a:gd name="T18" fmla="*/ 1 w 2"/>
                <a:gd name="T19" fmla="*/ 0 h 1"/>
                <a:gd name="T20" fmla="*/ 0 w 2"/>
                <a:gd name="T21" fmla="*/ 0 h 1"/>
                <a:gd name="T22" fmla="*/ 0 w 2"/>
                <a:gd name="T2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1">
                  <a:moveTo>
                    <a:pt x="0" y="0"/>
                  </a:moveTo>
                  <a:cubicBezTo>
                    <a:pt x="0" y="0"/>
                    <a:pt x="0" y="1"/>
                    <a:pt x="1" y="1"/>
                  </a:cubicBezTo>
                  <a:cubicBezTo>
                    <a:pt x="1" y="1"/>
                    <a:pt x="1" y="1"/>
                    <a:pt x="1" y="1"/>
                  </a:cubicBezTo>
                  <a:cubicBezTo>
                    <a:pt x="1" y="1"/>
                    <a:pt x="1" y="1"/>
                    <a:pt x="1" y="1"/>
                  </a:cubicBezTo>
                  <a:cubicBezTo>
                    <a:pt x="2"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0"/>
                  </a:cubicBezTo>
                  <a:cubicBezTo>
                    <a:pt x="0"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43" name="Freeform 612"/>
            <p:cNvSpPr>
              <a:spLocks/>
            </p:cNvSpPr>
            <p:nvPr/>
          </p:nvSpPr>
          <p:spPr bwMode="auto">
            <a:xfrm>
              <a:off x="3444875" y="6299200"/>
              <a:ext cx="9525" cy="4763"/>
            </a:xfrm>
            <a:custGeom>
              <a:avLst/>
              <a:gdLst>
                <a:gd name="T0" fmla="*/ 0 w 2"/>
                <a:gd name="T1" fmla="*/ 0 h 1"/>
                <a:gd name="T2" fmla="*/ 0 w 2"/>
                <a:gd name="T3" fmla="*/ 1 h 1"/>
                <a:gd name="T4" fmla="*/ 1 w 2"/>
                <a:gd name="T5" fmla="*/ 1 h 1"/>
                <a:gd name="T6" fmla="*/ 1 w 2"/>
                <a:gd name="T7" fmla="*/ 1 h 1"/>
                <a:gd name="T8" fmla="*/ 1 w 2"/>
                <a:gd name="T9" fmla="*/ 1 h 1"/>
                <a:gd name="T10" fmla="*/ 1 w 2"/>
                <a:gd name="T11" fmla="*/ 1 h 1"/>
                <a:gd name="T12" fmla="*/ 1 w 2"/>
                <a:gd name="T13" fmla="*/ 1 h 1"/>
                <a:gd name="T14" fmla="*/ 1 w 2"/>
                <a:gd name="T15" fmla="*/ 1 h 1"/>
                <a:gd name="T16" fmla="*/ 1 w 2"/>
                <a:gd name="T17" fmla="*/ 1 h 1"/>
                <a:gd name="T18" fmla="*/ 0 w 2"/>
                <a:gd name="T19" fmla="*/ 0 h 1"/>
                <a:gd name="T20" fmla="*/ 0 w 2"/>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
                  <a:moveTo>
                    <a:pt x="0" y="0"/>
                  </a:moveTo>
                  <a:cubicBezTo>
                    <a:pt x="0" y="0"/>
                    <a:pt x="0" y="1"/>
                    <a:pt x="0" y="1"/>
                  </a:cubicBezTo>
                  <a:cubicBezTo>
                    <a:pt x="1" y="1"/>
                    <a:pt x="1" y="1"/>
                    <a:pt x="1" y="1"/>
                  </a:cubicBezTo>
                  <a:cubicBezTo>
                    <a:pt x="1" y="1"/>
                    <a:pt x="1" y="1"/>
                    <a:pt x="1" y="1"/>
                  </a:cubicBezTo>
                  <a:cubicBezTo>
                    <a:pt x="2" y="1"/>
                    <a:pt x="1" y="1"/>
                    <a:pt x="1" y="1"/>
                  </a:cubicBezTo>
                  <a:cubicBezTo>
                    <a:pt x="1" y="1"/>
                    <a:pt x="1" y="1"/>
                    <a:pt x="1" y="1"/>
                  </a:cubicBezTo>
                  <a:cubicBezTo>
                    <a:pt x="1" y="1"/>
                    <a:pt x="1" y="1"/>
                    <a:pt x="1" y="1"/>
                  </a:cubicBezTo>
                  <a:cubicBezTo>
                    <a:pt x="1" y="1"/>
                    <a:pt x="1" y="1"/>
                    <a:pt x="1" y="1"/>
                  </a:cubicBezTo>
                  <a:cubicBezTo>
                    <a:pt x="1" y="1"/>
                    <a:pt x="1" y="1"/>
                    <a:pt x="1" y="1"/>
                  </a:cubicBezTo>
                  <a:cubicBezTo>
                    <a:pt x="0"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44" name="Freeform 613"/>
            <p:cNvSpPr>
              <a:spLocks/>
            </p:cNvSpPr>
            <p:nvPr/>
          </p:nvSpPr>
          <p:spPr bwMode="auto">
            <a:xfrm>
              <a:off x="3444875" y="6294438"/>
              <a:ext cx="9525" cy="9525"/>
            </a:xfrm>
            <a:custGeom>
              <a:avLst/>
              <a:gdLst>
                <a:gd name="T0" fmla="*/ 0 w 2"/>
                <a:gd name="T1" fmla="*/ 1 h 2"/>
                <a:gd name="T2" fmla="*/ 1 w 2"/>
                <a:gd name="T3" fmla="*/ 1 h 2"/>
                <a:gd name="T4" fmla="*/ 2 w 2"/>
                <a:gd name="T5" fmla="*/ 1 h 2"/>
                <a:gd name="T6" fmla="*/ 2 w 2"/>
                <a:gd name="T7" fmla="*/ 1 h 2"/>
                <a:gd name="T8" fmla="*/ 2 w 2"/>
                <a:gd name="T9" fmla="*/ 1 h 2"/>
                <a:gd name="T10" fmla="*/ 2 w 2"/>
                <a:gd name="T11" fmla="*/ 1 h 2"/>
                <a:gd name="T12" fmla="*/ 1 w 2"/>
                <a:gd name="T13" fmla="*/ 1 h 2"/>
                <a:gd name="T14" fmla="*/ 1 w 2"/>
                <a:gd name="T15" fmla="*/ 0 h 2"/>
                <a:gd name="T16" fmla="*/ 0 w 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1"/>
                  </a:moveTo>
                  <a:cubicBezTo>
                    <a:pt x="1" y="1"/>
                    <a:pt x="1" y="1"/>
                    <a:pt x="1" y="1"/>
                  </a:cubicBezTo>
                  <a:cubicBezTo>
                    <a:pt x="1" y="1"/>
                    <a:pt x="2" y="2"/>
                    <a:pt x="2" y="1"/>
                  </a:cubicBezTo>
                  <a:cubicBezTo>
                    <a:pt x="2" y="1"/>
                    <a:pt x="2" y="1"/>
                    <a:pt x="2" y="1"/>
                  </a:cubicBezTo>
                  <a:cubicBezTo>
                    <a:pt x="2" y="1"/>
                    <a:pt x="2" y="1"/>
                    <a:pt x="2" y="1"/>
                  </a:cubicBezTo>
                  <a:cubicBezTo>
                    <a:pt x="2" y="1"/>
                    <a:pt x="2" y="1"/>
                    <a:pt x="2" y="1"/>
                  </a:cubicBezTo>
                  <a:cubicBezTo>
                    <a:pt x="1" y="1"/>
                    <a:pt x="1" y="1"/>
                    <a:pt x="1" y="1"/>
                  </a:cubicBezTo>
                  <a:cubicBezTo>
                    <a:pt x="1" y="1"/>
                    <a:pt x="1" y="1"/>
                    <a:pt x="1" y="0"/>
                  </a:cubicBezTo>
                  <a:cubicBezTo>
                    <a:pt x="0" y="0"/>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45" name="Freeform 614"/>
            <p:cNvSpPr>
              <a:spLocks/>
            </p:cNvSpPr>
            <p:nvPr/>
          </p:nvSpPr>
          <p:spPr bwMode="auto">
            <a:xfrm>
              <a:off x="3444875" y="6299200"/>
              <a:ext cx="19050" cy="22225"/>
            </a:xfrm>
            <a:custGeom>
              <a:avLst/>
              <a:gdLst>
                <a:gd name="T0" fmla="*/ 0 w 4"/>
                <a:gd name="T1" fmla="*/ 3 h 5"/>
                <a:gd name="T2" fmla="*/ 3 w 4"/>
                <a:gd name="T3" fmla="*/ 3 h 5"/>
                <a:gd name="T4" fmla="*/ 4 w 4"/>
                <a:gd name="T5" fmla="*/ 0 h 5"/>
                <a:gd name="T6" fmla="*/ 2 w 4"/>
                <a:gd name="T7" fmla="*/ 0 h 5"/>
                <a:gd name="T8" fmla="*/ 0 w 4"/>
                <a:gd name="T9" fmla="*/ 3 h 5"/>
              </a:gdLst>
              <a:ahLst/>
              <a:cxnLst>
                <a:cxn ang="0">
                  <a:pos x="T0" y="T1"/>
                </a:cxn>
                <a:cxn ang="0">
                  <a:pos x="T2" y="T3"/>
                </a:cxn>
                <a:cxn ang="0">
                  <a:pos x="T4" y="T5"/>
                </a:cxn>
                <a:cxn ang="0">
                  <a:pos x="T6" y="T7"/>
                </a:cxn>
                <a:cxn ang="0">
                  <a:pos x="T8" y="T9"/>
                </a:cxn>
              </a:cxnLst>
              <a:rect l="0" t="0" r="r" b="b"/>
              <a:pathLst>
                <a:path w="4" h="5">
                  <a:moveTo>
                    <a:pt x="0" y="3"/>
                  </a:moveTo>
                  <a:cubicBezTo>
                    <a:pt x="0" y="3"/>
                    <a:pt x="2" y="5"/>
                    <a:pt x="3" y="3"/>
                  </a:cubicBezTo>
                  <a:cubicBezTo>
                    <a:pt x="4" y="1"/>
                    <a:pt x="4" y="0"/>
                    <a:pt x="4" y="0"/>
                  </a:cubicBezTo>
                  <a:cubicBezTo>
                    <a:pt x="4" y="0"/>
                    <a:pt x="2" y="0"/>
                    <a:pt x="2" y="0"/>
                  </a:cubicBezTo>
                  <a:cubicBezTo>
                    <a:pt x="2" y="1"/>
                    <a:pt x="0" y="3"/>
                    <a:pt x="0" y="3"/>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46" name="Freeform 615"/>
            <p:cNvSpPr>
              <a:spLocks/>
            </p:cNvSpPr>
            <p:nvPr/>
          </p:nvSpPr>
          <p:spPr bwMode="auto">
            <a:xfrm>
              <a:off x="3444875" y="6299200"/>
              <a:ext cx="19050" cy="22225"/>
            </a:xfrm>
            <a:custGeom>
              <a:avLst/>
              <a:gdLst>
                <a:gd name="T0" fmla="*/ 0 w 4"/>
                <a:gd name="T1" fmla="*/ 3 h 5"/>
                <a:gd name="T2" fmla="*/ 3 w 4"/>
                <a:gd name="T3" fmla="*/ 3 h 5"/>
                <a:gd name="T4" fmla="*/ 4 w 4"/>
                <a:gd name="T5" fmla="*/ 0 h 5"/>
                <a:gd name="T6" fmla="*/ 2 w 4"/>
                <a:gd name="T7" fmla="*/ 0 h 5"/>
                <a:gd name="T8" fmla="*/ 0 w 4"/>
                <a:gd name="T9" fmla="*/ 3 h 5"/>
              </a:gdLst>
              <a:ahLst/>
              <a:cxnLst>
                <a:cxn ang="0">
                  <a:pos x="T0" y="T1"/>
                </a:cxn>
                <a:cxn ang="0">
                  <a:pos x="T2" y="T3"/>
                </a:cxn>
                <a:cxn ang="0">
                  <a:pos x="T4" y="T5"/>
                </a:cxn>
                <a:cxn ang="0">
                  <a:pos x="T6" y="T7"/>
                </a:cxn>
                <a:cxn ang="0">
                  <a:pos x="T8" y="T9"/>
                </a:cxn>
              </a:cxnLst>
              <a:rect l="0" t="0" r="r" b="b"/>
              <a:pathLst>
                <a:path w="4" h="5">
                  <a:moveTo>
                    <a:pt x="0" y="3"/>
                  </a:moveTo>
                  <a:cubicBezTo>
                    <a:pt x="0" y="3"/>
                    <a:pt x="2" y="5"/>
                    <a:pt x="3" y="3"/>
                  </a:cubicBezTo>
                  <a:cubicBezTo>
                    <a:pt x="4" y="1"/>
                    <a:pt x="4" y="0"/>
                    <a:pt x="4" y="0"/>
                  </a:cubicBezTo>
                  <a:cubicBezTo>
                    <a:pt x="4" y="0"/>
                    <a:pt x="2" y="0"/>
                    <a:pt x="2" y="0"/>
                  </a:cubicBezTo>
                  <a:cubicBezTo>
                    <a:pt x="2" y="1"/>
                    <a:pt x="0" y="3"/>
                    <a:pt x="0" y="3"/>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47" name="Freeform 616"/>
            <p:cNvSpPr>
              <a:spLocks/>
            </p:cNvSpPr>
            <p:nvPr/>
          </p:nvSpPr>
          <p:spPr bwMode="auto">
            <a:xfrm>
              <a:off x="3459163" y="6299200"/>
              <a:ext cx="9525" cy="14288"/>
            </a:xfrm>
            <a:custGeom>
              <a:avLst/>
              <a:gdLst>
                <a:gd name="T0" fmla="*/ 1 w 2"/>
                <a:gd name="T1" fmla="*/ 0 h 3"/>
                <a:gd name="T2" fmla="*/ 1 w 2"/>
                <a:gd name="T3" fmla="*/ 0 h 3"/>
                <a:gd name="T4" fmla="*/ 2 w 2"/>
                <a:gd name="T5" fmla="*/ 0 h 3"/>
                <a:gd name="T6" fmla="*/ 2 w 2"/>
                <a:gd name="T7" fmla="*/ 2 h 3"/>
                <a:gd name="T8" fmla="*/ 1 w 2"/>
                <a:gd name="T9" fmla="*/ 3 h 3"/>
                <a:gd name="T10" fmla="*/ 0 w 2"/>
                <a:gd name="T11" fmla="*/ 3 h 3"/>
                <a:gd name="T12" fmla="*/ 0 w 2"/>
                <a:gd name="T13" fmla="*/ 1 h 3"/>
                <a:gd name="T14" fmla="*/ 1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0"/>
                  </a:moveTo>
                  <a:cubicBezTo>
                    <a:pt x="1" y="0"/>
                    <a:pt x="1" y="0"/>
                    <a:pt x="1" y="0"/>
                  </a:cubicBezTo>
                  <a:cubicBezTo>
                    <a:pt x="2" y="0"/>
                    <a:pt x="2" y="0"/>
                    <a:pt x="2" y="0"/>
                  </a:cubicBezTo>
                  <a:cubicBezTo>
                    <a:pt x="2" y="1"/>
                    <a:pt x="2" y="2"/>
                    <a:pt x="2" y="2"/>
                  </a:cubicBezTo>
                  <a:cubicBezTo>
                    <a:pt x="2" y="2"/>
                    <a:pt x="1" y="3"/>
                    <a:pt x="1" y="3"/>
                  </a:cubicBezTo>
                  <a:cubicBezTo>
                    <a:pt x="0" y="3"/>
                    <a:pt x="0" y="3"/>
                    <a:pt x="0" y="3"/>
                  </a:cubicBezTo>
                  <a:cubicBezTo>
                    <a:pt x="0" y="3"/>
                    <a:pt x="0" y="1"/>
                    <a:pt x="0" y="1"/>
                  </a:cubicBezTo>
                  <a:cubicBezTo>
                    <a:pt x="0" y="1"/>
                    <a:pt x="1" y="0"/>
                    <a:pt x="1" y="0"/>
                  </a:cubicBezTo>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48" name="Freeform 617"/>
            <p:cNvSpPr>
              <a:spLocks/>
            </p:cNvSpPr>
            <p:nvPr/>
          </p:nvSpPr>
          <p:spPr bwMode="auto">
            <a:xfrm>
              <a:off x="3459163" y="6299200"/>
              <a:ext cx="9525" cy="14288"/>
            </a:xfrm>
            <a:custGeom>
              <a:avLst/>
              <a:gdLst>
                <a:gd name="T0" fmla="*/ 1 w 2"/>
                <a:gd name="T1" fmla="*/ 0 h 3"/>
                <a:gd name="T2" fmla="*/ 1 w 2"/>
                <a:gd name="T3" fmla="*/ 0 h 3"/>
                <a:gd name="T4" fmla="*/ 2 w 2"/>
                <a:gd name="T5" fmla="*/ 0 h 3"/>
                <a:gd name="T6" fmla="*/ 2 w 2"/>
                <a:gd name="T7" fmla="*/ 2 h 3"/>
                <a:gd name="T8" fmla="*/ 1 w 2"/>
                <a:gd name="T9" fmla="*/ 3 h 3"/>
                <a:gd name="T10" fmla="*/ 0 w 2"/>
                <a:gd name="T11" fmla="*/ 3 h 3"/>
                <a:gd name="T12" fmla="*/ 0 w 2"/>
                <a:gd name="T13" fmla="*/ 1 h 3"/>
                <a:gd name="T14" fmla="*/ 1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0"/>
                  </a:moveTo>
                  <a:cubicBezTo>
                    <a:pt x="1" y="0"/>
                    <a:pt x="1" y="0"/>
                    <a:pt x="1" y="0"/>
                  </a:cubicBezTo>
                  <a:cubicBezTo>
                    <a:pt x="2" y="0"/>
                    <a:pt x="2" y="0"/>
                    <a:pt x="2" y="0"/>
                  </a:cubicBezTo>
                  <a:cubicBezTo>
                    <a:pt x="2" y="1"/>
                    <a:pt x="2" y="2"/>
                    <a:pt x="2" y="2"/>
                  </a:cubicBezTo>
                  <a:cubicBezTo>
                    <a:pt x="2" y="2"/>
                    <a:pt x="1" y="3"/>
                    <a:pt x="1" y="3"/>
                  </a:cubicBezTo>
                  <a:cubicBezTo>
                    <a:pt x="0" y="3"/>
                    <a:pt x="0" y="3"/>
                    <a:pt x="0" y="3"/>
                  </a:cubicBezTo>
                  <a:cubicBezTo>
                    <a:pt x="0" y="3"/>
                    <a:pt x="0" y="1"/>
                    <a:pt x="0" y="1"/>
                  </a:cubicBezTo>
                  <a:cubicBezTo>
                    <a:pt x="0" y="1"/>
                    <a:pt x="1" y="0"/>
                    <a:pt x="1" y="0"/>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49" name="Freeform 618"/>
            <p:cNvSpPr>
              <a:spLocks/>
            </p:cNvSpPr>
            <p:nvPr/>
          </p:nvSpPr>
          <p:spPr bwMode="auto">
            <a:xfrm>
              <a:off x="3463925" y="6289675"/>
              <a:ext cx="19050" cy="23813"/>
            </a:xfrm>
            <a:custGeom>
              <a:avLst/>
              <a:gdLst>
                <a:gd name="T0" fmla="*/ 0 w 4"/>
                <a:gd name="T1" fmla="*/ 0 h 5"/>
                <a:gd name="T2" fmla="*/ 1 w 4"/>
                <a:gd name="T3" fmla="*/ 1 h 5"/>
                <a:gd name="T4" fmla="*/ 3 w 4"/>
                <a:gd name="T5" fmla="*/ 1 h 5"/>
                <a:gd name="T6" fmla="*/ 4 w 4"/>
                <a:gd name="T7" fmla="*/ 1 h 5"/>
                <a:gd name="T8" fmla="*/ 3 w 4"/>
                <a:gd name="T9" fmla="*/ 2 h 5"/>
                <a:gd name="T10" fmla="*/ 3 w 4"/>
                <a:gd name="T11" fmla="*/ 3 h 5"/>
                <a:gd name="T12" fmla="*/ 2 w 4"/>
                <a:gd name="T13" fmla="*/ 5 h 5"/>
                <a:gd name="T14" fmla="*/ 1 w 4"/>
                <a:gd name="T15" fmla="*/ 4 h 5"/>
                <a:gd name="T16" fmla="*/ 1 w 4"/>
                <a:gd name="T17" fmla="*/ 2 h 5"/>
                <a:gd name="T18" fmla="*/ 0 w 4"/>
                <a:gd name="T19" fmla="*/ 2 h 5"/>
                <a:gd name="T20" fmla="*/ 0 w 4"/>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5">
                  <a:moveTo>
                    <a:pt x="0" y="0"/>
                  </a:moveTo>
                  <a:cubicBezTo>
                    <a:pt x="0" y="0"/>
                    <a:pt x="1" y="1"/>
                    <a:pt x="1" y="1"/>
                  </a:cubicBezTo>
                  <a:cubicBezTo>
                    <a:pt x="2" y="1"/>
                    <a:pt x="3" y="1"/>
                    <a:pt x="3" y="1"/>
                  </a:cubicBezTo>
                  <a:cubicBezTo>
                    <a:pt x="4" y="1"/>
                    <a:pt x="4" y="1"/>
                    <a:pt x="4" y="1"/>
                  </a:cubicBezTo>
                  <a:cubicBezTo>
                    <a:pt x="3" y="2"/>
                    <a:pt x="3" y="2"/>
                    <a:pt x="3" y="2"/>
                  </a:cubicBezTo>
                  <a:cubicBezTo>
                    <a:pt x="3" y="2"/>
                    <a:pt x="3" y="3"/>
                    <a:pt x="3" y="3"/>
                  </a:cubicBezTo>
                  <a:cubicBezTo>
                    <a:pt x="3" y="4"/>
                    <a:pt x="2" y="5"/>
                    <a:pt x="2" y="5"/>
                  </a:cubicBezTo>
                  <a:cubicBezTo>
                    <a:pt x="1" y="4"/>
                    <a:pt x="1" y="4"/>
                    <a:pt x="1" y="4"/>
                  </a:cubicBezTo>
                  <a:cubicBezTo>
                    <a:pt x="1" y="2"/>
                    <a:pt x="1" y="2"/>
                    <a:pt x="1" y="2"/>
                  </a:cubicBezTo>
                  <a:cubicBezTo>
                    <a:pt x="0" y="2"/>
                    <a:pt x="0" y="2"/>
                    <a:pt x="0" y="2"/>
                  </a:cubicBezTo>
                  <a:cubicBezTo>
                    <a:pt x="0" y="0"/>
                    <a:pt x="0" y="0"/>
                    <a:pt x="0" y="0"/>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50" name="Freeform 619"/>
            <p:cNvSpPr>
              <a:spLocks/>
            </p:cNvSpPr>
            <p:nvPr/>
          </p:nvSpPr>
          <p:spPr bwMode="auto">
            <a:xfrm>
              <a:off x="3463925" y="6289675"/>
              <a:ext cx="19050" cy="23813"/>
            </a:xfrm>
            <a:custGeom>
              <a:avLst/>
              <a:gdLst>
                <a:gd name="T0" fmla="*/ 0 w 4"/>
                <a:gd name="T1" fmla="*/ 0 h 5"/>
                <a:gd name="T2" fmla="*/ 1 w 4"/>
                <a:gd name="T3" fmla="*/ 1 h 5"/>
                <a:gd name="T4" fmla="*/ 3 w 4"/>
                <a:gd name="T5" fmla="*/ 1 h 5"/>
                <a:gd name="T6" fmla="*/ 4 w 4"/>
                <a:gd name="T7" fmla="*/ 1 h 5"/>
                <a:gd name="T8" fmla="*/ 3 w 4"/>
                <a:gd name="T9" fmla="*/ 2 h 5"/>
                <a:gd name="T10" fmla="*/ 3 w 4"/>
                <a:gd name="T11" fmla="*/ 3 h 5"/>
                <a:gd name="T12" fmla="*/ 2 w 4"/>
                <a:gd name="T13" fmla="*/ 5 h 5"/>
                <a:gd name="T14" fmla="*/ 1 w 4"/>
                <a:gd name="T15" fmla="*/ 4 h 5"/>
                <a:gd name="T16" fmla="*/ 1 w 4"/>
                <a:gd name="T17" fmla="*/ 2 h 5"/>
                <a:gd name="T18" fmla="*/ 0 w 4"/>
                <a:gd name="T19" fmla="*/ 2 h 5"/>
                <a:gd name="T20" fmla="*/ 0 w 4"/>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5">
                  <a:moveTo>
                    <a:pt x="0" y="0"/>
                  </a:moveTo>
                  <a:cubicBezTo>
                    <a:pt x="0" y="0"/>
                    <a:pt x="1" y="1"/>
                    <a:pt x="1" y="1"/>
                  </a:cubicBezTo>
                  <a:cubicBezTo>
                    <a:pt x="2" y="1"/>
                    <a:pt x="3" y="1"/>
                    <a:pt x="3" y="1"/>
                  </a:cubicBezTo>
                  <a:cubicBezTo>
                    <a:pt x="4" y="1"/>
                    <a:pt x="4" y="1"/>
                    <a:pt x="4" y="1"/>
                  </a:cubicBezTo>
                  <a:cubicBezTo>
                    <a:pt x="3" y="2"/>
                    <a:pt x="3" y="2"/>
                    <a:pt x="3" y="2"/>
                  </a:cubicBezTo>
                  <a:cubicBezTo>
                    <a:pt x="3" y="2"/>
                    <a:pt x="3" y="3"/>
                    <a:pt x="3" y="3"/>
                  </a:cubicBezTo>
                  <a:cubicBezTo>
                    <a:pt x="3" y="4"/>
                    <a:pt x="2" y="5"/>
                    <a:pt x="2" y="5"/>
                  </a:cubicBezTo>
                  <a:cubicBezTo>
                    <a:pt x="1" y="4"/>
                    <a:pt x="1" y="4"/>
                    <a:pt x="1" y="4"/>
                  </a:cubicBezTo>
                  <a:cubicBezTo>
                    <a:pt x="1" y="2"/>
                    <a:pt x="1" y="2"/>
                    <a:pt x="1" y="2"/>
                  </a:cubicBezTo>
                  <a:cubicBezTo>
                    <a:pt x="0" y="2"/>
                    <a:pt x="0" y="2"/>
                    <a:pt x="0" y="2"/>
                  </a:cubicBezTo>
                  <a:lnTo>
                    <a:pt x="0" y="0"/>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51" name="Freeform 620"/>
            <p:cNvSpPr>
              <a:spLocks/>
            </p:cNvSpPr>
            <p:nvPr/>
          </p:nvSpPr>
          <p:spPr bwMode="auto">
            <a:xfrm>
              <a:off x="3473450" y="6289675"/>
              <a:ext cx="19050" cy="14288"/>
            </a:xfrm>
            <a:custGeom>
              <a:avLst/>
              <a:gdLst>
                <a:gd name="T0" fmla="*/ 1 w 4"/>
                <a:gd name="T1" fmla="*/ 1 h 3"/>
                <a:gd name="T2" fmla="*/ 0 w 4"/>
                <a:gd name="T3" fmla="*/ 0 h 3"/>
                <a:gd name="T4" fmla="*/ 2 w 4"/>
                <a:gd name="T5" fmla="*/ 0 h 3"/>
                <a:gd name="T6" fmla="*/ 3 w 4"/>
                <a:gd name="T7" fmla="*/ 0 h 3"/>
                <a:gd name="T8" fmla="*/ 4 w 4"/>
                <a:gd name="T9" fmla="*/ 1 h 3"/>
                <a:gd name="T10" fmla="*/ 3 w 4"/>
                <a:gd name="T11" fmla="*/ 2 h 3"/>
                <a:gd name="T12" fmla="*/ 2 w 4"/>
                <a:gd name="T13" fmla="*/ 3 h 3"/>
                <a:gd name="T14" fmla="*/ 1 w 4"/>
                <a:gd name="T15" fmla="*/ 2 h 3"/>
                <a:gd name="T16" fmla="*/ 2 w 4"/>
                <a:gd name="T17" fmla="*/ 1 h 3"/>
                <a:gd name="T18" fmla="*/ 1 w 4"/>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1" y="1"/>
                  </a:moveTo>
                  <a:cubicBezTo>
                    <a:pt x="0" y="0"/>
                    <a:pt x="0" y="0"/>
                    <a:pt x="0" y="0"/>
                  </a:cubicBezTo>
                  <a:cubicBezTo>
                    <a:pt x="0" y="0"/>
                    <a:pt x="1" y="0"/>
                    <a:pt x="2" y="0"/>
                  </a:cubicBezTo>
                  <a:cubicBezTo>
                    <a:pt x="3" y="0"/>
                    <a:pt x="3" y="0"/>
                    <a:pt x="3" y="0"/>
                  </a:cubicBezTo>
                  <a:cubicBezTo>
                    <a:pt x="4" y="1"/>
                    <a:pt x="4" y="1"/>
                    <a:pt x="4" y="1"/>
                  </a:cubicBezTo>
                  <a:cubicBezTo>
                    <a:pt x="4" y="1"/>
                    <a:pt x="3" y="1"/>
                    <a:pt x="3" y="2"/>
                  </a:cubicBezTo>
                  <a:cubicBezTo>
                    <a:pt x="2" y="2"/>
                    <a:pt x="2" y="3"/>
                    <a:pt x="2" y="3"/>
                  </a:cubicBezTo>
                  <a:cubicBezTo>
                    <a:pt x="1" y="2"/>
                    <a:pt x="1" y="2"/>
                    <a:pt x="1" y="2"/>
                  </a:cubicBezTo>
                  <a:cubicBezTo>
                    <a:pt x="2" y="1"/>
                    <a:pt x="2" y="1"/>
                    <a:pt x="2" y="1"/>
                  </a:cubicBezTo>
                  <a:cubicBezTo>
                    <a:pt x="1" y="1"/>
                    <a:pt x="1" y="1"/>
                    <a:pt x="1" y="1"/>
                  </a:cubicBezTo>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52" name="Freeform 621"/>
            <p:cNvSpPr>
              <a:spLocks/>
            </p:cNvSpPr>
            <p:nvPr/>
          </p:nvSpPr>
          <p:spPr bwMode="auto">
            <a:xfrm>
              <a:off x="3473450" y="6289675"/>
              <a:ext cx="19050" cy="14288"/>
            </a:xfrm>
            <a:custGeom>
              <a:avLst/>
              <a:gdLst>
                <a:gd name="T0" fmla="*/ 1 w 4"/>
                <a:gd name="T1" fmla="*/ 1 h 3"/>
                <a:gd name="T2" fmla="*/ 0 w 4"/>
                <a:gd name="T3" fmla="*/ 0 h 3"/>
                <a:gd name="T4" fmla="*/ 2 w 4"/>
                <a:gd name="T5" fmla="*/ 0 h 3"/>
                <a:gd name="T6" fmla="*/ 3 w 4"/>
                <a:gd name="T7" fmla="*/ 0 h 3"/>
                <a:gd name="T8" fmla="*/ 4 w 4"/>
                <a:gd name="T9" fmla="*/ 1 h 3"/>
                <a:gd name="T10" fmla="*/ 3 w 4"/>
                <a:gd name="T11" fmla="*/ 2 h 3"/>
                <a:gd name="T12" fmla="*/ 2 w 4"/>
                <a:gd name="T13" fmla="*/ 3 h 3"/>
                <a:gd name="T14" fmla="*/ 1 w 4"/>
                <a:gd name="T15" fmla="*/ 2 h 3"/>
                <a:gd name="T16" fmla="*/ 2 w 4"/>
                <a:gd name="T17" fmla="*/ 1 h 3"/>
                <a:gd name="T18" fmla="*/ 1 w 4"/>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1" y="1"/>
                  </a:moveTo>
                  <a:cubicBezTo>
                    <a:pt x="0" y="0"/>
                    <a:pt x="0" y="0"/>
                    <a:pt x="0" y="0"/>
                  </a:cubicBezTo>
                  <a:cubicBezTo>
                    <a:pt x="0" y="0"/>
                    <a:pt x="1" y="0"/>
                    <a:pt x="2" y="0"/>
                  </a:cubicBezTo>
                  <a:cubicBezTo>
                    <a:pt x="3" y="0"/>
                    <a:pt x="3" y="0"/>
                    <a:pt x="3" y="0"/>
                  </a:cubicBezTo>
                  <a:cubicBezTo>
                    <a:pt x="4" y="1"/>
                    <a:pt x="4" y="1"/>
                    <a:pt x="4" y="1"/>
                  </a:cubicBezTo>
                  <a:cubicBezTo>
                    <a:pt x="4" y="1"/>
                    <a:pt x="3" y="1"/>
                    <a:pt x="3" y="2"/>
                  </a:cubicBezTo>
                  <a:cubicBezTo>
                    <a:pt x="2" y="2"/>
                    <a:pt x="2" y="3"/>
                    <a:pt x="2" y="3"/>
                  </a:cubicBezTo>
                  <a:cubicBezTo>
                    <a:pt x="1" y="2"/>
                    <a:pt x="1" y="2"/>
                    <a:pt x="1" y="2"/>
                  </a:cubicBezTo>
                  <a:cubicBezTo>
                    <a:pt x="2" y="1"/>
                    <a:pt x="2" y="1"/>
                    <a:pt x="2" y="1"/>
                  </a:cubicBezTo>
                  <a:lnTo>
                    <a:pt x="1" y="1"/>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53" name="Freeform 622"/>
            <p:cNvSpPr>
              <a:spLocks/>
            </p:cNvSpPr>
            <p:nvPr/>
          </p:nvSpPr>
          <p:spPr bwMode="auto">
            <a:xfrm>
              <a:off x="3487738" y="6219825"/>
              <a:ext cx="22225" cy="23813"/>
            </a:xfrm>
            <a:custGeom>
              <a:avLst/>
              <a:gdLst>
                <a:gd name="T0" fmla="*/ 5 w 5"/>
                <a:gd name="T1" fmla="*/ 1 h 5"/>
                <a:gd name="T2" fmla="*/ 2 w 5"/>
                <a:gd name="T3" fmla="*/ 5 h 5"/>
                <a:gd name="T4" fmla="*/ 0 w 5"/>
                <a:gd name="T5" fmla="*/ 5 h 5"/>
                <a:gd name="T6" fmla="*/ 0 w 5"/>
                <a:gd name="T7" fmla="*/ 4 h 5"/>
                <a:gd name="T8" fmla="*/ 1 w 5"/>
                <a:gd name="T9" fmla="*/ 4 h 5"/>
                <a:gd name="T10" fmla="*/ 1 w 5"/>
                <a:gd name="T11" fmla="*/ 2 h 5"/>
                <a:gd name="T12" fmla="*/ 1 w 5"/>
                <a:gd name="T13" fmla="*/ 2 h 5"/>
                <a:gd name="T14" fmla="*/ 1 w 5"/>
                <a:gd name="T15" fmla="*/ 1 h 5"/>
                <a:gd name="T16" fmla="*/ 2 w 5"/>
                <a:gd name="T17" fmla="*/ 1 h 5"/>
                <a:gd name="T18" fmla="*/ 2 w 5"/>
                <a:gd name="T19" fmla="*/ 0 h 5"/>
                <a:gd name="T20" fmla="*/ 3 w 5"/>
                <a:gd name="T21" fmla="*/ 0 h 5"/>
                <a:gd name="T22" fmla="*/ 3 w 5"/>
                <a:gd name="T23" fmla="*/ 0 h 5"/>
                <a:gd name="T24" fmla="*/ 4 w 5"/>
                <a:gd name="T25" fmla="*/ 0 h 5"/>
                <a:gd name="T26" fmla="*/ 5 w 5"/>
                <a:gd name="T27" fmla="*/ 0 h 5"/>
                <a:gd name="T28" fmla="*/ 5 w 5"/>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5">
                  <a:moveTo>
                    <a:pt x="5" y="1"/>
                  </a:moveTo>
                  <a:cubicBezTo>
                    <a:pt x="2" y="5"/>
                    <a:pt x="2" y="5"/>
                    <a:pt x="2" y="5"/>
                  </a:cubicBezTo>
                  <a:cubicBezTo>
                    <a:pt x="2" y="5"/>
                    <a:pt x="0" y="5"/>
                    <a:pt x="0" y="5"/>
                  </a:cubicBezTo>
                  <a:cubicBezTo>
                    <a:pt x="0" y="4"/>
                    <a:pt x="0" y="4"/>
                    <a:pt x="0" y="4"/>
                  </a:cubicBezTo>
                  <a:cubicBezTo>
                    <a:pt x="1" y="4"/>
                    <a:pt x="1" y="4"/>
                    <a:pt x="1" y="4"/>
                  </a:cubicBezTo>
                  <a:cubicBezTo>
                    <a:pt x="1" y="2"/>
                    <a:pt x="1" y="2"/>
                    <a:pt x="1" y="2"/>
                  </a:cubicBezTo>
                  <a:cubicBezTo>
                    <a:pt x="1" y="2"/>
                    <a:pt x="1" y="2"/>
                    <a:pt x="1" y="2"/>
                  </a:cubicBezTo>
                  <a:cubicBezTo>
                    <a:pt x="1" y="1"/>
                    <a:pt x="1" y="1"/>
                    <a:pt x="1" y="1"/>
                  </a:cubicBezTo>
                  <a:cubicBezTo>
                    <a:pt x="2" y="1"/>
                    <a:pt x="2" y="1"/>
                    <a:pt x="2" y="1"/>
                  </a:cubicBezTo>
                  <a:cubicBezTo>
                    <a:pt x="2" y="0"/>
                    <a:pt x="2" y="0"/>
                    <a:pt x="2" y="0"/>
                  </a:cubicBezTo>
                  <a:cubicBezTo>
                    <a:pt x="3" y="0"/>
                    <a:pt x="3" y="0"/>
                    <a:pt x="3" y="0"/>
                  </a:cubicBezTo>
                  <a:cubicBezTo>
                    <a:pt x="3" y="0"/>
                    <a:pt x="3" y="0"/>
                    <a:pt x="3" y="0"/>
                  </a:cubicBezTo>
                  <a:cubicBezTo>
                    <a:pt x="3" y="0"/>
                    <a:pt x="4" y="0"/>
                    <a:pt x="4" y="0"/>
                  </a:cubicBezTo>
                  <a:cubicBezTo>
                    <a:pt x="4" y="0"/>
                    <a:pt x="5" y="0"/>
                    <a:pt x="5" y="0"/>
                  </a:cubicBezTo>
                  <a:cubicBezTo>
                    <a:pt x="5" y="1"/>
                    <a:pt x="5" y="1"/>
                    <a:pt x="5" y="1"/>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54" name="Freeform 623"/>
            <p:cNvSpPr>
              <a:spLocks/>
            </p:cNvSpPr>
            <p:nvPr/>
          </p:nvSpPr>
          <p:spPr bwMode="auto">
            <a:xfrm>
              <a:off x="3487738" y="6219825"/>
              <a:ext cx="22225" cy="23813"/>
            </a:xfrm>
            <a:custGeom>
              <a:avLst/>
              <a:gdLst>
                <a:gd name="T0" fmla="*/ 5 w 5"/>
                <a:gd name="T1" fmla="*/ 1 h 5"/>
                <a:gd name="T2" fmla="*/ 2 w 5"/>
                <a:gd name="T3" fmla="*/ 5 h 5"/>
                <a:gd name="T4" fmla="*/ 0 w 5"/>
                <a:gd name="T5" fmla="*/ 5 h 5"/>
                <a:gd name="T6" fmla="*/ 0 w 5"/>
                <a:gd name="T7" fmla="*/ 4 h 5"/>
                <a:gd name="T8" fmla="*/ 1 w 5"/>
                <a:gd name="T9" fmla="*/ 4 h 5"/>
                <a:gd name="T10" fmla="*/ 1 w 5"/>
                <a:gd name="T11" fmla="*/ 2 h 5"/>
                <a:gd name="T12" fmla="*/ 1 w 5"/>
                <a:gd name="T13" fmla="*/ 2 h 5"/>
                <a:gd name="T14" fmla="*/ 1 w 5"/>
                <a:gd name="T15" fmla="*/ 1 h 5"/>
                <a:gd name="T16" fmla="*/ 2 w 5"/>
                <a:gd name="T17" fmla="*/ 1 h 5"/>
                <a:gd name="T18" fmla="*/ 2 w 5"/>
                <a:gd name="T19" fmla="*/ 0 h 5"/>
                <a:gd name="T20" fmla="*/ 3 w 5"/>
                <a:gd name="T21" fmla="*/ 0 h 5"/>
                <a:gd name="T22" fmla="*/ 3 w 5"/>
                <a:gd name="T23" fmla="*/ 0 h 5"/>
                <a:gd name="T24" fmla="*/ 4 w 5"/>
                <a:gd name="T25" fmla="*/ 0 h 5"/>
                <a:gd name="T26" fmla="*/ 5 w 5"/>
                <a:gd name="T27" fmla="*/ 0 h 5"/>
                <a:gd name="T28" fmla="*/ 5 w 5"/>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5">
                  <a:moveTo>
                    <a:pt x="5" y="1"/>
                  </a:moveTo>
                  <a:cubicBezTo>
                    <a:pt x="2" y="5"/>
                    <a:pt x="2" y="5"/>
                    <a:pt x="2" y="5"/>
                  </a:cubicBezTo>
                  <a:cubicBezTo>
                    <a:pt x="2" y="5"/>
                    <a:pt x="0" y="5"/>
                    <a:pt x="0" y="5"/>
                  </a:cubicBezTo>
                  <a:cubicBezTo>
                    <a:pt x="0" y="4"/>
                    <a:pt x="0" y="4"/>
                    <a:pt x="0" y="4"/>
                  </a:cubicBezTo>
                  <a:cubicBezTo>
                    <a:pt x="1" y="4"/>
                    <a:pt x="1" y="4"/>
                    <a:pt x="1" y="4"/>
                  </a:cubicBezTo>
                  <a:cubicBezTo>
                    <a:pt x="1" y="2"/>
                    <a:pt x="1" y="2"/>
                    <a:pt x="1" y="2"/>
                  </a:cubicBezTo>
                  <a:cubicBezTo>
                    <a:pt x="1" y="2"/>
                    <a:pt x="1" y="2"/>
                    <a:pt x="1" y="2"/>
                  </a:cubicBezTo>
                  <a:cubicBezTo>
                    <a:pt x="1" y="1"/>
                    <a:pt x="1" y="1"/>
                    <a:pt x="1" y="1"/>
                  </a:cubicBezTo>
                  <a:cubicBezTo>
                    <a:pt x="2" y="1"/>
                    <a:pt x="2" y="1"/>
                    <a:pt x="2" y="1"/>
                  </a:cubicBezTo>
                  <a:cubicBezTo>
                    <a:pt x="2" y="0"/>
                    <a:pt x="2" y="0"/>
                    <a:pt x="2" y="0"/>
                  </a:cubicBezTo>
                  <a:cubicBezTo>
                    <a:pt x="3" y="0"/>
                    <a:pt x="3" y="0"/>
                    <a:pt x="3" y="0"/>
                  </a:cubicBezTo>
                  <a:cubicBezTo>
                    <a:pt x="3" y="0"/>
                    <a:pt x="3" y="0"/>
                    <a:pt x="3" y="0"/>
                  </a:cubicBezTo>
                  <a:cubicBezTo>
                    <a:pt x="3" y="0"/>
                    <a:pt x="4" y="0"/>
                    <a:pt x="4" y="0"/>
                  </a:cubicBezTo>
                  <a:cubicBezTo>
                    <a:pt x="4" y="0"/>
                    <a:pt x="5" y="0"/>
                    <a:pt x="5" y="0"/>
                  </a:cubicBezTo>
                  <a:cubicBezTo>
                    <a:pt x="5" y="1"/>
                    <a:pt x="5" y="1"/>
                    <a:pt x="5" y="1"/>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55" name="Freeform 624"/>
            <p:cNvSpPr>
              <a:spLocks/>
            </p:cNvSpPr>
            <p:nvPr/>
          </p:nvSpPr>
          <p:spPr bwMode="auto">
            <a:xfrm>
              <a:off x="3500438" y="6219825"/>
              <a:ext cx="9525" cy="9525"/>
            </a:xfrm>
            <a:custGeom>
              <a:avLst/>
              <a:gdLst>
                <a:gd name="T0" fmla="*/ 0 w 2"/>
                <a:gd name="T1" fmla="*/ 0 h 2"/>
                <a:gd name="T2" fmla="*/ 1 w 2"/>
                <a:gd name="T3" fmla="*/ 2 h 2"/>
                <a:gd name="T4" fmla="*/ 1 w 2"/>
                <a:gd name="T5" fmla="*/ 2 h 2"/>
                <a:gd name="T6" fmla="*/ 1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1"/>
                    <a:pt x="1" y="2"/>
                    <a:pt x="1" y="2"/>
                  </a:cubicBezTo>
                  <a:cubicBezTo>
                    <a:pt x="2" y="2"/>
                    <a:pt x="2" y="2"/>
                    <a:pt x="1" y="2"/>
                  </a:cubicBezTo>
                  <a:cubicBezTo>
                    <a:pt x="1" y="1"/>
                    <a:pt x="1" y="1"/>
                    <a:pt x="1" y="0"/>
                  </a:cubicBezTo>
                  <a:cubicBezTo>
                    <a:pt x="1"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56" name="Freeform 625"/>
            <p:cNvSpPr>
              <a:spLocks/>
            </p:cNvSpPr>
            <p:nvPr/>
          </p:nvSpPr>
          <p:spPr bwMode="auto">
            <a:xfrm>
              <a:off x="3497263" y="6224588"/>
              <a:ext cx="7938" cy="9525"/>
            </a:xfrm>
            <a:custGeom>
              <a:avLst/>
              <a:gdLst>
                <a:gd name="T0" fmla="*/ 0 w 2"/>
                <a:gd name="T1" fmla="*/ 0 h 2"/>
                <a:gd name="T2" fmla="*/ 2 w 2"/>
                <a:gd name="T3" fmla="*/ 2 h 2"/>
                <a:gd name="T4" fmla="*/ 2 w 2"/>
                <a:gd name="T5" fmla="*/ 1 h 2"/>
                <a:gd name="T6" fmla="*/ 0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1"/>
                    <a:pt x="1" y="1"/>
                    <a:pt x="2" y="2"/>
                  </a:cubicBezTo>
                  <a:cubicBezTo>
                    <a:pt x="2" y="2"/>
                    <a:pt x="2" y="1"/>
                    <a:pt x="2" y="1"/>
                  </a:cubicBezTo>
                  <a:cubicBezTo>
                    <a:pt x="1" y="1"/>
                    <a:pt x="1"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57" name="Freeform 626"/>
            <p:cNvSpPr>
              <a:spLocks/>
            </p:cNvSpPr>
            <p:nvPr/>
          </p:nvSpPr>
          <p:spPr bwMode="auto">
            <a:xfrm>
              <a:off x="3492500" y="6229350"/>
              <a:ext cx="7938" cy="9525"/>
            </a:xfrm>
            <a:custGeom>
              <a:avLst/>
              <a:gdLst>
                <a:gd name="T0" fmla="*/ 0 w 2"/>
                <a:gd name="T1" fmla="*/ 0 h 2"/>
                <a:gd name="T2" fmla="*/ 2 w 2"/>
                <a:gd name="T3" fmla="*/ 1 h 2"/>
                <a:gd name="T4" fmla="*/ 2 w 2"/>
                <a:gd name="T5" fmla="*/ 1 h 2"/>
                <a:gd name="T6" fmla="*/ 1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1"/>
                    <a:pt x="1" y="1"/>
                    <a:pt x="2" y="1"/>
                  </a:cubicBezTo>
                  <a:cubicBezTo>
                    <a:pt x="2" y="2"/>
                    <a:pt x="2" y="1"/>
                    <a:pt x="2" y="1"/>
                  </a:cubicBezTo>
                  <a:cubicBezTo>
                    <a:pt x="1" y="1"/>
                    <a:pt x="1" y="0"/>
                    <a:pt x="1"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58" name="Freeform 627"/>
            <p:cNvSpPr>
              <a:spLocks/>
            </p:cNvSpPr>
            <p:nvPr/>
          </p:nvSpPr>
          <p:spPr bwMode="auto">
            <a:xfrm>
              <a:off x="3487738" y="6238875"/>
              <a:ext cx="12700" cy="0"/>
            </a:xfrm>
            <a:custGeom>
              <a:avLst/>
              <a:gdLst>
                <a:gd name="T0" fmla="*/ 0 w 3"/>
                <a:gd name="T1" fmla="*/ 1 w 3"/>
                <a:gd name="T2" fmla="*/ 2 w 3"/>
                <a:gd name="T3" fmla="*/ 2 w 3"/>
                <a:gd name="T4" fmla="*/ 1 w 3"/>
                <a:gd name="T5" fmla="*/ 0 w 3"/>
                <a:gd name="T6" fmla="*/ 0 w 3"/>
              </a:gdLst>
              <a:ahLst/>
              <a:cxnLst>
                <a:cxn ang="0">
                  <a:pos x="T0" y="0"/>
                </a:cxn>
                <a:cxn ang="0">
                  <a:pos x="T1" y="0"/>
                </a:cxn>
                <a:cxn ang="0">
                  <a:pos x="T2" y="0"/>
                </a:cxn>
                <a:cxn ang="0">
                  <a:pos x="T3" y="0"/>
                </a:cxn>
                <a:cxn ang="0">
                  <a:pos x="T4" y="0"/>
                </a:cxn>
                <a:cxn ang="0">
                  <a:pos x="T5" y="0"/>
                </a:cxn>
                <a:cxn ang="0">
                  <a:pos x="T6" y="0"/>
                </a:cxn>
              </a:cxnLst>
              <a:rect l="0" t="0" r="r" b="b"/>
              <a:pathLst>
                <a:path w="3">
                  <a:moveTo>
                    <a:pt x="0" y="0"/>
                  </a:moveTo>
                  <a:cubicBezTo>
                    <a:pt x="0" y="0"/>
                    <a:pt x="1" y="0"/>
                    <a:pt x="1" y="0"/>
                  </a:cubicBezTo>
                  <a:cubicBezTo>
                    <a:pt x="1" y="0"/>
                    <a:pt x="2" y="0"/>
                    <a:pt x="2" y="0"/>
                  </a:cubicBezTo>
                  <a:cubicBezTo>
                    <a:pt x="2" y="0"/>
                    <a:pt x="3" y="0"/>
                    <a:pt x="2" y="0"/>
                  </a:cubicBezTo>
                  <a:cubicBezTo>
                    <a:pt x="2" y="0"/>
                    <a:pt x="2" y="0"/>
                    <a:pt x="1" y="0"/>
                  </a:cubicBezTo>
                  <a:cubicBezTo>
                    <a:pt x="1"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59" name="Freeform 628"/>
            <p:cNvSpPr>
              <a:spLocks/>
            </p:cNvSpPr>
            <p:nvPr/>
          </p:nvSpPr>
          <p:spPr bwMode="auto">
            <a:xfrm>
              <a:off x="3492500" y="6224588"/>
              <a:ext cx="7938" cy="9525"/>
            </a:xfrm>
            <a:custGeom>
              <a:avLst/>
              <a:gdLst>
                <a:gd name="T0" fmla="*/ 2 w 2"/>
                <a:gd name="T1" fmla="*/ 2 h 2"/>
                <a:gd name="T2" fmla="*/ 1 w 2"/>
                <a:gd name="T3" fmla="*/ 1 h 2"/>
                <a:gd name="T4" fmla="*/ 1 w 2"/>
                <a:gd name="T5" fmla="*/ 1 h 2"/>
                <a:gd name="T6" fmla="*/ 1 w 2"/>
                <a:gd name="T7" fmla="*/ 0 h 2"/>
                <a:gd name="T8" fmla="*/ 1 w 2"/>
                <a:gd name="T9" fmla="*/ 0 h 2"/>
                <a:gd name="T10" fmla="*/ 1 w 2"/>
                <a:gd name="T11" fmla="*/ 0 h 2"/>
                <a:gd name="T12" fmla="*/ 0 w 2"/>
                <a:gd name="T13" fmla="*/ 0 h 2"/>
                <a:gd name="T14" fmla="*/ 0 w 2"/>
                <a:gd name="T15" fmla="*/ 1 h 2"/>
                <a:gd name="T16" fmla="*/ 1 w 2"/>
                <a:gd name="T17" fmla="*/ 1 h 2"/>
                <a:gd name="T18" fmla="*/ 2 w 2"/>
                <a:gd name="T19" fmla="*/ 2 h 2"/>
                <a:gd name="T20" fmla="*/ 2 w 2"/>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2" y="2"/>
                  </a:moveTo>
                  <a:cubicBezTo>
                    <a:pt x="2" y="2"/>
                    <a:pt x="1" y="2"/>
                    <a:pt x="1" y="1"/>
                  </a:cubicBezTo>
                  <a:cubicBezTo>
                    <a:pt x="1" y="1"/>
                    <a:pt x="1" y="1"/>
                    <a:pt x="1" y="1"/>
                  </a:cubicBezTo>
                  <a:cubicBezTo>
                    <a:pt x="1" y="1"/>
                    <a:pt x="1" y="1"/>
                    <a:pt x="1" y="0"/>
                  </a:cubicBezTo>
                  <a:cubicBezTo>
                    <a:pt x="1" y="1"/>
                    <a:pt x="1" y="0"/>
                    <a:pt x="1" y="0"/>
                  </a:cubicBezTo>
                  <a:cubicBezTo>
                    <a:pt x="1" y="0"/>
                    <a:pt x="1" y="0"/>
                    <a:pt x="1" y="0"/>
                  </a:cubicBezTo>
                  <a:cubicBezTo>
                    <a:pt x="1" y="0"/>
                    <a:pt x="1" y="0"/>
                    <a:pt x="0" y="0"/>
                  </a:cubicBezTo>
                  <a:cubicBezTo>
                    <a:pt x="0" y="0"/>
                    <a:pt x="0" y="1"/>
                    <a:pt x="0" y="1"/>
                  </a:cubicBezTo>
                  <a:cubicBezTo>
                    <a:pt x="0" y="1"/>
                    <a:pt x="1" y="1"/>
                    <a:pt x="1" y="1"/>
                  </a:cubicBezTo>
                  <a:cubicBezTo>
                    <a:pt x="1" y="2"/>
                    <a:pt x="1" y="2"/>
                    <a:pt x="2" y="2"/>
                  </a:cubicBezTo>
                  <a:cubicBezTo>
                    <a:pt x="2" y="2"/>
                    <a:pt x="2" y="2"/>
                    <a:pt x="2"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60" name="Freeform 629"/>
            <p:cNvSpPr>
              <a:spLocks/>
            </p:cNvSpPr>
            <p:nvPr/>
          </p:nvSpPr>
          <p:spPr bwMode="auto">
            <a:xfrm>
              <a:off x="3492500" y="6224588"/>
              <a:ext cx="12700" cy="9525"/>
            </a:xfrm>
            <a:custGeom>
              <a:avLst/>
              <a:gdLst>
                <a:gd name="T0" fmla="*/ 3 w 3"/>
                <a:gd name="T1" fmla="*/ 2 h 2"/>
                <a:gd name="T2" fmla="*/ 2 w 3"/>
                <a:gd name="T3" fmla="*/ 1 h 2"/>
                <a:gd name="T4" fmla="*/ 0 w 3"/>
                <a:gd name="T5" fmla="*/ 0 h 2"/>
                <a:gd name="T6" fmla="*/ 0 w 3"/>
                <a:gd name="T7" fmla="*/ 0 h 2"/>
                <a:gd name="T8" fmla="*/ 2 w 3"/>
                <a:gd name="T9" fmla="*/ 1 h 2"/>
                <a:gd name="T10" fmla="*/ 2 w 3"/>
                <a:gd name="T11" fmla="*/ 1 h 2"/>
                <a:gd name="T12" fmla="*/ 2 w 3"/>
                <a:gd name="T13" fmla="*/ 2 h 2"/>
                <a:gd name="T14" fmla="*/ 3 w 3"/>
                <a:gd name="T15" fmla="*/ 2 h 2"/>
                <a:gd name="T16" fmla="*/ 3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3" y="2"/>
                  </a:moveTo>
                  <a:cubicBezTo>
                    <a:pt x="3" y="1"/>
                    <a:pt x="3" y="1"/>
                    <a:pt x="2" y="1"/>
                  </a:cubicBezTo>
                  <a:cubicBezTo>
                    <a:pt x="2" y="0"/>
                    <a:pt x="1" y="0"/>
                    <a:pt x="0" y="0"/>
                  </a:cubicBezTo>
                  <a:cubicBezTo>
                    <a:pt x="0" y="0"/>
                    <a:pt x="0" y="0"/>
                    <a:pt x="0" y="0"/>
                  </a:cubicBezTo>
                  <a:cubicBezTo>
                    <a:pt x="1" y="0"/>
                    <a:pt x="2" y="1"/>
                    <a:pt x="2" y="1"/>
                  </a:cubicBezTo>
                  <a:cubicBezTo>
                    <a:pt x="2" y="1"/>
                    <a:pt x="2" y="1"/>
                    <a:pt x="2" y="1"/>
                  </a:cubicBezTo>
                  <a:cubicBezTo>
                    <a:pt x="2" y="2"/>
                    <a:pt x="2" y="2"/>
                    <a:pt x="2" y="2"/>
                  </a:cubicBezTo>
                  <a:cubicBezTo>
                    <a:pt x="3" y="2"/>
                    <a:pt x="3" y="2"/>
                    <a:pt x="3" y="2"/>
                  </a:cubicBezTo>
                  <a:cubicBezTo>
                    <a:pt x="3" y="2"/>
                    <a:pt x="3" y="2"/>
                    <a:pt x="3"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61" name="Freeform 630"/>
            <p:cNvSpPr>
              <a:spLocks/>
            </p:cNvSpPr>
            <p:nvPr/>
          </p:nvSpPr>
          <p:spPr bwMode="auto">
            <a:xfrm>
              <a:off x="3500438" y="6219825"/>
              <a:ext cx="4763" cy="4763"/>
            </a:xfrm>
            <a:custGeom>
              <a:avLst/>
              <a:gdLst>
                <a:gd name="T0" fmla="*/ 1 w 1"/>
                <a:gd name="T1" fmla="*/ 0 h 1"/>
                <a:gd name="T2" fmla="*/ 1 w 1"/>
                <a:gd name="T3" fmla="*/ 1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1"/>
                    <a:pt x="1" y="1"/>
                  </a:cubicBezTo>
                  <a:cubicBezTo>
                    <a:pt x="1" y="1"/>
                    <a:pt x="1" y="1"/>
                    <a:pt x="1" y="1"/>
                  </a:cubicBezTo>
                  <a:cubicBezTo>
                    <a:pt x="1" y="1"/>
                    <a:pt x="1" y="0"/>
                    <a:pt x="1" y="0"/>
                  </a:cubicBezTo>
                  <a:cubicBezTo>
                    <a:pt x="1" y="0"/>
                    <a:pt x="1" y="0"/>
                    <a:pt x="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62" name="Freeform 631"/>
            <p:cNvSpPr>
              <a:spLocks/>
            </p:cNvSpPr>
            <p:nvPr/>
          </p:nvSpPr>
          <p:spPr bwMode="auto">
            <a:xfrm>
              <a:off x="3500438" y="62198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63" name="Freeform 632"/>
            <p:cNvSpPr>
              <a:spLocks/>
            </p:cNvSpPr>
            <p:nvPr/>
          </p:nvSpPr>
          <p:spPr bwMode="auto">
            <a:xfrm>
              <a:off x="3492500" y="6224588"/>
              <a:ext cx="22225" cy="22225"/>
            </a:xfrm>
            <a:custGeom>
              <a:avLst/>
              <a:gdLst>
                <a:gd name="T0" fmla="*/ 4 w 5"/>
                <a:gd name="T1" fmla="*/ 0 h 5"/>
                <a:gd name="T2" fmla="*/ 5 w 5"/>
                <a:gd name="T3" fmla="*/ 1 h 5"/>
                <a:gd name="T4" fmla="*/ 1 w 5"/>
                <a:gd name="T5" fmla="*/ 5 h 5"/>
                <a:gd name="T6" fmla="*/ 1 w 5"/>
                <a:gd name="T7" fmla="*/ 5 h 5"/>
                <a:gd name="T8" fmla="*/ 1 w 5"/>
                <a:gd name="T9" fmla="*/ 4 h 5"/>
                <a:gd name="T10" fmla="*/ 4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4" y="0"/>
                  </a:moveTo>
                  <a:cubicBezTo>
                    <a:pt x="4" y="0"/>
                    <a:pt x="5" y="0"/>
                    <a:pt x="5" y="1"/>
                  </a:cubicBezTo>
                  <a:cubicBezTo>
                    <a:pt x="4" y="2"/>
                    <a:pt x="1" y="5"/>
                    <a:pt x="1" y="5"/>
                  </a:cubicBezTo>
                  <a:cubicBezTo>
                    <a:pt x="1" y="5"/>
                    <a:pt x="1" y="5"/>
                    <a:pt x="1" y="5"/>
                  </a:cubicBezTo>
                  <a:cubicBezTo>
                    <a:pt x="0" y="4"/>
                    <a:pt x="1" y="4"/>
                    <a:pt x="1" y="4"/>
                  </a:cubicBezTo>
                  <a:cubicBezTo>
                    <a:pt x="4" y="0"/>
                    <a:pt x="4" y="0"/>
                    <a:pt x="4" y="0"/>
                  </a:cubicBezTo>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64" name="Freeform 633"/>
            <p:cNvSpPr>
              <a:spLocks/>
            </p:cNvSpPr>
            <p:nvPr/>
          </p:nvSpPr>
          <p:spPr bwMode="auto">
            <a:xfrm>
              <a:off x="3492500" y="6224588"/>
              <a:ext cx="22225" cy="22225"/>
            </a:xfrm>
            <a:custGeom>
              <a:avLst/>
              <a:gdLst>
                <a:gd name="T0" fmla="*/ 4 w 5"/>
                <a:gd name="T1" fmla="*/ 0 h 5"/>
                <a:gd name="T2" fmla="*/ 5 w 5"/>
                <a:gd name="T3" fmla="*/ 1 h 5"/>
                <a:gd name="T4" fmla="*/ 1 w 5"/>
                <a:gd name="T5" fmla="*/ 5 h 5"/>
                <a:gd name="T6" fmla="*/ 1 w 5"/>
                <a:gd name="T7" fmla="*/ 5 h 5"/>
                <a:gd name="T8" fmla="*/ 1 w 5"/>
                <a:gd name="T9" fmla="*/ 4 h 5"/>
                <a:gd name="T10" fmla="*/ 4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4" y="0"/>
                  </a:moveTo>
                  <a:cubicBezTo>
                    <a:pt x="4" y="0"/>
                    <a:pt x="5" y="0"/>
                    <a:pt x="5" y="1"/>
                  </a:cubicBezTo>
                  <a:cubicBezTo>
                    <a:pt x="4" y="2"/>
                    <a:pt x="1" y="5"/>
                    <a:pt x="1" y="5"/>
                  </a:cubicBezTo>
                  <a:cubicBezTo>
                    <a:pt x="1" y="5"/>
                    <a:pt x="1" y="5"/>
                    <a:pt x="1" y="5"/>
                  </a:cubicBezTo>
                  <a:cubicBezTo>
                    <a:pt x="0" y="4"/>
                    <a:pt x="1" y="4"/>
                    <a:pt x="1" y="4"/>
                  </a:cubicBezTo>
                  <a:lnTo>
                    <a:pt x="4" y="0"/>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65" name="Freeform 634"/>
            <p:cNvSpPr>
              <a:spLocks/>
            </p:cNvSpPr>
            <p:nvPr/>
          </p:nvSpPr>
          <p:spPr bwMode="auto">
            <a:xfrm>
              <a:off x="3497263" y="6234113"/>
              <a:ext cx="22225" cy="17463"/>
            </a:xfrm>
            <a:custGeom>
              <a:avLst/>
              <a:gdLst>
                <a:gd name="T0" fmla="*/ 3 w 5"/>
                <a:gd name="T1" fmla="*/ 0 h 4"/>
                <a:gd name="T2" fmla="*/ 4 w 5"/>
                <a:gd name="T3" fmla="*/ 1 h 4"/>
                <a:gd name="T4" fmla="*/ 1 w 5"/>
                <a:gd name="T5" fmla="*/ 4 h 4"/>
                <a:gd name="T6" fmla="*/ 1 w 5"/>
                <a:gd name="T7" fmla="*/ 2 h 4"/>
                <a:gd name="T8" fmla="*/ 3 w 5"/>
                <a:gd name="T9" fmla="*/ 0 h 4"/>
              </a:gdLst>
              <a:ahLst/>
              <a:cxnLst>
                <a:cxn ang="0">
                  <a:pos x="T0" y="T1"/>
                </a:cxn>
                <a:cxn ang="0">
                  <a:pos x="T2" y="T3"/>
                </a:cxn>
                <a:cxn ang="0">
                  <a:pos x="T4" y="T5"/>
                </a:cxn>
                <a:cxn ang="0">
                  <a:pos x="T6" y="T7"/>
                </a:cxn>
                <a:cxn ang="0">
                  <a:pos x="T8" y="T9"/>
                </a:cxn>
              </a:cxnLst>
              <a:rect l="0" t="0" r="r" b="b"/>
              <a:pathLst>
                <a:path w="5" h="4">
                  <a:moveTo>
                    <a:pt x="3" y="0"/>
                  </a:moveTo>
                  <a:cubicBezTo>
                    <a:pt x="3" y="0"/>
                    <a:pt x="5" y="1"/>
                    <a:pt x="4" y="1"/>
                  </a:cubicBezTo>
                  <a:cubicBezTo>
                    <a:pt x="4" y="2"/>
                    <a:pt x="1" y="4"/>
                    <a:pt x="1" y="4"/>
                  </a:cubicBezTo>
                  <a:cubicBezTo>
                    <a:pt x="1" y="4"/>
                    <a:pt x="0" y="3"/>
                    <a:pt x="1" y="2"/>
                  </a:cubicBezTo>
                  <a:cubicBezTo>
                    <a:pt x="1" y="2"/>
                    <a:pt x="3" y="0"/>
                    <a:pt x="3" y="0"/>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66" name="Freeform 635"/>
            <p:cNvSpPr>
              <a:spLocks/>
            </p:cNvSpPr>
            <p:nvPr/>
          </p:nvSpPr>
          <p:spPr bwMode="auto">
            <a:xfrm>
              <a:off x="3497263" y="6234113"/>
              <a:ext cx="22225" cy="17463"/>
            </a:xfrm>
            <a:custGeom>
              <a:avLst/>
              <a:gdLst>
                <a:gd name="T0" fmla="*/ 3 w 5"/>
                <a:gd name="T1" fmla="*/ 0 h 4"/>
                <a:gd name="T2" fmla="*/ 4 w 5"/>
                <a:gd name="T3" fmla="*/ 1 h 4"/>
                <a:gd name="T4" fmla="*/ 1 w 5"/>
                <a:gd name="T5" fmla="*/ 4 h 4"/>
                <a:gd name="T6" fmla="*/ 1 w 5"/>
                <a:gd name="T7" fmla="*/ 2 h 4"/>
                <a:gd name="T8" fmla="*/ 3 w 5"/>
                <a:gd name="T9" fmla="*/ 0 h 4"/>
              </a:gdLst>
              <a:ahLst/>
              <a:cxnLst>
                <a:cxn ang="0">
                  <a:pos x="T0" y="T1"/>
                </a:cxn>
                <a:cxn ang="0">
                  <a:pos x="T2" y="T3"/>
                </a:cxn>
                <a:cxn ang="0">
                  <a:pos x="T4" y="T5"/>
                </a:cxn>
                <a:cxn ang="0">
                  <a:pos x="T6" y="T7"/>
                </a:cxn>
                <a:cxn ang="0">
                  <a:pos x="T8" y="T9"/>
                </a:cxn>
              </a:cxnLst>
              <a:rect l="0" t="0" r="r" b="b"/>
              <a:pathLst>
                <a:path w="5" h="4">
                  <a:moveTo>
                    <a:pt x="3" y="0"/>
                  </a:moveTo>
                  <a:cubicBezTo>
                    <a:pt x="3" y="0"/>
                    <a:pt x="5" y="1"/>
                    <a:pt x="4" y="1"/>
                  </a:cubicBezTo>
                  <a:cubicBezTo>
                    <a:pt x="4" y="2"/>
                    <a:pt x="1" y="4"/>
                    <a:pt x="1" y="4"/>
                  </a:cubicBezTo>
                  <a:cubicBezTo>
                    <a:pt x="1" y="4"/>
                    <a:pt x="0" y="3"/>
                    <a:pt x="1" y="2"/>
                  </a:cubicBezTo>
                  <a:cubicBezTo>
                    <a:pt x="1" y="2"/>
                    <a:pt x="3" y="0"/>
                    <a:pt x="3" y="0"/>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67" name="Freeform 636"/>
            <p:cNvSpPr>
              <a:spLocks/>
            </p:cNvSpPr>
            <p:nvPr/>
          </p:nvSpPr>
          <p:spPr bwMode="auto">
            <a:xfrm>
              <a:off x="3505200" y="6234113"/>
              <a:ext cx="9525" cy="9525"/>
            </a:xfrm>
            <a:custGeom>
              <a:avLst/>
              <a:gdLst>
                <a:gd name="T0" fmla="*/ 0 w 2"/>
                <a:gd name="T1" fmla="*/ 0 h 2"/>
                <a:gd name="T2" fmla="*/ 1 w 2"/>
                <a:gd name="T3" fmla="*/ 1 h 2"/>
                <a:gd name="T4" fmla="*/ 1 w 2"/>
                <a:gd name="T5" fmla="*/ 2 h 2"/>
                <a:gd name="T6" fmla="*/ 1 w 2"/>
                <a:gd name="T7" fmla="*/ 2 h 2"/>
                <a:gd name="T8" fmla="*/ 1 w 2"/>
                <a:gd name="T9" fmla="*/ 2 h 2"/>
                <a:gd name="T10" fmla="*/ 1 w 2"/>
                <a:gd name="T11" fmla="*/ 2 h 2"/>
                <a:gd name="T12" fmla="*/ 1 w 2"/>
                <a:gd name="T13" fmla="*/ 2 h 2"/>
                <a:gd name="T14" fmla="*/ 2 w 2"/>
                <a:gd name="T15" fmla="*/ 2 h 2"/>
                <a:gd name="T16" fmla="*/ 2 w 2"/>
                <a:gd name="T17" fmla="*/ 2 h 2"/>
                <a:gd name="T18" fmla="*/ 1 w 2"/>
                <a:gd name="T19" fmla="*/ 1 h 2"/>
                <a:gd name="T20" fmla="*/ 1 w 2"/>
                <a:gd name="T21" fmla="*/ 0 h 2"/>
                <a:gd name="T22" fmla="*/ 0 w 2"/>
                <a:gd name="T2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0" y="0"/>
                  </a:moveTo>
                  <a:cubicBezTo>
                    <a:pt x="1" y="1"/>
                    <a:pt x="1" y="1"/>
                    <a:pt x="1" y="1"/>
                  </a:cubicBezTo>
                  <a:cubicBezTo>
                    <a:pt x="1" y="1"/>
                    <a:pt x="1" y="1"/>
                    <a:pt x="1" y="2"/>
                  </a:cubicBezTo>
                  <a:cubicBezTo>
                    <a:pt x="1" y="2"/>
                    <a:pt x="1" y="2"/>
                    <a:pt x="1" y="2"/>
                  </a:cubicBezTo>
                  <a:cubicBezTo>
                    <a:pt x="1" y="2"/>
                    <a:pt x="1" y="2"/>
                    <a:pt x="1" y="2"/>
                  </a:cubicBezTo>
                  <a:cubicBezTo>
                    <a:pt x="1" y="2"/>
                    <a:pt x="1" y="2"/>
                    <a:pt x="1" y="2"/>
                  </a:cubicBezTo>
                  <a:cubicBezTo>
                    <a:pt x="1" y="2"/>
                    <a:pt x="1" y="2"/>
                    <a:pt x="1" y="2"/>
                  </a:cubicBezTo>
                  <a:cubicBezTo>
                    <a:pt x="1" y="2"/>
                    <a:pt x="2" y="2"/>
                    <a:pt x="2" y="2"/>
                  </a:cubicBezTo>
                  <a:cubicBezTo>
                    <a:pt x="2" y="2"/>
                    <a:pt x="2" y="2"/>
                    <a:pt x="2" y="2"/>
                  </a:cubicBezTo>
                  <a:cubicBezTo>
                    <a:pt x="2" y="1"/>
                    <a:pt x="1" y="1"/>
                    <a:pt x="1" y="1"/>
                  </a:cubicBezTo>
                  <a:cubicBezTo>
                    <a:pt x="1" y="1"/>
                    <a:pt x="1" y="1"/>
                    <a:pt x="1" y="0"/>
                  </a:cubicBezTo>
                  <a:cubicBezTo>
                    <a:pt x="1"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68" name="Freeform 637"/>
            <p:cNvSpPr>
              <a:spLocks/>
            </p:cNvSpPr>
            <p:nvPr/>
          </p:nvSpPr>
          <p:spPr bwMode="auto">
            <a:xfrm>
              <a:off x="3500438" y="6238875"/>
              <a:ext cx="9525" cy="7938"/>
            </a:xfrm>
            <a:custGeom>
              <a:avLst/>
              <a:gdLst>
                <a:gd name="T0" fmla="*/ 1 w 2"/>
                <a:gd name="T1" fmla="*/ 0 h 2"/>
                <a:gd name="T2" fmla="*/ 1 w 2"/>
                <a:gd name="T3" fmla="*/ 1 h 2"/>
                <a:gd name="T4" fmla="*/ 1 w 2"/>
                <a:gd name="T5" fmla="*/ 2 h 2"/>
                <a:gd name="T6" fmla="*/ 1 w 2"/>
                <a:gd name="T7" fmla="*/ 2 h 2"/>
                <a:gd name="T8" fmla="*/ 1 w 2"/>
                <a:gd name="T9" fmla="*/ 2 h 2"/>
                <a:gd name="T10" fmla="*/ 1 w 2"/>
                <a:gd name="T11" fmla="*/ 2 h 2"/>
                <a:gd name="T12" fmla="*/ 2 w 2"/>
                <a:gd name="T13" fmla="*/ 2 h 2"/>
                <a:gd name="T14" fmla="*/ 2 w 2"/>
                <a:gd name="T15" fmla="*/ 2 h 2"/>
                <a:gd name="T16" fmla="*/ 1 w 2"/>
                <a:gd name="T17" fmla="*/ 1 h 2"/>
                <a:gd name="T18" fmla="*/ 1 w 2"/>
                <a:gd name="T19" fmla="*/ 0 h 2"/>
                <a:gd name="T20" fmla="*/ 1 w 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1" y="0"/>
                  </a:moveTo>
                  <a:cubicBezTo>
                    <a:pt x="1" y="1"/>
                    <a:pt x="1" y="1"/>
                    <a:pt x="1" y="1"/>
                  </a:cubicBezTo>
                  <a:cubicBezTo>
                    <a:pt x="1" y="1"/>
                    <a:pt x="1" y="1"/>
                    <a:pt x="1" y="2"/>
                  </a:cubicBezTo>
                  <a:cubicBezTo>
                    <a:pt x="1" y="2"/>
                    <a:pt x="1" y="2"/>
                    <a:pt x="1" y="2"/>
                  </a:cubicBezTo>
                  <a:cubicBezTo>
                    <a:pt x="1" y="2"/>
                    <a:pt x="1" y="2"/>
                    <a:pt x="1" y="2"/>
                  </a:cubicBezTo>
                  <a:cubicBezTo>
                    <a:pt x="1" y="2"/>
                    <a:pt x="1" y="2"/>
                    <a:pt x="1" y="2"/>
                  </a:cubicBezTo>
                  <a:cubicBezTo>
                    <a:pt x="1" y="2"/>
                    <a:pt x="2" y="2"/>
                    <a:pt x="2" y="2"/>
                  </a:cubicBezTo>
                  <a:cubicBezTo>
                    <a:pt x="2" y="2"/>
                    <a:pt x="2" y="2"/>
                    <a:pt x="2" y="2"/>
                  </a:cubicBezTo>
                  <a:cubicBezTo>
                    <a:pt x="2" y="1"/>
                    <a:pt x="1" y="1"/>
                    <a:pt x="1" y="1"/>
                  </a:cubicBezTo>
                  <a:cubicBezTo>
                    <a:pt x="1" y="1"/>
                    <a:pt x="1" y="0"/>
                    <a:pt x="1" y="0"/>
                  </a:cubicBezTo>
                  <a:cubicBezTo>
                    <a:pt x="1" y="0"/>
                    <a:pt x="0" y="0"/>
                    <a:pt x="1"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69" name="Freeform 638"/>
            <p:cNvSpPr>
              <a:spLocks/>
            </p:cNvSpPr>
            <p:nvPr/>
          </p:nvSpPr>
          <p:spPr bwMode="auto">
            <a:xfrm>
              <a:off x="3500438" y="6243638"/>
              <a:ext cx="4763" cy="7938"/>
            </a:xfrm>
            <a:custGeom>
              <a:avLst/>
              <a:gdLst>
                <a:gd name="T0" fmla="*/ 0 w 1"/>
                <a:gd name="T1" fmla="*/ 0 h 2"/>
                <a:gd name="T2" fmla="*/ 0 w 1"/>
                <a:gd name="T3" fmla="*/ 1 h 2"/>
                <a:gd name="T4" fmla="*/ 1 w 1"/>
                <a:gd name="T5" fmla="*/ 1 h 2"/>
                <a:gd name="T6" fmla="*/ 1 w 1"/>
                <a:gd name="T7" fmla="*/ 1 h 2"/>
                <a:gd name="T8" fmla="*/ 1 w 1"/>
                <a:gd name="T9" fmla="*/ 1 h 2"/>
                <a:gd name="T10" fmla="*/ 1 w 1"/>
                <a:gd name="T11" fmla="*/ 1 h 2"/>
                <a:gd name="T12" fmla="*/ 1 w 1"/>
                <a:gd name="T13" fmla="*/ 2 h 2"/>
                <a:gd name="T14" fmla="*/ 1 w 1"/>
                <a:gd name="T15" fmla="*/ 1 h 2"/>
                <a:gd name="T16" fmla="*/ 0 w 1"/>
                <a:gd name="T17" fmla="*/ 0 h 2"/>
                <a:gd name="T18" fmla="*/ 0 w 1"/>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0"/>
                  </a:moveTo>
                  <a:cubicBezTo>
                    <a:pt x="0" y="0"/>
                    <a:pt x="0" y="0"/>
                    <a:pt x="0" y="1"/>
                  </a:cubicBezTo>
                  <a:cubicBezTo>
                    <a:pt x="0" y="1"/>
                    <a:pt x="1" y="1"/>
                    <a:pt x="1" y="1"/>
                  </a:cubicBezTo>
                  <a:cubicBezTo>
                    <a:pt x="1" y="1"/>
                    <a:pt x="1" y="1"/>
                    <a:pt x="1" y="1"/>
                  </a:cubicBezTo>
                  <a:cubicBezTo>
                    <a:pt x="1" y="1"/>
                    <a:pt x="1" y="1"/>
                    <a:pt x="1" y="1"/>
                  </a:cubicBezTo>
                  <a:cubicBezTo>
                    <a:pt x="1" y="1"/>
                    <a:pt x="1" y="1"/>
                    <a:pt x="1" y="1"/>
                  </a:cubicBezTo>
                  <a:cubicBezTo>
                    <a:pt x="1" y="2"/>
                    <a:pt x="1" y="2"/>
                    <a:pt x="1" y="2"/>
                  </a:cubicBezTo>
                  <a:cubicBezTo>
                    <a:pt x="1" y="1"/>
                    <a:pt x="1" y="1"/>
                    <a:pt x="1" y="1"/>
                  </a:cubicBezTo>
                  <a:cubicBezTo>
                    <a:pt x="1"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70" name="Freeform 639"/>
            <p:cNvSpPr>
              <a:spLocks/>
            </p:cNvSpPr>
            <p:nvPr/>
          </p:nvSpPr>
          <p:spPr bwMode="auto">
            <a:xfrm>
              <a:off x="3500438" y="6243638"/>
              <a:ext cx="23813" cy="12700"/>
            </a:xfrm>
            <a:custGeom>
              <a:avLst/>
              <a:gdLst>
                <a:gd name="T0" fmla="*/ 3 w 5"/>
                <a:gd name="T1" fmla="*/ 0 h 3"/>
                <a:gd name="T2" fmla="*/ 4 w 5"/>
                <a:gd name="T3" fmla="*/ 2 h 3"/>
                <a:gd name="T4" fmla="*/ 1 w 5"/>
                <a:gd name="T5" fmla="*/ 3 h 3"/>
                <a:gd name="T6" fmla="*/ 1 w 5"/>
                <a:gd name="T7" fmla="*/ 2 h 3"/>
                <a:gd name="T8" fmla="*/ 3 w 5"/>
                <a:gd name="T9" fmla="*/ 0 h 3"/>
              </a:gdLst>
              <a:ahLst/>
              <a:cxnLst>
                <a:cxn ang="0">
                  <a:pos x="T0" y="T1"/>
                </a:cxn>
                <a:cxn ang="0">
                  <a:pos x="T2" y="T3"/>
                </a:cxn>
                <a:cxn ang="0">
                  <a:pos x="T4" y="T5"/>
                </a:cxn>
                <a:cxn ang="0">
                  <a:pos x="T6" y="T7"/>
                </a:cxn>
                <a:cxn ang="0">
                  <a:pos x="T8" y="T9"/>
                </a:cxn>
              </a:cxnLst>
              <a:rect l="0" t="0" r="r" b="b"/>
              <a:pathLst>
                <a:path w="5" h="3">
                  <a:moveTo>
                    <a:pt x="3" y="0"/>
                  </a:moveTo>
                  <a:cubicBezTo>
                    <a:pt x="3" y="0"/>
                    <a:pt x="5" y="1"/>
                    <a:pt x="4" y="2"/>
                  </a:cubicBezTo>
                  <a:cubicBezTo>
                    <a:pt x="2" y="3"/>
                    <a:pt x="1" y="3"/>
                    <a:pt x="1" y="3"/>
                  </a:cubicBezTo>
                  <a:cubicBezTo>
                    <a:pt x="1" y="3"/>
                    <a:pt x="0" y="2"/>
                    <a:pt x="1" y="2"/>
                  </a:cubicBezTo>
                  <a:cubicBezTo>
                    <a:pt x="1" y="2"/>
                    <a:pt x="3" y="0"/>
                    <a:pt x="3" y="0"/>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71" name="Freeform 640"/>
            <p:cNvSpPr>
              <a:spLocks/>
            </p:cNvSpPr>
            <p:nvPr/>
          </p:nvSpPr>
          <p:spPr bwMode="auto">
            <a:xfrm>
              <a:off x="3500438" y="6243638"/>
              <a:ext cx="23813" cy="12700"/>
            </a:xfrm>
            <a:custGeom>
              <a:avLst/>
              <a:gdLst>
                <a:gd name="T0" fmla="*/ 3 w 5"/>
                <a:gd name="T1" fmla="*/ 0 h 3"/>
                <a:gd name="T2" fmla="*/ 4 w 5"/>
                <a:gd name="T3" fmla="*/ 2 h 3"/>
                <a:gd name="T4" fmla="*/ 1 w 5"/>
                <a:gd name="T5" fmla="*/ 3 h 3"/>
                <a:gd name="T6" fmla="*/ 1 w 5"/>
                <a:gd name="T7" fmla="*/ 2 h 3"/>
                <a:gd name="T8" fmla="*/ 3 w 5"/>
                <a:gd name="T9" fmla="*/ 0 h 3"/>
              </a:gdLst>
              <a:ahLst/>
              <a:cxnLst>
                <a:cxn ang="0">
                  <a:pos x="T0" y="T1"/>
                </a:cxn>
                <a:cxn ang="0">
                  <a:pos x="T2" y="T3"/>
                </a:cxn>
                <a:cxn ang="0">
                  <a:pos x="T4" y="T5"/>
                </a:cxn>
                <a:cxn ang="0">
                  <a:pos x="T6" y="T7"/>
                </a:cxn>
                <a:cxn ang="0">
                  <a:pos x="T8" y="T9"/>
                </a:cxn>
              </a:cxnLst>
              <a:rect l="0" t="0" r="r" b="b"/>
              <a:pathLst>
                <a:path w="5" h="3">
                  <a:moveTo>
                    <a:pt x="3" y="0"/>
                  </a:moveTo>
                  <a:cubicBezTo>
                    <a:pt x="3" y="0"/>
                    <a:pt x="5" y="1"/>
                    <a:pt x="4" y="2"/>
                  </a:cubicBezTo>
                  <a:cubicBezTo>
                    <a:pt x="2" y="3"/>
                    <a:pt x="1" y="3"/>
                    <a:pt x="1" y="3"/>
                  </a:cubicBezTo>
                  <a:cubicBezTo>
                    <a:pt x="1" y="3"/>
                    <a:pt x="0" y="2"/>
                    <a:pt x="1" y="2"/>
                  </a:cubicBezTo>
                  <a:cubicBezTo>
                    <a:pt x="1" y="2"/>
                    <a:pt x="3" y="0"/>
                    <a:pt x="3" y="0"/>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72" name="Freeform 641"/>
            <p:cNvSpPr>
              <a:spLocks/>
            </p:cNvSpPr>
            <p:nvPr/>
          </p:nvSpPr>
          <p:spPr bwMode="auto">
            <a:xfrm>
              <a:off x="3500438" y="6251575"/>
              <a:ext cx="19050" cy="14288"/>
            </a:xfrm>
            <a:custGeom>
              <a:avLst/>
              <a:gdLst>
                <a:gd name="T0" fmla="*/ 1 w 4"/>
                <a:gd name="T1" fmla="*/ 1 h 3"/>
                <a:gd name="T2" fmla="*/ 0 w 4"/>
                <a:gd name="T3" fmla="*/ 2 h 3"/>
                <a:gd name="T4" fmla="*/ 1 w 4"/>
                <a:gd name="T5" fmla="*/ 3 h 3"/>
                <a:gd name="T6" fmla="*/ 3 w 4"/>
                <a:gd name="T7" fmla="*/ 3 h 3"/>
                <a:gd name="T8" fmla="*/ 4 w 4"/>
                <a:gd name="T9" fmla="*/ 1 h 3"/>
                <a:gd name="T10" fmla="*/ 3 w 4"/>
                <a:gd name="T11" fmla="*/ 1 h 3"/>
                <a:gd name="T12" fmla="*/ 2 w 4"/>
                <a:gd name="T13" fmla="*/ 1 h 3"/>
                <a:gd name="T14" fmla="*/ 1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1"/>
                  </a:moveTo>
                  <a:cubicBezTo>
                    <a:pt x="1" y="1"/>
                    <a:pt x="0" y="2"/>
                    <a:pt x="0" y="2"/>
                  </a:cubicBezTo>
                  <a:cubicBezTo>
                    <a:pt x="0" y="2"/>
                    <a:pt x="1" y="3"/>
                    <a:pt x="1" y="3"/>
                  </a:cubicBezTo>
                  <a:cubicBezTo>
                    <a:pt x="1" y="3"/>
                    <a:pt x="3" y="3"/>
                    <a:pt x="3" y="3"/>
                  </a:cubicBezTo>
                  <a:cubicBezTo>
                    <a:pt x="3" y="2"/>
                    <a:pt x="4" y="1"/>
                    <a:pt x="4" y="1"/>
                  </a:cubicBezTo>
                  <a:cubicBezTo>
                    <a:pt x="4" y="1"/>
                    <a:pt x="3" y="1"/>
                    <a:pt x="3" y="1"/>
                  </a:cubicBezTo>
                  <a:cubicBezTo>
                    <a:pt x="3" y="1"/>
                    <a:pt x="2" y="0"/>
                    <a:pt x="2" y="1"/>
                  </a:cubicBezTo>
                  <a:cubicBezTo>
                    <a:pt x="1" y="1"/>
                    <a:pt x="1" y="1"/>
                    <a:pt x="1" y="1"/>
                  </a:cubicBezTo>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73" name="Freeform 642"/>
            <p:cNvSpPr>
              <a:spLocks/>
            </p:cNvSpPr>
            <p:nvPr/>
          </p:nvSpPr>
          <p:spPr bwMode="auto">
            <a:xfrm>
              <a:off x="3500438" y="6251575"/>
              <a:ext cx="19050" cy="14288"/>
            </a:xfrm>
            <a:custGeom>
              <a:avLst/>
              <a:gdLst>
                <a:gd name="T0" fmla="*/ 1 w 4"/>
                <a:gd name="T1" fmla="*/ 1 h 3"/>
                <a:gd name="T2" fmla="*/ 0 w 4"/>
                <a:gd name="T3" fmla="*/ 2 h 3"/>
                <a:gd name="T4" fmla="*/ 1 w 4"/>
                <a:gd name="T5" fmla="*/ 3 h 3"/>
                <a:gd name="T6" fmla="*/ 3 w 4"/>
                <a:gd name="T7" fmla="*/ 3 h 3"/>
                <a:gd name="T8" fmla="*/ 4 w 4"/>
                <a:gd name="T9" fmla="*/ 1 h 3"/>
                <a:gd name="T10" fmla="*/ 3 w 4"/>
                <a:gd name="T11" fmla="*/ 1 h 3"/>
                <a:gd name="T12" fmla="*/ 2 w 4"/>
                <a:gd name="T13" fmla="*/ 1 h 3"/>
                <a:gd name="T14" fmla="*/ 1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1"/>
                  </a:moveTo>
                  <a:cubicBezTo>
                    <a:pt x="1" y="1"/>
                    <a:pt x="0" y="2"/>
                    <a:pt x="0" y="2"/>
                  </a:cubicBezTo>
                  <a:cubicBezTo>
                    <a:pt x="0" y="2"/>
                    <a:pt x="1" y="3"/>
                    <a:pt x="1" y="3"/>
                  </a:cubicBezTo>
                  <a:cubicBezTo>
                    <a:pt x="1" y="3"/>
                    <a:pt x="3" y="3"/>
                    <a:pt x="3" y="3"/>
                  </a:cubicBezTo>
                  <a:cubicBezTo>
                    <a:pt x="3" y="2"/>
                    <a:pt x="4" y="1"/>
                    <a:pt x="4" y="1"/>
                  </a:cubicBezTo>
                  <a:cubicBezTo>
                    <a:pt x="4" y="1"/>
                    <a:pt x="3" y="1"/>
                    <a:pt x="3" y="1"/>
                  </a:cubicBezTo>
                  <a:cubicBezTo>
                    <a:pt x="3" y="1"/>
                    <a:pt x="2" y="0"/>
                    <a:pt x="2" y="1"/>
                  </a:cubicBezTo>
                  <a:cubicBezTo>
                    <a:pt x="1" y="1"/>
                    <a:pt x="1" y="1"/>
                    <a:pt x="1" y="1"/>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74" name="Freeform 643"/>
            <p:cNvSpPr>
              <a:spLocks/>
            </p:cNvSpPr>
            <p:nvPr/>
          </p:nvSpPr>
          <p:spPr bwMode="auto">
            <a:xfrm>
              <a:off x="3497263" y="6256338"/>
              <a:ext cx="17463" cy="19050"/>
            </a:xfrm>
            <a:custGeom>
              <a:avLst/>
              <a:gdLst>
                <a:gd name="T0" fmla="*/ 0 w 4"/>
                <a:gd name="T1" fmla="*/ 0 h 4"/>
                <a:gd name="T2" fmla="*/ 0 w 4"/>
                <a:gd name="T3" fmla="*/ 2 h 4"/>
                <a:gd name="T4" fmla="*/ 0 w 4"/>
                <a:gd name="T5" fmla="*/ 3 h 4"/>
                <a:gd name="T6" fmla="*/ 1 w 4"/>
                <a:gd name="T7" fmla="*/ 4 h 4"/>
                <a:gd name="T8" fmla="*/ 2 w 4"/>
                <a:gd name="T9" fmla="*/ 4 h 4"/>
                <a:gd name="T10" fmla="*/ 3 w 4"/>
                <a:gd name="T11" fmla="*/ 3 h 4"/>
                <a:gd name="T12" fmla="*/ 4 w 4"/>
                <a:gd name="T13" fmla="*/ 3 h 4"/>
                <a:gd name="T14" fmla="*/ 4 w 4"/>
                <a:gd name="T15" fmla="*/ 2 h 4"/>
                <a:gd name="T16" fmla="*/ 2 w 4"/>
                <a:gd name="T17" fmla="*/ 2 h 4"/>
                <a:gd name="T18" fmla="*/ 1 w 4"/>
                <a:gd name="T19" fmla="*/ 1 h 4"/>
                <a:gd name="T20" fmla="*/ 0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0"/>
                  </a:moveTo>
                  <a:cubicBezTo>
                    <a:pt x="0" y="0"/>
                    <a:pt x="0" y="1"/>
                    <a:pt x="0" y="2"/>
                  </a:cubicBezTo>
                  <a:cubicBezTo>
                    <a:pt x="0" y="3"/>
                    <a:pt x="0" y="3"/>
                    <a:pt x="0" y="3"/>
                  </a:cubicBezTo>
                  <a:cubicBezTo>
                    <a:pt x="1" y="4"/>
                    <a:pt x="1" y="4"/>
                    <a:pt x="1" y="4"/>
                  </a:cubicBezTo>
                  <a:cubicBezTo>
                    <a:pt x="2" y="4"/>
                    <a:pt x="2" y="4"/>
                    <a:pt x="2" y="4"/>
                  </a:cubicBezTo>
                  <a:cubicBezTo>
                    <a:pt x="2" y="4"/>
                    <a:pt x="2" y="4"/>
                    <a:pt x="3" y="3"/>
                  </a:cubicBezTo>
                  <a:cubicBezTo>
                    <a:pt x="3" y="3"/>
                    <a:pt x="4" y="3"/>
                    <a:pt x="4" y="3"/>
                  </a:cubicBezTo>
                  <a:cubicBezTo>
                    <a:pt x="4" y="2"/>
                    <a:pt x="4" y="2"/>
                    <a:pt x="4" y="2"/>
                  </a:cubicBezTo>
                  <a:cubicBezTo>
                    <a:pt x="2" y="2"/>
                    <a:pt x="2" y="2"/>
                    <a:pt x="2" y="2"/>
                  </a:cubicBezTo>
                  <a:cubicBezTo>
                    <a:pt x="1" y="1"/>
                    <a:pt x="1" y="1"/>
                    <a:pt x="1" y="1"/>
                  </a:cubicBezTo>
                  <a:cubicBezTo>
                    <a:pt x="0" y="0"/>
                    <a:pt x="0" y="0"/>
                    <a:pt x="0" y="0"/>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75" name="Freeform 644"/>
            <p:cNvSpPr>
              <a:spLocks/>
            </p:cNvSpPr>
            <p:nvPr/>
          </p:nvSpPr>
          <p:spPr bwMode="auto">
            <a:xfrm>
              <a:off x="3497263" y="6256338"/>
              <a:ext cx="17463" cy="19050"/>
            </a:xfrm>
            <a:custGeom>
              <a:avLst/>
              <a:gdLst>
                <a:gd name="T0" fmla="*/ 0 w 4"/>
                <a:gd name="T1" fmla="*/ 0 h 4"/>
                <a:gd name="T2" fmla="*/ 0 w 4"/>
                <a:gd name="T3" fmla="*/ 2 h 4"/>
                <a:gd name="T4" fmla="*/ 0 w 4"/>
                <a:gd name="T5" fmla="*/ 3 h 4"/>
                <a:gd name="T6" fmla="*/ 1 w 4"/>
                <a:gd name="T7" fmla="*/ 4 h 4"/>
                <a:gd name="T8" fmla="*/ 2 w 4"/>
                <a:gd name="T9" fmla="*/ 4 h 4"/>
                <a:gd name="T10" fmla="*/ 3 w 4"/>
                <a:gd name="T11" fmla="*/ 3 h 4"/>
                <a:gd name="T12" fmla="*/ 4 w 4"/>
                <a:gd name="T13" fmla="*/ 3 h 4"/>
                <a:gd name="T14" fmla="*/ 4 w 4"/>
                <a:gd name="T15" fmla="*/ 2 h 4"/>
                <a:gd name="T16" fmla="*/ 2 w 4"/>
                <a:gd name="T17" fmla="*/ 2 h 4"/>
                <a:gd name="T18" fmla="*/ 1 w 4"/>
                <a:gd name="T19" fmla="*/ 1 h 4"/>
                <a:gd name="T20" fmla="*/ 0 w 4"/>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0"/>
                  </a:moveTo>
                  <a:cubicBezTo>
                    <a:pt x="0" y="0"/>
                    <a:pt x="0" y="1"/>
                    <a:pt x="0" y="2"/>
                  </a:cubicBezTo>
                  <a:cubicBezTo>
                    <a:pt x="0" y="3"/>
                    <a:pt x="0" y="3"/>
                    <a:pt x="0" y="3"/>
                  </a:cubicBezTo>
                  <a:cubicBezTo>
                    <a:pt x="1" y="4"/>
                    <a:pt x="1" y="4"/>
                    <a:pt x="1" y="4"/>
                  </a:cubicBezTo>
                  <a:cubicBezTo>
                    <a:pt x="2" y="4"/>
                    <a:pt x="2" y="4"/>
                    <a:pt x="2" y="4"/>
                  </a:cubicBezTo>
                  <a:cubicBezTo>
                    <a:pt x="2" y="4"/>
                    <a:pt x="2" y="4"/>
                    <a:pt x="3" y="3"/>
                  </a:cubicBezTo>
                  <a:cubicBezTo>
                    <a:pt x="3" y="3"/>
                    <a:pt x="4" y="3"/>
                    <a:pt x="4" y="3"/>
                  </a:cubicBezTo>
                  <a:cubicBezTo>
                    <a:pt x="4" y="2"/>
                    <a:pt x="4" y="2"/>
                    <a:pt x="4" y="2"/>
                  </a:cubicBezTo>
                  <a:cubicBezTo>
                    <a:pt x="2" y="2"/>
                    <a:pt x="2" y="2"/>
                    <a:pt x="2" y="2"/>
                  </a:cubicBezTo>
                  <a:cubicBezTo>
                    <a:pt x="1" y="1"/>
                    <a:pt x="1" y="1"/>
                    <a:pt x="1" y="1"/>
                  </a:cubicBezTo>
                  <a:lnTo>
                    <a:pt x="0" y="0"/>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76" name="Freeform 645"/>
            <p:cNvSpPr>
              <a:spLocks/>
            </p:cNvSpPr>
            <p:nvPr/>
          </p:nvSpPr>
          <p:spPr bwMode="auto">
            <a:xfrm>
              <a:off x="3492500" y="6265863"/>
              <a:ext cx="17463" cy="19050"/>
            </a:xfrm>
            <a:custGeom>
              <a:avLst/>
              <a:gdLst>
                <a:gd name="T0" fmla="*/ 1 w 4"/>
                <a:gd name="T1" fmla="*/ 1 h 4"/>
                <a:gd name="T2" fmla="*/ 0 w 4"/>
                <a:gd name="T3" fmla="*/ 0 h 4"/>
                <a:gd name="T4" fmla="*/ 1 w 4"/>
                <a:gd name="T5" fmla="*/ 2 h 4"/>
                <a:gd name="T6" fmla="*/ 1 w 4"/>
                <a:gd name="T7" fmla="*/ 4 h 4"/>
                <a:gd name="T8" fmla="*/ 1 w 4"/>
                <a:gd name="T9" fmla="*/ 4 h 4"/>
                <a:gd name="T10" fmla="*/ 2 w 4"/>
                <a:gd name="T11" fmla="*/ 3 h 4"/>
                <a:gd name="T12" fmla="*/ 4 w 4"/>
                <a:gd name="T13" fmla="*/ 3 h 4"/>
                <a:gd name="T14" fmla="*/ 3 w 4"/>
                <a:gd name="T15" fmla="*/ 2 h 4"/>
                <a:gd name="T16" fmla="*/ 2 w 4"/>
                <a:gd name="T17" fmla="*/ 2 h 4"/>
                <a:gd name="T18" fmla="*/ 1 w 4"/>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1" y="1"/>
                  </a:moveTo>
                  <a:cubicBezTo>
                    <a:pt x="0" y="0"/>
                    <a:pt x="0" y="0"/>
                    <a:pt x="0" y="0"/>
                  </a:cubicBezTo>
                  <a:cubicBezTo>
                    <a:pt x="0" y="0"/>
                    <a:pt x="1" y="1"/>
                    <a:pt x="1" y="2"/>
                  </a:cubicBezTo>
                  <a:cubicBezTo>
                    <a:pt x="1" y="3"/>
                    <a:pt x="1" y="4"/>
                    <a:pt x="1" y="4"/>
                  </a:cubicBezTo>
                  <a:cubicBezTo>
                    <a:pt x="1" y="4"/>
                    <a:pt x="1" y="4"/>
                    <a:pt x="1" y="4"/>
                  </a:cubicBezTo>
                  <a:cubicBezTo>
                    <a:pt x="1" y="4"/>
                    <a:pt x="2" y="3"/>
                    <a:pt x="2" y="3"/>
                  </a:cubicBezTo>
                  <a:cubicBezTo>
                    <a:pt x="3" y="3"/>
                    <a:pt x="4" y="3"/>
                    <a:pt x="4" y="3"/>
                  </a:cubicBezTo>
                  <a:cubicBezTo>
                    <a:pt x="3" y="2"/>
                    <a:pt x="3" y="2"/>
                    <a:pt x="3" y="2"/>
                  </a:cubicBezTo>
                  <a:cubicBezTo>
                    <a:pt x="2" y="2"/>
                    <a:pt x="2" y="2"/>
                    <a:pt x="2" y="2"/>
                  </a:cubicBezTo>
                  <a:cubicBezTo>
                    <a:pt x="1" y="1"/>
                    <a:pt x="1" y="1"/>
                    <a:pt x="1" y="1"/>
                  </a:cubicBezTo>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77" name="Freeform 646"/>
            <p:cNvSpPr>
              <a:spLocks/>
            </p:cNvSpPr>
            <p:nvPr/>
          </p:nvSpPr>
          <p:spPr bwMode="auto">
            <a:xfrm>
              <a:off x="3492500" y="6265863"/>
              <a:ext cx="17463" cy="19050"/>
            </a:xfrm>
            <a:custGeom>
              <a:avLst/>
              <a:gdLst>
                <a:gd name="T0" fmla="*/ 1 w 4"/>
                <a:gd name="T1" fmla="*/ 1 h 4"/>
                <a:gd name="T2" fmla="*/ 0 w 4"/>
                <a:gd name="T3" fmla="*/ 0 h 4"/>
                <a:gd name="T4" fmla="*/ 1 w 4"/>
                <a:gd name="T5" fmla="*/ 2 h 4"/>
                <a:gd name="T6" fmla="*/ 1 w 4"/>
                <a:gd name="T7" fmla="*/ 4 h 4"/>
                <a:gd name="T8" fmla="*/ 1 w 4"/>
                <a:gd name="T9" fmla="*/ 4 h 4"/>
                <a:gd name="T10" fmla="*/ 2 w 4"/>
                <a:gd name="T11" fmla="*/ 3 h 4"/>
                <a:gd name="T12" fmla="*/ 4 w 4"/>
                <a:gd name="T13" fmla="*/ 3 h 4"/>
                <a:gd name="T14" fmla="*/ 3 w 4"/>
                <a:gd name="T15" fmla="*/ 2 h 4"/>
                <a:gd name="T16" fmla="*/ 2 w 4"/>
                <a:gd name="T17" fmla="*/ 2 h 4"/>
                <a:gd name="T18" fmla="*/ 1 w 4"/>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1" y="1"/>
                  </a:moveTo>
                  <a:cubicBezTo>
                    <a:pt x="0" y="0"/>
                    <a:pt x="0" y="0"/>
                    <a:pt x="0" y="0"/>
                  </a:cubicBezTo>
                  <a:cubicBezTo>
                    <a:pt x="0" y="0"/>
                    <a:pt x="1" y="1"/>
                    <a:pt x="1" y="2"/>
                  </a:cubicBezTo>
                  <a:cubicBezTo>
                    <a:pt x="1" y="3"/>
                    <a:pt x="1" y="4"/>
                    <a:pt x="1" y="4"/>
                  </a:cubicBezTo>
                  <a:cubicBezTo>
                    <a:pt x="1" y="4"/>
                    <a:pt x="1" y="4"/>
                    <a:pt x="1" y="4"/>
                  </a:cubicBezTo>
                  <a:cubicBezTo>
                    <a:pt x="1" y="4"/>
                    <a:pt x="2" y="3"/>
                    <a:pt x="2" y="3"/>
                  </a:cubicBezTo>
                  <a:cubicBezTo>
                    <a:pt x="3" y="3"/>
                    <a:pt x="4" y="3"/>
                    <a:pt x="4" y="3"/>
                  </a:cubicBezTo>
                  <a:cubicBezTo>
                    <a:pt x="3" y="2"/>
                    <a:pt x="3" y="2"/>
                    <a:pt x="3" y="2"/>
                  </a:cubicBezTo>
                  <a:cubicBezTo>
                    <a:pt x="2" y="2"/>
                    <a:pt x="2" y="2"/>
                    <a:pt x="2" y="2"/>
                  </a:cubicBezTo>
                  <a:lnTo>
                    <a:pt x="1" y="1"/>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78" name="Freeform 647"/>
            <p:cNvSpPr>
              <a:spLocks/>
            </p:cNvSpPr>
            <p:nvPr/>
          </p:nvSpPr>
          <p:spPr bwMode="auto">
            <a:xfrm>
              <a:off x="3487738" y="6284913"/>
              <a:ext cx="9525" cy="9525"/>
            </a:xfrm>
            <a:custGeom>
              <a:avLst/>
              <a:gdLst>
                <a:gd name="T0" fmla="*/ 0 w 2"/>
                <a:gd name="T1" fmla="*/ 1 h 2"/>
                <a:gd name="T2" fmla="*/ 1 w 2"/>
                <a:gd name="T3" fmla="*/ 0 h 2"/>
                <a:gd name="T4" fmla="*/ 2 w 2"/>
                <a:gd name="T5" fmla="*/ 0 h 2"/>
                <a:gd name="T6" fmla="*/ 2 w 2"/>
                <a:gd name="T7" fmla="*/ 0 h 2"/>
                <a:gd name="T8" fmla="*/ 2 w 2"/>
                <a:gd name="T9" fmla="*/ 1 h 2"/>
                <a:gd name="T10" fmla="*/ 1 w 2"/>
                <a:gd name="T11" fmla="*/ 2 h 2"/>
                <a:gd name="T12" fmla="*/ 0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1"/>
                  </a:moveTo>
                  <a:cubicBezTo>
                    <a:pt x="0" y="1"/>
                    <a:pt x="0" y="0"/>
                    <a:pt x="1" y="0"/>
                  </a:cubicBezTo>
                  <a:cubicBezTo>
                    <a:pt x="1" y="0"/>
                    <a:pt x="2" y="0"/>
                    <a:pt x="2" y="0"/>
                  </a:cubicBezTo>
                  <a:cubicBezTo>
                    <a:pt x="2" y="0"/>
                    <a:pt x="2" y="0"/>
                    <a:pt x="2" y="0"/>
                  </a:cubicBezTo>
                  <a:cubicBezTo>
                    <a:pt x="2" y="0"/>
                    <a:pt x="2" y="1"/>
                    <a:pt x="2" y="1"/>
                  </a:cubicBezTo>
                  <a:cubicBezTo>
                    <a:pt x="1" y="1"/>
                    <a:pt x="1" y="2"/>
                    <a:pt x="1" y="2"/>
                  </a:cubicBezTo>
                  <a:cubicBezTo>
                    <a:pt x="0" y="1"/>
                    <a:pt x="0" y="1"/>
                    <a:pt x="0" y="1"/>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79" name="Freeform 648"/>
            <p:cNvSpPr>
              <a:spLocks/>
            </p:cNvSpPr>
            <p:nvPr/>
          </p:nvSpPr>
          <p:spPr bwMode="auto">
            <a:xfrm>
              <a:off x="3487738" y="6284913"/>
              <a:ext cx="9525" cy="9525"/>
            </a:xfrm>
            <a:custGeom>
              <a:avLst/>
              <a:gdLst>
                <a:gd name="T0" fmla="*/ 0 w 2"/>
                <a:gd name="T1" fmla="*/ 1 h 2"/>
                <a:gd name="T2" fmla="*/ 1 w 2"/>
                <a:gd name="T3" fmla="*/ 0 h 2"/>
                <a:gd name="T4" fmla="*/ 2 w 2"/>
                <a:gd name="T5" fmla="*/ 0 h 2"/>
                <a:gd name="T6" fmla="*/ 2 w 2"/>
                <a:gd name="T7" fmla="*/ 0 h 2"/>
                <a:gd name="T8" fmla="*/ 2 w 2"/>
                <a:gd name="T9" fmla="*/ 1 h 2"/>
                <a:gd name="T10" fmla="*/ 1 w 2"/>
                <a:gd name="T11" fmla="*/ 2 h 2"/>
                <a:gd name="T12" fmla="*/ 0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1"/>
                  </a:moveTo>
                  <a:cubicBezTo>
                    <a:pt x="0" y="1"/>
                    <a:pt x="0" y="0"/>
                    <a:pt x="1" y="0"/>
                  </a:cubicBezTo>
                  <a:cubicBezTo>
                    <a:pt x="1" y="0"/>
                    <a:pt x="2" y="0"/>
                    <a:pt x="2" y="0"/>
                  </a:cubicBezTo>
                  <a:cubicBezTo>
                    <a:pt x="2" y="0"/>
                    <a:pt x="2" y="0"/>
                    <a:pt x="2" y="0"/>
                  </a:cubicBezTo>
                  <a:cubicBezTo>
                    <a:pt x="2" y="0"/>
                    <a:pt x="2" y="1"/>
                    <a:pt x="2" y="1"/>
                  </a:cubicBezTo>
                  <a:cubicBezTo>
                    <a:pt x="1" y="1"/>
                    <a:pt x="1" y="2"/>
                    <a:pt x="1" y="2"/>
                  </a:cubicBezTo>
                  <a:lnTo>
                    <a:pt x="0" y="1"/>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80" name="Freeform 649"/>
            <p:cNvSpPr>
              <a:spLocks/>
            </p:cNvSpPr>
            <p:nvPr/>
          </p:nvSpPr>
          <p:spPr bwMode="auto">
            <a:xfrm>
              <a:off x="3370263" y="6169025"/>
              <a:ext cx="69850" cy="69850"/>
            </a:xfrm>
            <a:custGeom>
              <a:avLst/>
              <a:gdLst>
                <a:gd name="T0" fmla="*/ 2 w 15"/>
                <a:gd name="T1" fmla="*/ 5 h 15"/>
                <a:gd name="T2" fmla="*/ 1 w 15"/>
                <a:gd name="T3" fmla="*/ 7 h 15"/>
                <a:gd name="T4" fmla="*/ 1 w 15"/>
                <a:gd name="T5" fmla="*/ 10 h 15"/>
                <a:gd name="T6" fmla="*/ 1 w 15"/>
                <a:gd name="T7" fmla="*/ 12 h 15"/>
                <a:gd name="T8" fmla="*/ 1 w 15"/>
                <a:gd name="T9" fmla="*/ 12 h 15"/>
                <a:gd name="T10" fmla="*/ 2 w 15"/>
                <a:gd name="T11" fmla="*/ 15 h 15"/>
                <a:gd name="T12" fmla="*/ 3 w 15"/>
                <a:gd name="T13" fmla="*/ 15 h 15"/>
                <a:gd name="T14" fmla="*/ 4 w 15"/>
                <a:gd name="T15" fmla="*/ 14 h 15"/>
                <a:gd name="T16" fmla="*/ 3 w 15"/>
                <a:gd name="T17" fmla="*/ 12 h 15"/>
                <a:gd name="T18" fmla="*/ 4 w 15"/>
                <a:gd name="T19" fmla="*/ 11 h 15"/>
                <a:gd name="T20" fmla="*/ 6 w 15"/>
                <a:gd name="T21" fmla="*/ 12 h 15"/>
                <a:gd name="T22" fmla="*/ 7 w 15"/>
                <a:gd name="T23" fmla="*/ 13 h 15"/>
                <a:gd name="T24" fmla="*/ 7 w 15"/>
                <a:gd name="T25" fmla="*/ 11 h 15"/>
                <a:gd name="T26" fmla="*/ 8 w 15"/>
                <a:gd name="T27" fmla="*/ 10 h 15"/>
                <a:gd name="T28" fmla="*/ 10 w 15"/>
                <a:gd name="T29" fmla="*/ 9 h 15"/>
                <a:gd name="T30" fmla="*/ 11 w 15"/>
                <a:gd name="T31" fmla="*/ 10 h 15"/>
                <a:gd name="T32" fmla="*/ 10 w 15"/>
                <a:gd name="T33" fmla="*/ 9 h 15"/>
                <a:gd name="T34" fmla="*/ 11 w 15"/>
                <a:gd name="T35" fmla="*/ 8 h 15"/>
                <a:gd name="T36" fmla="*/ 13 w 15"/>
                <a:gd name="T37" fmla="*/ 8 h 15"/>
                <a:gd name="T38" fmla="*/ 12 w 15"/>
                <a:gd name="T39" fmla="*/ 6 h 15"/>
                <a:gd name="T40" fmla="*/ 11 w 15"/>
                <a:gd name="T41" fmla="*/ 5 h 15"/>
                <a:gd name="T42" fmla="*/ 10 w 15"/>
                <a:gd name="T43" fmla="*/ 4 h 15"/>
                <a:gd name="T44" fmla="*/ 11 w 15"/>
                <a:gd name="T45" fmla="*/ 3 h 15"/>
                <a:gd name="T46" fmla="*/ 12 w 15"/>
                <a:gd name="T47" fmla="*/ 4 h 15"/>
                <a:gd name="T48" fmla="*/ 13 w 15"/>
                <a:gd name="T49" fmla="*/ 3 h 15"/>
                <a:gd name="T50" fmla="*/ 14 w 15"/>
                <a:gd name="T51" fmla="*/ 3 h 15"/>
                <a:gd name="T52" fmla="*/ 15 w 15"/>
                <a:gd name="T53" fmla="*/ 2 h 15"/>
                <a:gd name="T54" fmla="*/ 14 w 15"/>
                <a:gd name="T55" fmla="*/ 0 h 15"/>
                <a:gd name="T56" fmla="*/ 13 w 15"/>
                <a:gd name="T57" fmla="*/ 2 h 15"/>
                <a:gd name="T58" fmla="*/ 12 w 15"/>
                <a:gd name="T59" fmla="*/ 1 h 15"/>
                <a:gd name="T60" fmla="*/ 11 w 15"/>
                <a:gd name="T61" fmla="*/ 1 h 15"/>
                <a:gd name="T62" fmla="*/ 10 w 15"/>
                <a:gd name="T63" fmla="*/ 1 h 15"/>
                <a:gd name="T64" fmla="*/ 8 w 15"/>
                <a:gd name="T65" fmla="*/ 2 h 15"/>
                <a:gd name="T66" fmla="*/ 6 w 15"/>
                <a:gd name="T67" fmla="*/ 3 h 15"/>
                <a:gd name="T68" fmla="*/ 6 w 15"/>
                <a:gd name="T69"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 h="15">
                  <a:moveTo>
                    <a:pt x="4" y="5"/>
                  </a:moveTo>
                  <a:cubicBezTo>
                    <a:pt x="4" y="5"/>
                    <a:pt x="3" y="5"/>
                    <a:pt x="2" y="5"/>
                  </a:cubicBezTo>
                  <a:cubicBezTo>
                    <a:pt x="2" y="5"/>
                    <a:pt x="2" y="6"/>
                    <a:pt x="2" y="6"/>
                  </a:cubicBezTo>
                  <a:cubicBezTo>
                    <a:pt x="2" y="6"/>
                    <a:pt x="1" y="7"/>
                    <a:pt x="1" y="7"/>
                  </a:cubicBezTo>
                  <a:cubicBezTo>
                    <a:pt x="1" y="7"/>
                    <a:pt x="2" y="8"/>
                    <a:pt x="2" y="8"/>
                  </a:cubicBezTo>
                  <a:cubicBezTo>
                    <a:pt x="2" y="8"/>
                    <a:pt x="0" y="9"/>
                    <a:pt x="1" y="10"/>
                  </a:cubicBezTo>
                  <a:cubicBezTo>
                    <a:pt x="1" y="11"/>
                    <a:pt x="1" y="11"/>
                    <a:pt x="1" y="11"/>
                  </a:cubicBezTo>
                  <a:cubicBezTo>
                    <a:pt x="1" y="12"/>
                    <a:pt x="1" y="12"/>
                    <a:pt x="1" y="12"/>
                  </a:cubicBezTo>
                  <a:cubicBezTo>
                    <a:pt x="1" y="12"/>
                    <a:pt x="1" y="12"/>
                    <a:pt x="1" y="12"/>
                  </a:cubicBezTo>
                  <a:cubicBezTo>
                    <a:pt x="2" y="12"/>
                    <a:pt x="1" y="12"/>
                    <a:pt x="1" y="12"/>
                  </a:cubicBezTo>
                  <a:cubicBezTo>
                    <a:pt x="1" y="12"/>
                    <a:pt x="1" y="14"/>
                    <a:pt x="2" y="14"/>
                  </a:cubicBezTo>
                  <a:cubicBezTo>
                    <a:pt x="2" y="15"/>
                    <a:pt x="2" y="15"/>
                    <a:pt x="2" y="15"/>
                  </a:cubicBezTo>
                  <a:cubicBezTo>
                    <a:pt x="2" y="14"/>
                    <a:pt x="2" y="14"/>
                    <a:pt x="2" y="14"/>
                  </a:cubicBezTo>
                  <a:cubicBezTo>
                    <a:pt x="3" y="15"/>
                    <a:pt x="3" y="15"/>
                    <a:pt x="3" y="15"/>
                  </a:cubicBezTo>
                  <a:cubicBezTo>
                    <a:pt x="3" y="14"/>
                    <a:pt x="3" y="14"/>
                    <a:pt x="3" y="14"/>
                  </a:cubicBezTo>
                  <a:cubicBezTo>
                    <a:pt x="4" y="14"/>
                    <a:pt x="4" y="14"/>
                    <a:pt x="4" y="14"/>
                  </a:cubicBezTo>
                  <a:cubicBezTo>
                    <a:pt x="4" y="13"/>
                    <a:pt x="4" y="13"/>
                    <a:pt x="4" y="13"/>
                  </a:cubicBezTo>
                  <a:cubicBezTo>
                    <a:pt x="3" y="12"/>
                    <a:pt x="3" y="12"/>
                    <a:pt x="3" y="12"/>
                  </a:cubicBezTo>
                  <a:cubicBezTo>
                    <a:pt x="3" y="11"/>
                    <a:pt x="3" y="11"/>
                    <a:pt x="3" y="11"/>
                  </a:cubicBezTo>
                  <a:cubicBezTo>
                    <a:pt x="4" y="11"/>
                    <a:pt x="4" y="11"/>
                    <a:pt x="4" y="11"/>
                  </a:cubicBezTo>
                  <a:cubicBezTo>
                    <a:pt x="4" y="11"/>
                    <a:pt x="5" y="12"/>
                    <a:pt x="5" y="12"/>
                  </a:cubicBezTo>
                  <a:cubicBezTo>
                    <a:pt x="5" y="12"/>
                    <a:pt x="6" y="12"/>
                    <a:pt x="6" y="12"/>
                  </a:cubicBezTo>
                  <a:cubicBezTo>
                    <a:pt x="6" y="14"/>
                    <a:pt x="6" y="14"/>
                    <a:pt x="6" y="14"/>
                  </a:cubicBezTo>
                  <a:cubicBezTo>
                    <a:pt x="7" y="13"/>
                    <a:pt x="7" y="13"/>
                    <a:pt x="7" y="13"/>
                  </a:cubicBezTo>
                  <a:cubicBezTo>
                    <a:pt x="7" y="11"/>
                    <a:pt x="7" y="11"/>
                    <a:pt x="7" y="11"/>
                  </a:cubicBezTo>
                  <a:cubicBezTo>
                    <a:pt x="7" y="11"/>
                    <a:pt x="7" y="11"/>
                    <a:pt x="7" y="11"/>
                  </a:cubicBezTo>
                  <a:cubicBezTo>
                    <a:pt x="7" y="11"/>
                    <a:pt x="8" y="12"/>
                    <a:pt x="8" y="12"/>
                  </a:cubicBezTo>
                  <a:cubicBezTo>
                    <a:pt x="8" y="11"/>
                    <a:pt x="8" y="10"/>
                    <a:pt x="8" y="10"/>
                  </a:cubicBezTo>
                  <a:cubicBezTo>
                    <a:pt x="8" y="10"/>
                    <a:pt x="9" y="10"/>
                    <a:pt x="9" y="10"/>
                  </a:cubicBezTo>
                  <a:cubicBezTo>
                    <a:pt x="9" y="10"/>
                    <a:pt x="10" y="9"/>
                    <a:pt x="10" y="9"/>
                  </a:cubicBezTo>
                  <a:cubicBezTo>
                    <a:pt x="11" y="10"/>
                    <a:pt x="11" y="10"/>
                    <a:pt x="11" y="10"/>
                  </a:cubicBezTo>
                  <a:cubicBezTo>
                    <a:pt x="11" y="10"/>
                    <a:pt x="11" y="10"/>
                    <a:pt x="11" y="10"/>
                  </a:cubicBezTo>
                  <a:cubicBezTo>
                    <a:pt x="11" y="9"/>
                    <a:pt x="11" y="9"/>
                    <a:pt x="11" y="9"/>
                  </a:cubicBezTo>
                  <a:cubicBezTo>
                    <a:pt x="10" y="9"/>
                    <a:pt x="10" y="9"/>
                    <a:pt x="10" y="9"/>
                  </a:cubicBezTo>
                  <a:cubicBezTo>
                    <a:pt x="11" y="8"/>
                    <a:pt x="11" y="8"/>
                    <a:pt x="11" y="8"/>
                  </a:cubicBezTo>
                  <a:cubicBezTo>
                    <a:pt x="11" y="8"/>
                    <a:pt x="11" y="8"/>
                    <a:pt x="11" y="8"/>
                  </a:cubicBezTo>
                  <a:cubicBezTo>
                    <a:pt x="13" y="8"/>
                    <a:pt x="13" y="8"/>
                    <a:pt x="13" y="8"/>
                  </a:cubicBezTo>
                  <a:cubicBezTo>
                    <a:pt x="13" y="8"/>
                    <a:pt x="13" y="8"/>
                    <a:pt x="13" y="8"/>
                  </a:cubicBezTo>
                  <a:cubicBezTo>
                    <a:pt x="13" y="8"/>
                    <a:pt x="12" y="7"/>
                    <a:pt x="12" y="7"/>
                  </a:cubicBezTo>
                  <a:cubicBezTo>
                    <a:pt x="11" y="7"/>
                    <a:pt x="12" y="6"/>
                    <a:pt x="12" y="6"/>
                  </a:cubicBezTo>
                  <a:cubicBezTo>
                    <a:pt x="12" y="6"/>
                    <a:pt x="12" y="5"/>
                    <a:pt x="12" y="5"/>
                  </a:cubicBezTo>
                  <a:cubicBezTo>
                    <a:pt x="12" y="5"/>
                    <a:pt x="11" y="5"/>
                    <a:pt x="11" y="5"/>
                  </a:cubicBezTo>
                  <a:cubicBezTo>
                    <a:pt x="11" y="4"/>
                    <a:pt x="11" y="4"/>
                    <a:pt x="11" y="4"/>
                  </a:cubicBezTo>
                  <a:cubicBezTo>
                    <a:pt x="10" y="4"/>
                    <a:pt x="10" y="4"/>
                    <a:pt x="10" y="4"/>
                  </a:cubicBezTo>
                  <a:cubicBezTo>
                    <a:pt x="10" y="3"/>
                    <a:pt x="10" y="3"/>
                    <a:pt x="10" y="3"/>
                  </a:cubicBezTo>
                  <a:cubicBezTo>
                    <a:pt x="11" y="3"/>
                    <a:pt x="11" y="3"/>
                    <a:pt x="11" y="3"/>
                  </a:cubicBezTo>
                  <a:cubicBezTo>
                    <a:pt x="11" y="3"/>
                    <a:pt x="11" y="3"/>
                    <a:pt x="11" y="3"/>
                  </a:cubicBezTo>
                  <a:cubicBezTo>
                    <a:pt x="12" y="4"/>
                    <a:pt x="12" y="4"/>
                    <a:pt x="12" y="4"/>
                  </a:cubicBezTo>
                  <a:cubicBezTo>
                    <a:pt x="13" y="4"/>
                    <a:pt x="13" y="4"/>
                    <a:pt x="13" y="4"/>
                  </a:cubicBezTo>
                  <a:cubicBezTo>
                    <a:pt x="13" y="3"/>
                    <a:pt x="13" y="3"/>
                    <a:pt x="13" y="3"/>
                  </a:cubicBezTo>
                  <a:cubicBezTo>
                    <a:pt x="14" y="4"/>
                    <a:pt x="14" y="4"/>
                    <a:pt x="14" y="4"/>
                  </a:cubicBezTo>
                  <a:cubicBezTo>
                    <a:pt x="14" y="3"/>
                    <a:pt x="14" y="3"/>
                    <a:pt x="14" y="3"/>
                  </a:cubicBezTo>
                  <a:cubicBezTo>
                    <a:pt x="15" y="3"/>
                    <a:pt x="15" y="3"/>
                    <a:pt x="15" y="3"/>
                  </a:cubicBezTo>
                  <a:cubicBezTo>
                    <a:pt x="15" y="2"/>
                    <a:pt x="15" y="2"/>
                    <a:pt x="15" y="2"/>
                  </a:cubicBezTo>
                  <a:cubicBezTo>
                    <a:pt x="15" y="2"/>
                    <a:pt x="15" y="2"/>
                    <a:pt x="15" y="2"/>
                  </a:cubicBezTo>
                  <a:cubicBezTo>
                    <a:pt x="15" y="2"/>
                    <a:pt x="15" y="0"/>
                    <a:pt x="14" y="0"/>
                  </a:cubicBezTo>
                  <a:cubicBezTo>
                    <a:pt x="14" y="0"/>
                    <a:pt x="14" y="1"/>
                    <a:pt x="14" y="1"/>
                  </a:cubicBezTo>
                  <a:cubicBezTo>
                    <a:pt x="13" y="2"/>
                    <a:pt x="13" y="2"/>
                    <a:pt x="13" y="2"/>
                  </a:cubicBezTo>
                  <a:cubicBezTo>
                    <a:pt x="13" y="2"/>
                    <a:pt x="13" y="2"/>
                    <a:pt x="13" y="2"/>
                  </a:cubicBezTo>
                  <a:cubicBezTo>
                    <a:pt x="12" y="1"/>
                    <a:pt x="12" y="1"/>
                    <a:pt x="12" y="1"/>
                  </a:cubicBezTo>
                  <a:cubicBezTo>
                    <a:pt x="13" y="1"/>
                    <a:pt x="13" y="1"/>
                    <a:pt x="13" y="1"/>
                  </a:cubicBezTo>
                  <a:cubicBezTo>
                    <a:pt x="13" y="1"/>
                    <a:pt x="11" y="1"/>
                    <a:pt x="11" y="1"/>
                  </a:cubicBezTo>
                  <a:cubicBezTo>
                    <a:pt x="11" y="2"/>
                    <a:pt x="11" y="1"/>
                    <a:pt x="11" y="1"/>
                  </a:cubicBezTo>
                  <a:cubicBezTo>
                    <a:pt x="10" y="1"/>
                    <a:pt x="10" y="1"/>
                    <a:pt x="10" y="1"/>
                  </a:cubicBezTo>
                  <a:cubicBezTo>
                    <a:pt x="10" y="1"/>
                    <a:pt x="10" y="0"/>
                    <a:pt x="9" y="1"/>
                  </a:cubicBezTo>
                  <a:cubicBezTo>
                    <a:pt x="8" y="2"/>
                    <a:pt x="8" y="2"/>
                    <a:pt x="8" y="2"/>
                  </a:cubicBezTo>
                  <a:cubicBezTo>
                    <a:pt x="7" y="2"/>
                    <a:pt x="7" y="2"/>
                    <a:pt x="7" y="2"/>
                  </a:cubicBezTo>
                  <a:cubicBezTo>
                    <a:pt x="7" y="2"/>
                    <a:pt x="7" y="3"/>
                    <a:pt x="6" y="3"/>
                  </a:cubicBezTo>
                  <a:cubicBezTo>
                    <a:pt x="6" y="3"/>
                    <a:pt x="6" y="3"/>
                    <a:pt x="6" y="3"/>
                  </a:cubicBezTo>
                  <a:cubicBezTo>
                    <a:pt x="6" y="5"/>
                    <a:pt x="6" y="5"/>
                    <a:pt x="6" y="5"/>
                  </a:cubicBezTo>
                  <a:cubicBezTo>
                    <a:pt x="4" y="5"/>
                    <a:pt x="4" y="5"/>
                    <a:pt x="4" y="5"/>
                  </a:cubicBezTo>
                </a:path>
              </a:pathLst>
            </a:custGeom>
            <a:solidFill>
              <a:srgbClr val="4CAA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81" name="Freeform 650"/>
            <p:cNvSpPr>
              <a:spLocks/>
            </p:cNvSpPr>
            <p:nvPr/>
          </p:nvSpPr>
          <p:spPr bwMode="auto">
            <a:xfrm>
              <a:off x="3370263" y="6169025"/>
              <a:ext cx="69850" cy="69850"/>
            </a:xfrm>
            <a:custGeom>
              <a:avLst/>
              <a:gdLst>
                <a:gd name="T0" fmla="*/ 2 w 15"/>
                <a:gd name="T1" fmla="*/ 5 h 15"/>
                <a:gd name="T2" fmla="*/ 1 w 15"/>
                <a:gd name="T3" fmla="*/ 7 h 15"/>
                <a:gd name="T4" fmla="*/ 1 w 15"/>
                <a:gd name="T5" fmla="*/ 10 h 15"/>
                <a:gd name="T6" fmla="*/ 1 w 15"/>
                <a:gd name="T7" fmla="*/ 12 h 15"/>
                <a:gd name="T8" fmla="*/ 1 w 15"/>
                <a:gd name="T9" fmla="*/ 12 h 15"/>
                <a:gd name="T10" fmla="*/ 2 w 15"/>
                <a:gd name="T11" fmla="*/ 15 h 15"/>
                <a:gd name="T12" fmla="*/ 3 w 15"/>
                <a:gd name="T13" fmla="*/ 15 h 15"/>
                <a:gd name="T14" fmla="*/ 4 w 15"/>
                <a:gd name="T15" fmla="*/ 14 h 15"/>
                <a:gd name="T16" fmla="*/ 3 w 15"/>
                <a:gd name="T17" fmla="*/ 12 h 15"/>
                <a:gd name="T18" fmla="*/ 4 w 15"/>
                <a:gd name="T19" fmla="*/ 11 h 15"/>
                <a:gd name="T20" fmla="*/ 6 w 15"/>
                <a:gd name="T21" fmla="*/ 12 h 15"/>
                <a:gd name="T22" fmla="*/ 7 w 15"/>
                <a:gd name="T23" fmla="*/ 13 h 15"/>
                <a:gd name="T24" fmla="*/ 7 w 15"/>
                <a:gd name="T25" fmla="*/ 11 h 15"/>
                <a:gd name="T26" fmla="*/ 8 w 15"/>
                <a:gd name="T27" fmla="*/ 10 h 15"/>
                <a:gd name="T28" fmla="*/ 10 w 15"/>
                <a:gd name="T29" fmla="*/ 9 h 15"/>
                <a:gd name="T30" fmla="*/ 11 w 15"/>
                <a:gd name="T31" fmla="*/ 10 h 15"/>
                <a:gd name="T32" fmla="*/ 10 w 15"/>
                <a:gd name="T33" fmla="*/ 9 h 15"/>
                <a:gd name="T34" fmla="*/ 11 w 15"/>
                <a:gd name="T35" fmla="*/ 8 h 15"/>
                <a:gd name="T36" fmla="*/ 13 w 15"/>
                <a:gd name="T37" fmla="*/ 8 h 15"/>
                <a:gd name="T38" fmla="*/ 12 w 15"/>
                <a:gd name="T39" fmla="*/ 6 h 15"/>
                <a:gd name="T40" fmla="*/ 11 w 15"/>
                <a:gd name="T41" fmla="*/ 5 h 15"/>
                <a:gd name="T42" fmla="*/ 10 w 15"/>
                <a:gd name="T43" fmla="*/ 4 h 15"/>
                <a:gd name="T44" fmla="*/ 11 w 15"/>
                <a:gd name="T45" fmla="*/ 3 h 15"/>
                <a:gd name="T46" fmla="*/ 12 w 15"/>
                <a:gd name="T47" fmla="*/ 4 h 15"/>
                <a:gd name="T48" fmla="*/ 13 w 15"/>
                <a:gd name="T49" fmla="*/ 3 h 15"/>
                <a:gd name="T50" fmla="*/ 14 w 15"/>
                <a:gd name="T51" fmla="*/ 3 h 15"/>
                <a:gd name="T52" fmla="*/ 15 w 15"/>
                <a:gd name="T53" fmla="*/ 2 h 15"/>
                <a:gd name="T54" fmla="*/ 14 w 15"/>
                <a:gd name="T55" fmla="*/ 0 h 15"/>
                <a:gd name="T56" fmla="*/ 13 w 15"/>
                <a:gd name="T57" fmla="*/ 2 h 15"/>
                <a:gd name="T58" fmla="*/ 12 w 15"/>
                <a:gd name="T59" fmla="*/ 1 h 15"/>
                <a:gd name="T60" fmla="*/ 11 w 15"/>
                <a:gd name="T61" fmla="*/ 1 h 15"/>
                <a:gd name="T62" fmla="*/ 10 w 15"/>
                <a:gd name="T63" fmla="*/ 1 h 15"/>
                <a:gd name="T64" fmla="*/ 8 w 15"/>
                <a:gd name="T65" fmla="*/ 2 h 15"/>
                <a:gd name="T66" fmla="*/ 6 w 15"/>
                <a:gd name="T67" fmla="*/ 3 h 15"/>
                <a:gd name="T68" fmla="*/ 6 w 15"/>
                <a:gd name="T69"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 h="15">
                  <a:moveTo>
                    <a:pt x="4" y="5"/>
                  </a:moveTo>
                  <a:cubicBezTo>
                    <a:pt x="4" y="5"/>
                    <a:pt x="3" y="5"/>
                    <a:pt x="2" y="5"/>
                  </a:cubicBezTo>
                  <a:cubicBezTo>
                    <a:pt x="2" y="5"/>
                    <a:pt x="2" y="6"/>
                    <a:pt x="2" y="6"/>
                  </a:cubicBezTo>
                  <a:cubicBezTo>
                    <a:pt x="2" y="6"/>
                    <a:pt x="1" y="7"/>
                    <a:pt x="1" y="7"/>
                  </a:cubicBezTo>
                  <a:cubicBezTo>
                    <a:pt x="1" y="7"/>
                    <a:pt x="2" y="8"/>
                    <a:pt x="2" y="8"/>
                  </a:cubicBezTo>
                  <a:cubicBezTo>
                    <a:pt x="2" y="8"/>
                    <a:pt x="0" y="9"/>
                    <a:pt x="1" y="10"/>
                  </a:cubicBezTo>
                  <a:cubicBezTo>
                    <a:pt x="1" y="11"/>
                    <a:pt x="1" y="11"/>
                    <a:pt x="1" y="11"/>
                  </a:cubicBezTo>
                  <a:cubicBezTo>
                    <a:pt x="1" y="12"/>
                    <a:pt x="1" y="12"/>
                    <a:pt x="1" y="12"/>
                  </a:cubicBezTo>
                  <a:cubicBezTo>
                    <a:pt x="1" y="12"/>
                    <a:pt x="1" y="12"/>
                    <a:pt x="1" y="12"/>
                  </a:cubicBezTo>
                  <a:cubicBezTo>
                    <a:pt x="2" y="12"/>
                    <a:pt x="1" y="12"/>
                    <a:pt x="1" y="12"/>
                  </a:cubicBezTo>
                  <a:cubicBezTo>
                    <a:pt x="1" y="12"/>
                    <a:pt x="1" y="14"/>
                    <a:pt x="2" y="14"/>
                  </a:cubicBezTo>
                  <a:cubicBezTo>
                    <a:pt x="2" y="15"/>
                    <a:pt x="2" y="15"/>
                    <a:pt x="2" y="15"/>
                  </a:cubicBezTo>
                  <a:cubicBezTo>
                    <a:pt x="2" y="14"/>
                    <a:pt x="2" y="14"/>
                    <a:pt x="2" y="14"/>
                  </a:cubicBezTo>
                  <a:cubicBezTo>
                    <a:pt x="3" y="15"/>
                    <a:pt x="3" y="15"/>
                    <a:pt x="3" y="15"/>
                  </a:cubicBezTo>
                  <a:cubicBezTo>
                    <a:pt x="3" y="14"/>
                    <a:pt x="3" y="14"/>
                    <a:pt x="3" y="14"/>
                  </a:cubicBezTo>
                  <a:cubicBezTo>
                    <a:pt x="4" y="14"/>
                    <a:pt x="4" y="14"/>
                    <a:pt x="4" y="14"/>
                  </a:cubicBezTo>
                  <a:cubicBezTo>
                    <a:pt x="4" y="13"/>
                    <a:pt x="4" y="13"/>
                    <a:pt x="4" y="13"/>
                  </a:cubicBezTo>
                  <a:cubicBezTo>
                    <a:pt x="3" y="12"/>
                    <a:pt x="3" y="12"/>
                    <a:pt x="3" y="12"/>
                  </a:cubicBezTo>
                  <a:cubicBezTo>
                    <a:pt x="3" y="11"/>
                    <a:pt x="3" y="11"/>
                    <a:pt x="3" y="11"/>
                  </a:cubicBezTo>
                  <a:cubicBezTo>
                    <a:pt x="4" y="11"/>
                    <a:pt x="4" y="11"/>
                    <a:pt x="4" y="11"/>
                  </a:cubicBezTo>
                  <a:cubicBezTo>
                    <a:pt x="4" y="11"/>
                    <a:pt x="5" y="12"/>
                    <a:pt x="5" y="12"/>
                  </a:cubicBezTo>
                  <a:cubicBezTo>
                    <a:pt x="5" y="12"/>
                    <a:pt x="6" y="12"/>
                    <a:pt x="6" y="12"/>
                  </a:cubicBezTo>
                  <a:cubicBezTo>
                    <a:pt x="6" y="14"/>
                    <a:pt x="6" y="14"/>
                    <a:pt x="6" y="14"/>
                  </a:cubicBezTo>
                  <a:cubicBezTo>
                    <a:pt x="7" y="13"/>
                    <a:pt x="7" y="13"/>
                    <a:pt x="7" y="13"/>
                  </a:cubicBezTo>
                  <a:cubicBezTo>
                    <a:pt x="7" y="11"/>
                    <a:pt x="7" y="11"/>
                    <a:pt x="7" y="11"/>
                  </a:cubicBezTo>
                  <a:cubicBezTo>
                    <a:pt x="7" y="11"/>
                    <a:pt x="7" y="11"/>
                    <a:pt x="7" y="11"/>
                  </a:cubicBezTo>
                  <a:cubicBezTo>
                    <a:pt x="7" y="11"/>
                    <a:pt x="8" y="12"/>
                    <a:pt x="8" y="12"/>
                  </a:cubicBezTo>
                  <a:cubicBezTo>
                    <a:pt x="8" y="11"/>
                    <a:pt x="8" y="10"/>
                    <a:pt x="8" y="10"/>
                  </a:cubicBezTo>
                  <a:cubicBezTo>
                    <a:pt x="8" y="10"/>
                    <a:pt x="9" y="10"/>
                    <a:pt x="9" y="10"/>
                  </a:cubicBezTo>
                  <a:cubicBezTo>
                    <a:pt x="9" y="10"/>
                    <a:pt x="10" y="9"/>
                    <a:pt x="10" y="9"/>
                  </a:cubicBezTo>
                  <a:cubicBezTo>
                    <a:pt x="11" y="10"/>
                    <a:pt x="11" y="10"/>
                    <a:pt x="11" y="10"/>
                  </a:cubicBezTo>
                  <a:cubicBezTo>
                    <a:pt x="11" y="10"/>
                    <a:pt x="11" y="10"/>
                    <a:pt x="11" y="10"/>
                  </a:cubicBezTo>
                  <a:cubicBezTo>
                    <a:pt x="11" y="9"/>
                    <a:pt x="11" y="9"/>
                    <a:pt x="11" y="9"/>
                  </a:cubicBezTo>
                  <a:cubicBezTo>
                    <a:pt x="10" y="9"/>
                    <a:pt x="10" y="9"/>
                    <a:pt x="10" y="9"/>
                  </a:cubicBezTo>
                  <a:cubicBezTo>
                    <a:pt x="11" y="8"/>
                    <a:pt x="11" y="8"/>
                    <a:pt x="11" y="8"/>
                  </a:cubicBezTo>
                  <a:cubicBezTo>
                    <a:pt x="11" y="8"/>
                    <a:pt x="11" y="8"/>
                    <a:pt x="11" y="8"/>
                  </a:cubicBezTo>
                  <a:cubicBezTo>
                    <a:pt x="13" y="8"/>
                    <a:pt x="13" y="8"/>
                    <a:pt x="13" y="8"/>
                  </a:cubicBezTo>
                  <a:cubicBezTo>
                    <a:pt x="13" y="8"/>
                    <a:pt x="13" y="8"/>
                    <a:pt x="13" y="8"/>
                  </a:cubicBezTo>
                  <a:cubicBezTo>
                    <a:pt x="13" y="8"/>
                    <a:pt x="12" y="7"/>
                    <a:pt x="12" y="7"/>
                  </a:cubicBezTo>
                  <a:cubicBezTo>
                    <a:pt x="11" y="7"/>
                    <a:pt x="12" y="6"/>
                    <a:pt x="12" y="6"/>
                  </a:cubicBezTo>
                  <a:cubicBezTo>
                    <a:pt x="12" y="6"/>
                    <a:pt x="12" y="5"/>
                    <a:pt x="12" y="5"/>
                  </a:cubicBezTo>
                  <a:cubicBezTo>
                    <a:pt x="12" y="5"/>
                    <a:pt x="11" y="5"/>
                    <a:pt x="11" y="5"/>
                  </a:cubicBezTo>
                  <a:cubicBezTo>
                    <a:pt x="11" y="4"/>
                    <a:pt x="11" y="4"/>
                    <a:pt x="11" y="4"/>
                  </a:cubicBezTo>
                  <a:cubicBezTo>
                    <a:pt x="10" y="4"/>
                    <a:pt x="10" y="4"/>
                    <a:pt x="10" y="4"/>
                  </a:cubicBezTo>
                  <a:cubicBezTo>
                    <a:pt x="10" y="3"/>
                    <a:pt x="10" y="3"/>
                    <a:pt x="10" y="3"/>
                  </a:cubicBezTo>
                  <a:cubicBezTo>
                    <a:pt x="11" y="3"/>
                    <a:pt x="11" y="3"/>
                    <a:pt x="11" y="3"/>
                  </a:cubicBezTo>
                  <a:cubicBezTo>
                    <a:pt x="11" y="3"/>
                    <a:pt x="11" y="3"/>
                    <a:pt x="11" y="3"/>
                  </a:cubicBezTo>
                  <a:cubicBezTo>
                    <a:pt x="12" y="4"/>
                    <a:pt x="12" y="4"/>
                    <a:pt x="12" y="4"/>
                  </a:cubicBezTo>
                  <a:cubicBezTo>
                    <a:pt x="13" y="4"/>
                    <a:pt x="13" y="4"/>
                    <a:pt x="13" y="4"/>
                  </a:cubicBezTo>
                  <a:cubicBezTo>
                    <a:pt x="13" y="3"/>
                    <a:pt x="13" y="3"/>
                    <a:pt x="13" y="3"/>
                  </a:cubicBezTo>
                  <a:cubicBezTo>
                    <a:pt x="14" y="4"/>
                    <a:pt x="14" y="4"/>
                    <a:pt x="14" y="4"/>
                  </a:cubicBezTo>
                  <a:cubicBezTo>
                    <a:pt x="14" y="3"/>
                    <a:pt x="14" y="3"/>
                    <a:pt x="14" y="3"/>
                  </a:cubicBezTo>
                  <a:cubicBezTo>
                    <a:pt x="15" y="3"/>
                    <a:pt x="15" y="3"/>
                    <a:pt x="15" y="3"/>
                  </a:cubicBezTo>
                  <a:cubicBezTo>
                    <a:pt x="15" y="2"/>
                    <a:pt x="15" y="2"/>
                    <a:pt x="15" y="2"/>
                  </a:cubicBezTo>
                  <a:cubicBezTo>
                    <a:pt x="15" y="2"/>
                    <a:pt x="15" y="2"/>
                    <a:pt x="15" y="2"/>
                  </a:cubicBezTo>
                  <a:cubicBezTo>
                    <a:pt x="15" y="2"/>
                    <a:pt x="15" y="0"/>
                    <a:pt x="14" y="0"/>
                  </a:cubicBezTo>
                  <a:cubicBezTo>
                    <a:pt x="14" y="0"/>
                    <a:pt x="14" y="1"/>
                    <a:pt x="14" y="1"/>
                  </a:cubicBezTo>
                  <a:cubicBezTo>
                    <a:pt x="13" y="2"/>
                    <a:pt x="13" y="2"/>
                    <a:pt x="13" y="2"/>
                  </a:cubicBezTo>
                  <a:cubicBezTo>
                    <a:pt x="13" y="2"/>
                    <a:pt x="13" y="2"/>
                    <a:pt x="13" y="2"/>
                  </a:cubicBezTo>
                  <a:cubicBezTo>
                    <a:pt x="12" y="1"/>
                    <a:pt x="12" y="1"/>
                    <a:pt x="12" y="1"/>
                  </a:cubicBezTo>
                  <a:cubicBezTo>
                    <a:pt x="13" y="1"/>
                    <a:pt x="13" y="1"/>
                    <a:pt x="13" y="1"/>
                  </a:cubicBezTo>
                  <a:cubicBezTo>
                    <a:pt x="13" y="1"/>
                    <a:pt x="11" y="1"/>
                    <a:pt x="11" y="1"/>
                  </a:cubicBezTo>
                  <a:cubicBezTo>
                    <a:pt x="11" y="2"/>
                    <a:pt x="11" y="1"/>
                    <a:pt x="11" y="1"/>
                  </a:cubicBezTo>
                  <a:cubicBezTo>
                    <a:pt x="10" y="1"/>
                    <a:pt x="10" y="1"/>
                    <a:pt x="10" y="1"/>
                  </a:cubicBezTo>
                  <a:cubicBezTo>
                    <a:pt x="10" y="1"/>
                    <a:pt x="10" y="0"/>
                    <a:pt x="9" y="1"/>
                  </a:cubicBezTo>
                  <a:cubicBezTo>
                    <a:pt x="8" y="2"/>
                    <a:pt x="8" y="2"/>
                    <a:pt x="8" y="2"/>
                  </a:cubicBezTo>
                  <a:cubicBezTo>
                    <a:pt x="7" y="2"/>
                    <a:pt x="7" y="2"/>
                    <a:pt x="7" y="2"/>
                  </a:cubicBezTo>
                  <a:cubicBezTo>
                    <a:pt x="7" y="2"/>
                    <a:pt x="7" y="3"/>
                    <a:pt x="6" y="3"/>
                  </a:cubicBezTo>
                  <a:cubicBezTo>
                    <a:pt x="6" y="3"/>
                    <a:pt x="6" y="3"/>
                    <a:pt x="6" y="3"/>
                  </a:cubicBezTo>
                  <a:cubicBezTo>
                    <a:pt x="6" y="5"/>
                    <a:pt x="6" y="5"/>
                    <a:pt x="6" y="5"/>
                  </a:cubicBezTo>
                  <a:lnTo>
                    <a:pt x="4" y="5"/>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82" name="Freeform 651"/>
            <p:cNvSpPr>
              <a:spLocks/>
            </p:cNvSpPr>
            <p:nvPr/>
          </p:nvSpPr>
          <p:spPr bwMode="auto">
            <a:xfrm>
              <a:off x="3384550" y="6210300"/>
              <a:ext cx="4763" cy="9525"/>
            </a:xfrm>
            <a:custGeom>
              <a:avLst/>
              <a:gdLst>
                <a:gd name="T0" fmla="*/ 0 w 1"/>
                <a:gd name="T1" fmla="*/ 2 h 2"/>
                <a:gd name="T2" fmla="*/ 0 w 1"/>
                <a:gd name="T3" fmla="*/ 0 h 2"/>
                <a:gd name="T4" fmla="*/ 1 w 1"/>
                <a:gd name="T5" fmla="*/ 0 h 2"/>
                <a:gd name="T6" fmla="*/ 1 w 1"/>
                <a:gd name="T7" fmla="*/ 1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2"/>
                    <a:pt x="0" y="1"/>
                    <a:pt x="0" y="0"/>
                  </a:cubicBezTo>
                  <a:cubicBezTo>
                    <a:pt x="1" y="0"/>
                    <a:pt x="1" y="0"/>
                    <a:pt x="1" y="0"/>
                  </a:cubicBezTo>
                  <a:cubicBezTo>
                    <a:pt x="1" y="0"/>
                    <a:pt x="1" y="1"/>
                    <a:pt x="1" y="1"/>
                  </a:cubicBezTo>
                  <a:cubicBezTo>
                    <a:pt x="1" y="2"/>
                    <a:pt x="0" y="2"/>
                    <a:pt x="0" y="2"/>
                  </a:cubicBezTo>
                </a:path>
              </a:pathLst>
            </a:custGeom>
            <a:solidFill>
              <a:srgbClr val="0F6D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83" name="Freeform 652"/>
            <p:cNvSpPr>
              <a:spLocks/>
            </p:cNvSpPr>
            <p:nvPr/>
          </p:nvSpPr>
          <p:spPr bwMode="auto">
            <a:xfrm>
              <a:off x="3384550" y="6210300"/>
              <a:ext cx="4763" cy="9525"/>
            </a:xfrm>
            <a:custGeom>
              <a:avLst/>
              <a:gdLst>
                <a:gd name="T0" fmla="*/ 0 w 1"/>
                <a:gd name="T1" fmla="*/ 2 h 2"/>
                <a:gd name="T2" fmla="*/ 0 w 1"/>
                <a:gd name="T3" fmla="*/ 0 h 2"/>
                <a:gd name="T4" fmla="*/ 1 w 1"/>
                <a:gd name="T5" fmla="*/ 0 h 2"/>
                <a:gd name="T6" fmla="*/ 1 w 1"/>
                <a:gd name="T7" fmla="*/ 1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2"/>
                    <a:pt x="0" y="1"/>
                    <a:pt x="0" y="0"/>
                  </a:cubicBezTo>
                  <a:cubicBezTo>
                    <a:pt x="1" y="0"/>
                    <a:pt x="1" y="0"/>
                    <a:pt x="1" y="0"/>
                  </a:cubicBezTo>
                  <a:cubicBezTo>
                    <a:pt x="1" y="0"/>
                    <a:pt x="1" y="1"/>
                    <a:pt x="1" y="1"/>
                  </a:cubicBezTo>
                  <a:cubicBezTo>
                    <a:pt x="1" y="2"/>
                    <a:pt x="0" y="2"/>
                    <a:pt x="0" y="2"/>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84" name="Freeform 653"/>
            <p:cNvSpPr>
              <a:spLocks/>
            </p:cNvSpPr>
            <p:nvPr/>
          </p:nvSpPr>
          <p:spPr bwMode="auto">
            <a:xfrm>
              <a:off x="3384550" y="6186488"/>
              <a:ext cx="38100" cy="33338"/>
            </a:xfrm>
            <a:custGeom>
              <a:avLst/>
              <a:gdLst>
                <a:gd name="T0" fmla="*/ 1 w 8"/>
                <a:gd name="T1" fmla="*/ 7 h 7"/>
                <a:gd name="T2" fmla="*/ 4 w 8"/>
                <a:gd name="T3" fmla="*/ 4 h 7"/>
                <a:gd name="T4" fmla="*/ 8 w 8"/>
                <a:gd name="T5" fmla="*/ 1 h 7"/>
                <a:gd name="T6" fmla="*/ 8 w 8"/>
                <a:gd name="T7" fmla="*/ 0 h 7"/>
                <a:gd name="T8" fmla="*/ 7 w 8"/>
                <a:gd name="T9" fmla="*/ 0 h 7"/>
                <a:gd name="T10" fmla="*/ 4 w 8"/>
                <a:gd name="T11" fmla="*/ 3 h 7"/>
                <a:gd name="T12" fmla="*/ 0 w 8"/>
                <a:gd name="T13" fmla="*/ 7 h 7"/>
                <a:gd name="T14" fmla="*/ 1 w 8"/>
                <a:gd name="T15" fmla="*/ 7 h 7"/>
                <a:gd name="T16" fmla="*/ 1 w 8"/>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1" y="7"/>
                  </a:moveTo>
                  <a:cubicBezTo>
                    <a:pt x="1" y="7"/>
                    <a:pt x="4" y="4"/>
                    <a:pt x="4" y="4"/>
                  </a:cubicBezTo>
                  <a:cubicBezTo>
                    <a:pt x="5" y="3"/>
                    <a:pt x="8" y="1"/>
                    <a:pt x="8" y="1"/>
                  </a:cubicBezTo>
                  <a:cubicBezTo>
                    <a:pt x="8" y="1"/>
                    <a:pt x="8" y="0"/>
                    <a:pt x="8" y="0"/>
                  </a:cubicBezTo>
                  <a:cubicBezTo>
                    <a:pt x="8" y="0"/>
                    <a:pt x="7" y="0"/>
                    <a:pt x="7" y="0"/>
                  </a:cubicBezTo>
                  <a:cubicBezTo>
                    <a:pt x="7" y="0"/>
                    <a:pt x="4" y="2"/>
                    <a:pt x="4" y="3"/>
                  </a:cubicBezTo>
                  <a:cubicBezTo>
                    <a:pt x="3" y="3"/>
                    <a:pt x="0" y="7"/>
                    <a:pt x="0" y="7"/>
                  </a:cubicBezTo>
                  <a:cubicBezTo>
                    <a:pt x="0" y="7"/>
                    <a:pt x="0" y="7"/>
                    <a:pt x="1" y="7"/>
                  </a:cubicBezTo>
                  <a:cubicBezTo>
                    <a:pt x="1" y="7"/>
                    <a:pt x="1" y="7"/>
                    <a:pt x="1" y="7"/>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85" name="Freeform 654"/>
            <p:cNvSpPr>
              <a:spLocks/>
            </p:cNvSpPr>
            <p:nvPr/>
          </p:nvSpPr>
          <p:spPr bwMode="auto">
            <a:xfrm>
              <a:off x="3384550" y="6186488"/>
              <a:ext cx="38100" cy="33338"/>
            </a:xfrm>
            <a:custGeom>
              <a:avLst/>
              <a:gdLst>
                <a:gd name="T0" fmla="*/ 1 w 8"/>
                <a:gd name="T1" fmla="*/ 7 h 7"/>
                <a:gd name="T2" fmla="*/ 4 w 8"/>
                <a:gd name="T3" fmla="*/ 4 h 7"/>
                <a:gd name="T4" fmla="*/ 8 w 8"/>
                <a:gd name="T5" fmla="*/ 1 h 7"/>
                <a:gd name="T6" fmla="*/ 8 w 8"/>
                <a:gd name="T7" fmla="*/ 0 h 7"/>
                <a:gd name="T8" fmla="*/ 7 w 8"/>
                <a:gd name="T9" fmla="*/ 0 h 7"/>
                <a:gd name="T10" fmla="*/ 4 w 8"/>
                <a:gd name="T11" fmla="*/ 3 h 7"/>
                <a:gd name="T12" fmla="*/ 0 w 8"/>
                <a:gd name="T13" fmla="*/ 7 h 7"/>
                <a:gd name="T14" fmla="*/ 1 w 8"/>
                <a:gd name="T15" fmla="*/ 7 h 7"/>
                <a:gd name="T16" fmla="*/ 1 w 8"/>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1" y="7"/>
                  </a:moveTo>
                  <a:cubicBezTo>
                    <a:pt x="1" y="7"/>
                    <a:pt x="4" y="4"/>
                    <a:pt x="4" y="4"/>
                  </a:cubicBezTo>
                  <a:cubicBezTo>
                    <a:pt x="5" y="3"/>
                    <a:pt x="8" y="1"/>
                    <a:pt x="8" y="1"/>
                  </a:cubicBezTo>
                  <a:cubicBezTo>
                    <a:pt x="8" y="1"/>
                    <a:pt x="8" y="0"/>
                    <a:pt x="8" y="0"/>
                  </a:cubicBezTo>
                  <a:cubicBezTo>
                    <a:pt x="8" y="0"/>
                    <a:pt x="7" y="0"/>
                    <a:pt x="7" y="0"/>
                  </a:cubicBezTo>
                  <a:cubicBezTo>
                    <a:pt x="7" y="0"/>
                    <a:pt x="4" y="2"/>
                    <a:pt x="4" y="3"/>
                  </a:cubicBezTo>
                  <a:cubicBezTo>
                    <a:pt x="3" y="3"/>
                    <a:pt x="0" y="7"/>
                    <a:pt x="0" y="7"/>
                  </a:cubicBezTo>
                  <a:cubicBezTo>
                    <a:pt x="0" y="7"/>
                    <a:pt x="0" y="7"/>
                    <a:pt x="1" y="7"/>
                  </a:cubicBezTo>
                  <a:cubicBezTo>
                    <a:pt x="1" y="7"/>
                    <a:pt x="1" y="7"/>
                    <a:pt x="1" y="7"/>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86" name="Freeform 655"/>
            <p:cNvSpPr>
              <a:spLocks/>
            </p:cNvSpPr>
            <p:nvPr/>
          </p:nvSpPr>
          <p:spPr bwMode="auto">
            <a:xfrm>
              <a:off x="3403600" y="6200775"/>
              <a:ext cx="9525" cy="4763"/>
            </a:xfrm>
            <a:custGeom>
              <a:avLst/>
              <a:gdLst>
                <a:gd name="T0" fmla="*/ 1 w 2"/>
                <a:gd name="T1" fmla="*/ 0 h 1"/>
                <a:gd name="T2" fmla="*/ 1 w 2"/>
                <a:gd name="T3" fmla="*/ 1 h 1"/>
                <a:gd name="T4" fmla="*/ 1 w 2"/>
                <a:gd name="T5" fmla="*/ 1 h 1"/>
                <a:gd name="T6" fmla="*/ 2 w 2"/>
                <a:gd name="T7" fmla="*/ 1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1" y="0"/>
                    <a:pt x="0" y="1"/>
                    <a:pt x="1" y="1"/>
                  </a:cubicBezTo>
                  <a:cubicBezTo>
                    <a:pt x="1" y="1"/>
                    <a:pt x="1" y="1"/>
                    <a:pt x="1" y="1"/>
                  </a:cubicBezTo>
                  <a:cubicBezTo>
                    <a:pt x="2" y="1"/>
                    <a:pt x="2" y="1"/>
                    <a:pt x="2" y="1"/>
                  </a:cubicBezTo>
                  <a:cubicBezTo>
                    <a:pt x="1" y="0"/>
                    <a:pt x="1" y="0"/>
                    <a:pt x="1" y="0"/>
                  </a:cubicBezTo>
                </a:path>
              </a:pathLst>
            </a:custGeom>
            <a:solidFill>
              <a:srgbClr val="DE42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87" name="Freeform 656"/>
            <p:cNvSpPr>
              <a:spLocks noEditPoints="1"/>
            </p:cNvSpPr>
            <p:nvPr/>
          </p:nvSpPr>
          <p:spPr bwMode="auto">
            <a:xfrm>
              <a:off x="3394075" y="6196013"/>
              <a:ext cx="33338" cy="28575"/>
            </a:xfrm>
            <a:custGeom>
              <a:avLst/>
              <a:gdLst>
                <a:gd name="T0" fmla="*/ 2 w 7"/>
                <a:gd name="T1" fmla="*/ 4 h 6"/>
                <a:gd name="T2" fmla="*/ 2 w 7"/>
                <a:gd name="T3" fmla="*/ 6 h 6"/>
                <a:gd name="T4" fmla="*/ 2 w 7"/>
                <a:gd name="T5" fmla="*/ 4 h 6"/>
                <a:gd name="T6" fmla="*/ 2 w 7"/>
                <a:gd name="T7" fmla="*/ 5 h 6"/>
                <a:gd name="T8" fmla="*/ 2 w 7"/>
                <a:gd name="T9" fmla="*/ 3 h 6"/>
                <a:gd name="T10" fmla="*/ 3 w 7"/>
                <a:gd name="T11" fmla="*/ 4 h 6"/>
                <a:gd name="T12" fmla="*/ 5 w 7"/>
                <a:gd name="T13" fmla="*/ 1 h 6"/>
                <a:gd name="T14" fmla="*/ 6 w 7"/>
                <a:gd name="T15" fmla="*/ 2 h 6"/>
                <a:gd name="T16" fmla="*/ 4 w 7"/>
                <a:gd name="T17" fmla="*/ 2 h 6"/>
                <a:gd name="T18" fmla="*/ 5 w 7"/>
                <a:gd name="T19" fmla="*/ 2 h 6"/>
                <a:gd name="T20" fmla="*/ 5 w 7"/>
                <a:gd name="T21" fmla="*/ 1 h 6"/>
                <a:gd name="T22" fmla="*/ 7 w 7"/>
                <a:gd name="T23" fmla="*/ 1 h 6"/>
                <a:gd name="T24" fmla="*/ 4 w 7"/>
                <a:gd name="T25" fmla="*/ 2 h 6"/>
                <a:gd name="T26" fmla="*/ 7 w 7"/>
                <a:gd name="T27" fmla="*/ 0 h 6"/>
                <a:gd name="T28" fmla="*/ 0 w 7"/>
                <a:gd name="T29" fmla="*/ 6 h 6"/>
                <a:gd name="T30" fmla="*/ 1 w 7"/>
                <a:gd name="T31" fmla="*/ 5 h 6"/>
                <a:gd name="T32" fmla="*/ 3 w 7"/>
                <a:gd name="T33" fmla="*/ 2 h 6"/>
                <a:gd name="T34" fmla="*/ 5 w 7"/>
                <a:gd name="T35" fmla="*/ 3 h 6"/>
                <a:gd name="T36" fmla="*/ 3 w 7"/>
                <a:gd name="T37" fmla="*/ 1 h 6"/>
                <a:gd name="T38" fmla="*/ 3 w 7"/>
                <a:gd name="T39" fmla="*/ 2 h 6"/>
                <a:gd name="T40" fmla="*/ 3 w 7"/>
                <a:gd name="T41" fmla="*/ 2 h 6"/>
                <a:gd name="T42" fmla="*/ 4 w 7"/>
                <a:gd name="T43" fmla="*/ 2 h 6"/>
                <a:gd name="T44" fmla="*/ 3 w 7"/>
                <a:gd name="T4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 h="6">
                  <a:moveTo>
                    <a:pt x="2" y="4"/>
                  </a:moveTo>
                  <a:cubicBezTo>
                    <a:pt x="2" y="6"/>
                    <a:pt x="2" y="6"/>
                    <a:pt x="2" y="6"/>
                  </a:cubicBezTo>
                  <a:moveTo>
                    <a:pt x="2" y="4"/>
                  </a:moveTo>
                  <a:cubicBezTo>
                    <a:pt x="2" y="5"/>
                    <a:pt x="2" y="5"/>
                    <a:pt x="2" y="5"/>
                  </a:cubicBezTo>
                  <a:moveTo>
                    <a:pt x="2" y="3"/>
                  </a:moveTo>
                  <a:cubicBezTo>
                    <a:pt x="2" y="3"/>
                    <a:pt x="2" y="4"/>
                    <a:pt x="3" y="4"/>
                  </a:cubicBezTo>
                  <a:moveTo>
                    <a:pt x="5" y="1"/>
                  </a:moveTo>
                  <a:cubicBezTo>
                    <a:pt x="6" y="2"/>
                    <a:pt x="6" y="2"/>
                    <a:pt x="6" y="2"/>
                  </a:cubicBezTo>
                  <a:moveTo>
                    <a:pt x="4" y="2"/>
                  </a:moveTo>
                  <a:cubicBezTo>
                    <a:pt x="5" y="2"/>
                    <a:pt x="5" y="2"/>
                    <a:pt x="5" y="2"/>
                  </a:cubicBezTo>
                  <a:moveTo>
                    <a:pt x="5" y="1"/>
                  </a:moveTo>
                  <a:cubicBezTo>
                    <a:pt x="5" y="1"/>
                    <a:pt x="6" y="1"/>
                    <a:pt x="7" y="1"/>
                  </a:cubicBezTo>
                  <a:moveTo>
                    <a:pt x="4" y="2"/>
                  </a:moveTo>
                  <a:cubicBezTo>
                    <a:pt x="4" y="2"/>
                    <a:pt x="7" y="0"/>
                    <a:pt x="7" y="0"/>
                  </a:cubicBezTo>
                  <a:moveTo>
                    <a:pt x="0" y="6"/>
                  </a:moveTo>
                  <a:cubicBezTo>
                    <a:pt x="0" y="6"/>
                    <a:pt x="0" y="6"/>
                    <a:pt x="1" y="5"/>
                  </a:cubicBezTo>
                  <a:cubicBezTo>
                    <a:pt x="2" y="4"/>
                    <a:pt x="3" y="2"/>
                    <a:pt x="3" y="2"/>
                  </a:cubicBezTo>
                  <a:cubicBezTo>
                    <a:pt x="3" y="2"/>
                    <a:pt x="4" y="2"/>
                    <a:pt x="5" y="3"/>
                  </a:cubicBezTo>
                  <a:moveTo>
                    <a:pt x="3" y="1"/>
                  </a:moveTo>
                  <a:cubicBezTo>
                    <a:pt x="3" y="1"/>
                    <a:pt x="2" y="2"/>
                    <a:pt x="3" y="2"/>
                  </a:cubicBezTo>
                  <a:cubicBezTo>
                    <a:pt x="3" y="2"/>
                    <a:pt x="3" y="2"/>
                    <a:pt x="3" y="2"/>
                  </a:cubicBezTo>
                  <a:cubicBezTo>
                    <a:pt x="4" y="2"/>
                    <a:pt x="4" y="2"/>
                    <a:pt x="4" y="2"/>
                  </a:cubicBezTo>
                  <a:cubicBezTo>
                    <a:pt x="3" y="1"/>
                    <a:pt x="3" y="1"/>
                    <a:pt x="3" y="1"/>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88" name="Freeform 657"/>
            <p:cNvSpPr>
              <a:spLocks/>
            </p:cNvSpPr>
            <p:nvPr/>
          </p:nvSpPr>
          <p:spPr bwMode="auto">
            <a:xfrm>
              <a:off x="3394075" y="6219825"/>
              <a:ext cx="4763" cy="4763"/>
            </a:xfrm>
            <a:custGeom>
              <a:avLst/>
              <a:gdLst>
                <a:gd name="T0" fmla="*/ 3 w 3"/>
                <a:gd name="T1" fmla="*/ 3 h 3"/>
                <a:gd name="T2" fmla="*/ 3 w 3"/>
                <a:gd name="T3" fmla="*/ 0 h 3"/>
                <a:gd name="T4" fmla="*/ 0 w 3"/>
                <a:gd name="T5" fmla="*/ 3 h 3"/>
                <a:gd name="T6" fmla="*/ 3 w 3"/>
                <a:gd name="T7" fmla="*/ 3 h 3"/>
              </a:gdLst>
              <a:ahLst/>
              <a:cxnLst>
                <a:cxn ang="0">
                  <a:pos x="T0" y="T1"/>
                </a:cxn>
                <a:cxn ang="0">
                  <a:pos x="T2" y="T3"/>
                </a:cxn>
                <a:cxn ang="0">
                  <a:pos x="T4" y="T5"/>
                </a:cxn>
                <a:cxn ang="0">
                  <a:pos x="T6" y="T7"/>
                </a:cxn>
              </a:cxnLst>
              <a:rect l="0" t="0" r="r" b="b"/>
              <a:pathLst>
                <a:path w="3" h="3">
                  <a:moveTo>
                    <a:pt x="3" y="3"/>
                  </a:moveTo>
                  <a:lnTo>
                    <a:pt x="3" y="0"/>
                  </a:lnTo>
                  <a:lnTo>
                    <a:pt x="0" y="3"/>
                  </a:lnTo>
                  <a:lnTo>
                    <a:pt x="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89" name="Freeform 658"/>
            <p:cNvSpPr>
              <a:spLocks/>
            </p:cNvSpPr>
            <p:nvPr/>
          </p:nvSpPr>
          <p:spPr bwMode="auto">
            <a:xfrm>
              <a:off x="3379788" y="6224588"/>
              <a:ext cx="4763" cy="9525"/>
            </a:xfrm>
            <a:custGeom>
              <a:avLst/>
              <a:gdLst>
                <a:gd name="T0" fmla="*/ 0 w 3"/>
                <a:gd name="T1" fmla="*/ 6 h 6"/>
                <a:gd name="T2" fmla="*/ 0 w 3"/>
                <a:gd name="T3" fmla="*/ 3 h 6"/>
                <a:gd name="T4" fmla="*/ 3 w 3"/>
                <a:gd name="T5" fmla="*/ 3 h 6"/>
                <a:gd name="T6" fmla="*/ 3 w 3"/>
                <a:gd name="T7" fmla="*/ 0 h 6"/>
                <a:gd name="T8" fmla="*/ 3 w 3"/>
                <a:gd name="T9" fmla="*/ 0 h 6"/>
              </a:gdLst>
              <a:ahLst/>
              <a:cxnLst>
                <a:cxn ang="0">
                  <a:pos x="T0" y="T1"/>
                </a:cxn>
                <a:cxn ang="0">
                  <a:pos x="T2" y="T3"/>
                </a:cxn>
                <a:cxn ang="0">
                  <a:pos x="T4" y="T5"/>
                </a:cxn>
                <a:cxn ang="0">
                  <a:pos x="T6" y="T7"/>
                </a:cxn>
                <a:cxn ang="0">
                  <a:pos x="T8" y="T9"/>
                </a:cxn>
              </a:cxnLst>
              <a:rect l="0" t="0" r="r" b="b"/>
              <a:pathLst>
                <a:path w="3" h="6">
                  <a:moveTo>
                    <a:pt x="0" y="6"/>
                  </a:moveTo>
                  <a:lnTo>
                    <a:pt x="0" y="3"/>
                  </a:lnTo>
                  <a:lnTo>
                    <a:pt x="3" y="3"/>
                  </a:lnTo>
                  <a:lnTo>
                    <a:pt x="3" y="0"/>
                  </a:lnTo>
                  <a:lnTo>
                    <a:pt x="3" y="0"/>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90" name="Freeform 659"/>
            <p:cNvSpPr>
              <a:spLocks/>
            </p:cNvSpPr>
            <p:nvPr/>
          </p:nvSpPr>
          <p:spPr bwMode="auto">
            <a:xfrm>
              <a:off x="3370263" y="6205538"/>
              <a:ext cx="14288" cy="14288"/>
            </a:xfrm>
            <a:custGeom>
              <a:avLst/>
              <a:gdLst>
                <a:gd name="T0" fmla="*/ 1 w 3"/>
                <a:gd name="T1" fmla="*/ 3 h 3"/>
                <a:gd name="T2" fmla="*/ 2 w 3"/>
                <a:gd name="T3" fmla="*/ 1 h 3"/>
                <a:gd name="T4" fmla="*/ 2 w 3"/>
                <a:gd name="T5" fmla="*/ 0 h 3"/>
                <a:gd name="T6" fmla="*/ 2 w 3"/>
                <a:gd name="T7" fmla="*/ 0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1" y="3"/>
                    <a:pt x="2" y="2"/>
                    <a:pt x="2" y="1"/>
                  </a:cubicBezTo>
                  <a:cubicBezTo>
                    <a:pt x="2" y="1"/>
                    <a:pt x="3" y="0"/>
                    <a:pt x="2" y="0"/>
                  </a:cubicBezTo>
                  <a:cubicBezTo>
                    <a:pt x="2" y="0"/>
                    <a:pt x="2" y="0"/>
                    <a:pt x="2" y="0"/>
                  </a:cubicBezTo>
                  <a:cubicBezTo>
                    <a:pt x="2" y="0"/>
                    <a:pt x="0" y="2"/>
                    <a:pt x="1" y="3"/>
                  </a:cubicBezTo>
                </a:path>
              </a:pathLst>
            </a:custGeom>
            <a:solidFill>
              <a:srgbClr val="4CAA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91" name="Freeform 660"/>
            <p:cNvSpPr>
              <a:spLocks/>
            </p:cNvSpPr>
            <p:nvPr/>
          </p:nvSpPr>
          <p:spPr bwMode="auto">
            <a:xfrm>
              <a:off x="3370263" y="6205538"/>
              <a:ext cx="14288" cy="14288"/>
            </a:xfrm>
            <a:custGeom>
              <a:avLst/>
              <a:gdLst>
                <a:gd name="T0" fmla="*/ 1 w 3"/>
                <a:gd name="T1" fmla="*/ 3 h 3"/>
                <a:gd name="T2" fmla="*/ 2 w 3"/>
                <a:gd name="T3" fmla="*/ 1 h 3"/>
                <a:gd name="T4" fmla="*/ 2 w 3"/>
                <a:gd name="T5" fmla="*/ 0 h 3"/>
                <a:gd name="T6" fmla="*/ 2 w 3"/>
                <a:gd name="T7" fmla="*/ 0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1" y="3"/>
                    <a:pt x="2" y="2"/>
                    <a:pt x="2" y="1"/>
                  </a:cubicBezTo>
                  <a:cubicBezTo>
                    <a:pt x="2" y="1"/>
                    <a:pt x="3" y="0"/>
                    <a:pt x="2" y="0"/>
                  </a:cubicBezTo>
                  <a:cubicBezTo>
                    <a:pt x="2" y="0"/>
                    <a:pt x="2" y="0"/>
                    <a:pt x="2" y="0"/>
                  </a:cubicBezTo>
                  <a:cubicBezTo>
                    <a:pt x="2" y="0"/>
                    <a:pt x="0" y="2"/>
                    <a:pt x="1" y="3"/>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92" name="Freeform 661"/>
            <p:cNvSpPr>
              <a:spLocks/>
            </p:cNvSpPr>
            <p:nvPr/>
          </p:nvSpPr>
          <p:spPr bwMode="auto">
            <a:xfrm>
              <a:off x="3375025" y="6196013"/>
              <a:ext cx="14288" cy="9525"/>
            </a:xfrm>
            <a:custGeom>
              <a:avLst/>
              <a:gdLst>
                <a:gd name="T0" fmla="*/ 1 w 3"/>
                <a:gd name="T1" fmla="*/ 2 h 2"/>
                <a:gd name="T2" fmla="*/ 2 w 3"/>
                <a:gd name="T3" fmla="*/ 1 h 2"/>
                <a:gd name="T4" fmla="*/ 3 w 3"/>
                <a:gd name="T5" fmla="*/ 0 h 2"/>
                <a:gd name="T6" fmla="*/ 1 w 3"/>
                <a:gd name="T7" fmla="*/ 0 h 2"/>
                <a:gd name="T8" fmla="*/ 0 w 3"/>
                <a:gd name="T9" fmla="*/ 1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cubicBezTo>
                    <a:pt x="1" y="2"/>
                    <a:pt x="1" y="2"/>
                    <a:pt x="2" y="1"/>
                  </a:cubicBezTo>
                  <a:cubicBezTo>
                    <a:pt x="3" y="0"/>
                    <a:pt x="3" y="0"/>
                    <a:pt x="3" y="0"/>
                  </a:cubicBezTo>
                  <a:cubicBezTo>
                    <a:pt x="3" y="0"/>
                    <a:pt x="1" y="0"/>
                    <a:pt x="1" y="0"/>
                  </a:cubicBezTo>
                  <a:cubicBezTo>
                    <a:pt x="0" y="1"/>
                    <a:pt x="0" y="1"/>
                    <a:pt x="0" y="1"/>
                  </a:cubicBezTo>
                  <a:cubicBezTo>
                    <a:pt x="1" y="2"/>
                    <a:pt x="1" y="2"/>
                    <a:pt x="1" y="2"/>
                  </a:cubicBezTo>
                </a:path>
              </a:pathLst>
            </a:custGeom>
            <a:solidFill>
              <a:srgbClr val="4CAA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93" name="Freeform 662"/>
            <p:cNvSpPr>
              <a:spLocks noEditPoints="1"/>
            </p:cNvSpPr>
            <p:nvPr/>
          </p:nvSpPr>
          <p:spPr bwMode="auto">
            <a:xfrm>
              <a:off x="3375025" y="6169025"/>
              <a:ext cx="65088" cy="55563"/>
            </a:xfrm>
            <a:custGeom>
              <a:avLst/>
              <a:gdLst>
                <a:gd name="T0" fmla="*/ 7 w 14"/>
                <a:gd name="T1" fmla="*/ 3 h 12"/>
                <a:gd name="T2" fmla="*/ 8 w 14"/>
                <a:gd name="T3" fmla="*/ 4 h 12"/>
                <a:gd name="T4" fmla="*/ 7 w 14"/>
                <a:gd name="T5" fmla="*/ 6 h 12"/>
                <a:gd name="T6" fmla="*/ 7 w 14"/>
                <a:gd name="T7" fmla="*/ 3 h 12"/>
                <a:gd name="T8" fmla="*/ 6 w 14"/>
                <a:gd name="T9" fmla="*/ 4 h 12"/>
                <a:gd name="T10" fmla="*/ 6 w 14"/>
                <a:gd name="T11" fmla="*/ 2 h 12"/>
                <a:gd name="T12" fmla="*/ 7 w 14"/>
                <a:gd name="T13" fmla="*/ 3 h 12"/>
                <a:gd name="T14" fmla="*/ 7 w 14"/>
                <a:gd name="T15" fmla="*/ 2 h 12"/>
                <a:gd name="T16" fmla="*/ 7 w 14"/>
                <a:gd name="T17" fmla="*/ 3 h 12"/>
                <a:gd name="T18" fmla="*/ 8 w 14"/>
                <a:gd name="T19" fmla="*/ 1 h 12"/>
                <a:gd name="T20" fmla="*/ 8 w 14"/>
                <a:gd name="T21" fmla="*/ 3 h 12"/>
                <a:gd name="T22" fmla="*/ 8 w 14"/>
                <a:gd name="T23" fmla="*/ 4 h 12"/>
                <a:gd name="T24" fmla="*/ 9 w 14"/>
                <a:gd name="T25" fmla="*/ 3 h 12"/>
                <a:gd name="T26" fmla="*/ 9 w 14"/>
                <a:gd name="T27" fmla="*/ 1 h 12"/>
                <a:gd name="T28" fmla="*/ 8 w 14"/>
                <a:gd name="T29" fmla="*/ 3 h 12"/>
                <a:gd name="T30" fmla="*/ 10 w 14"/>
                <a:gd name="T31" fmla="*/ 1 h 12"/>
                <a:gd name="T32" fmla="*/ 9 w 14"/>
                <a:gd name="T33" fmla="*/ 1 h 12"/>
                <a:gd name="T34" fmla="*/ 9 w 14"/>
                <a:gd name="T35" fmla="*/ 3 h 12"/>
                <a:gd name="T36" fmla="*/ 10 w 14"/>
                <a:gd name="T37" fmla="*/ 3 h 12"/>
                <a:gd name="T38" fmla="*/ 11 w 14"/>
                <a:gd name="T39" fmla="*/ 1 h 12"/>
                <a:gd name="T40" fmla="*/ 10 w 14"/>
                <a:gd name="T41" fmla="*/ 3 h 12"/>
                <a:gd name="T42" fmla="*/ 12 w 14"/>
                <a:gd name="T43" fmla="*/ 4 h 12"/>
                <a:gd name="T44" fmla="*/ 11 w 14"/>
                <a:gd name="T45" fmla="*/ 4 h 12"/>
                <a:gd name="T46" fmla="*/ 11 w 14"/>
                <a:gd name="T47" fmla="*/ 2 h 12"/>
                <a:gd name="T48" fmla="*/ 13 w 14"/>
                <a:gd name="T49" fmla="*/ 4 h 12"/>
                <a:gd name="T50" fmla="*/ 12 w 14"/>
                <a:gd name="T51" fmla="*/ 2 h 12"/>
                <a:gd name="T52" fmla="*/ 12 w 14"/>
                <a:gd name="T53" fmla="*/ 2 h 12"/>
                <a:gd name="T54" fmla="*/ 14 w 14"/>
                <a:gd name="T55" fmla="*/ 3 h 12"/>
                <a:gd name="T56" fmla="*/ 14 w 14"/>
                <a:gd name="T57" fmla="*/ 2 h 12"/>
                <a:gd name="T58" fmla="*/ 12 w 14"/>
                <a:gd name="T59" fmla="*/ 2 h 12"/>
                <a:gd name="T60" fmla="*/ 13 w 14"/>
                <a:gd name="T61" fmla="*/ 2 h 12"/>
                <a:gd name="T62" fmla="*/ 13 w 14"/>
                <a:gd name="T63" fmla="*/ 1 h 12"/>
                <a:gd name="T64" fmla="*/ 5 w 14"/>
                <a:gd name="T65" fmla="*/ 5 h 12"/>
                <a:gd name="T66" fmla="*/ 5 w 14"/>
                <a:gd name="T67" fmla="*/ 3 h 12"/>
                <a:gd name="T68" fmla="*/ 7 w 14"/>
                <a:gd name="T69" fmla="*/ 6 h 12"/>
                <a:gd name="T70" fmla="*/ 5 w 14"/>
                <a:gd name="T71" fmla="*/ 5 h 12"/>
                <a:gd name="T72" fmla="*/ 4 w 14"/>
                <a:gd name="T73" fmla="*/ 7 h 12"/>
                <a:gd name="T74" fmla="*/ 5 w 14"/>
                <a:gd name="T75" fmla="*/ 7 h 12"/>
                <a:gd name="T76" fmla="*/ 3 w 14"/>
                <a:gd name="T77" fmla="*/ 7 h 12"/>
                <a:gd name="T78" fmla="*/ 3 w 14"/>
                <a:gd name="T79" fmla="*/ 6 h 12"/>
                <a:gd name="T80" fmla="*/ 2 w 14"/>
                <a:gd name="T81" fmla="*/ 7 h 12"/>
                <a:gd name="T82" fmla="*/ 2 w 14"/>
                <a:gd name="T83" fmla="*/ 9 h 12"/>
                <a:gd name="T84" fmla="*/ 1 w 14"/>
                <a:gd name="T85" fmla="*/ 11 h 12"/>
                <a:gd name="T86" fmla="*/ 3 w 14"/>
                <a:gd name="T87" fmla="*/ 11 h 12"/>
                <a:gd name="T88" fmla="*/ 1 w 14"/>
                <a:gd name="T89" fmla="*/ 10 h 12"/>
                <a:gd name="T90" fmla="*/ 0 w 14"/>
                <a:gd name="T91" fmla="*/ 12 h 12"/>
                <a:gd name="T92" fmla="*/ 1 w 14"/>
                <a:gd name="T93" fmla="*/ 12 h 12"/>
                <a:gd name="T94" fmla="*/ 4 w 14"/>
                <a:gd name="T95" fmla="*/ 6 h 12"/>
                <a:gd name="T96" fmla="*/ 4 w 14"/>
                <a:gd name="T97" fmla="*/ 5 h 12"/>
                <a:gd name="T98" fmla="*/ 3 w 14"/>
                <a:gd name="T99" fmla="*/ 5 h 12"/>
                <a:gd name="T100" fmla="*/ 6 w 14"/>
                <a:gd name="T101" fmla="*/ 6 h 12"/>
                <a:gd name="T102" fmla="*/ 6 w 14"/>
                <a:gd name="T103" fmla="*/ 6 h 12"/>
                <a:gd name="T104" fmla="*/ 1 w 14"/>
                <a:gd name="T105" fmla="*/ 8 h 12"/>
                <a:gd name="T106" fmla="*/ 3 w 14"/>
                <a:gd name="T107" fmla="*/ 6 h 12"/>
                <a:gd name="T108" fmla="*/ 0 w 14"/>
                <a:gd name="T10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2">
                  <a:moveTo>
                    <a:pt x="7" y="4"/>
                  </a:moveTo>
                  <a:cubicBezTo>
                    <a:pt x="7" y="3"/>
                    <a:pt x="7" y="3"/>
                    <a:pt x="7" y="3"/>
                  </a:cubicBezTo>
                  <a:cubicBezTo>
                    <a:pt x="8" y="3"/>
                    <a:pt x="8" y="3"/>
                    <a:pt x="8" y="3"/>
                  </a:cubicBezTo>
                  <a:cubicBezTo>
                    <a:pt x="8" y="4"/>
                    <a:pt x="8" y="4"/>
                    <a:pt x="8" y="4"/>
                  </a:cubicBezTo>
                  <a:cubicBezTo>
                    <a:pt x="7" y="5"/>
                    <a:pt x="7" y="5"/>
                    <a:pt x="7" y="5"/>
                  </a:cubicBezTo>
                  <a:cubicBezTo>
                    <a:pt x="7" y="6"/>
                    <a:pt x="7" y="6"/>
                    <a:pt x="7" y="6"/>
                  </a:cubicBezTo>
                  <a:cubicBezTo>
                    <a:pt x="7" y="5"/>
                    <a:pt x="7" y="5"/>
                    <a:pt x="7" y="5"/>
                  </a:cubicBezTo>
                  <a:moveTo>
                    <a:pt x="7" y="3"/>
                  </a:moveTo>
                  <a:cubicBezTo>
                    <a:pt x="7" y="3"/>
                    <a:pt x="7" y="5"/>
                    <a:pt x="7" y="5"/>
                  </a:cubicBezTo>
                  <a:cubicBezTo>
                    <a:pt x="6" y="5"/>
                    <a:pt x="6" y="4"/>
                    <a:pt x="6" y="4"/>
                  </a:cubicBezTo>
                  <a:cubicBezTo>
                    <a:pt x="5" y="3"/>
                    <a:pt x="5" y="3"/>
                    <a:pt x="5" y="3"/>
                  </a:cubicBezTo>
                  <a:cubicBezTo>
                    <a:pt x="5" y="3"/>
                    <a:pt x="6" y="2"/>
                    <a:pt x="6" y="2"/>
                  </a:cubicBezTo>
                  <a:cubicBezTo>
                    <a:pt x="6" y="2"/>
                    <a:pt x="7" y="2"/>
                    <a:pt x="7" y="2"/>
                  </a:cubicBezTo>
                  <a:lnTo>
                    <a:pt x="7" y="3"/>
                  </a:lnTo>
                  <a:close/>
                  <a:moveTo>
                    <a:pt x="7" y="1"/>
                  </a:moveTo>
                  <a:cubicBezTo>
                    <a:pt x="7" y="1"/>
                    <a:pt x="7" y="2"/>
                    <a:pt x="7" y="2"/>
                  </a:cubicBezTo>
                  <a:cubicBezTo>
                    <a:pt x="7" y="3"/>
                    <a:pt x="7" y="3"/>
                    <a:pt x="7" y="3"/>
                  </a:cubicBezTo>
                  <a:cubicBezTo>
                    <a:pt x="7" y="3"/>
                    <a:pt x="7" y="3"/>
                    <a:pt x="7" y="3"/>
                  </a:cubicBezTo>
                  <a:cubicBezTo>
                    <a:pt x="9" y="1"/>
                    <a:pt x="9" y="1"/>
                    <a:pt x="9" y="1"/>
                  </a:cubicBezTo>
                  <a:cubicBezTo>
                    <a:pt x="9" y="1"/>
                    <a:pt x="9" y="1"/>
                    <a:pt x="8" y="1"/>
                  </a:cubicBezTo>
                  <a:cubicBezTo>
                    <a:pt x="8" y="1"/>
                    <a:pt x="7" y="1"/>
                    <a:pt x="7" y="1"/>
                  </a:cubicBezTo>
                  <a:close/>
                  <a:moveTo>
                    <a:pt x="8" y="3"/>
                  </a:moveTo>
                  <a:cubicBezTo>
                    <a:pt x="8" y="3"/>
                    <a:pt x="7" y="5"/>
                    <a:pt x="8" y="5"/>
                  </a:cubicBezTo>
                  <a:cubicBezTo>
                    <a:pt x="8" y="5"/>
                    <a:pt x="8" y="4"/>
                    <a:pt x="8" y="4"/>
                  </a:cubicBezTo>
                  <a:cubicBezTo>
                    <a:pt x="8" y="4"/>
                    <a:pt x="9" y="4"/>
                    <a:pt x="9" y="4"/>
                  </a:cubicBezTo>
                  <a:cubicBezTo>
                    <a:pt x="9" y="3"/>
                    <a:pt x="9" y="3"/>
                    <a:pt x="9" y="3"/>
                  </a:cubicBezTo>
                  <a:cubicBezTo>
                    <a:pt x="8" y="3"/>
                    <a:pt x="8" y="3"/>
                    <a:pt x="8" y="3"/>
                  </a:cubicBezTo>
                  <a:close/>
                  <a:moveTo>
                    <a:pt x="9" y="1"/>
                  </a:moveTo>
                  <a:cubicBezTo>
                    <a:pt x="9" y="1"/>
                    <a:pt x="7" y="3"/>
                    <a:pt x="7" y="3"/>
                  </a:cubicBezTo>
                  <a:cubicBezTo>
                    <a:pt x="8" y="3"/>
                    <a:pt x="8" y="3"/>
                    <a:pt x="8" y="3"/>
                  </a:cubicBezTo>
                  <a:cubicBezTo>
                    <a:pt x="8" y="3"/>
                    <a:pt x="9" y="3"/>
                    <a:pt x="9" y="3"/>
                  </a:cubicBezTo>
                  <a:cubicBezTo>
                    <a:pt x="9" y="2"/>
                    <a:pt x="10" y="1"/>
                    <a:pt x="10" y="1"/>
                  </a:cubicBezTo>
                  <a:cubicBezTo>
                    <a:pt x="10" y="1"/>
                    <a:pt x="10" y="1"/>
                    <a:pt x="10" y="1"/>
                  </a:cubicBezTo>
                  <a:cubicBezTo>
                    <a:pt x="9" y="1"/>
                    <a:pt x="9" y="1"/>
                    <a:pt x="9" y="1"/>
                  </a:cubicBezTo>
                  <a:close/>
                  <a:moveTo>
                    <a:pt x="10" y="1"/>
                  </a:moveTo>
                  <a:cubicBezTo>
                    <a:pt x="10" y="1"/>
                    <a:pt x="9" y="2"/>
                    <a:pt x="9" y="3"/>
                  </a:cubicBezTo>
                  <a:cubicBezTo>
                    <a:pt x="9" y="3"/>
                    <a:pt x="9" y="3"/>
                    <a:pt x="9" y="3"/>
                  </a:cubicBezTo>
                  <a:cubicBezTo>
                    <a:pt x="10" y="3"/>
                    <a:pt x="10" y="3"/>
                    <a:pt x="10" y="3"/>
                  </a:cubicBezTo>
                  <a:cubicBezTo>
                    <a:pt x="11" y="1"/>
                    <a:pt x="11" y="1"/>
                    <a:pt x="11" y="1"/>
                  </a:cubicBezTo>
                  <a:cubicBezTo>
                    <a:pt x="11" y="1"/>
                    <a:pt x="12" y="0"/>
                    <a:pt x="11" y="1"/>
                  </a:cubicBezTo>
                  <a:cubicBezTo>
                    <a:pt x="11" y="1"/>
                    <a:pt x="10" y="1"/>
                    <a:pt x="10" y="1"/>
                  </a:cubicBezTo>
                  <a:moveTo>
                    <a:pt x="10" y="3"/>
                  </a:moveTo>
                  <a:cubicBezTo>
                    <a:pt x="11" y="2"/>
                    <a:pt x="11" y="2"/>
                    <a:pt x="11" y="2"/>
                  </a:cubicBezTo>
                  <a:cubicBezTo>
                    <a:pt x="12" y="4"/>
                    <a:pt x="12" y="4"/>
                    <a:pt x="12" y="4"/>
                  </a:cubicBezTo>
                  <a:cubicBezTo>
                    <a:pt x="12" y="4"/>
                    <a:pt x="12" y="4"/>
                    <a:pt x="12" y="4"/>
                  </a:cubicBezTo>
                  <a:cubicBezTo>
                    <a:pt x="11" y="4"/>
                    <a:pt x="11" y="4"/>
                    <a:pt x="11" y="4"/>
                  </a:cubicBezTo>
                  <a:cubicBezTo>
                    <a:pt x="10" y="3"/>
                    <a:pt x="10" y="3"/>
                    <a:pt x="10" y="3"/>
                  </a:cubicBezTo>
                  <a:close/>
                  <a:moveTo>
                    <a:pt x="11" y="2"/>
                  </a:moveTo>
                  <a:cubicBezTo>
                    <a:pt x="12" y="3"/>
                    <a:pt x="12" y="3"/>
                    <a:pt x="12" y="3"/>
                  </a:cubicBezTo>
                  <a:cubicBezTo>
                    <a:pt x="13" y="4"/>
                    <a:pt x="13" y="4"/>
                    <a:pt x="13" y="4"/>
                  </a:cubicBezTo>
                  <a:cubicBezTo>
                    <a:pt x="13" y="3"/>
                    <a:pt x="13" y="3"/>
                    <a:pt x="13" y="3"/>
                  </a:cubicBezTo>
                  <a:cubicBezTo>
                    <a:pt x="12" y="2"/>
                    <a:pt x="12" y="2"/>
                    <a:pt x="12" y="2"/>
                  </a:cubicBezTo>
                  <a:cubicBezTo>
                    <a:pt x="11" y="2"/>
                    <a:pt x="11" y="2"/>
                    <a:pt x="11" y="2"/>
                  </a:cubicBezTo>
                  <a:close/>
                  <a:moveTo>
                    <a:pt x="12" y="2"/>
                  </a:moveTo>
                  <a:cubicBezTo>
                    <a:pt x="12" y="2"/>
                    <a:pt x="13" y="3"/>
                    <a:pt x="13" y="3"/>
                  </a:cubicBezTo>
                  <a:cubicBezTo>
                    <a:pt x="13" y="3"/>
                    <a:pt x="14" y="3"/>
                    <a:pt x="14" y="3"/>
                  </a:cubicBezTo>
                  <a:cubicBezTo>
                    <a:pt x="14" y="2"/>
                    <a:pt x="14" y="2"/>
                    <a:pt x="14" y="2"/>
                  </a:cubicBezTo>
                  <a:cubicBezTo>
                    <a:pt x="14" y="2"/>
                    <a:pt x="14" y="2"/>
                    <a:pt x="14" y="2"/>
                  </a:cubicBezTo>
                  <a:cubicBezTo>
                    <a:pt x="13" y="2"/>
                    <a:pt x="13" y="2"/>
                    <a:pt x="13" y="2"/>
                  </a:cubicBezTo>
                  <a:lnTo>
                    <a:pt x="12" y="2"/>
                  </a:lnTo>
                  <a:close/>
                  <a:moveTo>
                    <a:pt x="13" y="2"/>
                  </a:moveTo>
                  <a:cubicBezTo>
                    <a:pt x="13" y="2"/>
                    <a:pt x="13" y="2"/>
                    <a:pt x="13" y="2"/>
                  </a:cubicBezTo>
                  <a:cubicBezTo>
                    <a:pt x="14" y="2"/>
                    <a:pt x="14" y="2"/>
                    <a:pt x="14" y="2"/>
                  </a:cubicBezTo>
                  <a:cubicBezTo>
                    <a:pt x="14" y="2"/>
                    <a:pt x="13" y="0"/>
                    <a:pt x="13" y="1"/>
                  </a:cubicBezTo>
                  <a:cubicBezTo>
                    <a:pt x="13" y="1"/>
                    <a:pt x="13" y="2"/>
                    <a:pt x="13" y="2"/>
                  </a:cubicBezTo>
                  <a:close/>
                  <a:moveTo>
                    <a:pt x="5" y="5"/>
                  </a:moveTo>
                  <a:cubicBezTo>
                    <a:pt x="5" y="5"/>
                    <a:pt x="5" y="3"/>
                    <a:pt x="5" y="3"/>
                  </a:cubicBezTo>
                  <a:cubicBezTo>
                    <a:pt x="5" y="3"/>
                    <a:pt x="5" y="3"/>
                    <a:pt x="5" y="3"/>
                  </a:cubicBezTo>
                  <a:cubicBezTo>
                    <a:pt x="5" y="3"/>
                    <a:pt x="6" y="4"/>
                    <a:pt x="6" y="5"/>
                  </a:cubicBezTo>
                  <a:cubicBezTo>
                    <a:pt x="6" y="5"/>
                    <a:pt x="7" y="6"/>
                    <a:pt x="7" y="6"/>
                  </a:cubicBezTo>
                  <a:cubicBezTo>
                    <a:pt x="6" y="6"/>
                    <a:pt x="6" y="6"/>
                    <a:pt x="6" y="6"/>
                  </a:cubicBezTo>
                  <a:lnTo>
                    <a:pt x="5" y="5"/>
                  </a:lnTo>
                  <a:close/>
                  <a:moveTo>
                    <a:pt x="3" y="8"/>
                  </a:moveTo>
                  <a:cubicBezTo>
                    <a:pt x="4" y="7"/>
                    <a:pt x="4" y="7"/>
                    <a:pt x="4" y="7"/>
                  </a:cubicBezTo>
                  <a:moveTo>
                    <a:pt x="3" y="7"/>
                  </a:moveTo>
                  <a:cubicBezTo>
                    <a:pt x="5" y="7"/>
                    <a:pt x="5" y="7"/>
                    <a:pt x="5" y="7"/>
                  </a:cubicBezTo>
                  <a:moveTo>
                    <a:pt x="2" y="7"/>
                  </a:moveTo>
                  <a:cubicBezTo>
                    <a:pt x="3" y="7"/>
                    <a:pt x="3" y="7"/>
                    <a:pt x="3" y="7"/>
                  </a:cubicBezTo>
                  <a:cubicBezTo>
                    <a:pt x="3" y="6"/>
                    <a:pt x="3" y="6"/>
                    <a:pt x="3" y="6"/>
                  </a:cubicBezTo>
                  <a:cubicBezTo>
                    <a:pt x="3" y="6"/>
                    <a:pt x="3" y="6"/>
                    <a:pt x="3" y="6"/>
                  </a:cubicBezTo>
                  <a:lnTo>
                    <a:pt x="2" y="7"/>
                  </a:lnTo>
                  <a:close/>
                  <a:moveTo>
                    <a:pt x="2" y="7"/>
                  </a:moveTo>
                  <a:cubicBezTo>
                    <a:pt x="2" y="9"/>
                    <a:pt x="2" y="9"/>
                    <a:pt x="2" y="9"/>
                  </a:cubicBezTo>
                  <a:cubicBezTo>
                    <a:pt x="2" y="9"/>
                    <a:pt x="2" y="9"/>
                    <a:pt x="2" y="9"/>
                  </a:cubicBezTo>
                  <a:cubicBezTo>
                    <a:pt x="3" y="8"/>
                    <a:pt x="3" y="8"/>
                    <a:pt x="3" y="8"/>
                  </a:cubicBezTo>
                  <a:moveTo>
                    <a:pt x="1" y="11"/>
                  </a:moveTo>
                  <a:cubicBezTo>
                    <a:pt x="2" y="11"/>
                    <a:pt x="2" y="11"/>
                    <a:pt x="2" y="11"/>
                  </a:cubicBezTo>
                  <a:cubicBezTo>
                    <a:pt x="3" y="11"/>
                    <a:pt x="3" y="11"/>
                    <a:pt x="3" y="11"/>
                  </a:cubicBezTo>
                  <a:moveTo>
                    <a:pt x="1" y="9"/>
                  </a:moveTo>
                  <a:cubicBezTo>
                    <a:pt x="1" y="10"/>
                    <a:pt x="1" y="10"/>
                    <a:pt x="1" y="10"/>
                  </a:cubicBezTo>
                  <a:cubicBezTo>
                    <a:pt x="1" y="11"/>
                    <a:pt x="1" y="11"/>
                    <a:pt x="1" y="11"/>
                  </a:cubicBezTo>
                  <a:moveTo>
                    <a:pt x="0" y="12"/>
                  </a:moveTo>
                  <a:cubicBezTo>
                    <a:pt x="1" y="11"/>
                    <a:pt x="1" y="11"/>
                    <a:pt x="1" y="11"/>
                  </a:cubicBezTo>
                  <a:cubicBezTo>
                    <a:pt x="1" y="12"/>
                    <a:pt x="1" y="12"/>
                    <a:pt x="1" y="12"/>
                  </a:cubicBezTo>
                  <a:moveTo>
                    <a:pt x="4" y="5"/>
                  </a:moveTo>
                  <a:cubicBezTo>
                    <a:pt x="4" y="6"/>
                    <a:pt x="4" y="6"/>
                    <a:pt x="4" y="6"/>
                  </a:cubicBezTo>
                  <a:cubicBezTo>
                    <a:pt x="5" y="6"/>
                    <a:pt x="5" y="6"/>
                    <a:pt x="5" y="6"/>
                  </a:cubicBezTo>
                  <a:lnTo>
                    <a:pt x="4" y="5"/>
                  </a:lnTo>
                  <a:close/>
                  <a:moveTo>
                    <a:pt x="6" y="7"/>
                  </a:moveTo>
                  <a:cubicBezTo>
                    <a:pt x="6" y="7"/>
                    <a:pt x="3" y="6"/>
                    <a:pt x="3" y="5"/>
                  </a:cubicBezTo>
                  <a:cubicBezTo>
                    <a:pt x="4" y="5"/>
                    <a:pt x="4" y="5"/>
                    <a:pt x="4" y="5"/>
                  </a:cubicBezTo>
                  <a:cubicBezTo>
                    <a:pt x="6" y="6"/>
                    <a:pt x="6" y="6"/>
                    <a:pt x="6" y="6"/>
                  </a:cubicBezTo>
                  <a:cubicBezTo>
                    <a:pt x="6" y="6"/>
                    <a:pt x="6" y="6"/>
                    <a:pt x="6" y="6"/>
                  </a:cubicBezTo>
                  <a:cubicBezTo>
                    <a:pt x="6" y="6"/>
                    <a:pt x="6" y="6"/>
                    <a:pt x="6" y="6"/>
                  </a:cubicBezTo>
                  <a:cubicBezTo>
                    <a:pt x="6" y="6"/>
                    <a:pt x="6" y="7"/>
                    <a:pt x="6" y="7"/>
                  </a:cubicBezTo>
                  <a:close/>
                  <a:moveTo>
                    <a:pt x="1" y="8"/>
                  </a:moveTo>
                  <a:cubicBezTo>
                    <a:pt x="1" y="8"/>
                    <a:pt x="1" y="8"/>
                    <a:pt x="2" y="7"/>
                  </a:cubicBezTo>
                  <a:cubicBezTo>
                    <a:pt x="3" y="6"/>
                    <a:pt x="3" y="6"/>
                    <a:pt x="3" y="6"/>
                  </a:cubicBezTo>
                  <a:cubicBezTo>
                    <a:pt x="3" y="6"/>
                    <a:pt x="1" y="6"/>
                    <a:pt x="1" y="6"/>
                  </a:cubicBezTo>
                  <a:cubicBezTo>
                    <a:pt x="0" y="7"/>
                    <a:pt x="0" y="7"/>
                    <a:pt x="0" y="7"/>
                  </a:cubicBezTo>
                  <a:lnTo>
                    <a:pt x="1" y="8"/>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94" name="Freeform 663"/>
            <p:cNvSpPr>
              <a:spLocks/>
            </p:cNvSpPr>
            <p:nvPr/>
          </p:nvSpPr>
          <p:spPr bwMode="auto">
            <a:xfrm>
              <a:off x="3413125" y="6386513"/>
              <a:ext cx="69850" cy="242888"/>
            </a:xfrm>
            <a:custGeom>
              <a:avLst/>
              <a:gdLst>
                <a:gd name="T0" fmla="*/ 20 w 44"/>
                <a:gd name="T1" fmla="*/ 153 h 153"/>
                <a:gd name="T2" fmla="*/ 0 w 44"/>
                <a:gd name="T3" fmla="*/ 15 h 153"/>
                <a:gd name="T4" fmla="*/ 20 w 44"/>
                <a:gd name="T5" fmla="*/ 0 h 153"/>
                <a:gd name="T6" fmla="*/ 26 w 44"/>
                <a:gd name="T7" fmla="*/ 3 h 153"/>
                <a:gd name="T8" fmla="*/ 44 w 44"/>
                <a:gd name="T9" fmla="*/ 132 h 153"/>
                <a:gd name="T10" fmla="*/ 20 w 44"/>
                <a:gd name="T11" fmla="*/ 153 h 153"/>
              </a:gdLst>
              <a:ahLst/>
              <a:cxnLst>
                <a:cxn ang="0">
                  <a:pos x="T0" y="T1"/>
                </a:cxn>
                <a:cxn ang="0">
                  <a:pos x="T2" y="T3"/>
                </a:cxn>
                <a:cxn ang="0">
                  <a:pos x="T4" y="T5"/>
                </a:cxn>
                <a:cxn ang="0">
                  <a:pos x="T6" y="T7"/>
                </a:cxn>
                <a:cxn ang="0">
                  <a:pos x="T8" y="T9"/>
                </a:cxn>
                <a:cxn ang="0">
                  <a:pos x="T10" y="T11"/>
                </a:cxn>
              </a:cxnLst>
              <a:rect l="0" t="0" r="r" b="b"/>
              <a:pathLst>
                <a:path w="44" h="153">
                  <a:moveTo>
                    <a:pt x="20" y="153"/>
                  </a:moveTo>
                  <a:lnTo>
                    <a:pt x="0" y="15"/>
                  </a:lnTo>
                  <a:lnTo>
                    <a:pt x="20" y="0"/>
                  </a:lnTo>
                  <a:lnTo>
                    <a:pt x="26" y="3"/>
                  </a:lnTo>
                  <a:lnTo>
                    <a:pt x="44" y="132"/>
                  </a:lnTo>
                  <a:lnTo>
                    <a:pt x="20" y="153"/>
                  </a:lnTo>
                  <a:close/>
                </a:path>
              </a:pathLst>
            </a:custGeom>
            <a:solidFill>
              <a:srgbClr val="E538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95" name="Freeform 664"/>
            <p:cNvSpPr>
              <a:spLocks/>
            </p:cNvSpPr>
            <p:nvPr/>
          </p:nvSpPr>
          <p:spPr bwMode="auto">
            <a:xfrm>
              <a:off x="3413125" y="6386513"/>
              <a:ext cx="69850" cy="242888"/>
            </a:xfrm>
            <a:custGeom>
              <a:avLst/>
              <a:gdLst>
                <a:gd name="T0" fmla="*/ 20 w 44"/>
                <a:gd name="T1" fmla="*/ 153 h 153"/>
                <a:gd name="T2" fmla="*/ 0 w 44"/>
                <a:gd name="T3" fmla="*/ 15 h 153"/>
                <a:gd name="T4" fmla="*/ 20 w 44"/>
                <a:gd name="T5" fmla="*/ 0 h 153"/>
                <a:gd name="T6" fmla="*/ 26 w 44"/>
                <a:gd name="T7" fmla="*/ 3 h 153"/>
                <a:gd name="T8" fmla="*/ 44 w 44"/>
                <a:gd name="T9" fmla="*/ 132 h 153"/>
                <a:gd name="T10" fmla="*/ 20 w 44"/>
                <a:gd name="T11" fmla="*/ 153 h 153"/>
              </a:gdLst>
              <a:ahLst/>
              <a:cxnLst>
                <a:cxn ang="0">
                  <a:pos x="T0" y="T1"/>
                </a:cxn>
                <a:cxn ang="0">
                  <a:pos x="T2" y="T3"/>
                </a:cxn>
                <a:cxn ang="0">
                  <a:pos x="T4" y="T5"/>
                </a:cxn>
                <a:cxn ang="0">
                  <a:pos x="T6" y="T7"/>
                </a:cxn>
                <a:cxn ang="0">
                  <a:pos x="T8" y="T9"/>
                </a:cxn>
                <a:cxn ang="0">
                  <a:pos x="T10" y="T11"/>
                </a:cxn>
              </a:cxnLst>
              <a:rect l="0" t="0" r="r" b="b"/>
              <a:pathLst>
                <a:path w="44" h="153">
                  <a:moveTo>
                    <a:pt x="20" y="153"/>
                  </a:moveTo>
                  <a:lnTo>
                    <a:pt x="0" y="15"/>
                  </a:lnTo>
                  <a:lnTo>
                    <a:pt x="20" y="0"/>
                  </a:lnTo>
                  <a:lnTo>
                    <a:pt x="26" y="3"/>
                  </a:lnTo>
                  <a:lnTo>
                    <a:pt x="44" y="132"/>
                  </a:lnTo>
                  <a:lnTo>
                    <a:pt x="20" y="153"/>
                  </a:lnTo>
                  <a:close/>
                </a:path>
              </a:pathLst>
            </a:custGeom>
            <a:noFill/>
            <a:ln w="14288" cap="flat">
              <a:solidFill>
                <a:srgbClr val="F3981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96" name="Freeform 665"/>
            <p:cNvSpPr>
              <a:spLocks/>
            </p:cNvSpPr>
            <p:nvPr/>
          </p:nvSpPr>
          <p:spPr bwMode="auto">
            <a:xfrm>
              <a:off x="3422650" y="6410325"/>
              <a:ext cx="26988" cy="23813"/>
            </a:xfrm>
            <a:custGeom>
              <a:avLst/>
              <a:gdLst>
                <a:gd name="T0" fmla="*/ 0 w 6"/>
                <a:gd name="T1" fmla="*/ 2 h 5"/>
                <a:gd name="T2" fmla="*/ 1 w 6"/>
                <a:gd name="T3" fmla="*/ 2 h 5"/>
                <a:gd name="T4" fmla="*/ 2 w 6"/>
                <a:gd name="T5" fmla="*/ 3 h 5"/>
                <a:gd name="T6" fmla="*/ 3 w 6"/>
                <a:gd name="T7" fmla="*/ 1 h 5"/>
                <a:gd name="T8" fmla="*/ 5 w 6"/>
                <a:gd name="T9" fmla="*/ 0 h 5"/>
                <a:gd name="T10" fmla="*/ 5 w 6"/>
                <a:gd name="T11" fmla="*/ 2 h 5"/>
                <a:gd name="T12" fmla="*/ 4 w 6"/>
                <a:gd name="T13" fmla="*/ 2 h 5"/>
                <a:gd name="T14" fmla="*/ 4 w 6"/>
                <a:gd name="T15" fmla="*/ 1 h 5"/>
                <a:gd name="T16" fmla="*/ 3 w 6"/>
                <a:gd name="T17" fmla="*/ 3 h 5"/>
                <a:gd name="T18" fmla="*/ 2 w 6"/>
                <a:gd name="T19" fmla="*/ 4 h 5"/>
                <a:gd name="T20" fmla="*/ 0 w 6"/>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0" y="2"/>
                  </a:moveTo>
                  <a:cubicBezTo>
                    <a:pt x="1" y="2"/>
                    <a:pt x="1" y="2"/>
                    <a:pt x="1" y="2"/>
                  </a:cubicBezTo>
                  <a:cubicBezTo>
                    <a:pt x="1" y="2"/>
                    <a:pt x="1" y="3"/>
                    <a:pt x="2" y="3"/>
                  </a:cubicBezTo>
                  <a:cubicBezTo>
                    <a:pt x="3" y="4"/>
                    <a:pt x="3" y="1"/>
                    <a:pt x="3" y="1"/>
                  </a:cubicBezTo>
                  <a:cubicBezTo>
                    <a:pt x="3" y="1"/>
                    <a:pt x="3" y="0"/>
                    <a:pt x="5" y="0"/>
                  </a:cubicBezTo>
                  <a:cubicBezTo>
                    <a:pt x="6" y="0"/>
                    <a:pt x="5" y="2"/>
                    <a:pt x="5" y="2"/>
                  </a:cubicBezTo>
                  <a:cubicBezTo>
                    <a:pt x="5" y="2"/>
                    <a:pt x="4" y="3"/>
                    <a:pt x="4" y="2"/>
                  </a:cubicBezTo>
                  <a:cubicBezTo>
                    <a:pt x="4" y="1"/>
                    <a:pt x="4" y="1"/>
                    <a:pt x="4" y="1"/>
                  </a:cubicBezTo>
                  <a:cubicBezTo>
                    <a:pt x="4" y="1"/>
                    <a:pt x="3" y="2"/>
                    <a:pt x="3" y="3"/>
                  </a:cubicBezTo>
                  <a:cubicBezTo>
                    <a:pt x="3" y="5"/>
                    <a:pt x="2" y="4"/>
                    <a:pt x="2" y="4"/>
                  </a:cubicBezTo>
                  <a:cubicBezTo>
                    <a:pt x="2" y="4"/>
                    <a:pt x="0" y="4"/>
                    <a:pt x="0" y="2"/>
                  </a:cubicBezTo>
                </a:path>
              </a:pathLst>
            </a:cu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97" name="Freeform 666"/>
            <p:cNvSpPr>
              <a:spLocks/>
            </p:cNvSpPr>
            <p:nvPr/>
          </p:nvSpPr>
          <p:spPr bwMode="auto">
            <a:xfrm>
              <a:off x="3422650" y="6410325"/>
              <a:ext cx="26988" cy="23813"/>
            </a:xfrm>
            <a:custGeom>
              <a:avLst/>
              <a:gdLst>
                <a:gd name="T0" fmla="*/ 0 w 6"/>
                <a:gd name="T1" fmla="*/ 2 h 5"/>
                <a:gd name="T2" fmla="*/ 1 w 6"/>
                <a:gd name="T3" fmla="*/ 2 h 5"/>
                <a:gd name="T4" fmla="*/ 2 w 6"/>
                <a:gd name="T5" fmla="*/ 3 h 5"/>
                <a:gd name="T6" fmla="*/ 3 w 6"/>
                <a:gd name="T7" fmla="*/ 1 h 5"/>
                <a:gd name="T8" fmla="*/ 5 w 6"/>
                <a:gd name="T9" fmla="*/ 0 h 5"/>
                <a:gd name="T10" fmla="*/ 5 w 6"/>
                <a:gd name="T11" fmla="*/ 2 h 5"/>
                <a:gd name="T12" fmla="*/ 4 w 6"/>
                <a:gd name="T13" fmla="*/ 2 h 5"/>
                <a:gd name="T14" fmla="*/ 4 w 6"/>
                <a:gd name="T15" fmla="*/ 1 h 5"/>
                <a:gd name="T16" fmla="*/ 3 w 6"/>
                <a:gd name="T17" fmla="*/ 3 h 5"/>
                <a:gd name="T18" fmla="*/ 2 w 6"/>
                <a:gd name="T19" fmla="*/ 4 h 5"/>
                <a:gd name="T20" fmla="*/ 0 w 6"/>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0" y="2"/>
                  </a:moveTo>
                  <a:cubicBezTo>
                    <a:pt x="1" y="2"/>
                    <a:pt x="1" y="2"/>
                    <a:pt x="1" y="2"/>
                  </a:cubicBezTo>
                  <a:cubicBezTo>
                    <a:pt x="1" y="2"/>
                    <a:pt x="1" y="3"/>
                    <a:pt x="2" y="3"/>
                  </a:cubicBezTo>
                  <a:cubicBezTo>
                    <a:pt x="3" y="4"/>
                    <a:pt x="3" y="1"/>
                    <a:pt x="3" y="1"/>
                  </a:cubicBezTo>
                  <a:cubicBezTo>
                    <a:pt x="3" y="1"/>
                    <a:pt x="3" y="0"/>
                    <a:pt x="5" y="0"/>
                  </a:cubicBezTo>
                  <a:cubicBezTo>
                    <a:pt x="6" y="0"/>
                    <a:pt x="5" y="2"/>
                    <a:pt x="5" y="2"/>
                  </a:cubicBezTo>
                  <a:cubicBezTo>
                    <a:pt x="5" y="2"/>
                    <a:pt x="4" y="3"/>
                    <a:pt x="4" y="2"/>
                  </a:cubicBezTo>
                  <a:cubicBezTo>
                    <a:pt x="4" y="1"/>
                    <a:pt x="4" y="1"/>
                    <a:pt x="4" y="1"/>
                  </a:cubicBezTo>
                  <a:cubicBezTo>
                    <a:pt x="4" y="1"/>
                    <a:pt x="3" y="2"/>
                    <a:pt x="3" y="3"/>
                  </a:cubicBezTo>
                  <a:cubicBezTo>
                    <a:pt x="3" y="5"/>
                    <a:pt x="2" y="4"/>
                    <a:pt x="2" y="4"/>
                  </a:cubicBezTo>
                  <a:cubicBezTo>
                    <a:pt x="2" y="4"/>
                    <a:pt x="0" y="4"/>
                    <a:pt x="0" y="2"/>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98" name="Oval 667"/>
            <p:cNvSpPr>
              <a:spLocks noChangeArrowheads="1"/>
            </p:cNvSpPr>
            <p:nvPr/>
          </p:nvSpPr>
          <p:spPr bwMode="auto">
            <a:xfrm>
              <a:off x="3432175" y="6438900"/>
              <a:ext cx="7938"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199" name="Oval 668"/>
            <p:cNvSpPr>
              <a:spLocks noChangeArrowheads="1"/>
            </p:cNvSpPr>
            <p:nvPr/>
          </p:nvSpPr>
          <p:spPr bwMode="auto">
            <a:xfrm>
              <a:off x="3432175" y="6438900"/>
              <a:ext cx="7938"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00" name="Oval 669"/>
            <p:cNvSpPr>
              <a:spLocks noChangeArrowheads="1"/>
            </p:cNvSpPr>
            <p:nvPr/>
          </p:nvSpPr>
          <p:spPr bwMode="auto">
            <a:xfrm>
              <a:off x="3440113" y="6438900"/>
              <a:ext cx="9525"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01" name="Oval 670"/>
            <p:cNvSpPr>
              <a:spLocks noChangeArrowheads="1"/>
            </p:cNvSpPr>
            <p:nvPr/>
          </p:nvSpPr>
          <p:spPr bwMode="auto">
            <a:xfrm>
              <a:off x="3440113" y="6438900"/>
              <a:ext cx="9525"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02" name="Oval 671"/>
            <p:cNvSpPr>
              <a:spLocks noChangeArrowheads="1"/>
            </p:cNvSpPr>
            <p:nvPr/>
          </p:nvSpPr>
          <p:spPr bwMode="auto">
            <a:xfrm>
              <a:off x="3435350" y="6443663"/>
              <a:ext cx="9525" cy="7938"/>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03" name="Oval 672"/>
            <p:cNvSpPr>
              <a:spLocks noChangeArrowheads="1"/>
            </p:cNvSpPr>
            <p:nvPr/>
          </p:nvSpPr>
          <p:spPr bwMode="auto">
            <a:xfrm>
              <a:off x="3435350" y="6443663"/>
              <a:ext cx="9525" cy="7938"/>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04" name="Oval 673"/>
            <p:cNvSpPr>
              <a:spLocks noChangeArrowheads="1"/>
            </p:cNvSpPr>
            <p:nvPr/>
          </p:nvSpPr>
          <p:spPr bwMode="auto">
            <a:xfrm>
              <a:off x="3435350" y="6489700"/>
              <a:ext cx="9525"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05" name="Oval 674"/>
            <p:cNvSpPr>
              <a:spLocks noChangeArrowheads="1"/>
            </p:cNvSpPr>
            <p:nvPr/>
          </p:nvSpPr>
          <p:spPr bwMode="auto">
            <a:xfrm>
              <a:off x="3435350" y="6489700"/>
              <a:ext cx="9525"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06" name="Oval 675"/>
            <p:cNvSpPr>
              <a:spLocks noChangeArrowheads="1"/>
            </p:cNvSpPr>
            <p:nvPr/>
          </p:nvSpPr>
          <p:spPr bwMode="auto">
            <a:xfrm>
              <a:off x="3444875" y="6489700"/>
              <a:ext cx="9525"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07" name="Oval 676"/>
            <p:cNvSpPr>
              <a:spLocks noChangeArrowheads="1"/>
            </p:cNvSpPr>
            <p:nvPr/>
          </p:nvSpPr>
          <p:spPr bwMode="auto">
            <a:xfrm>
              <a:off x="3444875" y="6489700"/>
              <a:ext cx="9525"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08" name="Oval 677"/>
            <p:cNvSpPr>
              <a:spLocks noChangeArrowheads="1"/>
            </p:cNvSpPr>
            <p:nvPr/>
          </p:nvSpPr>
          <p:spPr bwMode="auto">
            <a:xfrm>
              <a:off x="3440113" y="6499225"/>
              <a:ext cx="9525" cy="4763"/>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09" name="Oval 678"/>
            <p:cNvSpPr>
              <a:spLocks noChangeArrowheads="1"/>
            </p:cNvSpPr>
            <p:nvPr/>
          </p:nvSpPr>
          <p:spPr bwMode="auto">
            <a:xfrm>
              <a:off x="3440113" y="6499225"/>
              <a:ext cx="9525" cy="4763"/>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10" name="Oval 679"/>
            <p:cNvSpPr>
              <a:spLocks noChangeArrowheads="1"/>
            </p:cNvSpPr>
            <p:nvPr/>
          </p:nvSpPr>
          <p:spPr bwMode="auto">
            <a:xfrm>
              <a:off x="3444875" y="6545263"/>
              <a:ext cx="9525"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11" name="Oval 680"/>
            <p:cNvSpPr>
              <a:spLocks noChangeArrowheads="1"/>
            </p:cNvSpPr>
            <p:nvPr/>
          </p:nvSpPr>
          <p:spPr bwMode="auto">
            <a:xfrm>
              <a:off x="3444875" y="6545263"/>
              <a:ext cx="9525"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12" name="Oval 681"/>
            <p:cNvSpPr>
              <a:spLocks noChangeArrowheads="1"/>
            </p:cNvSpPr>
            <p:nvPr/>
          </p:nvSpPr>
          <p:spPr bwMode="auto">
            <a:xfrm>
              <a:off x="3454400" y="6545263"/>
              <a:ext cx="9525"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13" name="Oval 682"/>
            <p:cNvSpPr>
              <a:spLocks noChangeArrowheads="1"/>
            </p:cNvSpPr>
            <p:nvPr/>
          </p:nvSpPr>
          <p:spPr bwMode="auto">
            <a:xfrm>
              <a:off x="3454400" y="6545263"/>
              <a:ext cx="9525"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14" name="Oval 683"/>
            <p:cNvSpPr>
              <a:spLocks noChangeArrowheads="1"/>
            </p:cNvSpPr>
            <p:nvPr/>
          </p:nvSpPr>
          <p:spPr bwMode="auto">
            <a:xfrm>
              <a:off x="3449638" y="6550025"/>
              <a:ext cx="9525" cy="9525"/>
            </a:xfrm>
            <a:prstGeom prst="ellipse">
              <a:avLst/>
            </a:pr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15" name="Oval 684"/>
            <p:cNvSpPr>
              <a:spLocks noChangeArrowheads="1"/>
            </p:cNvSpPr>
            <p:nvPr/>
          </p:nvSpPr>
          <p:spPr bwMode="auto">
            <a:xfrm>
              <a:off x="3449638" y="6550025"/>
              <a:ext cx="9525" cy="9525"/>
            </a:xfrm>
            <a:prstGeom prst="ellipse">
              <a:avLst/>
            </a:pr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16" name="Freeform 685"/>
            <p:cNvSpPr>
              <a:spLocks noEditPoints="1"/>
            </p:cNvSpPr>
            <p:nvPr/>
          </p:nvSpPr>
          <p:spPr bwMode="auto">
            <a:xfrm>
              <a:off x="3432175" y="6456363"/>
              <a:ext cx="26988" cy="19050"/>
            </a:xfrm>
            <a:custGeom>
              <a:avLst/>
              <a:gdLst>
                <a:gd name="T0" fmla="*/ 4 w 6"/>
                <a:gd name="T1" fmla="*/ 0 h 4"/>
                <a:gd name="T2" fmla="*/ 0 w 6"/>
                <a:gd name="T3" fmla="*/ 3 h 4"/>
                <a:gd name="T4" fmla="*/ 0 w 6"/>
                <a:gd name="T5" fmla="*/ 4 h 4"/>
                <a:gd name="T6" fmla="*/ 2 w 6"/>
                <a:gd name="T7" fmla="*/ 3 h 4"/>
                <a:gd name="T8" fmla="*/ 5 w 6"/>
                <a:gd name="T9" fmla="*/ 3 h 4"/>
                <a:gd name="T10" fmla="*/ 4 w 6"/>
                <a:gd name="T11" fmla="*/ 0 h 4"/>
                <a:gd name="T12" fmla="*/ 4 w 6"/>
                <a:gd name="T13" fmla="*/ 2 h 4"/>
                <a:gd name="T14" fmla="*/ 3 w 6"/>
                <a:gd name="T15" fmla="*/ 2 h 4"/>
                <a:gd name="T16" fmla="*/ 4 w 6"/>
                <a:gd name="T17" fmla="*/ 1 h 4"/>
                <a:gd name="T18" fmla="*/ 4 w 6"/>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4" y="0"/>
                  </a:moveTo>
                  <a:cubicBezTo>
                    <a:pt x="0" y="3"/>
                    <a:pt x="0" y="3"/>
                    <a:pt x="0" y="3"/>
                  </a:cubicBezTo>
                  <a:cubicBezTo>
                    <a:pt x="0" y="4"/>
                    <a:pt x="0" y="4"/>
                    <a:pt x="0" y="4"/>
                  </a:cubicBezTo>
                  <a:cubicBezTo>
                    <a:pt x="2" y="3"/>
                    <a:pt x="2" y="3"/>
                    <a:pt x="2" y="3"/>
                  </a:cubicBezTo>
                  <a:cubicBezTo>
                    <a:pt x="2" y="3"/>
                    <a:pt x="3" y="4"/>
                    <a:pt x="5" y="3"/>
                  </a:cubicBezTo>
                  <a:cubicBezTo>
                    <a:pt x="6" y="2"/>
                    <a:pt x="4" y="0"/>
                    <a:pt x="4" y="0"/>
                  </a:cubicBezTo>
                  <a:moveTo>
                    <a:pt x="4" y="2"/>
                  </a:moveTo>
                  <a:cubicBezTo>
                    <a:pt x="3" y="2"/>
                    <a:pt x="3" y="2"/>
                    <a:pt x="3" y="2"/>
                  </a:cubicBezTo>
                  <a:cubicBezTo>
                    <a:pt x="4" y="1"/>
                    <a:pt x="4" y="1"/>
                    <a:pt x="4" y="1"/>
                  </a:cubicBezTo>
                  <a:cubicBezTo>
                    <a:pt x="4" y="1"/>
                    <a:pt x="4" y="2"/>
                    <a:pt x="4" y="2"/>
                  </a:cubicBezTo>
                </a:path>
              </a:pathLst>
            </a:cu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17" name="Freeform 686"/>
            <p:cNvSpPr>
              <a:spLocks noEditPoints="1"/>
            </p:cNvSpPr>
            <p:nvPr/>
          </p:nvSpPr>
          <p:spPr bwMode="auto">
            <a:xfrm>
              <a:off x="3432175" y="6456363"/>
              <a:ext cx="26988" cy="19050"/>
            </a:xfrm>
            <a:custGeom>
              <a:avLst/>
              <a:gdLst>
                <a:gd name="T0" fmla="*/ 4 w 6"/>
                <a:gd name="T1" fmla="*/ 0 h 4"/>
                <a:gd name="T2" fmla="*/ 0 w 6"/>
                <a:gd name="T3" fmla="*/ 3 h 4"/>
                <a:gd name="T4" fmla="*/ 0 w 6"/>
                <a:gd name="T5" fmla="*/ 4 h 4"/>
                <a:gd name="T6" fmla="*/ 2 w 6"/>
                <a:gd name="T7" fmla="*/ 3 h 4"/>
                <a:gd name="T8" fmla="*/ 5 w 6"/>
                <a:gd name="T9" fmla="*/ 3 h 4"/>
                <a:gd name="T10" fmla="*/ 4 w 6"/>
                <a:gd name="T11" fmla="*/ 0 h 4"/>
                <a:gd name="T12" fmla="*/ 4 w 6"/>
                <a:gd name="T13" fmla="*/ 2 h 4"/>
                <a:gd name="T14" fmla="*/ 3 w 6"/>
                <a:gd name="T15" fmla="*/ 2 h 4"/>
                <a:gd name="T16" fmla="*/ 4 w 6"/>
                <a:gd name="T17" fmla="*/ 1 h 4"/>
                <a:gd name="T18" fmla="*/ 4 w 6"/>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4" y="0"/>
                  </a:moveTo>
                  <a:cubicBezTo>
                    <a:pt x="0" y="3"/>
                    <a:pt x="0" y="3"/>
                    <a:pt x="0" y="3"/>
                  </a:cubicBezTo>
                  <a:cubicBezTo>
                    <a:pt x="0" y="4"/>
                    <a:pt x="0" y="4"/>
                    <a:pt x="0" y="4"/>
                  </a:cubicBezTo>
                  <a:cubicBezTo>
                    <a:pt x="2" y="3"/>
                    <a:pt x="2" y="3"/>
                    <a:pt x="2" y="3"/>
                  </a:cubicBezTo>
                  <a:cubicBezTo>
                    <a:pt x="2" y="3"/>
                    <a:pt x="3" y="4"/>
                    <a:pt x="5" y="3"/>
                  </a:cubicBezTo>
                  <a:cubicBezTo>
                    <a:pt x="6" y="2"/>
                    <a:pt x="4" y="0"/>
                    <a:pt x="4" y="0"/>
                  </a:cubicBezTo>
                  <a:close/>
                  <a:moveTo>
                    <a:pt x="4" y="2"/>
                  </a:moveTo>
                  <a:cubicBezTo>
                    <a:pt x="3" y="2"/>
                    <a:pt x="3" y="2"/>
                    <a:pt x="3" y="2"/>
                  </a:cubicBezTo>
                  <a:cubicBezTo>
                    <a:pt x="4" y="1"/>
                    <a:pt x="4" y="1"/>
                    <a:pt x="4" y="1"/>
                  </a:cubicBezTo>
                  <a:cubicBezTo>
                    <a:pt x="4" y="1"/>
                    <a:pt x="4" y="2"/>
                    <a:pt x="4" y="2"/>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18" name="Freeform 687"/>
            <p:cNvSpPr>
              <a:spLocks noEditPoints="1"/>
            </p:cNvSpPr>
            <p:nvPr/>
          </p:nvSpPr>
          <p:spPr bwMode="auto">
            <a:xfrm>
              <a:off x="3435350" y="6513513"/>
              <a:ext cx="28575" cy="22225"/>
            </a:xfrm>
            <a:custGeom>
              <a:avLst/>
              <a:gdLst>
                <a:gd name="T0" fmla="*/ 5 w 6"/>
                <a:gd name="T1" fmla="*/ 0 h 5"/>
                <a:gd name="T2" fmla="*/ 2 w 6"/>
                <a:gd name="T3" fmla="*/ 1 h 5"/>
                <a:gd name="T4" fmla="*/ 1 w 6"/>
                <a:gd name="T5" fmla="*/ 3 h 5"/>
                <a:gd name="T6" fmla="*/ 0 w 6"/>
                <a:gd name="T7" fmla="*/ 5 h 5"/>
                <a:gd name="T8" fmla="*/ 1 w 6"/>
                <a:gd name="T9" fmla="*/ 5 h 5"/>
                <a:gd name="T10" fmla="*/ 2 w 6"/>
                <a:gd name="T11" fmla="*/ 4 h 5"/>
                <a:gd name="T12" fmla="*/ 5 w 6"/>
                <a:gd name="T13" fmla="*/ 3 h 5"/>
                <a:gd name="T14" fmla="*/ 5 w 6"/>
                <a:gd name="T15" fmla="*/ 0 h 5"/>
                <a:gd name="T16" fmla="*/ 4 w 6"/>
                <a:gd name="T17" fmla="*/ 2 h 5"/>
                <a:gd name="T18" fmla="*/ 2 w 6"/>
                <a:gd name="T19" fmla="*/ 3 h 5"/>
                <a:gd name="T20" fmla="*/ 2 w 6"/>
                <a:gd name="T21" fmla="*/ 2 h 5"/>
                <a:gd name="T22" fmla="*/ 4 w 6"/>
                <a:gd name="T23" fmla="*/ 1 h 5"/>
                <a:gd name="T24" fmla="*/ 4 w 6"/>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5" y="0"/>
                  </a:moveTo>
                  <a:cubicBezTo>
                    <a:pt x="4" y="0"/>
                    <a:pt x="3" y="0"/>
                    <a:pt x="2" y="1"/>
                  </a:cubicBezTo>
                  <a:cubicBezTo>
                    <a:pt x="1" y="2"/>
                    <a:pt x="1" y="3"/>
                    <a:pt x="1" y="3"/>
                  </a:cubicBezTo>
                  <a:cubicBezTo>
                    <a:pt x="0" y="5"/>
                    <a:pt x="0" y="5"/>
                    <a:pt x="0" y="5"/>
                  </a:cubicBezTo>
                  <a:cubicBezTo>
                    <a:pt x="1" y="5"/>
                    <a:pt x="1" y="5"/>
                    <a:pt x="1" y="5"/>
                  </a:cubicBezTo>
                  <a:cubicBezTo>
                    <a:pt x="2" y="4"/>
                    <a:pt x="2" y="4"/>
                    <a:pt x="2" y="4"/>
                  </a:cubicBezTo>
                  <a:cubicBezTo>
                    <a:pt x="2" y="4"/>
                    <a:pt x="3" y="4"/>
                    <a:pt x="5" y="3"/>
                  </a:cubicBezTo>
                  <a:cubicBezTo>
                    <a:pt x="6" y="2"/>
                    <a:pt x="5" y="0"/>
                    <a:pt x="5" y="0"/>
                  </a:cubicBezTo>
                  <a:moveTo>
                    <a:pt x="4" y="2"/>
                  </a:moveTo>
                  <a:cubicBezTo>
                    <a:pt x="3" y="3"/>
                    <a:pt x="2" y="3"/>
                    <a:pt x="2" y="3"/>
                  </a:cubicBezTo>
                  <a:cubicBezTo>
                    <a:pt x="2" y="3"/>
                    <a:pt x="2" y="2"/>
                    <a:pt x="2" y="2"/>
                  </a:cubicBezTo>
                  <a:cubicBezTo>
                    <a:pt x="3" y="1"/>
                    <a:pt x="4" y="1"/>
                    <a:pt x="4" y="1"/>
                  </a:cubicBezTo>
                  <a:cubicBezTo>
                    <a:pt x="4" y="1"/>
                    <a:pt x="5" y="1"/>
                    <a:pt x="4" y="2"/>
                  </a:cubicBezTo>
                </a:path>
              </a:pathLst>
            </a:cu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19" name="Freeform 688"/>
            <p:cNvSpPr>
              <a:spLocks noEditPoints="1"/>
            </p:cNvSpPr>
            <p:nvPr/>
          </p:nvSpPr>
          <p:spPr bwMode="auto">
            <a:xfrm>
              <a:off x="3435350" y="6513513"/>
              <a:ext cx="28575" cy="22225"/>
            </a:xfrm>
            <a:custGeom>
              <a:avLst/>
              <a:gdLst>
                <a:gd name="T0" fmla="*/ 5 w 6"/>
                <a:gd name="T1" fmla="*/ 0 h 5"/>
                <a:gd name="T2" fmla="*/ 2 w 6"/>
                <a:gd name="T3" fmla="*/ 1 h 5"/>
                <a:gd name="T4" fmla="*/ 1 w 6"/>
                <a:gd name="T5" fmla="*/ 3 h 5"/>
                <a:gd name="T6" fmla="*/ 0 w 6"/>
                <a:gd name="T7" fmla="*/ 5 h 5"/>
                <a:gd name="T8" fmla="*/ 1 w 6"/>
                <a:gd name="T9" fmla="*/ 5 h 5"/>
                <a:gd name="T10" fmla="*/ 2 w 6"/>
                <a:gd name="T11" fmla="*/ 4 h 5"/>
                <a:gd name="T12" fmla="*/ 5 w 6"/>
                <a:gd name="T13" fmla="*/ 3 h 5"/>
                <a:gd name="T14" fmla="*/ 5 w 6"/>
                <a:gd name="T15" fmla="*/ 0 h 5"/>
                <a:gd name="T16" fmla="*/ 4 w 6"/>
                <a:gd name="T17" fmla="*/ 2 h 5"/>
                <a:gd name="T18" fmla="*/ 2 w 6"/>
                <a:gd name="T19" fmla="*/ 3 h 5"/>
                <a:gd name="T20" fmla="*/ 2 w 6"/>
                <a:gd name="T21" fmla="*/ 2 h 5"/>
                <a:gd name="T22" fmla="*/ 4 w 6"/>
                <a:gd name="T23" fmla="*/ 1 h 5"/>
                <a:gd name="T24" fmla="*/ 4 w 6"/>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5">
                  <a:moveTo>
                    <a:pt x="5" y="0"/>
                  </a:moveTo>
                  <a:cubicBezTo>
                    <a:pt x="4" y="0"/>
                    <a:pt x="3" y="0"/>
                    <a:pt x="2" y="1"/>
                  </a:cubicBezTo>
                  <a:cubicBezTo>
                    <a:pt x="1" y="2"/>
                    <a:pt x="1" y="3"/>
                    <a:pt x="1" y="3"/>
                  </a:cubicBezTo>
                  <a:cubicBezTo>
                    <a:pt x="0" y="5"/>
                    <a:pt x="0" y="5"/>
                    <a:pt x="0" y="5"/>
                  </a:cubicBezTo>
                  <a:cubicBezTo>
                    <a:pt x="1" y="5"/>
                    <a:pt x="1" y="5"/>
                    <a:pt x="1" y="5"/>
                  </a:cubicBezTo>
                  <a:cubicBezTo>
                    <a:pt x="2" y="4"/>
                    <a:pt x="2" y="4"/>
                    <a:pt x="2" y="4"/>
                  </a:cubicBezTo>
                  <a:cubicBezTo>
                    <a:pt x="2" y="4"/>
                    <a:pt x="3" y="4"/>
                    <a:pt x="5" y="3"/>
                  </a:cubicBezTo>
                  <a:cubicBezTo>
                    <a:pt x="6" y="2"/>
                    <a:pt x="5" y="0"/>
                    <a:pt x="5" y="0"/>
                  </a:cubicBezTo>
                  <a:close/>
                  <a:moveTo>
                    <a:pt x="4" y="2"/>
                  </a:moveTo>
                  <a:cubicBezTo>
                    <a:pt x="3" y="3"/>
                    <a:pt x="2" y="3"/>
                    <a:pt x="2" y="3"/>
                  </a:cubicBezTo>
                  <a:cubicBezTo>
                    <a:pt x="2" y="3"/>
                    <a:pt x="2" y="2"/>
                    <a:pt x="2" y="2"/>
                  </a:cubicBezTo>
                  <a:cubicBezTo>
                    <a:pt x="3" y="1"/>
                    <a:pt x="4" y="1"/>
                    <a:pt x="4" y="1"/>
                  </a:cubicBezTo>
                  <a:cubicBezTo>
                    <a:pt x="4" y="1"/>
                    <a:pt x="5" y="1"/>
                    <a:pt x="4" y="2"/>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20" name="Freeform 689"/>
            <p:cNvSpPr>
              <a:spLocks/>
            </p:cNvSpPr>
            <p:nvPr/>
          </p:nvSpPr>
          <p:spPr bwMode="auto">
            <a:xfrm>
              <a:off x="3444875" y="6564313"/>
              <a:ext cx="23813" cy="23813"/>
            </a:xfrm>
            <a:custGeom>
              <a:avLst/>
              <a:gdLst>
                <a:gd name="T0" fmla="*/ 0 w 5"/>
                <a:gd name="T1" fmla="*/ 2 h 5"/>
                <a:gd name="T2" fmla="*/ 1 w 5"/>
                <a:gd name="T3" fmla="*/ 1 h 5"/>
                <a:gd name="T4" fmla="*/ 2 w 5"/>
                <a:gd name="T5" fmla="*/ 3 h 5"/>
                <a:gd name="T6" fmla="*/ 2 w 5"/>
                <a:gd name="T7" fmla="*/ 1 h 5"/>
                <a:gd name="T8" fmla="*/ 4 w 5"/>
                <a:gd name="T9" fmla="*/ 0 h 5"/>
                <a:gd name="T10" fmla="*/ 5 w 5"/>
                <a:gd name="T11" fmla="*/ 2 h 5"/>
                <a:gd name="T12" fmla="*/ 4 w 5"/>
                <a:gd name="T13" fmla="*/ 2 h 5"/>
                <a:gd name="T14" fmla="*/ 4 w 5"/>
                <a:gd name="T15" fmla="*/ 1 h 5"/>
                <a:gd name="T16" fmla="*/ 3 w 5"/>
                <a:gd name="T17" fmla="*/ 3 h 5"/>
                <a:gd name="T18" fmla="*/ 1 w 5"/>
                <a:gd name="T19" fmla="*/ 4 h 5"/>
                <a:gd name="T20" fmla="*/ 0 w 5"/>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5">
                  <a:moveTo>
                    <a:pt x="0" y="2"/>
                  </a:moveTo>
                  <a:cubicBezTo>
                    <a:pt x="1" y="1"/>
                    <a:pt x="1" y="1"/>
                    <a:pt x="1" y="1"/>
                  </a:cubicBezTo>
                  <a:cubicBezTo>
                    <a:pt x="1" y="1"/>
                    <a:pt x="1" y="3"/>
                    <a:pt x="2" y="3"/>
                  </a:cubicBezTo>
                  <a:cubicBezTo>
                    <a:pt x="3" y="4"/>
                    <a:pt x="2" y="1"/>
                    <a:pt x="2" y="1"/>
                  </a:cubicBezTo>
                  <a:cubicBezTo>
                    <a:pt x="2" y="1"/>
                    <a:pt x="3" y="0"/>
                    <a:pt x="4" y="0"/>
                  </a:cubicBezTo>
                  <a:cubicBezTo>
                    <a:pt x="5" y="0"/>
                    <a:pt x="5" y="2"/>
                    <a:pt x="5" y="2"/>
                  </a:cubicBezTo>
                  <a:cubicBezTo>
                    <a:pt x="5" y="2"/>
                    <a:pt x="4" y="3"/>
                    <a:pt x="4" y="2"/>
                  </a:cubicBezTo>
                  <a:cubicBezTo>
                    <a:pt x="4" y="1"/>
                    <a:pt x="4" y="1"/>
                    <a:pt x="4" y="1"/>
                  </a:cubicBezTo>
                  <a:cubicBezTo>
                    <a:pt x="3" y="1"/>
                    <a:pt x="3" y="2"/>
                    <a:pt x="3" y="3"/>
                  </a:cubicBezTo>
                  <a:cubicBezTo>
                    <a:pt x="3" y="5"/>
                    <a:pt x="1" y="4"/>
                    <a:pt x="1" y="4"/>
                  </a:cubicBezTo>
                  <a:cubicBezTo>
                    <a:pt x="1" y="4"/>
                    <a:pt x="0" y="4"/>
                    <a:pt x="0" y="2"/>
                  </a:cubicBezTo>
                </a:path>
              </a:pathLst>
            </a:custGeom>
            <a:solidFill>
              <a:srgbClr val="F7E6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21" name="Freeform 690"/>
            <p:cNvSpPr>
              <a:spLocks noEditPoints="1"/>
            </p:cNvSpPr>
            <p:nvPr/>
          </p:nvSpPr>
          <p:spPr bwMode="auto">
            <a:xfrm>
              <a:off x="3444875" y="6518275"/>
              <a:ext cx="354013" cy="73025"/>
            </a:xfrm>
            <a:custGeom>
              <a:avLst/>
              <a:gdLst>
                <a:gd name="T0" fmla="*/ 73 w 76"/>
                <a:gd name="T1" fmla="*/ 7 h 16"/>
                <a:gd name="T2" fmla="*/ 76 w 76"/>
                <a:gd name="T3" fmla="*/ 4 h 16"/>
                <a:gd name="T4" fmla="*/ 72 w 76"/>
                <a:gd name="T5" fmla="*/ 4 h 16"/>
                <a:gd name="T6" fmla="*/ 75 w 76"/>
                <a:gd name="T7" fmla="*/ 0 h 16"/>
                <a:gd name="T8" fmla="*/ 68 w 76"/>
                <a:gd name="T9" fmla="*/ 9 h 16"/>
                <a:gd name="T10" fmla="*/ 73 w 76"/>
                <a:gd name="T11" fmla="*/ 5 h 16"/>
                <a:gd name="T12" fmla="*/ 61 w 76"/>
                <a:gd name="T13" fmla="*/ 16 h 16"/>
                <a:gd name="T14" fmla="*/ 66 w 76"/>
                <a:gd name="T15" fmla="*/ 10 h 16"/>
                <a:gd name="T16" fmla="*/ 0 w 76"/>
                <a:gd name="T17" fmla="*/ 12 h 16"/>
                <a:gd name="T18" fmla="*/ 1 w 76"/>
                <a:gd name="T19" fmla="*/ 11 h 16"/>
                <a:gd name="T20" fmla="*/ 2 w 76"/>
                <a:gd name="T21" fmla="*/ 13 h 16"/>
                <a:gd name="T22" fmla="*/ 2 w 76"/>
                <a:gd name="T23" fmla="*/ 11 h 16"/>
                <a:gd name="T24" fmla="*/ 4 w 76"/>
                <a:gd name="T25" fmla="*/ 10 h 16"/>
                <a:gd name="T26" fmla="*/ 5 w 76"/>
                <a:gd name="T27" fmla="*/ 12 h 16"/>
                <a:gd name="T28" fmla="*/ 4 w 76"/>
                <a:gd name="T29" fmla="*/ 12 h 16"/>
                <a:gd name="T30" fmla="*/ 4 w 76"/>
                <a:gd name="T31" fmla="*/ 11 h 16"/>
                <a:gd name="T32" fmla="*/ 3 w 76"/>
                <a:gd name="T33" fmla="*/ 13 h 16"/>
                <a:gd name="T34" fmla="*/ 1 w 76"/>
                <a:gd name="T35" fmla="*/ 14 h 16"/>
                <a:gd name="T36" fmla="*/ 0 w 76"/>
                <a:gd name="T37"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6">
                  <a:moveTo>
                    <a:pt x="73" y="7"/>
                  </a:moveTo>
                  <a:cubicBezTo>
                    <a:pt x="76" y="4"/>
                    <a:pt x="76" y="4"/>
                    <a:pt x="76" y="4"/>
                  </a:cubicBezTo>
                  <a:moveTo>
                    <a:pt x="72" y="4"/>
                  </a:moveTo>
                  <a:cubicBezTo>
                    <a:pt x="75" y="0"/>
                    <a:pt x="75" y="0"/>
                    <a:pt x="75" y="0"/>
                  </a:cubicBezTo>
                  <a:moveTo>
                    <a:pt x="68" y="9"/>
                  </a:moveTo>
                  <a:cubicBezTo>
                    <a:pt x="73" y="5"/>
                    <a:pt x="73" y="5"/>
                    <a:pt x="73" y="5"/>
                  </a:cubicBezTo>
                  <a:moveTo>
                    <a:pt x="61" y="16"/>
                  </a:moveTo>
                  <a:cubicBezTo>
                    <a:pt x="66" y="10"/>
                    <a:pt x="66" y="10"/>
                    <a:pt x="66" y="10"/>
                  </a:cubicBezTo>
                  <a:moveTo>
                    <a:pt x="0" y="12"/>
                  </a:moveTo>
                  <a:cubicBezTo>
                    <a:pt x="1" y="11"/>
                    <a:pt x="1" y="11"/>
                    <a:pt x="1" y="11"/>
                  </a:cubicBezTo>
                  <a:cubicBezTo>
                    <a:pt x="1" y="11"/>
                    <a:pt x="1" y="13"/>
                    <a:pt x="2" y="13"/>
                  </a:cubicBezTo>
                  <a:cubicBezTo>
                    <a:pt x="3" y="14"/>
                    <a:pt x="2" y="11"/>
                    <a:pt x="2" y="11"/>
                  </a:cubicBezTo>
                  <a:cubicBezTo>
                    <a:pt x="2" y="11"/>
                    <a:pt x="3" y="10"/>
                    <a:pt x="4" y="10"/>
                  </a:cubicBezTo>
                  <a:cubicBezTo>
                    <a:pt x="5" y="10"/>
                    <a:pt x="5" y="12"/>
                    <a:pt x="5" y="12"/>
                  </a:cubicBezTo>
                  <a:cubicBezTo>
                    <a:pt x="5" y="12"/>
                    <a:pt x="4" y="13"/>
                    <a:pt x="4" y="12"/>
                  </a:cubicBezTo>
                  <a:cubicBezTo>
                    <a:pt x="4" y="11"/>
                    <a:pt x="4" y="11"/>
                    <a:pt x="4" y="11"/>
                  </a:cubicBezTo>
                  <a:cubicBezTo>
                    <a:pt x="3" y="11"/>
                    <a:pt x="3" y="12"/>
                    <a:pt x="3" y="13"/>
                  </a:cubicBezTo>
                  <a:cubicBezTo>
                    <a:pt x="3" y="15"/>
                    <a:pt x="1" y="14"/>
                    <a:pt x="1" y="14"/>
                  </a:cubicBezTo>
                  <a:cubicBezTo>
                    <a:pt x="1" y="14"/>
                    <a:pt x="0" y="14"/>
                    <a:pt x="0" y="12"/>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22" name="Line 691"/>
            <p:cNvSpPr>
              <a:spLocks noChangeShapeType="1"/>
            </p:cNvSpPr>
            <p:nvPr/>
          </p:nvSpPr>
          <p:spPr bwMode="auto">
            <a:xfrm flipV="1">
              <a:off x="3705225" y="6596063"/>
              <a:ext cx="14288" cy="14288"/>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23" name="Line 692"/>
            <p:cNvSpPr>
              <a:spLocks noChangeShapeType="1"/>
            </p:cNvSpPr>
            <p:nvPr/>
          </p:nvSpPr>
          <p:spPr bwMode="auto">
            <a:xfrm flipV="1">
              <a:off x="3748088" y="6569075"/>
              <a:ext cx="9525" cy="9525"/>
            </a:xfrm>
            <a:prstGeom prst="line">
              <a:avLst/>
            </a:prstGeom>
            <a:noFill/>
            <a:ln w="476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24" name="Freeform 693"/>
            <p:cNvSpPr>
              <a:spLocks/>
            </p:cNvSpPr>
            <p:nvPr/>
          </p:nvSpPr>
          <p:spPr bwMode="auto">
            <a:xfrm>
              <a:off x="3762375" y="6554788"/>
              <a:ext cx="22225" cy="19050"/>
            </a:xfrm>
            <a:custGeom>
              <a:avLst/>
              <a:gdLst>
                <a:gd name="T0" fmla="*/ 2 w 14"/>
                <a:gd name="T1" fmla="*/ 12 h 12"/>
                <a:gd name="T2" fmla="*/ 14 w 14"/>
                <a:gd name="T3" fmla="*/ 0 h 12"/>
                <a:gd name="T4" fmla="*/ 11 w 14"/>
                <a:gd name="T5" fmla="*/ 0 h 12"/>
                <a:gd name="T6" fmla="*/ 11 w 14"/>
                <a:gd name="T7" fmla="*/ 0 h 12"/>
                <a:gd name="T8" fmla="*/ 8 w 14"/>
                <a:gd name="T9" fmla="*/ 0 h 12"/>
                <a:gd name="T10" fmla="*/ 8 w 14"/>
                <a:gd name="T11" fmla="*/ 3 h 12"/>
                <a:gd name="T12" fmla="*/ 8 w 14"/>
                <a:gd name="T13" fmla="*/ 3 h 12"/>
                <a:gd name="T14" fmla="*/ 5 w 14"/>
                <a:gd name="T15" fmla="*/ 3 h 12"/>
                <a:gd name="T16" fmla="*/ 2 w 14"/>
                <a:gd name="T17" fmla="*/ 6 h 12"/>
                <a:gd name="T18" fmla="*/ 2 w 14"/>
                <a:gd name="T19" fmla="*/ 6 h 12"/>
                <a:gd name="T20" fmla="*/ 2 w 14"/>
                <a:gd name="T21" fmla="*/ 6 h 12"/>
                <a:gd name="T22" fmla="*/ 2 w 14"/>
                <a:gd name="T23" fmla="*/ 9 h 12"/>
                <a:gd name="T24" fmla="*/ 0 w 14"/>
                <a:gd name="T25" fmla="*/ 9 h 12"/>
                <a:gd name="T26" fmla="*/ 0 w 14"/>
                <a:gd name="T27" fmla="*/ 12 h 12"/>
                <a:gd name="T28" fmla="*/ 2 w 14"/>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12">
                  <a:moveTo>
                    <a:pt x="2" y="12"/>
                  </a:moveTo>
                  <a:lnTo>
                    <a:pt x="14" y="0"/>
                  </a:lnTo>
                  <a:lnTo>
                    <a:pt x="11" y="0"/>
                  </a:lnTo>
                  <a:lnTo>
                    <a:pt x="11" y="0"/>
                  </a:lnTo>
                  <a:lnTo>
                    <a:pt x="8" y="0"/>
                  </a:lnTo>
                  <a:lnTo>
                    <a:pt x="8" y="3"/>
                  </a:lnTo>
                  <a:lnTo>
                    <a:pt x="8" y="3"/>
                  </a:lnTo>
                  <a:lnTo>
                    <a:pt x="5" y="3"/>
                  </a:lnTo>
                  <a:lnTo>
                    <a:pt x="2" y="6"/>
                  </a:lnTo>
                  <a:lnTo>
                    <a:pt x="2" y="6"/>
                  </a:lnTo>
                  <a:lnTo>
                    <a:pt x="2" y="6"/>
                  </a:lnTo>
                  <a:lnTo>
                    <a:pt x="2" y="9"/>
                  </a:lnTo>
                  <a:lnTo>
                    <a:pt x="0" y="9"/>
                  </a:lnTo>
                  <a:lnTo>
                    <a:pt x="0" y="12"/>
                  </a:lnTo>
                  <a:lnTo>
                    <a:pt x="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25" name="Freeform 694"/>
            <p:cNvSpPr>
              <a:spLocks/>
            </p:cNvSpPr>
            <p:nvPr/>
          </p:nvSpPr>
          <p:spPr bwMode="auto">
            <a:xfrm>
              <a:off x="3762375" y="6554788"/>
              <a:ext cx="22225" cy="19050"/>
            </a:xfrm>
            <a:custGeom>
              <a:avLst/>
              <a:gdLst>
                <a:gd name="T0" fmla="*/ 1 w 5"/>
                <a:gd name="T1" fmla="*/ 4 h 4"/>
                <a:gd name="T2" fmla="*/ 4 w 5"/>
                <a:gd name="T3" fmla="*/ 1 h 4"/>
                <a:gd name="T4" fmla="*/ 5 w 5"/>
                <a:gd name="T5" fmla="*/ 0 h 4"/>
                <a:gd name="T6" fmla="*/ 5 w 5"/>
                <a:gd name="T7" fmla="*/ 0 h 4"/>
                <a:gd name="T8" fmla="*/ 4 w 5"/>
                <a:gd name="T9" fmla="*/ 0 h 4"/>
                <a:gd name="T10" fmla="*/ 4 w 5"/>
                <a:gd name="T11" fmla="*/ 0 h 4"/>
                <a:gd name="T12" fmla="*/ 4 w 5"/>
                <a:gd name="T13" fmla="*/ 0 h 4"/>
                <a:gd name="T14" fmla="*/ 4 w 5"/>
                <a:gd name="T15" fmla="*/ 0 h 4"/>
                <a:gd name="T16" fmla="*/ 3 w 5"/>
                <a:gd name="T17" fmla="*/ 0 h 4"/>
                <a:gd name="T18" fmla="*/ 3 w 5"/>
                <a:gd name="T19" fmla="*/ 0 h 4"/>
                <a:gd name="T20" fmla="*/ 3 w 5"/>
                <a:gd name="T21" fmla="*/ 1 h 4"/>
                <a:gd name="T22" fmla="*/ 3 w 5"/>
                <a:gd name="T23" fmla="*/ 1 h 4"/>
                <a:gd name="T24" fmla="*/ 3 w 5"/>
                <a:gd name="T25" fmla="*/ 1 h 4"/>
                <a:gd name="T26" fmla="*/ 3 w 5"/>
                <a:gd name="T27" fmla="*/ 1 h 4"/>
                <a:gd name="T28" fmla="*/ 2 w 5"/>
                <a:gd name="T29" fmla="*/ 1 h 4"/>
                <a:gd name="T30" fmla="*/ 2 w 5"/>
                <a:gd name="T31" fmla="*/ 1 h 4"/>
                <a:gd name="T32" fmla="*/ 1 w 5"/>
                <a:gd name="T33" fmla="*/ 1 h 4"/>
                <a:gd name="T34" fmla="*/ 1 w 5"/>
                <a:gd name="T35" fmla="*/ 1 h 4"/>
                <a:gd name="T36" fmla="*/ 1 w 5"/>
                <a:gd name="T37" fmla="*/ 2 h 4"/>
                <a:gd name="T38" fmla="*/ 1 w 5"/>
                <a:gd name="T39" fmla="*/ 2 h 4"/>
                <a:gd name="T40" fmla="*/ 1 w 5"/>
                <a:gd name="T41" fmla="*/ 2 h 4"/>
                <a:gd name="T42" fmla="*/ 1 w 5"/>
                <a:gd name="T43" fmla="*/ 2 h 4"/>
                <a:gd name="T44" fmla="*/ 1 w 5"/>
                <a:gd name="T45" fmla="*/ 3 h 4"/>
                <a:gd name="T46" fmla="*/ 1 w 5"/>
                <a:gd name="T47" fmla="*/ 3 h 4"/>
                <a:gd name="T48" fmla="*/ 0 w 5"/>
                <a:gd name="T49" fmla="*/ 3 h 4"/>
                <a:gd name="T50" fmla="*/ 0 w 5"/>
                <a:gd name="T51" fmla="*/ 3 h 4"/>
                <a:gd name="T52" fmla="*/ 0 w 5"/>
                <a:gd name="T53" fmla="*/ 4 h 4"/>
                <a:gd name="T54" fmla="*/ 0 w 5"/>
                <a:gd name="T55" fmla="*/ 4 h 4"/>
                <a:gd name="T56" fmla="*/ 1 w 5"/>
                <a:gd name="T57" fmla="*/ 4 h 4"/>
                <a:gd name="T58" fmla="*/ 1 w 5"/>
                <a:gd name="T59" fmla="*/ 4 h 4"/>
                <a:gd name="T60" fmla="*/ 0 w 5"/>
                <a:gd name="T61" fmla="*/ 4 h 4"/>
                <a:gd name="T62" fmla="*/ 0 w 5"/>
                <a:gd name="T63" fmla="*/ 4 h 4"/>
                <a:gd name="T64" fmla="*/ 0 w 5"/>
                <a:gd name="T65" fmla="*/ 3 h 4"/>
                <a:gd name="T66" fmla="*/ 0 w 5"/>
                <a:gd name="T67" fmla="*/ 3 h 4"/>
                <a:gd name="T68" fmla="*/ 1 w 5"/>
                <a:gd name="T69" fmla="*/ 3 h 4"/>
                <a:gd name="T70" fmla="*/ 1 w 5"/>
                <a:gd name="T71" fmla="*/ 3 h 4"/>
                <a:gd name="T72" fmla="*/ 1 w 5"/>
                <a:gd name="T73" fmla="*/ 2 h 4"/>
                <a:gd name="T74" fmla="*/ 1 w 5"/>
                <a:gd name="T75" fmla="*/ 3 h 4"/>
                <a:gd name="T76" fmla="*/ 1 w 5"/>
                <a:gd name="T77" fmla="*/ 3 h 4"/>
                <a:gd name="T78" fmla="*/ 2 w 5"/>
                <a:gd name="T79" fmla="*/ 2 h 4"/>
                <a:gd name="T80" fmla="*/ 2 w 5"/>
                <a:gd name="T81" fmla="*/ 2 h 4"/>
                <a:gd name="T82" fmla="*/ 1 w 5"/>
                <a:gd name="T83" fmla="*/ 2 h 4"/>
                <a:gd name="T84" fmla="*/ 2 w 5"/>
                <a:gd name="T85" fmla="*/ 1 h 4"/>
                <a:gd name="T86" fmla="*/ 3 w 5"/>
                <a:gd name="T87" fmla="*/ 1 h 4"/>
                <a:gd name="T88" fmla="*/ 3 w 5"/>
                <a:gd name="T89" fmla="*/ 1 h 4"/>
                <a:gd name="T90" fmla="*/ 3 w 5"/>
                <a:gd name="T91" fmla="*/ 1 h 4"/>
                <a:gd name="T92" fmla="*/ 3 w 5"/>
                <a:gd name="T93" fmla="*/ 1 h 4"/>
                <a:gd name="T94" fmla="*/ 3 w 5"/>
                <a:gd name="T95" fmla="*/ 1 h 4"/>
                <a:gd name="T96" fmla="*/ 3 w 5"/>
                <a:gd name="T97" fmla="*/ 0 h 4"/>
                <a:gd name="T98" fmla="*/ 3 w 5"/>
                <a:gd name="T99" fmla="*/ 0 h 4"/>
                <a:gd name="T100" fmla="*/ 4 w 5"/>
                <a:gd name="T101" fmla="*/ 0 h 4"/>
                <a:gd name="T102" fmla="*/ 4 w 5"/>
                <a:gd name="T103" fmla="*/ 0 h 4"/>
                <a:gd name="T104" fmla="*/ 4 w 5"/>
                <a:gd name="T105" fmla="*/ 0 h 4"/>
                <a:gd name="T106" fmla="*/ 4 w 5"/>
                <a:gd name="T107" fmla="*/ 0 h 4"/>
                <a:gd name="T108" fmla="*/ 5 w 5"/>
                <a:gd name="T109" fmla="*/ 0 h 4"/>
                <a:gd name="T110" fmla="*/ 5 w 5"/>
                <a:gd name="T111" fmla="*/ 0 h 4"/>
                <a:gd name="T112" fmla="*/ 1 w 5"/>
                <a:gd name="T113" fmla="*/ 3 h 4"/>
                <a:gd name="T114" fmla="*/ 1 w 5"/>
                <a:gd name="T115" fmla="*/ 4 h 4"/>
                <a:gd name="T116" fmla="*/ 1 w 5"/>
                <a:gd name="T1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 h="4">
                  <a:moveTo>
                    <a:pt x="1" y="4"/>
                  </a:moveTo>
                  <a:cubicBezTo>
                    <a:pt x="2" y="3"/>
                    <a:pt x="3" y="2"/>
                    <a:pt x="4" y="1"/>
                  </a:cubicBezTo>
                  <a:cubicBezTo>
                    <a:pt x="4" y="1"/>
                    <a:pt x="5" y="0"/>
                    <a:pt x="5" y="0"/>
                  </a:cubicBezTo>
                  <a:cubicBezTo>
                    <a:pt x="5" y="0"/>
                    <a:pt x="5" y="0"/>
                    <a:pt x="5" y="0"/>
                  </a:cubicBezTo>
                  <a:cubicBezTo>
                    <a:pt x="4" y="0"/>
                    <a:pt x="4" y="0"/>
                    <a:pt x="4" y="0"/>
                  </a:cubicBezTo>
                  <a:cubicBezTo>
                    <a:pt x="4" y="0"/>
                    <a:pt x="4" y="0"/>
                    <a:pt x="4" y="0"/>
                  </a:cubicBezTo>
                  <a:cubicBezTo>
                    <a:pt x="4" y="0"/>
                    <a:pt x="4" y="0"/>
                    <a:pt x="4" y="0"/>
                  </a:cubicBezTo>
                  <a:cubicBezTo>
                    <a:pt x="4" y="0"/>
                    <a:pt x="4" y="0"/>
                    <a:pt x="4" y="0"/>
                  </a:cubicBezTo>
                  <a:cubicBezTo>
                    <a:pt x="4" y="0"/>
                    <a:pt x="3" y="0"/>
                    <a:pt x="3" y="0"/>
                  </a:cubicBezTo>
                  <a:cubicBezTo>
                    <a:pt x="3" y="0"/>
                    <a:pt x="3" y="0"/>
                    <a:pt x="3" y="0"/>
                  </a:cubicBezTo>
                  <a:cubicBezTo>
                    <a:pt x="3" y="0"/>
                    <a:pt x="3" y="1"/>
                    <a:pt x="3" y="1"/>
                  </a:cubicBezTo>
                  <a:cubicBezTo>
                    <a:pt x="3" y="1"/>
                    <a:pt x="3" y="1"/>
                    <a:pt x="3" y="1"/>
                  </a:cubicBezTo>
                  <a:cubicBezTo>
                    <a:pt x="3" y="1"/>
                    <a:pt x="3" y="1"/>
                    <a:pt x="3" y="1"/>
                  </a:cubicBezTo>
                  <a:cubicBezTo>
                    <a:pt x="3" y="0"/>
                    <a:pt x="3" y="1"/>
                    <a:pt x="3" y="1"/>
                  </a:cubicBezTo>
                  <a:cubicBezTo>
                    <a:pt x="2" y="1"/>
                    <a:pt x="2" y="1"/>
                    <a:pt x="2" y="1"/>
                  </a:cubicBezTo>
                  <a:cubicBezTo>
                    <a:pt x="2" y="1"/>
                    <a:pt x="2" y="1"/>
                    <a:pt x="2" y="1"/>
                  </a:cubicBezTo>
                  <a:cubicBezTo>
                    <a:pt x="2" y="1"/>
                    <a:pt x="2" y="1"/>
                    <a:pt x="1" y="1"/>
                  </a:cubicBezTo>
                  <a:cubicBezTo>
                    <a:pt x="1" y="1"/>
                    <a:pt x="1" y="1"/>
                    <a:pt x="1" y="1"/>
                  </a:cubicBezTo>
                  <a:cubicBezTo>
                    <a:pt x="1" y="2"/>
                    <a:pt x="1" y="2"/>
                    <a:pt x="1" y="2"/>
                  </a:cubicBezTo>
                  <a:cubicBezTo>
                    <a:pt x="1" y="2"/>
                    <a:pt x="1" y="2"/>
                    <a:pt x="1" y="2"/>
                  </a:cubicBezTo>
                  <a:cubicBezTo>
                    <a:pt x="1" y="2"/>
                    <a:pt x="1" y="2"/>
                    <a:pt x="1" y="2"/>
                  </a:cubicBezTo>
                  <a:cubicBezTo>
                    <a:pt x="1" y="2"/>
                    <a:pt x="1" y="2"/>
                    <a:pt x="1" y="2"/>
                  </a:cubicBezTo>
                  <a:cubicBezTo>
                    <a:pt x="1" y="3"/>
                    <a:pt x="1" y="3"/>
                    <a:pt x="1" y="3"/>
                  </a:cubicBezTo>
                  <a:cubicBezTo>
                    <a:pt x="1" y="3"/>
                    <a:pt x="1" y="3"/>
                    <a:pt x="1" y="3"/>
                  </a:cubicBezTo>
                  <a:cubicBezTo>
                    <a:pt x="0" y="3"/>
                    <a:pt x="0" y="3"/>
                    <a:pt x="0" y="3"/>
                  </a:cubicBezTo>
                  <a:cubicBezTo>
                    <a:pt x="0" y="3"/>
                    <a:pt x="0" y="3"/>
                    <a:pt x="0" y="3"/>
                  </a:cubicBezTo>
                  <a:cubicBezTo>
                    <a:pt x="0" y="4"/>
                    <a:pt x="0" y="4"/>
                    <a:pt x="0" y="4"/>
                  </a:cubicBezTo>
                  <a:cubicBezTo>
                    <a:pt x="0" y="4"/>
                    <a:pt x="0" y="4"/>
                    <a:pt x="0" y="4"/>
                  </a:cubicBezTo>
                  <a:cubicBezTo>
                    <a:pt x="0" y="4"/>
                    <a:pt x="0" y="4"/>
                    <a:pt x="1" y="4"/>
                  </a:cubicBezTo>
                  <a:cubicBezTo>
                    <a:pt x="1" y="4"/>
                    <a:pt x="1" y="4"/>
                    <a:pt x="1" y="4"/>
                  </a:cubicBezTo>
                  <a:cubicBezTo>
                    <a:pt x="1" y="4"/>
                    <a:pt x="0" y="4"/>
                    <a:pt x="0" y="4"/>
                  </a:cubicBezTo>
                  <a:cubicBezTo>
                    <a:pt x="0" y="4"/>
                    <a:pt x="0" y="4"/>
                    <a:pt x="0" y="4"/>
                  </a:cubicBezTo>
                  <a:cubicBezTo>
                    <a:pt x="0" y="3"/>
                    <a:pt x="0" y="3"/>
                    <a:pt x="0" y="3"/>
                  </a:cubicBezTo>
                  <a:cubicBezTo>
                    <a:pt x="0" y="3"/>
                    <a:pt x="0" y="3"/>
                    <a:pt x="0" y="3"/>
                  </a:cubicBezTo>
                  <a:cubicBezTo>
                    <a:pt x="1" y="3"/>
                    <a:pt x="1" y="3"/>
                    <a:pt x="1" y="3"/>
                  </a:cubicBezTo>
                  <a:cubicBezTo>
                    <a:pt x="1" y="3"/>
                    <a:pt x="1" y="3"/>
                    <a:pt x="1" y="3"/>
                  </a:cubicBezTo>
                  <a:cubicBezTo>
                    <a:pt x="1" y="3"/>
                    <a:pt x="1" y="3"/>
                    <a:pt x="1" y="2"/>
                  </a:cubicBezTo>
                  <a:cubicBezTo>
                    <a:pt x="1" y="3"/>
                    <a:pt x="1" y="3"/>
                    <a:pt x="1" y="3"/>
                  </a:cubicBezTo>
                  <a:cubicBezTo>
                    <a:pt x="1" y="3"/>
                    <a:pt x="1" y="3"/>
                    <a:pt x="1" y="3"/>
                  </a:cubicBezTo>
                  <a:cubicBezTo>
                    <a:pt x="1" y="3"/>
                    <a:pt x="2" y="3"/>
                    <a:pt x="2" y="2"/>
                  </a:cubicBezTo>
                  <a:cubicBezTo>
                    <a:pt x="2" y="2"/>
                    <a:pt x="2" y="2"/>
                    <a:pt x="2" y="2"/>
                  </a:cubicBezTo>
                  <a:cubicBezTo>
                    <a:pt x="1" y="2"/>
                    <a:pt x="1" y="2"/>
                    <a:pt x="1" y="2"/>
                  </a:cubicBezTo>
                  <a:cubicBezTo>
                    <a:pt x="2" y="2"/>
                    <a:pt x="2" y="2"/>
                    <a:pt x="2" y="1"/>
                  </a:cubicBezTo>
                  <a:cubicBezTo>
                    <a:pt x="2"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0"/>
                  </a:cubicBezTo>
                  <a:cubicBezTo>
                    <a:pt x="3" y="0"/>
                    <a:pt x="3" y="0"/>
                    <a:pt x="3" y="0"/>
                  </a:cubicBezTo>
                  <a:cubicBezTo>
                    <a:pt x="3" y="0"/>
                    <a:pt x="4" y="0"/>
                    <a:pt x="4" y="0"/>
                  </a:cubicBezTo>
                  <a:cubicBezTo>
                    <a:pt x="4" y="0"/>
                    <a:pt x="4" y="0"/>
                    <a:pt x="4" y="0"/>
                  </a:cubicBezTo>
                  <a:cubicBezTo>
                    <a:pt x="4" y="0"/>
                    <a:pt x="4" y="0"/>
                    <a:pt x="4" y="0"/>
                  </a:cubicBezTo>
                  <a:cubicBezTo>
                    <a:pt x="4" y="0"/>
                    <a:pt x="4" y="0"/>
                    <a:pt x="4" y="0"/>
                  </a:cubicBezTo>
                  <a:cubicBezTo>
                    <a:pt x="5" y="0"/>
                    <a:pt x="5" y="0"/>
                    <a:pt x="5" y="0"/>
                  </a:cubicBezTo>
                  <a:cubicBezTo>
                    <a:pt x="5" y="0"/>
                    <a:pt x="5" y="0"/>
                    <a:pt x="5" y="0"/>
                  </a:cubicBezTo>
                  <a:cubicBezTo>
                    <a:pt x="4" y="1"/>
                    <a:pt x="3" y="2"/>
                    <a:pt x="1" y="3"/>
                  </a:cubicBezTo>
                  <a:cubicBezTo>
                    <a:pt x="1" y="3"/>
                    <a:pt x="1" y="4"/>
                    <a:pt x="1" y="4"/>
                  </a:cubicBezTo>
                  <a:cubicBezTo>
                    <a:pt x="0" y="4"/>
                    <a:pt x="1" y="4"/>
                    <a:pt x="1"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26" name="Freeform 695"/>
            <p:cNvSpPr>
              <a:spLocks/>
            </p:cNvSpPr>
            <p:nvPr/>
          </p:nvSpPr>
          <p:spPr bwMode="auto">
            <a:xfrm>
              <a:off x="3748088" y="6535738"/>
              <a:ext cx="22225" cy="23813"/>
            </a:xfrm>
            <a:custGeom>
              <a:avLst/>
              <a:gdLst>
                <a:gd name="T0" fmla="*/ 0 w 14"/>
                <a:gd name="T1" fmla="*/ 15 h 15"/>
                <a:gd name="T2" fmla="*/ 14 w 14"/>
                <a:gd name="T3" fmla="*/ 0 h 15"/>
                <a:gd name="T4" fmla="*/ 0 w 14"/>
                <a:gd name="T5" fmla="*/ 15 h 15"/>
              </a:gdLst>
              <a:ahLst/>
              <a:cxnLst>
                <a:cxn ang="0">
                  <a:pos x="T0" y="T1"/>
                </a:cxn>
                <a:cxn ang="0">
                  <a:pos x="T2" y="T3"/>
                </a:cxn>
                <a:cxn ang="0">
                  <a:pos x="T4" y="T5"/>
                </a:cxn>
              </a:cxnLst>
              <a:rect l="0" t="0" r="r" b="b"/>
              <a:pathLst>
                <a:path w="14" h="15">
                  <a:moveTo>
                    <a:pt x="0" y="15"/>
                  </a:moveTo>
                  <a:lnTo>
                    <a:pt x="14" y="0"/>
                  </a:lnTo>
                  <a:lnTo>
                    <a:pt x="0" y="15"/>
                  </a:lnTo>
                  <a:close/>
                </a:path>
              </a:pathLst>
            </a:custGeom>
            <a:solidFill>
              <a:srgbClr val="EEE4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27" name="Line 696"/>
            <p:cNvSpPr>
              <a:spLocks noChangeShapeType="1"/>
            </p:cNvSpPr>
            <p:nvPr/>
          </p:nvSpPr>
          <p:spPr bwMode="auto">
            <a:xfrm flipV="1">
              <a:off x="3748088" y="6535738"/>
              <a:ext cx="22225" cy="238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28" name="Freeform 697"/>
            <p:cNvSpPr>
              <a:spLocks/>
            </p:cNvSpPr>
            <p:nvPr/>
          </p:nvSpPr>
          <p:spPr bwMode="auto">
            <a:xfrm>
              <a:off x="3748088" y="6530975"/>
              <a:ext cx="22225" cy="28575"/>
            </a:xfrm>
            <a:custGeom>
              <a:avLst/>
              <a:gdLst>
                <a:gd name="T0" fmla="*/ 0 w 5"/>
                <a:gd name="T1" fmla="*/ 6 h 6"/>
                <a:gd name="T2" fmla="*/ 3 w 5"/>
                <a:gd name="T3" fmla="*/ 3 h 6"/>
                <a:gd name="T4" fmla="*/ 5 w 5"/>
                <a:gd name="T5" fmla="*/ 1 h 6"/>
                <a:gd name="T6" fmla="*/ 5 w 5"/>
                <a:gd name="T7" fmla="*/ 0 h 6"/>
                <a:gd name="T8" fmla="*/ 2 w 5"/>
                <a:gd name="T9" fmla="*/ 3 h 6"/>
                <a:gd name="T10" fmla="*/ 0 w 5"/>
                <a:gd name="T11" fmla="*/ 6 h 6"/>
                <a:gd name="T12" fmla="*/ 0 w 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6"/>
                  </a:moveTo>
                  <a:cubicBezTo>
                    <a:pt x="1" y="5"/>
                    <a:pt x="2" y="4"/>
                    <a:pt x="3" y="3"/>
                  </a:cubicBezTo>
                  <a:cubicBezTo>
                    <a:pt x="4" y="2"/>
                    <a:pt x="4" y="1"/>
                    <a:pt x="5" y="1"/>
                  </a:cubicBezTo>
                  <a:cubicBezTo>
                    <a:pt x="5" y="1"/>
                    <a:pt x="5" y="0"/>
                    <a:pt x="5" y="0"/>
                  </a:cubicBezTo>
                  <a:cubicBezTo>
                    <a:pt x="4" y="1"/>
                    <a:pt x="3" y="2"/>
                    <a:pt x="2" y="3"/>
                  </a:cubicBezTo>
                  <a:cubicBezTo>
                    <a:pt x="1" y="4"/>
                    <a:pt x="1" y="5"/>
                    <a:pt x="0" y="6"/>
                  </a:cubicBezTo>
                  <a:cubicBezTo>
                    <a:pt x="0" y="6"/>
                    <a:pt x="0" y="6"/>
                    <a:pt x="0" y="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29" name="Freeform 698"/>
            <p:cNvSpPr>
              <a:spLocks/>
            </p:cNvSpPr>
            <p:nvPr/>
          </p:nvSpPr>
          <p:spPr bwMode="auto">
            <a:xfrm>
              <a:off x="3789363" y="6489700"/>
              <a:ext cx="28575" cy="28575"/>
            </a:xfrm>
            <a:custGeom>
              <a:avLst/>
              <a:gdLst>
                <a:gd name="T0" fmla="*/ 0 w 18"/>
                <a:gd name="T1" fmla="*/ 18 h 18"/>
                <a:gd name="T2" fmla="*/ 18 w 18"/>
                <a:gd name="T3" fmla="*/ 0 h 18"/>
                <a:gd name="T4" fmla="*/ 12 w 18"/>
                <a:gd name="T5" fmla="*/ 3 h 18"/>
                <a:gd name="T6" fmla="*/ 12 w 18"/>
                <a:gd name="T7" fmla="*/ 3 h 18"/>
                <a:gd name="T8" fmla="*/ 12 w 18"/>
                <a:gd name="T9" fmla="*/ 3 h 18"/>
                <a:gd name="T10" fmla="*/ 9 w 18"/>
                <a:gd name="T11" fmla="*/ 3 h 18"/>
                <a:gd name="T12" fmla="*/ 9 w 18"/>
                <a:gd name="T13" fmla="*/ 6 h 18"/>
                <a:gd name="T14" fmla="*/ 6 w 18"/>
                <a:gd name="T15" fmla="*/ 6 h 18"/>
                <a:gd name="T16" fmla="*/ 6 w 18"/>
                <a:gd name="T17" fmla="*/ 9 h 18"/>
                <a:gd name="T18" fmla="*/ 3 w 18"/>
                <a:gd name="T19" fmla="*/ 9 h 18"/>
                <a:gd name="T20" fmla="*/ 3 w 18"/>
                <a:gd name="T21" fmla="*/ 12 h 18"/>
                <a:gd name="T22" fmla="*/ 0 w 18"/>
                <a:gd name="T23" fmla="*/ 12 h 18"/>
                <a:gd name="T24" fmla="*/ 0 w 18"/>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0" y="18"/>
                  </a:moveTo>
                  <a:lnTo>
                    <a:pt x="18" y="0"/>
                  </a:lnTo>
                  <a:lnTo>
                    <a:pt x="12" y="3"/>
                  </a:lnTo>
                  <a:lnTo>
                    <a:pt x="12" y="3"/>
                  </a:lnTo>
                  <a:lnTo>
                    <a:pt x="12" y="3"/>
                  </a:lnTo>
                  <a:lnTo>
                    <a:pt x="9" y="3"/>
                  </a:lnTo>
                  <a:lnTo>
                    <a:pt x="9" y="6"/>
                  </a:lnTo>
                  <a:lnTo>
                    <a:pt x="6" y="6"/>
                  </a:lnTo>
                  <a:lnTo>
                    <a:pt x="6" y="9"/>
                  </a:lnTo>
                  <a:lnTo>
                    <a:pt x="3" y="9"/>
                  </a:lnTo>
                  <a:lnTo>
                    <a:pt x="3" y="12"/>
                  </a:lnTo>
                  <a:lnTo>
                    <a:pt x="0" y="12"/>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30" name="Freeform 699"/>
            <p:cNvSpPr>
              <a:spLocks/>
            </p:cNvSpPr>
            <p:nvPr/>
          </p:nvSpPr>
          <p:spPr bwMode="auto">
            <a:xfrm>
              <a:off x="3784600" y="6489700"/>
              <a:ext cx="33338" cy="28575"/>
            </a:xfrm>
            <a:custGeom>
              <a:avLst/>
              <a:gdLst>
                <a:gd name="T0" fmla="*/ 1 w 7"/>
                <a:gd name="T1" fmla="*/ 6 h 6"/>
                <a:gd name="T2" fmla="*/ 3 w 7"/>
                <a:gd name="T3" fmla="*/ 3 h 6"/>
                <a:gd name="T4" fmla="*/ 7 w 7"/>
                <a:gd name="T5" fmla="*/ 0 h 6"/>
                <a:gd name="T6" fmla="*/ 7 w 7"/>
                <a:gd name="T7" fmla="*/ 0 h 6"/>
                <a:gd name="T8" fmla="*/ 6 w 7"/>
                <a:gd name="T9" fmla="*/ 0 h 6"/>
                <a:gd name="T10" fmla="*/ 6 w 7"/>
                <a:gd name="T11" fmla="*/ 0 h 6"/>
                <a:gd name="T12" fmla="*/ 5 w 7"/>
                <a:gd name="T13" fmla="*/ 1 h 6"/>
                <a:gd name="T14" fmla="*/ 5 w 7"/>
                <a:gd name="T15" fmla="*/ 1 h 6"/>
                <a:gd name="T16" fmla="*/ 5 w 7"/>
                <a:gd name="T17" fmla="*/ 1 h 6"/>
                <a:gd name="T18" fmla="*/ 5 w 7"/>
                <a:gd name="T19" fmla="*/ 0 h 6"/>
                <a:gd name="T20" fmla="*/ 5 w 7"/>
                <a:gd name="T21" fmla="*/ 1 h 6"/>
                <a:gd name="T22" fmla="*/ 4 w 7"/>
                <a:gd name="T23" fmla="*/ 1 h 6"/>
                <a:gd name="T24" fmla="*/ 5 w 7"/>
                <a:gd name="T25" fmla="*/ 1 h 6"/>
                <a:gd name="T26" fmla="*/ 4 w 7"/>
                <a:gd name="T27" fmla="*/ 1 h 6"/>
                <a:gd name="T28" fmla="*/ 3 w 7"/>
                <a:gd name="T29" fmla="*/ 1 h 6"/>
                <a:gd name="T30" fmla="*/ 3 w 7"/>
                <a:gd name="T31" fmla="*/ 2 h 6"/>
                <a:gd name="T32" fmla="*/ 4 w 7"/>
                <a:gd name="T33" fmla="*/ 2 h 6"/>
                <a:gd name="T34" fmla="*/ 3 w 7"/>
                <a:gd name="T35" fmla="*/ 2 h 6"/>
                <a:gd name="T36" fmla="*/ 3 w 7"/>
                <a:gd name="T37" fmla="*/ 2 h 6"/>
                <a:gd name="T38" fmla="*/ 3 w 7"/>
                <a:gd name="T39" fmla="*/ 3 h 6"/>
                <a:gd name="T40" fmla="*/ 3 w 7"/>
                <a:gd name="T41" fmla="*/ 3 h 6"/>
                <a:gd name="T42" fmla="*/ 2 w 7"/>
                <a:gd name="T43" fmla="*/ 3 h 6"/>
                <a:gd name="T44" fmla="*/ 2 w 7"/>
                <a:gd name="T45" fmla="*/ 3 h 6"/>
                <a:gd name="T46" fmla="*/ 2 w 7"/>
                <a:gd name="T47" fmla="*/ 4 h 6"/>
                <a:gd name="T48" fmla="*/ 2 w 7"/>
                <a:gd name="T49" fmla="*/ 4 h 6"/>
                <a:gd name="T50" fmla="*/ 1 w 7"/>
                <a:gd name="T51" fmla="*/ 4 h 6"/>
                <a:gd name="T52" fmla="*/ 1 w 7"/>
                <a:gd name="T53" fmla="*/ 4 h 6"/>
                <a:gd name="T54" fmla="*/ 0 w 7"/>
                <a:gd name="T55" fmla="*/ 6 h 6"/>
                <a:gd name="T56" fmla="*/ 1 w 7"/>
                <a:gd name="T57" fmla="*/ 6 h 6"/>
                <a:gd name="T58" fmla="*/ 1 w 7"/>
                <a:gd name="T59" fmla="*/ 4 h 6"/>
                <a:gd name="T60" fmla="*/ 1 w 7"/>
                <a:gd name="T61" fmla="*/ 4 h 6"/>
                <a:gd name="T62" fmla="*/ 2 w 7"/>
                <a:gd name="T63" fmla="*/ 4 h 6"/>
                <a:gd name="T64" fmla="*/ 2 w 7"/>
                <a:gd name="T65" fmla="*/ 4 h 6"/>
                <a:gd name="T66" fmla="*/ 2 w 7"/>
                <a:gd name="T67" fmla="*/ 3 h 6"/>
                <a:gd name="T68" fmla="*/ 2 w 7"/>
                <a:gd name="T69" fmla="*/ 3 h 6"/>
                <a:gd name="T70" fmla="*/ 3 w 7"/>
                <a:gd name="T71" fmla="*/ 3 h 6"/>
                <a:gd name="T72" fmla="*/ 3 w 7"/>
                <a:gd name="T73" fmla="*/ 3 h 6"/>
                <a:gd name="T74" fmla="*/ 3 w 7"/>
                <a:gd name="T75" fmla="*/ 2 h 6"/>
                <a:gd name="T76" fmla="*/ 3 w 7"/>
                <a:gd name="T77" fmla="*/ 2 h 6"/>
                <a:gd name="T78" fmla="*/ 4 w 7"/>
                <a:gd name="T79" fmla="*/ 2 h 6"/>
                <a:gd name="T80" fmla="*/ 4 w 7"/>
                <a:gd name="T81" fmla="*/ 2 h 6"/>
                <a:gd name="T82" fmla="*/ 4 w 7"/>
                <a:gd name="T83" fmla="*/ 1 h 6"/>
                <a:gd name="T84" fmla="*/ 4 w 7"/>
                <a:gd name="T85" fmla="*/ 1 h 6"/>
                <a:gd name="T86" fmla="*/ 4 w 7"/>
                <a:gd name="T87" fmla="*/ 1 h 6"/>
                <a:gd name="T88" fmla="*/ 5 w 7"/>
                <a:gd name="T89" fmla="*/ 1 h 6"/>
                <a:gd name="T90" fmla="*/ 5 w 7"/>
                <a:gd name="T91" fmla="*/ 1 h 6"/>
                <a:gd name="T92" fmla="*/ 5 w 7"/>
                <a:gd name="T93" fmla="*/ 1 h 6"/>
                <a:gd name="T94" fmla="*/ 5 w 7"/>
                <a:gd name="T95" fmla="*/ 1 h 6"/>
                <a:gd name="T96" fmla="*/ 6 w 7"/>
                <a:gd name="T97" fmla="*/ 1 h 6"/>
                <a:gd name="T98" fmla="*/ 7 w 7"/>
                <a:gd name="T99" fmla="*/ 0 h 6"/>
                <a:gd name="T100" fmla="*/ 6 w 7"/>
                <a:gd name="T101" fmla="*/ 0 h 6"/>
                <a:gd name="T102" fmla="*/ 4 w 7"/>
                <a:gd name="T103" fmla="*/ 3 h 6"/>
                <a:gd name="T104" fmla="*/ 1 w 7"/>
                <a:gd name="T105" fmla="*/ 6 h 6"/>
                <a:gd name="T106" fmla="*/ 0 w 7"/>
                <a:gd name="T107" fmla="*/ 6 h 6"/>
                <a:gd name="T108" fmla="*/ 1 w 7"/>
                <a:gd name="T10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 h="6">
                  <a:moveTo>
                    <a:pt x="1" y="6"/>
                  </a:moveTo>
                  <a:cubicBezTo>
                    <a:pt x="2" y="5"/>
                    <a:pt x="2" y="4"/>
                    <a:pt x="3" y="3"/>
                  </a:cubicBezTo>
                  <a:cubicBezTo>
                    <a:pt x="4" y="2"/>
                    <a:pt x="6" y="1"/>
                    <a:pt x="7" y="0"/>
                  </a:cubicBezTo>
                  <a:cubicBezTo>
                    <a:pt x="7" y="0"/>
                    <a:pt x="7" y="0"/>
                    <a:pt x="7" y="0"/>
                  </a:cubicBezTo>
                  <a:cubicBezTo>
                    <a:pt x="7" y="0"/>
                    <a:pt x="7" y="0"/>
                    <a:pt x="6" y="0"/>
                  </a:cubicBezTo>
                  <a:cubicBezTo>
                    <a:pt x="6" y="0"/>
                    <a:pt x="6" y="0"/>
                    <a:pt x="6" y="0"/>
                  </a:cubicBezTo>
                  <a:cubicBezTo>
                    <a:pt x="6" y="0"/>
                    <a:pt x="5" y="1"/>
                    <a:pt x="5" y="1"/>
                  </a:cubicBezTo>
                  <a:cubicBezTo>
                    <a:pt x="5" y="1"/>
                    <a:pt x="5" y="1"/>
                    <a:pt x="5" y="1"/>
                  </a:cubicBezTo>
                  <a:cubicBezTo>
                    <a:pt x="5" y="1"/>
                    <a:pt x="5" y="1"/>
                    <a:pt x="5" y="1"/>
                  </a:cubicBezTo>
                  <a:cubicBezTo>
                    <a:pt x="5" y="1"/>
                    <a:pt x="5" y="1"/>
                    <a:pt x="5" y="0"/>
                  </a:cubicBezTo>
                  <a:cubicBezTo>
                    <a:pt x="5" y="0"/>
                    <a:pt x="5" y="1"/>
                    <a:pt x="5" y="1"/>
                  </a:cubicBezTo>
                  <a:cubicBezTo>
                    <a:pt x="5" y="1"/>
                    <a:pt x="5" y="1"/>
                    <a:pt x="4" y="1"/>
                  </a:cubicBezTo>
                  <a:cubicBezTo>
                    <a:pt x="4" y="1"/>
                    <a:pt x="5" y="1"/>
                    <a:pt x="5" y="1"/>
                  </a:cubicBezTo>
                  <a:cubicBezTo>
                    <a:pt x="4" y="1"/>
                    <a:pt x="4" y="1"/>
                    <a:pt x="4" y="1"/>
                  </a:cubicBezTo>
                  <a:cubicBezTo>
                    <a:pt x="4" y="1"/>
                    <a:pt x="3" y="1"/>
                    <a:pt x="3" y="1"/>
                  </a:cubicBezTo>
                  <a:cubicBezTo>
                    <a:pt x="3" y="2"/>
                    <a:pt x="3" y="2"/>
                    <a:pt x="3" y="2"/>
                  </a:cubicBezTo>
                  <a:cubicBezTo>
                    <a:pt x="4" y="2"/>
                    <a:pt x="4" y="2"/>
                    <a:pt x="4" y="2"/>
                  </a:cubicBezTo>
                  <a:cubicBezTo>
                    <a:pt x="3" y="2"/>
                    <a:pt x="3" y="2"/>
                    <a:pt x="3" y="2"/>
                  </a:cubicBezTo>
                  <a:cubicBezTo>
                    <a:pt x="3" y="2"/>
                    <a:pt x="3" y="2"/>
                    <a:pt x="3" y="2"/>
                  </a:cubicBezTo>
                  <a:cubicBezTo>
                    <a:pt x="3" y="3"/>
                    <a:pt x="3" y="3"/>
                    <a:pt x="3" y="3"/>
                  </a:cubicBezTo>
                  <a:cubicBezTo>
                    <a:pt x="3" y="3"/>
                    <a:pt x="3" y="3"/>
                    <a:pt x="3" y="3"/>
                  </a:cubicBezTo>
                  <a:cubicBezTo>
                    <a:pt x="2" y="3"/>
                    <a:pt x="2" y="3"/>
                    <a:pt x="2" y="3"/>
                  </a:cubicBezTo>
                  <a:cubicBezTo>
                    <a:pt x="2" y="3"/>
                    <a:pt x="2" y="3"/>
                    <a:pt x="2" y="3"/>
                  </a:cubicBezTo>
                  <a:cubicBezTo>
                    <a:pt x="2" y="4"/>
                    <a:pt x="2" y="4"/>
                    <a:pt x="2" y="4"/>
                  </a:cubicBezTo>
                  <a:cubicBezTo>
                    <a:pt x="2" y="4"/>
                    <a:pt x="2" y="4"/>
                    <a:pt x="2" y="4"/>
                  </a:cubicBezTo>
                  <a:cubicBezTo>
                    <a:pt x="1" y="4"/>
                    <a:pt x="1" y="4"/>
                    <a:pt x="1" y="4"/>
                  </a:cubicBezTo>
                  <a:cubicBezTo>
                    <a:pt x="1" y="4"/>
                    <a:pt x="1" y="4"/>
                    <a:pt x="1" y="4"/>
                  </a:cubicBezTo>
                  <a:cubicBezTo>
                    <a:pt x="1" y="5"/>
                    <a:pt x="0" y="5"/>
                    <a:pt x="0" y="6"/>
                  </a:cubicBezTo>
                  <a:cubicBezTo>
                    <a:pt x="0" y="6"/>
                    <a:pt x="1" y="6"/>
                    <a:pt x="1" y="6"/>
                  </a:cubicBezTo>
                  <a:cubicBezTo>
                    <a:pt x="1" y="5"/>
                    <a:pt x="1" y="5"/>
                    <a:pt x="1" y="4"/>
                  </a:cubicBezTo>
                  <a:cubicBezTo>
                    <a:pt x="1" y="4"/>
                    <a:pt x="1" y="4"/>
                    <a:pt x="1" y="4"/>
                  </a:cubicBezTo>
                  <a:cubicBezTo>
                    <a:pt x="1" y="4"/>
                    <a:pt x="1" y="4"/>
                    <a:pt x="2" y="4"/>
                  </a:cubicBezTo>
                  <a:cubicBezTo>
                    <a:pt x="2" y="5"/>
                    <a:pt x="2" y="4"/>
                    <a:pt x="2" y="4"/>
                  </a:cubicBezTo>
                  <a:cubicBezTo>
                    <a:pt x="2" y="3"/>
                    <a:pt x="2" y="3"/>
                    <a:pt x="2" y="3"/>
                  </a:cubicBezTo>
                  <a:cubicBezTo>
                    <a:pt x="2" y="3"/>
                    <a:pt x="2" y="3"/>
                    <a:pt x="2" y="3"/>
                  </a:cubicBezTo>
                  <a:cubicBezTo>
                    <a:pt x="3" y="3"/>
                    <a:pt x="3" y="3"/>
                    <a:pt x="3" y="3"/>
                  </a:cubicBezTo>
                  <a:cubicBezTo>
                    <a:pt x="3" y="3"/>
                    <a:pt x="3" y="3"/>
                    <a:pt x="3" y="3"/>
                  </a:cubicBezTo>
                  <a:cubicBezTo>
                    <a:pt x="3" y="2"/>
                    <a:pt x="3" y="2"/>
                    <a:pt x="3" y="2"/>
                  </a:cubicBezTo>
                  <a:cubicBezTo>
                    <a:pt x="3" y="2"/>
                    <a:pt x="3" y="2"/>
                    <a:pt x="3" y="2"/>
                  </a:cubicBezTo>
                  <a:cubicBezTo>
                    <a:pt x="3" y="2"/>
                    <a:pt x="3" y="2"/>
                    <a:pt x="4" y="2"/>
                  </a:cubicBezTo>
                  <a:cubicBezTo>
                    <a:pt x="4" y="2"/>
                    <a:pt x="4" y="2"/>
                    <a:pt x="4" y="2"/>
                  </a:cubicBezTo>
                  <a:cubicBezTo>
                    <a:pt x="4" y="1"/>
                    <a:pt x="4" y="1"/>
                    <a:pt x="4" y="1"/>
                  </a:cubicBezTo>
                  <a:cubicBezTo>
                    <a:pt x="4" y="1"/>
                    <a:pt x="4" y="1"/>
                    <a:pt x="4" y="1"/>
                  </a:cubicBezTo>
                  <a:cubicBezTo>
                    <a:pt x="4" y="1"/>
                    <a:pt x="4" y="1"/>
                    <a:pt x="4" y="1"/>
                  </a:cubicBezTo>
                  <a:cubicBezTo>
                    <a:pt x="5" y="1"/>
                    <a:pt x="5" y="1"/>
                    <a:pt x="5" y="1"/>
                  </a:cubicBezTo>
                  <a:cubicBezTo>
                    <a:pt x="5" y="1"/>
                    <a:pt x="5" y="1"/>
                    <a:pt x="5" y="1"/>
                  </a:cubicBezTo>
                  <a:cubicBezTo>
                    <a:pt x="5" y="1"/>
                    <a:pt x="5" y="1"/>
                    <a:pt x="5" y="1"/>
                  </a:cubicBezTo>
                  <a:cubicBezTo>
                    <a:pt x="5" y="1"/>
                    <a:pt x="5" y="1"/>
                    <a:pt x="5" y="1"/>
                  </a:cubicBezTo>
                  <a:cubicBezTo>
                    <a:pt x="5" y="1"/>
                    <a:pt x="6" y="1"/>
                    <a:pt x="6" y="1"/>
                  </a:cubicBezTo>
                  <a:cubicBezTo>
                    <a:pt x="6" y="1"/>
                    <a:pt x="6" y="0"/>
                    <a:pt x="7" y="0"/>
                  </a:cubicBezTo>
                  <a:cubicBezTo>
                    <a:pt x="7" y="0"/>
                    <a:pt x="7" y="0"/>
                    <a:pt x="6" y="0"/>
                  </a:cubicBezTo>
                  <a:cubicBezTo>
                    <a:pt x="6" y="1"/>
                    <a:pt x="5" y="2"/>
                    <a:pt x="4" y="3"/>
                  </a:cubicBezTo>
                  <a:cubicBezTo>
                    <a:pt x="3" y="4"/>
                    <a:pt x="2" y="5"/>
                    <a:pt x="1" y="6"/>
                  </a:cubicBezTo>
                  <a:cubicBezTo>
                    <a:pt x="0" y="6"/>
                    <a:pt x="0" y="6"/>
                    <a:pt x="0" y="6"/>
                  </a:cubicBezTo>
                  <a:cubicBezTo>
                    <a:pt x="0" y="6"/>
                    <a:pt x="0" y="6"/>
                    <a:pt x="1" y="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31" name="Freeform 700"/>
            <p:cNvSpPr>
              <a:spLocks/>
            </p:cNvSpPr>
            <p:nvPr/>
          </p:nvSpPr>
          <p:spPr bwMode="auto">
            <a:xfrm>
              <a:off x="3697288" y="6578600"/>
              <a:ext cx="26988" cy="31750"/>
            </a:xfrm>
            <a:custGeom>
              <a:avLst/>
              <a:gdLst>
                <a:gd name="T0" fmla="*/ 0 w 17"/>
                <a:gd name="T1" fmla="*/ 20 h 20"/>
                <a:gd name="T2" fmla="*/ 17 w 17"/>
                <a:gd name="T3" fmla="*/ 0 h 20"/>
                <a:gd name="T4" fmla="*/ 14 w 17"/>
                <a:gd name="T5" fmla="*/ 0 h 20"/>
                <a:gd name="T6" fmla="*/ 14 w 17"/>
                <a:gd name="T7" fmla="*/ 3 h 20"/>
                <a:gd name="T8" fmla="*/ 11 w 17"/>
                <a:gd name="T9" fmla="*/ 3 h 20"/>
                <a:gd name="T10" fmla="*/ 11 w 17"/>
                <a:gd name="T11" fmla="*/ 6 h 20"/>
                <a:gd name="T12" fmla="*/ 8 w 17"/>
                <a:gd name="T13" fmla="*/ 6 h 20"/>
                <a:gd name="T14" fmla="*/ 8 w 17"/>
                <a:gd name="T15" fmla="*/ 8 h 20"/>
                <a:gd name="T16" fmla="*/ 5 w 17"/>
                <a:gd name="T17" fmla="*/ 8 h 20"/>
                <a:gd name="T18" fmla="*/ 5 w 17"/>
                <a:gd name="T19" fmla="*/ 11 h 20"/>
                <a:gd name="T20" fmla="*/ 2 w 17"/>
                <a:gd name="T21" fmla="*/ 11 h 20"/>
                <a:gd name="T22" fmla="*/ 2 w 17"/>
                <a:gd name="T23" fmla="*/ 14 h 20"/>
                <a:gd name="T24" fmla="*/ 0 w 17"/>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0">
                  <a:moveTo>
                    <a:pt x="0" y="20"/>
                  </a:moveTo>
                  <a:lnTo>
                    <a:pt x="17" y="0"/>
                  </a:lnTo>
                  <a:lnTo>
                    <a:pt x="14" y="0"/>
                  </a:lnTo>
                  <a:lnTo>
                    <a:pt x="14" y="3"/>
                  </a:lnTo>
                  <a:lnTo>
                    <a:pt x="11" y="3"/>
                  </a:lnTo>
                  <a:lnTo>
                    <a:pt x="11" y="6"/>
                  </a:lnTo>
                  <a:lnTo>
                    <a:pt x="8" y="6"/>
                  </a:lnTo>
                  <a:lnTo>
                    <a:pt x="8" y="8"/>
                  </a:lnTo>
                  <a:lnTo>
                    <a:pt x="5" y="8"/>
                  </a:lnTo>
                  <a:lnTo>
                    <a:pt x="5" y="11"/>
                  </a:lnTo>
                  <a:lnTo>
                    <a:pt x="2" y="11"/>
                  </a:lnTo>
                  <a:lnTo>
                    <a:pt x="2" y="14"/>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32" name="Freeform 701"/>
            <p:cNvSpPr>
              <a:spLocks/>
            </p:cNvSpPr>
            <p:nvPr/>
          </p:nvSpPr>
          <p:spPr bwMode="auto">
            <a:xfrm>
              <a:off x="3697288" y="6578600"/>
              <a:ext cx="31750" cy="31750"/>
            </a:xfrm>
            <a:custGeom>
              <a:avLst/>
              <a:gdLst>
                <a:gd name="T0" fmla="*/ 0 w 7"/>
                <a:gd name="T1" fmla="*/ 7 h 7"/>
                <a:gd name="T2" fmla="*/ 2 w 7"/>
                <a:gd name="T3" fmla="*/ 4 h 7"/>
                <a:gd name="T4" fmla="*/ 6 w 7"/>
                <a:gd name="T5" fmla="*/ 1 h 7"/>
                <a:gd name="T6" fmla="*/ 7 w 7"/>
                <a:gd name="T7" fmla="*/ 0 h 7"/>
                <a:gd name="T8" fmla="*/ 6 w 7"/>
                <a:gd name="T9" fmla="*/ 0 h 7"/>
                <a:gd name="T10" fmla="*/ 5 w 7"/>
                <a:gd name="T11" fmla="*/ 0 h 7"/>
                <a:gd name="T12" fmla="*/ 5 w 7"/>
                <a:gd name="T13" fmla="*/ 0 h 7"/>
                <a:gd name="T14" fmla="*/ 5 w 7"/>
                <a:gd name="T15" fmla="*/ 1 h 7"/>
                <a:gd name="T16" fmla="*/ 5 w 7"/>
                <a:gd name="T17" fmla="*/ 1 h 7"/>
                <a:gd name="T18" fmla="*/ 4 w 7"/>
                <a:gd name="T19" fmla="*/ 1 h 7"/>
                <a:gd name="T20" fmla="*/ 4 w 7"/>
                <a:gd name="T21" fmla="*/ 1 h 7"/>
                <a:gd name="T22" fmla="*/ 4 w 7"/>
                <a:gd name="T23" fmla="*/ 2 h 7"/>
                <a:gd name="T24" fmla="*/ 4 w 7"/>
                <a:gd name="T25" fmla="*/ 2 h 7"/>
                <a:gd name="T26" fmla="*/ 3 w 7"/>
                <a:gd name="T27" fmla="*/ 2 h 7"/>
                <a:gd name="T28" fmla="*/ 3 w 7"/>
                <a:gd name="T29" fmla="*/ 2 h 7"/>
                <a:gd name="T30" fmla="*/ 3 w 7"/>
                <a:gd name="T31" fmla="*/ 3 h 7"/>
                <a:gd name="T32" fmla="*/ 3 w 7"/>
                <a:gd name="T33" fmla="*/ 3 h 7"/>
                <a:gd name="T34" fmla="*/ 2 w 7"/>
                <a:gd name="T35" fmla="*/ 3 h 7"/>
                <a:gd name="T36" fmla="*/ 2 w 7"/>
                <a:gd name="T37" fmla="*/ 3 h 7"/>
                <a:gd name="T38" fmla="*/ 2 w 7"/>
                <a:gd name="T39" fmla="*/ 4 h 7"/>
                <a:gd name="T40" fmla="*/ 2 w 7"/>
                <a:gd name="T41" fmla="*/ 4 h 7"/>
                <a:gd name="T42" fmla="*/ 1 w 7"/>
                <a:gd name="T43" fmla="*/ 4 h 7"/>
                <a:gd name="T44" fmla="*/ 1 w 7"/>
                <a:gd name="T45" fmla="*/ 4 h 7"/>
                <a:gd name="T46" fmla="*/ 1 w 7"/>
                <a:gd name="T47" fmla="*/ 5 h 7"/>
                <a:gd name="T48" fmla="*/ 1 w 7"/>
                <a:gd name="T49" fmla="*/ 5 h 7"/>
                <a:gd name="T50" fmla="*/ 1 w 7"/>
                <a:gd name="T51" fmla="*/ 5 h 7"/>
                <a:gd name="T52" fmla="*/ 1 w 7"/>
                <a:gd name="T53" fmla="*/ 5 h 7"/>
                <a:gd name="T54" fmla="*/ 0 w 7"/>
                <a:gd name="T55" fmla="*/ 7 h 7"/>
                <a:gd name="T56" fmla="*/ 0 w 7"/>
                <a:gd name="T57" fmla="*/ 7 h 7"/>
                <a:gd name="T58" fmla="*/ 1 w 7"/>
                <a:gd name="T59" fmla="*/ 5 h 7"/>
                <a:gd name="T60" fmla="*/ 1 w 7"/>
                <a:gd name="T61" fmla="*/ 5 h 7"/>
                <a:gd name="T62" fmla="*/ 1 w 7"/>
                <a:gd name="T63" fmla="*/ 5 h 7"/>
                <a:gd name="T64" fmla="*/ 1 w 7"/>
                <a:gd name="T65" fmla="*/ 4 h 7"/>
                <a:gd name="T66" fmla="*/ 1 w 7"/>
                <a:gd name="T67" fmla="*/ 4 h 7"/>
                <a:gd name="T68" fmla="*/ 2 w 7"/>
                <a:gd name="T69" fmla="*/ 4 h 7"/>
                <a:gd name="T70" fmla="*/ 2 w 7"/>
                <a:gd name="T71" fmla="*/ 4 h 7"/>
                <a:gd name="T72" fmla="*/ 2 w 7"/>
                <a:gd name="T73" fmla="*/ 3 h 7"/>
                <a:gd name="T74" fmla="*/ 2 w 7"/>
                <a:gd name="T75" fmla="*/ 3 h 7"/>
                <a:gd name="T76" fmla="*/ 3 w 7"/>
                <a:gd name="T77" fmla="*/ 3 h 7"/>
                <a:gd name="T78" fmla="*/ 3 w 7"/>
                <a:gd name="T79" fmla="*/ 3 h 7"/>
                <a:gd name="T80" fmla="*/ 3 w 7"/>
                <a:gd name="T81" fmla="*/ 2 h 7"/>
                <a:gd name="T82" fmla="*/ 3 w 7"/>
                <a:gd name="T83" fmla="*/ 2 h 7"/>
                <a:gd name="T84" fmla="*/ 4 w 7"/>
                <a:gd name="T85" fmla="*/ 2 h 7"/>
                <a:gd name="T86" fmla="*/ 4 w 7"/>
                <a:gd name="T87" fmla="*/ 2 h 7"/>
                <a:gd name="T88" fmla="*/ 4 w 7"/>
                <a:gd name="T89" fmla="*/ 1 h 7"/>
                <a:gd name="T90" fmla="*/ 4 w 7"/>
                <a:gd name="T91" fmla="*/ 1 h 7"/>
                <a:gd name="T92" fmla="*/ 5 w 7"/>
                <a:gd name="T93" fmla="*/ 1 h 7"/>
                <a:gd name="T94" fmla="*/ 5 w 7"/>
                <a:gd name="T95" fmla="*/ 1 h 7"/>
                <a:gd name="T96" fmla="*/ 5 w 7"/>
                <a:gd name="T97" fmla="*/ 0 h 7"/>
                <a:gd name="T98" fmla="*/ 5 w 7"/>
                <a:gd name="T99" fmla="*/ 0 h 7"/>
                <a:gd name="T100" fmla="*/ 7 w 7"/>
                <a:gd name="T101" fmla="*/ 0 h 7"/>
                <a:gd name="T102" fmla="*/ 6 w 7"/>
                <a:gd name="T103" fmla="*/ 0 h 7"/>
                <a:gd name="T104" fmla="*/ 4 w 7"/>
                <a:gd name="T105" fmla="*/ 2 h 7"/>
                <a:gd name="T106" fmla="*/ 0 w 7"/>
                <a:gd name="T107" fmla="*/ 6 h 7"/>
                <a:gd name="T108" fmla="*/ 0 w 7"/>
                <a:gd name="T109" fmla="*/ 7 h 7"/>
                <a:gd name="T110" fmla="*/ 0 w 7"/>
                <a:gd name="T11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 h="7">
                  <a:moveTo>
                    <a:pt x="0" y="7"/>
                  </a:moveTo>
                  <a:cubicBezTo>
                    <a:pt x="1" y="6"/>
                    <a:pt x="2" y="5"/>
                    <a:pt x="2" y="4"/>
                  </a:cubicBezTo>
                  <a:cubicBezTo>
                    <a:pt x="4" y="3"/>
                    <a:pt x="5" y="2"/>
                    <a:pt x="6" y="1"/>
                  </a:cubicBezTo>
                  <a:cubicBezTo>
                    <a:pt x="6" y="0"/>
                    <a:pt x="6" y="0"/>
                    <a:pt x="7" y="0"/>
                  </a:cubicBezTo>
                  <a:cubicBezTo>
                    <a:pt x="7" y="0"/>
                    <a:pt x="7" y="0"/>
                    <a:pt x="6" y="0"/>
                  </a:cubicBezTo>
                  <a:cubicBezTo>
                    <a:pt x="6" y="0"/>
                    <a:pt x="5" y="0"/>
                    <a:pt x="5" y="0"/>
                  </a:cubicBezTo>
                  <a:cubicBezTo>
                    <a:pt x="5" y="0"/>
                    <a:pt x="5" y="0"/>
                    <a:pt x="5" y="0"/>
                  </a:cubicBezTo>
                  <a:cubicBezTo>
                    <a:pt x="5" y="1"/>
                    <a:pt x="5" y="1"/>
                    <a:pt x="5" y="1"/>
                  </a:cubicBezTo>
                  <a:cubicBezTo>
                    <a:pt x="5" y="1"/>
                    <a:pt x="5" y="1"/>
                    <a:pt x="5" y="1"/>
                  </a:cubicBezTo>
                  <a:cubicBezTo>
                    <a:pt x="5" y="1"/>
                    <a:pt x="4" y="1"/>
                    <a:pt x="4" y="1"/>
                  </a:cubicBezTo>
                  <a:cubicBezTo>
                    <a:pt x="4" y="1"/>
                    <a:pt x="4" y="1"/>
                    <a:pt x="4" y="1"/>
                  </a:cubicBezTo>
                  <a:cubicBezTo>
                    <a:pt x="4" y="2"/>
                    <a:pt x="4" y="2"/>
                    <a:pt x="4" y="2"/>
                  </a:cubicBezTo>
                  <a:cubicBezTo>
                    <a:pt x="4" y="2"/>
                    <a:pt x="4" y="2"/>
                    <a:pt x="4" y="2"/>
                  </a:cubicBezTo>
                  <a:cubicBezTo>
                    <a:pt x="3" y="2"/>
                    <a:pt x="3" y="2"/>
                    <a:pt x="3" y="2"/>
                  </a:cubicBezTo>
                  <a:cubicBezTo>
                    <a:pt x="3" y="2"/>
                    <a:pt x="3" y="2"/>
                    <a:pt x="3" y="2"/>
                  </a:cubicBezTo>
                  <a:cubicBezTo>
                    <a:pt x="3" y="3"/>
                    <a:pt x="3" y="3"/>
                    <a:pt x="3" y="3"/>
                  </a:cubicBezTo>
                  <a:cubicBezTo>
                    <a:pt x="3" y="3"/>
                    <a:pt x="3" y="3"/>
                    <a:pt x="3" y="3"/>
                  </a:cubicBezTo>
                  <a:cubicBezTo>
                    <a:pt x="3" y="3"/>
                    <a:pt x="2" y="3"/>
                    <a:pt x="2" y="3"/>
                  </a:cubicBezTo>
                  <a:cubicBezTo>
                    <a:pt x="2" y="3"/>
                    <a:pt x="2" y="3"/>
                    <a:pt x="2" y="3"/>
                  </a:cubicBezTo>
                  <a:cubicBezTo>
                    <a:pt x="2" y="4"/>
                    <a:pt x="2" y="4"/>
                    <a:pt x="2" y="4"/>
                  </a:cubicBezTo>
                  <a:cubicBezTo>
                    <a:pt x="2" y="4"/>
                    <a:pt x="2" y="4"/>
                    <a:pt x="2" y="4"/>
                  </a:cubicBezTo>
                  <a:cubicBezTo>
                    <a:pt x="2" y="4"/>
                    <a:pt x="1" y="4"/>
                    <a:pt x="1" y="4"/>
                  </a:cubicBezTo>
                  <a:cubicBezTo>
                    <a:pt x="1" y="4"/>
                    <a:pt x="1" y="4"/>
                    <a:pt x="1" y="4"/>
                  </a:cubicBezTo>
                  <a:cubicBezTo>
                    <a:pt x="1" y="5"/>
                    <a:pt x="1" y="5"/>
                    <a:pt x="1" y="5"/>
                  </a:cubicBezTo>
                  <a:cubicBezTo>
                    <a:pt x="1" y="5"/>
                    <a:pt x="1" y="5"/>
                    <a:pt x="1" y="5"/>
                  </a:cubicBezTo>
                  <a:cubicBezTo>
                    <a:pt x="1" y="5"/>
                    <a:pt x="1" y="5"/>
                    <a:pt x="1" y="5"/>
                  </a:cubicBezTo>
                  <a:cubicBezTo>
                    <a:pt x="1" y="5"/>
                    <a:pt x="1" y="5"/>
                    <a:pt x="1" y="5"/>
                  </a:cubicBezTo>
                  <a:cubicBezTo>
                    <a:pt x="0" y="6"/>
                    <a:pt x="0" y="6"/>
                    <a:pt x="0" y="7"/>
                  </a:cubicBezTo>
                  <a:cubicBezTo>
                    <a:pt x="0" y="7"/>
                    <a:pt x="0" y="7"/>
                    <a:pt x="0" y="7"/>
                  </a:cubicBezTo>
                  <a:cubicBezTo>
                    <a:pt x="0" y="7"/>
                    <a:pt x="1" y="6"/>
                    <a:pt x="1" y="5"/>
                  </a:cubicBezTo>
                  <a:cubicBezTo>
                    <a:pt x="1" y="5"/>
                    <a:pt x="1" y="5"/>
                    <a:pt x="1" y="5"/>
                  </a:cubicBezTo>
                  <a:cubicBezTo>
                    <a:pt x="1" y="5"/>
                    <a:pt x="1" y="5"/>
                    <a:pt x="1" y="5"/>
                  </a:cubicBezTo>
                  <a:cubicBezTo>
                    <a:pt x="1" y="4"/>
                    <a:pt x="1" y="4"/>
                    <a:pt x="1" y="4"/>
                  </a:cubicBezTo>
                  <a:cubicBezTo>
                    <a:pt x="1" y="4"/>
                    <a:pt x="1" y="4"/>
                    <a:pt x="1" y="4"/>
                  </a:cubicBezTo>
                  <a:cubicBezTo>
                    <a:pt x="1" y="4"/>
                    <a:pt x="1" y="4"/>
                    <a:pt x="2" y="4"/>
                  </a:cubicBezTo>
                  <a:cubicBezTo>
                    <a:pt x="2" y="4"/>
                    <a:pt x="2" y="4"/>
                    <a:pt x="2" y="4"/>
                  </a:cubicBezTo>
                  <a:cubicBezTo>
                    <a:pt x="2" y="3"/>
                    <a:pt x="2" y="3"/>
                    <a:pt x="2" y="3"/>
                  </a:cubicBezTo>
                  <a:cubicBezTo>
                    <a:pt x="2" y="3"/>
                    <a:pt x="2" y="3"/>
                    <a:pt x="2" y="3"/>
                  </a:cubicBezTo>
                  <a:cubicBezTo>
                    <a:pt x="2" y="3"/>
                    <a:pt x="3" y="3"/>
                    <a:pt x="3" y="3"/>
                  </a:cubicBezTo>
                  <a:cubicBezTo>
                    <a:pt x="3" y="3"/>
                    <a:pt x="3" y="3"/>
                    <a:pt x="3" y="3"/>
                  </a:cubicBezTo>
                  <a:cubicBezTo>
                    <a:pt x="3" y="3"/>
                    <a:pt x="3" y="3"/>
                    <a:pt x="3" y="2"/>
                  </a:cubicBezTo>
                  <a:cubicBezTo>
                    <a:pt x="3" y="2"/>
                    <a:pt x="3" y="2"/>
                    <a:pt x="3" y="2"/>
                  </a:cubicBezTo>
                  <a:cubicBezTo>
                    <a:pt x="4" y="2"/>
                    <a:pt x="4" y="2"/>
                    <a:pt x="4" y="2"/>
                  </a:cubicBezTo>
                  <a:cubicBezTo>
                    <a:pt x="4" y="2"/>
                    <a:pt x="4" y="2"/>
                    <a:pt x="4" y="2"/>
                  </a:cubicBezTo>
                  <a:cubicBezTo>
                    <a:pt x="4" y="1"/>
                    <a:pt x="4" y="1"/>
                    <a:pt x="4" y="1"/>
                  </a:cubicBezTo>
                  <a:cubicBezTo>
                    <a:pt x="4" y="1"/>
                    <a:pt x="4" y="1"/>
                    <a:pt x="4" y="1"/>
                  </a:cubicBezTo>
                  <a:cubicBezTo>
                    <a:pt x="4" y="1"/>
                    <a:pt x="5" y="1"/>
                    <a:pt x="5" y="1"/>
                  </a:cubicBezTo>
                  <a:cubicBezTo>
                    <a:pt x="5" y="1"/>
                    <a:pt x="5" y="1"/>
                    <a:pt x="5" y="1"/>
                  </a:cubicBezTo>
                  <a:cubicBezTo>
                    <a:pt x="5" y="1"/>
                    <a:pt x="5" y="1"/>
                    <a:pt x="5" y="0"/>
                  </a:cubicBezTo>
                  <a:cubicBezTo>
                    <a:pt x="5" y="0"/>
                    <a:pt x="5" y="0"/>
                    <a:pt x="5" y="0"/>
                  </a:cubicBezTo>
                  <a:cubicBezTo>
                    <a:pt x="5" y="0"/>
                    <a:pt x="6" y="0"/>
                    <a:pt x="7" y="0"/>
                  </a:cubicBezTo>
                  <a:cubicBezTo>
                    <a:pt x="6" y="0"/>
                    <a:pt x="6" y="0"/>
                    <a:pt x="6" y="0"/>
                  </a:cubicBezTo>
                  <a:cubicBezTo>
                    <a:pt x="6" y="1"/>
                    <a:pt x="5" y="1"/>
                    <a:pt x="4" y="2"/>
                  </a:cubicBezTo>
                  <a:cubicBezTo>
                    <a:pt x="3" y="4"/>
                    <a:pt x="2" y="5"/>
                    <a:pt x="0" y="6"/>
                  </a:cubicBezTo>
                  <a:cubicBezTo>
                    <a:pt x="0" y="6"/>
                    <a:pt x="0" y="7"/>
                    <a:pt x="0" y="7"/>
                  </a:cubicBezTo>
                  <a:cubicBezTo>
                    <a:pt x="0" y="7"/>
                    <a:pt x="0" y="7"/>
                    <a:pt x="0" y="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33" name="Freeform 702"/>
            <p:cNvSpPr>
              <a:spLocks/>
            </p:cNvSpPr>
            <p:nvPr/>
          </p:nvSpPr>
          <p:spPr bwMode="auto">
            <a:xfrm>
              <a:off x="3635375" y="6513513"/>
              <a:ext cx="14288" cy="7938"/>
            </a:xfrm>
            <a:custGeom>
              <a:avLst/>
              <a:gdLst>
                <a:gd name="T0" fmla="*/ 3 w 9"/>
                <a:gd name="T1" fmla="*/ 3 h 5"/>
                <a:gd name="T2" fmla="*/ 3 w 9"/>
                <a:gd name="T3" fmla="*/ 5 h 5"/>
                <a:gd name="T4" fmla="*/ 3 w 9"/>
                <a:gd name="T5" fmla="*/ 5 h 5"/>
                <a:gd name="T6" fmla="*/ 6 w 9"/>
                <a:gd name="T7" fmla="*/ 5 h 5"/>
                <a:gd name="T8" fmla="*/ 9 w 9"/>
                <a:gd name="T9" fmla="*/ 5 h 5"/>
                <a:gd name="T10" fmla="*/ 9 w 9"/>
                <a:gd name="T11" fmla="*/ 3 h 5"/>
                <a:gd name="T12" fmla="*/ 6 w 9"/>
                <a:gd name="T13" fmla="*/ 3 h 5"/>
                <a:gd name="T14" fmla="*/ 3 w 9"/>
                <a:gd name="T15" fmla="*/ 0 h 5"/>
                <a:gd name="T16" fmla="*/ 3 w 9"/>
                <a:gd name="T17" fmla="*/ 0 h 5"/>
                <a:gd name="T18" fmla="*/ 3 w 9"/>
                <a:gd name="T19" fmla="*/ 0 h 5"/>
                <a:gd name="T20" fmla="*/ 3 w 9"/>
                <a:gd name="T21" fmla="*/ 0 h 5"/>
                <a:gd name="T22" fmla="*/ 3 w 9"/>
                <a:gd name="T23" fmla="*/ 0 h 5"/>
                <a:gd name="T24" fmla="*/ 0 w 9"/>
                <a:gd name="T25" fmla="*/ 0 h 5"/>
                <a:gd name="T26" fmla="*/ 0 w 9"/>
                <a:gd name="T27" fmla="*/ 0 h 5"/>
                <a:gd name="T28" fmla="*/ 3 w 9"/>
                <a:gd name="T2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5">
                  <a:moveTo>
                    <a:pt x="3" y="3"/>
                  </a:moveTo>
                  <a:lnTo>
                    <a:pt x="3" y="5"/>
                  </a:lnTo>
                  <a:lnTo>
                    <a:pt x="3" y="5"/>
                  </a:lnTo>
                  <a:lnTo>
                    <a:pt x="6" y="5"/>
                  </a:lnTo>
                  <a:lnTo>
                    <a:pt x="9" y="5"/>
                  </a:lnTo>
                  <a:lnTo>
                    <a:pt x="9" y="3"/>
                  </a:lnTo>
                  <a:lnTo>
                    <a:pt x="6" y="3"/>
                  </a:lnTo>
                  <a:lnTo>
                    <a:pt x="3" y="0"/>
                  </a:lnTo>
                  <a:lnTo>
                    <a:pt x="3" y="0"/>
                  </a:lnTo>
                  <a:lnTo>
                    <a:pt x="3" y="0"/>
                  </a:lnTo>
                  <a:lnTo>
                    <a:pt x="3" y="0"/>
                  </a:lnTo>
                  <a:lnTo>
                    <a:pt x="3" y="0"/>
                  </a:lnTo>
                  <a:lnTo>
                    <a:pt x="0" y="0"/>
                  </a:lnTo>
                  <a:lnTo>
                    <a:pt x="0" y="0"/>
                  </a:lnTo>
                  <a:lnTo>
                    <a:pt x="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34" name="Freeform 703"/>
            <p:cNvSpPr>
              <a:spLocks/>
            </p:cNvSpPr>
            <p:nvPr/>
          </p:nvSpPr>
          <p:spPr bwMode="auto">
            <a:xfrm>
              <a:off x="3635375" y="6508750"/>
              <a:ext cx="14288" cy="12700"/>
            </a:xfrm>
            <a:custGeom>
              <a:avLst/>
              <a:gdLst>
                <a:gd name="T0" fmla="*/ 0 w 3"/>
                <a:gd name="T1" fmla="*/ 2 h 3"/>
                <a:gd name="T2" fmla="*/ 1 w 3"/>
                <a:gd name="T3" fmla="*/ 3 h 3"/>
                <a:gd name="T4" fmla="*/ 1 w 3"/>
                <a:gd name="T5" fmla="*/ 3 h 3"/>
                <a:gd name="T6" fmla="*/ 1 w 3"/>
                <a:gd name="T7" fmla="*/ 3 h 3"/>
                <a:gd name="T8" fmla="*/ 1 w 3"/>
                <a:gd name="T9" fmla="*/ 3 h 3"/>
                <a:gd name="T10" fmla="*/ 2 w 3"/>
                <a:gd name="T11" fmla="*/ 3 h 3"/>
                <a:gd name="T12" fmla="*/ 2 w 3"/>
                <a:gd name="T13" fmla="*/ 3 h 3"/>
                <a:gd name="T14" fmla="*/ 2 w 3"/>
                <a:gd name="T15" fmla="*/ 3 h 3"/>
                <a:gd name="T16" fmla="*/ 3 w 3"/>
                <a:gd name="T17" fmla="*/ 3 h 3"/>
                <a:gd name="T18" fmla="*/ 3 w 3"/>
                <a:gd name="T19" fmla="*/ 2 h 3"/>
                <a:gd name="T20" fmla="*/ 3 w 3"/>
                <a:gd name="T21" fmla="*/ 2 h 3"/>
                <a:gd name="T22" fmla="*/ 2 w 3"/>
                <a:gd name="T23" fmla="*/ 2 h 3"/>
                <a:gd name="T24" fmla="*/ 2 w 3"/>
                <a:gd name="T25" fmla="*/ 2 h 3"/>
                <a:gd name="T26" fmla="*/ 1 w 3"/>
                <a:gd name="T27" fmla="*/ 1 h 3"/>
                <a:gd name="T28" fmla="*/ 1 w 3"/>
                <a:gd name="T29" fmla="*/ 2 h 3"/>
                <a:gd name="T30" fmla="*/ 1 w 3"/>
                <a:gd name="T31" fmla="*/ 1 h 3"/>
                <a:gd name="T32" fmla="*/ 1 w 3"/>
                <a:gd name="T33" fmla="*/ 1 h 3"/>
                <a:gd name="T34" fmla="*/ 1 w 3"/>
                <a:gd name="T35" fmla="*/ 1 h 3"/>
                <a:gd name="T36" fmla="*/ 1 w 3"/>
                <a:gd name="T37" fmla="*/ 0 h 3"/>
                <a:gd name="T38" fmla="*/ 1 w 3"/>
                <a:gd name="T39" fmla="*/ 0 h 3"/>
                <a:gd name="T40" fmla="*/ 1 w 3"/>
                <a:gd name="T41" fmla="*/ 1 h 3"/>
                <a:gd name="T42" fmla="*/ 1 w 3"/>
                <a:gd name="T43" fmla="*/ 1 h 3"/>
                <a:gd name="T44" fmla="*/ 0 w 3"/>
                <a:gd name="T45" fmla="*/ 1 h 3"/>
                <a:gd name="T46" fmla="*/ 0 w 3"/>
                <a:gd name="T47" fmla="*/ 1 h 3"/>
                <a:gd name="T48" fmla="*/ 0 w 3"/>
                <a:gd name="T49" fmla="*/ 1 h 3"/>
                <a:gd name="T50" fmla="*/ 0 w 3"/>
                <a:gd name="T51" fmla="*/ 2 h 3"/>
                <a:gd name="T52" fmla="*/ 1 w 3"/>
                <a:gd name="T53" fmla="*/ 2 h 3"/>
                <a:gd name="T54" fmla="*/ 1 w 3"/>
                <a:gd name="T55" fmla="*/ 1 h 3"/>
                <a:gd name="T56" fmla="*/ 0 w 3"/>
                <a:gd name="T57" fmla="*/ 1 h 3"/>
                <a:gd name="T58" fmla="*/ 0 w 3"/>
                <a:gd name="T59" fmla="*/ 1 h 3"/>
                <a:gd name="T60" fmla="*/ 0 w 3"/>
                <a:gd name="T61" fmla="*/ 1 h 3"/>
                <a:gd name="T62" fmla="*/ 0 w 3"/>
                <a:gd name="T63" fmla="*/ 1 h 3"/>
                <a:gd name="T64" fmla="*/ 1 w 3"/>
                <a:gd name="T65" fmla="*/ 1 h 3"/>
                <a:gd name="T66" fmla="*/ 1 w 3"/>
                <a:gd name="T67" fmla="*/ 1 h 3"/>
                <a:gd name="T68" fmla="*/ 1 w 3"/>
                <a:gd name="T69" fmla="*/ 1 h 3"/>
                <a:gd name="T70" fmla="*/ 1 w 3"/>
                <a:gd name="T71" fmla="*/ 1 h 3"/>
                <a:gd name="T72" fmla="*/ 1 w 3"/>
                <a:gd name="T73" fmla="*/ 1 h 3"/>
                <a:gd name="T74" fmla="*/ 1 w 3"/>
                <a:gd name="T75" fmla="*/ 1 h 3"/>
                <a:gd name="T76" fmla="*/ 1 w 3"/>
                <a:gd name="T77" fmla="*/ 1 h 3"/>
                <a:gd name="T78" fmla="*/ 1 w 3"/>
                <a:gd name="T79" fmla="*/ 1 h 3"/>
                <a:gd name="T80" fmla="*/ 1 w 3"/>
                <a:gd name="T81" fmla="*/ 1 h 3"/>
                <a:gd name="T82" fmla="*/ 1 w 3"/>
                <a:gd name="T83" fmla="*/ 1 h 3"/>
                <a:gd name="T84" fmla="*/ 1 w 3"/>
                <a:gd name="T85" fmla="*/ 2 h 3"/>
                <a:gd name="T86" fmla="*/ 2 w 3"/>
                <a:gd name="T87" fmla="*/ 2 h 3"/>
                <a:gd name="T88" fmla="*/ 2 w 3"/>
                <a:gd name="T89" fmla="*/ 2 h 3"/>
                <a:gd name="T90" fmla="*/ 2 w 3"/>
                <a:gd name="T91" fmla="*/ 2 h 3"/>
                <a:gd name="T92" fmla="*/ 3 w 3"/>
                <a:gd name="T93" fmla="*/ 2 h 3"/>
                <a:gd name="T94" fmla="*/ 2 w 3"/>
                <a:gd name="T95" fmla="*/ 2 h 3"/>
                <a:gd name="T96" fmla="*/ 2 w 3"/>
                <a:gd name="T97" fmla="*/ 3 h 3"/>
                <a:gd name="T98" fmla="*/ 3 w 3"/>
                <a:gd name="T99" fmla="*/ 3 h 3"/>
                <a:gd name="T100" fmla="*/ 2 w 3"/>
                <a:gd name="T101" fmla="*/ 3 h 3"/>
                <a:gd name="T102" fmla="*/ 2 w 3"/>
                <a:gd name="T103" fmla="*/ 3 h 3"/>
                <a:gd name="T104" fmla="*/ 1 w 3"/>
                <a:gd name="T105" fmla="*/ 3 h 3"/>
                <a:gd name="T106" fmla="*/ 2 w 3"/>
                <a:gd name="T107" fmla="*/ 3 h 3"/>
                <a:gd name="T108" fmla="*/ 2 w 3"/>
                <a:gd name="T109" fmla="*/ 3 h 3"/>
                <a:gd name="T110" fmla="*/ 2 w 3"/>
                <a:gd name="T111" fmla="*/ 2 h 3"/>
                <a:gd name="T112" fmla="*/ 1 w 3"/>
                <a:gd name="T113" fmla="*/ 2 h 3"/>
                <a:gd name="T114" fmla="*/ 1 w 3"/>
                <a:gd name="T115" fmla="*/ 1 h 3"/>
                <a:gd name="T116" fmla="*/ 0 w 3"/>
                <a:gd name="T1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 h="3">
                  <a:moveTo>
                    <a:pt x="0" y="2"/>
                  </a:moveTo>
                  <a:cubicBezTo>
                    <a:pt x="1" y="2"/>
                    <a:pt x="1" y="2"/>
                    <a:pt x="1" y="3"/>
                  </a:cubicBezTo>
                  <a:cubicBezTo>
                    <a:pt x="1" y="3"/>
                    <a:pt x="1" y="3"/>
                    <a:pt x="1" y="3"/>
                  </a:cubicBezTo>
                  <a:cubicBezTo>
                    <a:pt x="1" y="3"/>
                    <a:pt x="1" y="3"/>
                    <a:pt x="1" y="3"/>
                  </a:cubicBezTo>
                  <a:cubicBezTo>
                    <a:pt x="1" y="3"/>
                    <a:pt x="1" y="3"/>
                    <a:pt x="1" y="3"/>
                  </a:cubicBezTo>
                  <a:cubicBezTo>
                    <a:pt x="2" y="3"/>
                    <a:pt x="2" y="3"/>
                    <a:pt x="2" y="3"/>
                  </a:cubicBezTo>
                  <a:cubicBezTo>
                    <a:pt x="2" y="3"/>
                    <a:pt x="2" y="3"/>
                    <a:pt x="2" y="3"/>
                  </a:cubicBezTo>
                  <a:cubicBezTo>
                    <a:pt x="2" y="3"/>
                    <a:pt x="2" y="3"/>
                    <a:pt x="2" y="3"/>
                  </a:cubicBezTo>
                  <a:cubicBezTo>
                    <a:pt x="3" y="3"/>
                    <a:pt x="3" y="3"/>
                    <a:pt x="3" y="3"/>
                  </a:cubicBezTo>
                  <a:cubicBezTo>
                    <a:pt x="3" y="2"/>
                    <a:pt x="3" y="2"/>
                    <a:pt x="3" y="2"/>
                  </a:cubicBezTo>
                  <a:cubicBezTo>
                    <a:pt x="3" y="2"/>
                    <a:pt x="3" y="2"/>
                    <a:pt x="3" y="2"/>
                  </a:cubicBezTo>
                  <a:cubicBezTo>
                    <a:pt x="2" y="2"/>
                    <a:pt x="2" y="2"/>
                    <a:pt x="2" y="2"/>
                  </a:cubicBezTo>
                  <a:cubicBezTo>
                    <a:pt x="2" y="2"/>
                    <a:pt x="2" y="2"/>
                    <a:pt x="2" y="2"/>
                  </a:cubicBezTo>
                  <a:cubicBezTo>
                    <a:pt x="2" y="2"/>
                    <a:pt x="1" y="2"/>
                    <a:pt x="1" y="1"/>
                  </a:cubicBezTo>
                  <a:cubicBezTo>
                    <a:pt x="1" y="2"/>
                    <a:pt x="1" y="2"/>
                    <a:pt x="1" y="2"/>
                  </a:cubicBezTo>
                  <a:cubicBezTo>
                    <a:pt x="1" y="1"/>
                    <a:pt x="1" y="1"/>
                    <a:pt x="1" y="1"/>
                  </a:cubicBezTo>
                  <a:cubicBezTo>
                    <a:pt x="1" y="1"/>
                    <a:pt x="1" y="1"/>
                    <a:pt x="1" y="1"/>
                  </a:cubicBezTo>
                  <a:cubicBezTo>
                    <a:pt x="1" y="1"/>
                    <a:pt x="1" y="1"/>
                    <a:pt x="1" y="1"/>
                  </a:cubicBezTo>
                  <a:cubicBezTo>
                    <a:pt x="1" y="1"/>
                    <a:pt x="1" y="0"/>
                    <a:pt x="1" y="0"/>
                  </a:cubicBezTo>
                  <a:cubicBezTo>
                    <a:pt x="1" y="0"/>
                    <a:pt x="1" y="0"/>
                    <a:pt x="1" y="0"/>
                  </a:cubicBezTo>
                  <a:cubicBezTo>
                    <a:pt x="1" y="0"/>
                    <a:pt x="1" y="1"/>
                    <a:pt x="1" y="1"/>
                  </a:cubicBezTo>
                  <a:cubicBezTo>
                    <a:pt x="1" y="1"/>
                    <a:pt x="1" y="1"/>
                    <a:pt x="1" y="1"/>
                  </a:cubicBezTo>
                  <a:cubicBezTo>
                    <a:pt x="1" y="1"/>
                    <a:pt x="0" y="1"/>
                    <a:pt x="0" y="1"/>
                  </a:cubicBezTo>
                  <a:cubicBezTo>
                    <a:pt x="0" y="1"/>
                    <a:pt x="0" y="1"/>
                    <a:pt x="0" y="1"/>
                  </a:cubicBezTo>
                  <a:cubicBezTo>
                    <a:pt x="0" y="1"/>
                    <a:pt x="0" y="1"/>
                    <a:pt x="0" y="1"/>
                  </a:cubicBezTo>
                  <a:cubicBezTo>
                    <a:pt x="0" y="2"/>
                    <a:pt x="0" y="2"/>
                    <a:pt x="0" y="2"/>
                  </a:cubicBezTo>
                  <a:cubicBezTo>
                    <a:pt x="0" y="2"/>
                    <a:pt x="0" y="2"/>
                    <a:pt x="1" y="2"/>
                  </a:cubicBezTo>
                  <a:cubicBezTo>
                    <a:pt x="1" y="2"/>
                    <a:pt x="1" y="1"/>
                    <a:pt x="1" y="1"/>
                  </a:cubicBezTo>
                  <a:cubicBezTo>
                    <a:pt x="0" y="1"/>
                    <a:pt x="0" y="1"/>
                    <a:pt x="0" y="1"/>
                  </a:cubicBezTo>
                  <a:cubicBezTo>
                    <a:pt x="0" y="1"/>
                    <a:pt x="0" y="1"/>
                    <a:pt x="0" y="1"/>
                  </a:cubicBezTo>
                  <a:cubicBezTo>
                    <a:pt x="0" y="1"/>
                    <a:pt x="0" y="1"/>
                    <a:pt x="0" y="1"/>
                  </a:cubicBezTo>
                  <a:cubicBezTo>
                    <a:pt x="0" y="1"/>
                    <a:pt x="0" y="1"/>
                    <a:pt x="0" y="1"/>
                  </a:cubicBezTo>
                  <a:cubicBezTo>
                    <a:pt x="0"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2"/>
                  </a:cubicBezTo>
                  <a:cubicBezTo>
                    <a:pt x="1" y="2"/>
                    <a:pt x="2" y="2"/>
                    <a:pt x="2" y="2"/>
                  </a:cubicBezTo>
                  <a:cubicBezTo>
                    <a:pt x="2" y="2"/>
                    <a:pt x="2" y="2"/>
                    <a:pt x="2" y="2"/>
                  </a:cubicBezTo>
                  <a:cubicBezTo>
                    <a:pt x="2" y="2"/>
                    <a:pt x="2" y="2"/>
                    <a:pt x="2" y="2"/>
                  </a:cubicBezTo>
                  <a:cubicBezTo>
                    <a:pt x="2" y="2"/>
                    <a:pt x="2" y="2"/>
                    <a:pt x="3" y="2"/>
                  </a:cubicBezTo>
                  <a:cubicBezTo>
                    <a:pt x="3" y="2"/>
                    <a:pt x="3" y="2"/>
                    <a:pt x="2" y="2"/>
                  </a:cubicBezTo>
                  <a:cubicBezTo>
                    <a:pt x="2" y="3"/>
                    <a:pt x="2" y="3"/>
                    <a:pt x="2" y="3"/>
                  </a:cubicBezTo>
                  <a:cubicBezTo>
                    <a:pt x="2" y="3"/>
                    <a:pt x="3" y="3"/>
                    <a:pt x="3" y="3"/>
                  </a:cubicBezTo>
                  <a:cubicBezTo>
                    <a:pt x="2" y="3"/>
                    <a:pt x="2" y="3"/>
                    <a:pt x="2" y="3"/>
                  </a:cubicBezTo>
                  <a:cubicBezTo>
                    <a:pt x="2" y="3"/>
                    <a:pt x="2" y="3"/>
                    <a:pt x="2" y="3"/>
                  </a:cubicBezTo>
                  <a:cubicBezTo>
                    <a:pt x="2" y="3"/>
                    <a:pt x="2" y="3"/>
                    <a:pt x="1" y="3"/>
                  </a:cubicBezTo>
                  <a:cubicBezTo>
                    <a:pt x="1" y="3"/>
                    <a:pt x="2" y="3"/>
                    <a:pt x="2" y="3"/>
                  </a:cubicBezTo>
                  <a:cubicBezTo>
                    <a:pt x="2" y="3"/>
                    <a:pt x="2" y="3"/>
                    <a:pt x="2" y="3"/>
                  </a:cubicBezTo>
                  <a:cubicBezTo>
                    <a:pt x="2" y="3"/>
                    <a:pt x="2" y="2"/>
                    <a:pt x="2" y="2"/>
                  </a:cubicBezTo>
                  <a:cubicBezTo>
                    <a:pt x="2" y="2"/>
                    <a:pt x="2" y="2"/>
                    <a:pt x="1" y="2"/>
                  </a:cubicBezTo>
                  <a:cubicBezTo>
                    <a:pt x="1" y="2"/>
                    <a:pt x="1" y="2"/>
                    <a:pt x="1" y="1"/>
                  </a:cubicBezTo>
                  <a:cubicBezTo>
                    <a:pt x="1" y="1"/>
                    <a:pt x="0" y="1"/>
                    <a:pt x="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35" name="Freeform 704"/>
            <p:cNvSpPr>
              <a:spLocks/>
            </p:cNvSpPr>
            <p:nvPr/>
          </p:nvSpPr>
          <p:spPr bwMode="auto">
            <a:xfrm>
              <a:off x="3700463" y="6448425"/>
              <a:ext cx="14288" cy="12700"/>
            </a:xfrm>
            <a:custGeom>
              <a:avLst/>
              <a:gdLst>
                <a:gd name="T0" fmla="*/ 3 w 9"/>
                <a:gd name="T1" fmla="*/ 2 h 8"/>
                <a:gd name="T2" fmla="*/ 6 w 9"/>
                <a:gd name="T3" fmla="*/ 5 h 8"/>
                <a:gd name="T4" fmla="*/ 6 w 9"/>
                <a:gd name="T5" fmla="*/ 8 h 8"/>
                <a:gd name="T6" fmla="*/ 6 w 9"/>
                <a:gd name="T7" fmla="*/ 5 h 8"/>
                <a:gd name="T8" fmla="*/ 9 w 9"/>
                <a:gd name="T9" fmla="*/ 5 h 8"/>
                <a:gd name="T10" fmla="*/ 9 w 9"/>
                <a:gd name="T11" fmla="*/ 2 h 8"/>
                <a:gd name="T12" fmla="*/ 9 w 9"/>
                <a:gd name="T13" fmla="*/ 2 h 8"/>
                <a:gd name="T14" fmla="*/ 6 w 9"/>
                <a:gd name="T15" fmla="*/ 5 h 8"/>
                <a:gd name="T16" fmla="*/ 6 w 9"/>
                <a:gd name="T17" fmla="*/ 5 h 8"/>
                <a:gd name="T18" fmla="*/ 6 w 9"/>
                <a:gd name="T19" fmla="*/ 2 h 8"/>
                <a:gd name="T20" fmla="*/ 6 w 9"/>
                <a:gd name="T21" fmla="*/ 0 h 8"/>
                <a:gd name="T22" fmla="*/ 3 w 9"/>
                <a:gd name="T23" fmla="*/ 0 h 8"/>
                <a:gd name="T24" fmla="*/ 0 w 9"/>
                <a:gd name="T25" fmla="*/ 0 h 8"/>
                <a:gd name="T26" fmla="*/ 3 w 9"/>
                <a:gd name="T27" fmla="*/ 2 h 8"/>
                <a:gd name="T28" fmla="*/ 3 w 9"/>
                <a:gd name="T29" fmla="*/ 2 h 8"/>
                <a:gd name="T30" fmla="*/ 3 w 9"/>
                <a:gd name="T3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8">
                  <a:moveTo>
                    <a:pt x="3" y="2"/>
                  </a:moveTo>
                  <a:lnTo>
                    <a:pt x="6" y="5"/>
                  </a:lnTo>
                  <a:lnTo>
                    <a:pt x="6" y="8"/>
                  </a:lnTo>
                  <a:lnTo>
                    <a:pt x="6" y="5"/>
                  </a:lnTo>
                  <a:lnTo>
                    <a:pt x="9" y="5"/>
                  </a:lnTo>
                  <a:lnTo>
                    <a:pt x="9" y="2"/>
                  </a:lnTo>
                  <a:lnTo>
                    <a:pt x="9" y="2"/>
                  </a:lnTo>
                  <a:lnTo>
                    <a:pt x="6" y="5"/>
                  </a:lnTo>
                  <a:lnTo>
                    <a:pt x="6" y="5"/>
                  </a:lnTo>
                  <a:lnTo>
                    <a:pt x="6" y="2"/>
                  </a:lnTo>
                  <a:lnTo>
                    <a:pt x="6" y="0"/>
                  </a:lnTo>
                  <a:lnTo>
                    <a:pt x="3" y="0"/>
                  </a:lnTo>
                  <a:lnTo>
                    <a:pt x="0" y="0"/>
                  </a:lnTo>
                  <a:lnTo>
                    <a:pt x="3" y="2"/>
                  </a:lnTo>
                  <a:lnTo>
                    <a:pt x="3" y="2"/>
                  </a:lnTo>
                  <a:lnTo>
                    <a:pt x="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36" name="Freeform 705"/>
            <p:cNvSpPr>
              <a:spLocks/>
            </p:cNvSpPr>
            <p:nvPr/>
          </p:nvSpPr>
          <p:spPr bwMode="auto">
            <a:xfrm>
              <a:off x="3700463" y="6448425"/>
              <a:ext cx="14288" cy="12700"/>
            </a:xfrm>
            <a:custGeom>
              <a:avLst/>
              <a:gdLst>
                <a:gd name="T0" fmla="*/ 2 w 3"/>
                <a:gd name="T1" fmla="*/ 2 h 3"/>
                <a:gd name="T2" fmla="*/ 2 w 3"/>
                <a:gd name="T3" fmla="*/ 3 h 3"/>
                <a:gd name="T4" fmla="*/ 2 w 3"/>
                <a:gd name="T5" fmla="*/ 3 h 3"/>
                <a:gd name="T6" fmla="*/ 3 w 3"/>
                <a:gd name="T7" fmla="*/ 2 h 3"/>
                <a:gd name="T8" fmla="*/ 3 w 3"/>
                <a:gd name="T9" fmla="*/ 2 h 3"/>
                <a:gd name="T10" fmla="*/ 3 w 3"/>
                <a:gd name="T11" fmla="*/ 1 h 3"/>
                <a:gd name="T12" fmla="*/ 3 w 3"/>
                <a:gd name="T13" fmla="*/ 1 h 3"/>
                <a:gd name="T14" fmla="*/ 2 w 3"/>
                <a:gd name="T15" fmla="*/ 1 h 3"/>
                <a:gd name="T16" fmla="*/ 2 w 3"/>
                <a:gd name="T17" fmla="*/ 1 h 3"/>
                <a:gd name="T18" fmla="*/ 2 w 3"/>
                <a:gd name="T19" fmla="*/ 1 h 3"/>
                <a:gd name="T20" fmla="*/ 2 w 3"/>
                <a:gd name="T21" fmla="*/ 0 h 3"/>
                <a:gd name="T22" fmla="*/ 1 w 3"/>
                <a:gd name="T23" fmla="*/ 0 h 3"/>
                <a:gd name="T24" fmla="*/ 0 w 3"/>
                <a:gd name="T25" fmla="*/ 0 h 3"/>
                <a:gd name="T26" fmla="*/ 1 w 3"/>
                <a:gd name="T27" fmla="*/ 1 h 3"/>
                <a:gd name="T28" fmla="*/ 1 w 3"/>
                <a:gd name="T29" fmla="*/ 1 h 3"/>
                <a:gd name="T30" fmla="*/ 1 w 3"/>
                <a:gd name="T31" fmla="*/ 1 h 3"/>
                <a:gd name="T32" fmla="*/ 1 w 3"/>
                <a:gd name="T33" fmla="*/ 1 h 3"/>
                <a:gd name="T34" fmla="*/ 1 w 3"/>
                <a:gd name="T35" fmla="*/ 1 h 3"/>
                <a:gd name="T36" fmla="*/ 0 w 3"/>
                <a:gd name="T37" fmla="*/ 0 h 3"/>
                <a:gd name="T38" fmla="*/ 1 w 3"/>
                <a:gd name="T39" fmla="*/ 0 h 3"/>
                <a:gd name="T40" fmla="*/ 1 w 3"/>
                <a:gd name="T41" fmla="*/ 0 h 3"/>
                <a:gd name="T42" fmla="*/ 1 w 3"/>
                <a:gd name="T43" fmla="*/ 1 h 3"/>
                <a:gd name="T44" fmla="*/ 2 w 3"/>
                <a:gd name="T45" fmla="*/ 2 h 3"/>
                <a:gd name="T46" fmla="*/ 2 w 3"/>
                <a:gd name="T47" fmla="*/ 2 h 3"/>
                <a:gd name="T48" fmla="*/ 3 w 3"/>
                <a:gd name="T49" fmla="*/ 1 h 3"/>
                <a:gd name="T50" fmla="*/ 3 w 3"/>
                <a:gd name="T51" fmla="*/ 1 h 3"/>
                <a:gd name="T52" fmla="*/ 3 w 3"/>
                <a:gd name="T53" fmla="*/ 1 h 3"/>
                <a:gd name="T54" fmla="*/ 3 w 3"/>
                <a:gd name="T55" fmla="*/ 2 h 3"/>
                <a:gd name="T56" fmla="*/ 2 w 3"/>
                <a:gd name="T57" fmla="*/ 2 h 3"/>
                <a:gd name="T58" fmla="*/ 2 w 3"/>
                <a:gd name="T59" fmla="*/ 2 h 3"/>
                <a:gd name="T60" fmla="*/ 2 w 3"/>
                <a:gd name="T61" fmla="*/ 2 h 3"/>
                <a:gd name="T62" fmla="*/ 1 w 3"/>
                <a:gd name="T6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 h="3">
                  <a:moveTo>
                    <a:pt x="1" y="1"/>
                  </a:moveTo>
                  <a:cubicBezTo>
                    <a:pt x="1" y="2"/>
                    <a:pt x="1" y="2"/>
                    <a:pt x="2" y="2"/>
                  </a:cubicBezTo>
                  <a:cubicBezTo>
                    <a:pt x="2" y="2"/>
                    <a:pt x="2" y="2"/>
                    <a:pt x="2" y="2"/>
                  </a:cubicBezTo>
                  <a:cubicBezTo>
                    <a:pt x="2" y="3"/>
                    <a:pt x="2" y="3"/>
                    <a:pt x="2" y="3"/>
                  </a:cubicBezTo>
                  <a:cubicBezTo>
                    <a:pt x="2" y="3"/>
                    <a:pt x="2" y="3"/>
                    <a:pt x="2" y="3"/>
                  </a:cubicBezTo>
                  <a:cubicBezTo>
                    <a:pt x="2" y="3"/>
                    <a:pt x="2" y="3"/>
                    <a:pt x="2" y="3"/>
                  </a:cubicBezTo>
                  <a:cubicBezTo>
                    <a:pt x="2" y="3"/>
                    <a:pt x="2" y="3"/>
                    <a:pt x="2" y="3"/>
                  </a:cubicBezTo>
                  <a:cubicBezTo>
                    <a:pt x="2" y="2"/>
                    <a:pt x="3" y="2"/>
                    <a:pt x="3" y="2"/>
                  </a:cubicBezTo>
                  <a:cubicBezTo>
                    <a:pt x="3" y="2"/>
                    <a:pt x="3" y="2"/>
                    <a:pt x="3" y="2"/>
                  </a:cubicBezTo>
                  <a:cubicBezTo>
                    <a:pt x="3" y="2"/>
                    <a:pt x="3" y="2"/>
                    <a:pt x="3" y="2"/>
                  </a:cubicBezTo>
                  <a:cubicBezTo>
                    <a:pt x="3" y="2"/>
                    <a:pt x="3" y="2"/>
                    <a:pt x="3" y="1"/>
                  </a:cubicBezTo>
                  <a:cubicBezTo>
                    <a:pt x="3" y="1"/>
                    <a:pt x="3" y="1"/>
                    <a:pt x="3" y="1"/>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0"/>
                  </a:cubicBezTo>
                  <a:cubicBezTo>
                    <a:pt x="2" y="0"/>
                    <a:pt x="2" y="0"/>
                    <a:pt x="2" y="0"/>
                  </a:cubicBezTo>
                  <a:cubicBezTo>
                    <a:pt x="1" y="0"/>
                    <a:pt x="1" y="0"/>
                    <a:pt x="1" y="0"/>
                  </a:cubicBezTo>
                  <a:cubicBezTo>
                    <a:pt x="1" y="0"/>
                    <a:pt x="1" y="0"/>
                    <a:pt x="1" y="0"/>
                  </a:cubicBezTo>
                  <a:cubicBezTo>
                    <a:pt x="1" y="0"/>
                    <a:pt x="0" y="0"/>
                    <a:pt x="0" y="0"/>
                  </a:cubicBezTo>
                  <a:cubicBezTo>
                    <a:pt x="0" y="0"/>
                    <a:pt x="0" y="0"/>
                    <a:pt x="0" y="0"/>
                  </a:cubicBezTo>
                  <a:cubicBezTo>
                    <a:pt x="0" y="1"/>
                    <a:pt x="0"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0"/>
                  </a:cubicBezTo>
                  <a:cubicBezTo>
                    <a:pt x="1" y="0"/>
                    <a:pt x="1" y="0"/>
                    <a:pt x="0" y="0"/>
                  </a:cubicBezTo>
                  <a:cubicBezTo>
                    <a:pt x="1" y="0"/>
                    <a:pt x="1" y="0"/>
                    <a:pt x="1" y="0"/>
                  </a:cubicBezTo>
                  <a:cubicBezTo>
                    <a:pt x="1" y="0"/>
                    <a:pt x="1" y="0"/>
                    <a:pt x="1" y="0"/>
                  </a:cubicBezTo>
                  <a:cubicBezTo>
                    <a:pt x="1" y="0"/>
                    <a:pt x="1" y="0"/>
                    <a:pt x="2" y="1"/>
                  </a:cubicBezTo>
                  <a:cubicBezTo>
                    <a:pt x="2" y="0"/>
                    <a:pt x="1" y="0"/>
                    <a:pt x="1" y="0"/>
                  </a:cubicBezTo>
                  <a:cubicBezTo>
                    <a:pt x="1" y="0"/>
                    <a:pt x="1" y="1"/>
                    <a:pt x="1" y="1"/>
                  </a:cubicBezTo>
                  <a:cubicBezTo>
                    <a:pt x="1" y="1"/>
                    <a:pt x="1" y="1"/>
                    <a:pt x="1" y="1"/>
                  </a:cubicBezTo>
                  <a:cubicBezTo>
                    <a:pt x="1" y="1"/>
                    <a:pt x="1" y="1"/>
                    <a:pt x="2" y="1"/>
                  </a:cubicBezTo>
                  <a:cubicBezTo>
                    <a:pt x="2" y="1"/>
                    <a:pt x="2" y="1"/>
                    <a:pt x="2" y="2"/>
                  </a:cubicBezTo>
                  <a:cubicBezTo>
                    <a:pt x="2" y="2"/>
                    <a:pt x="2" y="2"/>
                    <a:pt x="2" y="2"/>
                  </a:cubicBezTo>
                  <a:cubicBezTo>
                    <a:pt x="2" y="2"/>
                    <a:pt x="2" y="2"/>
                    <a:pt x="2" y="2"/>
                  </a:cubicBezTo>
                  <a:cubicBezTo>
                    <a:pt x="2" y="2"/>
                    <a:pt x="2" y="2"/>
                    <a:pt x="2" y="2"/>
                  </a:cubicBezTo>
                  <a:cubicBezTo>
                    <a:pt x="2" y="2"/>
                    <a:pt x="3" y="1"/>
                    <a:pt x="3" y="1"/>
                  </a:cubicBezTo>
                  <a:cubicBezTo>
                    <a:pt x="3" y="1"/>
                    <a:pt x="3" y="1"/>
                    <a:pt x="3" y="1"/>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3" y="2"/>
                    <a:pt x="3" y="2"/>
                    <a:pt x="2" y="2"/>
                  </a:cubicBezTo>
                  <a:cubicBezTo>
                    <a:pt x="2" y="2"/>
                    <a:pt x="2" y="2"/>
                    <a:pt x="2" y="2"/>
                  </a:cubicBezTo>
                  <a:cubicBezTo>
                    <a:pt x="2" y="2"/>
                    <a:pt x="2" y="2"/>
                    <a:pt x="2" y="2"/>
                  </a:cubicBezTo>
                  <a:cubicBezTo>
                    <a:pt x="2" y="2"/>
                    <a:pt x="2" y="2"/>
                    <a:pt x="2" y="2"/>
                  </a:cubicBezTo>
                  <a:cubicBezTo>
                    <a:pt x="2" y="2"/>
                    <a:pt x="2" y="2"/>
                    <a:pt x="2" y="3"/>
                  </a:cubicBezTo>
                  <a:cubicBezTo>
                    <a:pt x="2" y="2"/>
                    <a:pt x="2" y="2"/>
                    <a:pt x="2" y="2"/>
                  </a:cubicBezTo>
                  <a:cubicBezTo>
                    <a:pt x="2" y="2"/>
                    <a:pt x="2" y="2"/>
                    <a:pt x="2" y="2"/>
                  </a:cubicBezTo>
                  <a:cubicBezTo>
                    <a:pt x="2" y="2"/>
                    <a:pt x="1" y="1"/>
                    <a:pt x="1" y="1"/>
                  </a:cubicBezTo>
                  <a:cubicBezTo>
                    <a:pt x="1" y="1"/>
                    <a:pt x="1" y="1"/>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37" name="Freeform 706"/>
            <p:cNvSpPr>
              <a:spLocks/>
            </p:cNvSpPr>
            <p:nvPr/>
          </p:nvSpPr>
          <p:spPr bwMode="auto">
            <a:xfrm>
              <a:off x="3683000" y="6419850"/>
              <a:ext cx="4763" cy="4763"/>
            </a:xfrm>
            <a:custGeom>
              <a:avLst/>
              <a:gdLst>
                <a:gd name="T0" fmla="*/ 0 w 3"/>
                <a:gd name="T1" fmla="*/ 0 h 3"/>
                <a:gd name="T2" fmla="*/ 0 w 3"/>
                <a:gd name="T3" fmla="*/ 3 h 3"/>
                <a:gd name="T4" fmla="*/ 0 w 3"/>
                <a:gd name="T5" fmla="*/ 3 h 3"/>
                <a:gd name="T6" fmla="*/ 3 w 3"/>
                <a:gd name="T7" fmla="*/ 3 h 3"/>
                <a:gd name="T8" fmla="*/ 3 w 3"/>
                <a:gd name="T9" fmla="*/ 0 h 3"/>
                <a:gd name="T10" fmla="*/ 3 w 3"/>
                <a:gd name="T11" fmla="*/ 0 h 3"/>
                <a:gd name="T12" fmla="*/ 0 w 3"/>
                <a:gd name="T13" fmla="*/ 0 h 3"/>
                <a:gd name="T14" fmla="*/ 0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0"/>
                  </a:moveTo>
                  <a:lnTo>
                    <a:pt x="0" y="3"/>
                  </a:lnTo>
                  <a:lnTo>
                    <a:pt x="0" y="3"/>
                  </a:lnTo>
                  <a:lnTo>
                    <a:pt x="3" y="3"/>
                  </a:lnTo>
                  <a:lnTo>
                    <a:pt x="3" y="0"/>
                  </a:lnTo>
                  <a:lnTo>
                    <a:pt x="3"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38" name="Freeform 707"/>
            <p:cNvSpPr>
              <a:spLocks/>
            </p:cNvSpPr>
            <p:nvPr/>
          </p:nvSpPr>
          <p:spPr bwMode="auto">
            <a:xfrm>
              <a:off x="3683000" y="6415088"/>
              <a:ext cx="4763" cy="9525"/>
            </a:xfrm>
            <a:custGeom>
              <a:avLst/>
              <a:gdLst>
                <a:gd name="T0" fmla="*/ 0 w 1"/>
                <a:gd name="T1" fmla="*/ 1 h 2"/>
                <a:gd name="T2" fmla="*/ 0 w 1"/>
                <a:gd name="T3" fmla="*/ 1 h 2"/>
                <a:gd name="T4" fmla="*/ 0 w 1"/>
                <a:gd name="T5" fmla="*/ 2 h 2"/>
                <a:gd name="T6" fmla="*/ 0 w 1"/>
                <a:gd name="T7" fmla="*/ 2 h 2"/>
                <a:gd name="T8" fmla="*/ 0 w 1"/>
                <a:gd name="T9" fmla="*/ 2 h 2"/>
                <a:gd name="T10" fmla="*/ 1 w 1"/>
                <a:gd name="T11" fmla="*/ 2 h 2"/>
                <a:gd name="T12" fmla="*/ 1 w 1"/>
                <a:gd name="T13" fmla="*/ 2 h 2"/>
                <a:gd name="T14" fmla="*/ 1 w 1"/>
                <a:gd name="T15" fmla="*/ 1 h 2"/>
                <a:gd name="T16" fmla="*/ 1 w 1"/>
                <a:gd name="T17" fmla="*/ 1 h 2"/>
                <a:gd name="T18" fmla="*/ 1 w 1"/>
                <a:gd name="T19" fmla="*/ 1 h 2"/>
                <a:gd name="T20" fmla="*/ 1 w 1"/>
                <a:gd name="T21" fmla="*/ 1 h 2"/>
                <a:gd name="T22" fmla="*/ 1 w 1"/>
                <a:gd name="T23" fmla="*/ 1 h 2"/>
                <a:gd name="T24" fmla="*/ 0 w 1"/>
                <a:gd name="T25" fmla="*/ 0 h 2"/>
                <a:gd name="T26" fmla="*/ 0 w 1"/>
                <a:gd name="T27" fmla="*/ 1 h 2"/>
                <a:gd name="T28" fmla="*/ 0 w 1"/>
                <a:gd name="T29" fmla="*/ 1 h 2"/>
                <a:gd name="T30" fmla="*/ 0 w 1"/>
                <a:gd name="T31" fmla="*/ 1 h 2"/>
                <a:gd name="T32" fmla="*/ 0 w 1"/>
                <a:gd name="T33" fmla="*/ 1 h 2"/>
                <a:gd name="T34" fmla="*/ 0 w 1"/>
                <a:gd name="T35" fmla="*/ 1 h 2"/>
                <a:gd name="T36" fmla="*/ 1 w 1"/>
                <a:gd name="T37" fmla="*/ 1 h 2"/>
                <a:gd name="T38" fmla="*/ 1 w 1"/>
                <a:gd name="T39" fmla="*/ 1 h 2"/>
                <a:gd name="T40" fmla="*/ 1 w 1"/>
                <a:gd name="T41" fmla="*/ 1 h 2"/>
                <a:gd name="T42" fmla="*/ 1 w 1"/>
                <a:gd name="T43" fmla="*/ 1 h 2"/>
                <a:gd name="T44" fmla="*/ 1 w 1"/>
                <a:gd name="T45" fmla="*/ 1 h 2"/>
                <a:gd name="T46" fmla="*/ 0 w 1"/>
                <a:gd name="T47" fmla="*/ 2 h 2"/>
                <a:gd name="T48" fmla="*/ 0 w 1"/>
                <a:gd name="T49" fmla="*/ 2 h 2"/>
                <a:gd name="T50" fmla="*/ 0 w 1"/>
                <a:gd name="T51" fmla="*/ 1 h 2"/>
                <a:gd name="T52" fmla="*/ 0 w 1"/>
                <a:gd name="T53" fmla="*/ 1 h 2"/>
                <a:gd name="T54" fmla="*/ 0 w 1"/>
                <a:gd name="T55" fmla="*/ 2 h 2"/>
                <a:gd name="T56" fmla="*/ 0 w 1"/>
                <a:gd name="T57" fmla="*/ 1 h 2"/>
                <a:gd name="T58" fmla="*/ 0 w 1"/>
                <a:gd name="T5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 h="2">
                  <a:moveTo>
                    <a:pt x="0" y="1"/>
                  </a:moveTo>
                  <a:cubicBezTo>
                    <a:pt x="0" y="1"/>
                    <a:pt x="0" y="1"/>
                    <a:pt x="0" y="1"/>
                  </a:cubicBezTo>
                  <a:cubicBezTo>
                    <a:pt x="0" y="2"/>
                    <a:pt x="0" y="2"/>
                    <a:pt x="0" y="2"/>
                  </a:cubicBezTo>
                  <a:cubicBezTo>
                    <a:pt x="0" y="2"/>
                    <a:pt x="0" y="2"/>
                    <a:pt x="0" y="2"/>
                  </a:cubicBezTo>
                  <a:cubicBezTo>
                    <a:pt x="0" y="2"/>
                    <a:pt x="0" y="2"/>
                    <a:pt x="0"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1" y="1"/>
                    <a:pt x="1" y="1"/>
                  </a:cubicBezTo>
                  <a:cubicBezTo>
                    <a:pt x="1" y="1"/>
                    <a:pt x="1" y="1"/>
                    <a:pt x="1" y="1"/>
                  </a:cubicBezTo>
                  <a:cubicBezTo>
                    <a:pt x="1" y="1"/>
                    <a:pt x="1" y="1"/>
                    <a:pt x="1" y="1"/>
                  </a:cubicBezTo>
                  <a:cubicBezTo>
                    <a:pt x="1" y="1"/>
                    <a:pt x="1" y="1"/>
                    <a:pt x="1" y="1"/>
                  </a:cubicBezTo>
                  <a:cubicBezTo>
                    <a:pt x="1" y="1"/>
                    <a:pt x="1" y="1"/>
                    <a:pt x="1" y="1"/>
                  </a:cubicBezTo>
                  <a:cubicBezTo>
                    <a:pt x="1" y="1"/>
                    <a:pt x="0" y="2"/>
                    <a:pt x="0" y="2"/>
                  </a:cubicBezTo>
                  <a:cubicBezTo>
                    <a:pt x="0" y="2"/>
                    <a:pt x="0" y="2"/>
                    <a:pt x="0" y="2"/>
                  </a:cubicBezTo>
                  <a:cubicBezTo>
                    <a:pt x="0" y="2"/>
                    <a:pt x="0" y="2"/>
                    <a:pt x="0" y="1"/>
                  </a:cubicBezTo>
                  <a:cubicBezTo>
                    <a:pt x="0" y="1"/>
                    <a:pt x="0" y="1"/>
                    <a:pt x="0" y="1"/>
                  </a:cubicBezTo>
                  <a:cubicBezTo>
                    <a:pt x="0" y="1"/>
                    <a:pt x="0" y="1"/>
                    <a:pt x="0" y="2"/>
                  </a:cubicBezTo>
                  <a:cubicBezTo>
                    <a:pt x="0" y="1"/>
                    <a:pt x="0" y="1"/>
                    <a:pt x="0" y="1"/>
                  </a:cubicBezTo>
                  <a:cubicBezTo>
                    <a:pt x="0" y="1"/>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39" name="Freeform 708"/>
            <p:cNvSpPr>
              <a:spLocks/>
            </p:cNvSpPr>
            <p:nvPr/>
          </p:nvSpPr>
          <p:spPr bwMode="auto">
            <a:xfrm>
              <a:off x="3613150" y="6484938"/>
              <a:ext cx="9525" cy="9525"/>
            </a:xfrm>
            <a:custGeom>
              <a:avLst/>
              <a:gdLst>
                <a:gd name="T0" fmla="*/ 0 w 6"/>
                <a:gd name="T1" fmla="*/ 3 h 6"/>
                <a:gd name="T2" fmla="*/ 3 w 6"/>
                <a:gd name="T3" fmla="*/ 3 h 6"/>
                <a:gd name="T4" fmla="*/ 3 w 6"/>
                <a:gd name="T5" fmla="*/ 6 h 6"/>
                <a:gd name="T6" fmla="*/ 3 w 6"/>
                <a:gd name="T7" fmla="*/ 6 h 6"/>
                <a:gd name="T8" fmla="*/ 3 w 6"/>
                <a:gd name="T9" fmla="*/ 3 h 6"/>
                <a:gd name="T10" fmla="*/ 6 w 6"/>
                <a:gd name="T11" fmla="*/ 3 h 6"/>
                <a:gd name="T12" fmla="*/ 3 w 6"/>
                <a:gd name="T13" fmla="*/ 3 h 6"/>
                <a:gd name="T14" fmla="*/ 3 w 6"/>
                <a:gd name="T15" fmla="*/ 0 h 6"/>
                <a:gd name="T16" fmla="*/ 3 w 6"/>
                <a:gd name="T17" fmla="*/ 0 h 6"/>
                <a:gd name="T18" fmla="*/ 0 w 6"/>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0" y="3"/>
                  </a:moveTo>
                  <a:lnTo>
                    <a:pt x="3" y="3"/>
                  </a:lnTo>
                  <a:lnTo>
                    <a:pt x="3" y="6"/>
                  </a:lnTo>
                  <a:lnTo>
                    <a:pt x="3" y="6"/>
                  </a:lnTo>
                  <a:lnTo>
                    <a:pt x="3" y="3"/>
                  </a:lnTo>
                  <a:lnTo>
                    <a:pt x="6" y="3"/>
                  </a:lnTo>
                  <a:lnTo>
                    <a:pt x="3" y="3"/>
                  </a:lnTo>
                  <a:lnTo>
                    <a:pt x="3" y="0"/>
                  </a:lnTo>
                  <a:lnTo>
                    <a:pt x="3"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40" name="Freeform 709"/>
            <p:cNvSpPr>
              <a:spLocks/>
            </p:cNvSpPr>
            <p:nvPr/>
          </p:nvSpPr>
          <p:spPr bwMode="auto">
            <a:xfrm>
              <a:off x="3613150" y="6484938"/>
              <a:ext cx="9525" cy="9525"/>
            </a:xfrm>
            <a:custGeom>
              <a:avLst/>
              <a:gdLst>
                <a:gd name="T0" fmla="*/ 0 w 6"/>
                <a:gd name="T1" fmla="*/ 3 h 6"/>
                <a:gd name="T2" fmla="*/ 3 w 6"/>
                <a:gd name="T3" fmla="*/ 3 h 6"/>
                <a:gd name="T4" fmla="*/ 3 w 6"/>
                <a:gd name="T5" fmla="*/ 6 h 6"/>
                <a:gd name="T6" fmla="*/ 3 w 6"/>
                <a:gd name="T7" fmla="*/ 6 h 6"/>
                <a:gd name="T8" fmla="*/ 3 w 6"/>
                <a:gd name="T9" fmla="*/ 3 h 6"/>
                <a:gd name="T10" fmla="*/ 6 w 6"/>
                <a:gd name="T11" fmla="*/ 3 h 6"/>
                <a:gd name="T12" fmla="*/ 3 w 6"/>
                <a:gd name="T13" fmla="*/ 3 h 6"/>
                <a:gd name="T14" fmla="*/ 3 w 6"/>
                <a:gd name="T15" fmla="*/ 0 h 6"/>
                <a:gd name="T16" fmla="*/ 3 w 6"/>
                <a:gd name="T17" fmla="*/ 0 h 6"/>
                <a:gd name="T18" fmla="*/ 0 w 6"/>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0" y="3"/>
                  </a:moveTo>
                  <a:lnTo>
                    <a:pt x="3" y="3"/>
                  </a:lnTo>
                  <a:lnTo>
                    <a:pt x="3" y="6"/>
                  </a:lnTo>
                  <a:lnTo>
                    <a:pt x="3" y="6"/>
                  </a:lnTo>
                  <a:lnTo>
                    <a:pt x="3" y="3"/>
                  </a:lnTo>
                  <a:lnTo>
                    <a:pt x="6" y="3"/>
                  </a:lnTo>
                  <a:lnTo>
                    <a:pt x="3" y="3"/>
                  </a:lnTo>
                  <a:lnTo>
                    <a:pt x="3" y="0"/>
                  </a:lnTo>
                  <a:lnTo>
                    <a:pt x="3"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41" name="Freeform 710"/>
            <p:cNvSpPr>
              <a:spLocks/>
            </p:cNvSpPr>
            <p:nvPr/>
          </p:nvSpPr>
          <p:spPr bwMode="auto">
            <a:xfrm>
              <a:off x="3613150" y="6484938"/>
              <a:ext cx="9525" cy="9525"/>
            </a:xfrm>
            <a:custGeom>
              <a:avLst/>
              <a:gdLst>
                <a:gd name="T0" fmla="*/ 0 w 2"/>
                <a:gd name="T1" fmla="*/ 1 h 2"/>
                <a:gd name="T2" fmla="*/ 1 w 2"/>
                <a:gd name="T3" fmla="*/ 1 h 2"/>
                <a:gd name="T4" fmla="*/ 1 w 2"/>
                <a:gd name="T5" fmla="*/ 1 h 2"/>
                <a:gd name="T6" fmla="*/ 0 w 2"/>
                <a:gd name="T7" fmla="*/ 2 h 2"/>
                <a:gd name="T8" fmla="*/ 1 w 2"/>
                <a:gd name="T9" fmla="*/ 2 h 2"/>
                <a:gd name="T10" fmla="*/ 1 w 2"/>
                <a:gd name="T11" fmla="*/ 2 h 2"/>
                <a:gd name="T12" fmla="*/ 1 w 2"/>
                <a:gd name="T13" fmla="*/ 2 h 2"/>
                <a:gd name="T14" fmla="*/ 1 w 2"/>
                <a:gd name="T15" fmla="*/ 1 h 2"/>
                <a:gd name="T16" fmla="*/ 1 w 2"/>
                <a:gd name="T17" fmla="*/ 1 h 2"/>
                <a:gd name="T18" fmla="*/ 1 w 2"/>
                <a:gd name="T19" fmla="*/ 1 h 2"/>
                <a:gd name="T20" fmla="*/ 2 w 2"/>
                <a:gd name="T21" fmla="*/ 1 h 2"/>
                <a:gd name="T22" fmla="*/ 2 w 2"/>
                <a:gd name="T23" fmla="*/ 1 h 2"/>
                <a:gd name="T24" fmla="*/ 1 w 2"/>
                <a:gd name="T25" fmla="*/ 1 h 2"/>
                <a:gd name="T26" fmla="*/ 1 w 2"/>
                <a:gd name="T27" fmla="*/ 0 h 2"/>
                <a:gd name="T28" fmla="*/ 1 w 2"/>
                <a:gd name="T29" fmla="*/ 0 h 2"/>
                <a:gd name="T30" fmla="*/ 1 w 2"/>
                <a:gd name="T31" fmla="*/ 0 h 2"/>
                <a:gd name="T32" fmla="*/ 1 w 2"/>
                <a:gd name="T33" fmla="*/ 0 h 2"/>
                <a:gd name="T34" fmla="*/ 0 w 2"/>
                <a:gd name="T35" fmla="*/ 0 h 2"/>
                <a:gd name="T36" fmla="*/ 0 w 2"/>
                <a:gd name="T37" fmla="*/ 1 h 2"/>
                <a:gd name="T38" fmla="*/ 1 w 2"/>
                <a:gd name="T39" fmla="*/ 0 h 2"/>
                <a:gd name="T40" fmla="*/ 1 w 2"/>
                <a:gd name="T41" fmla="*/ 0 h 2"/>
                <a:gd name="T42" fmla="*/ 1 w 2"/>
                <a:gd name="T43" fmla="*/ 0 h 2"/>
                <a:gd name="T44" fmla="*/ 1 w 2"/>
                <a:gd name="T45" fmla="*/ 1 h 2"/>
                <a:gd name="T46" fmla="*/ 1 w 2"/>
                <a:gd name="T47" fmla="*/ 1 h 2"/>
                <a:gd name="T48" fmla="*/ 1 w 2"/>
                <a:gd name="T49" fmla="*/ 1 h 2"/>
                <a:gd name="T50" fmla="*/ 1 w 2"/>
                <a:gd name="T51" fmla="*/ 1 h 2"/>
                <a:gd name="T52" fmla="*/ 2 w 2"/>
                <a:gd name="T53" fmla="*/ 1 h 2"/>
                <a:gd name="T54" fmla="*/ 2 w 2"/>
                <a:gd name="T55" fmla="*/ 1 h 2"/>
                <a:gd name="T56" fmla="*/ 1 w 2"/>
                <a:gd name="T57" fmla="*/ 1 h 2"/>
                <a:gd name="T58" fmla="*/ 1 w 2"/>
                <a:gd name="T59" fmla="*/ 1 h 2"/>
                <a:gd name="T60" fmla="*/ 1 w 2"/>
                <a:gd name="T61" fmla="*/ 1 h 2"/>
                <a:gd name="T62" fmla="*/ 1 w 2"/>
                <a:gd name="T63" fmla="*/ 1 h 2"/>
                <a:gd name="T64" fmla="*/ 1 w 2"/>
                <a:gd name="T65" fmla="*/ 2 h 2"/>
                <a:gd name="T66" fmla="*/ 1 w 2"/>
                <a:gd name="T67" fmla="*/ 2 h 2"/>
                <a:gd name="T68" fmla="*/ 1 w 2"/>
                <a:gd name="T69" fmla="*/ 1 h 2"/>
                <a:gd name="T70" fmla="*/ 1 w 2"/>
                <a:gd name="T71" fmla="*/ 1 h 2"/>
                <a:gd name="T72" fmla="*/ 0 w 2"/>
                <a:gd name="T73" fmla="*/ 1 h 2"/>
                <a:gd name="T74" fmla="*/ 0 w 2"/>
                <a:gd name="T7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 h="2">
                  <a:moveTo>
                    <a:pt x="0" y="1"/>
                  </a:moveTo>
                  <a:cubicBezTo>
                    <a:pt x="0" y="1"/>
                    <a:pt x="1" y="1"/>
                    <a:pt x="1" y="1"/>
                  </a:cubicBezTo>
                  <a:cubicBezTo>
                    <a:pt x="1" y="1"/>
                    <a:pt x="1" y="1"/>
                    <a:pt x="1" y="1"/>
                  </a:cubicBezTo>
                  <a:cubicBezTo>
                    <a:pt x="1" y="1"/>
                    <a:pt x="0" y="1"/>
                    <a:pt x="0" y="2"/>
                  </a:cubicBezTo>
                  <a:cubicBezTo>
                    <a:pt x="0" y="2"/>
                    <a:pt x="1" y="2"/>
                    <a:pt x="1"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1" y="1"/>
                  </a:cubicBezTo>
                  <a:cubicBezTo>
                    <a:pt x="1" y="0"/>
                    <a:pt x="1" y="0"/>
                    <a:pt x="1" y="0"/>
                  </a:cubicBezTo>
                  <a:cubicBezTo>
                    <a:pt x="1" y="0"/>
                    <a:pt x="1" y="0"/>
                    <a:pt x="1" y="0"/>
                  </a:cubicBezTo>
                  <a:cubicBezTo>
                    <a:pt x="1" y="0"/>
                    <a:pt x="1" y="0"/>
                    <a:pt x="1" y="0"/>
                  </a:cubicBezTo>
                  <a:cubicBezTo>
                    <a:pt x="1" y="0"/>
                    <a:pt x="1" y="0"/>
                    <a:pt x="1" y="0"/>
                  </a:cubicBezTo>
                  <a:cubicBezTo>
                    <a:pt x="1" y="0"/>
                    <a:pt x="0" y="0"/>
                    <a:pt x="0" y="0"/>
                  </a:cubicBezTo>
                  <a:cubicBezTo>
                    <a:pt x="0" y="1"/>
                    <a:pt x="0" y="1"/>
                    <a:pt x="0" y="1"/>
                  </a:cubicBezTo>
                  <a:cubicBezTo>
                    <a:pt x="1" y="0"/>
                    <a:pt x="1" y="0"/>
                    <a:pt x="1" y="0"/>
                  </a:cubicBezTo>
                  <a:cubicBezTo>
                    <a:pt x="1" y="0"/>
                    <a:pt x="1" y="0"/>
                    <a:pt x="1" y="0"/>
                  </a:cubicBezTo>
                  <a:cubicBezTo>
                    <a:pt x="1" y="0"/>
                    <a:pt x="1" y="0"/>
                    <a:pt x="1" y="0"/>
                  </a:cubicBezTo>
                  <a:cubicBezTo>
                    <a:pt x="1" y="0"/>
                    <a:pt x="1" y="1"/>
                    <a:pt x="1" y="1"/>
                  </a:cubicBezTo>
                  <a:cubicBezTo>
                    <a:pt x="1" y="1"/>
                    <a:pt x="1" y="1"/>
                    <a:pt x="1" y="1"/>
                  </a:cubicBezTo>
                  <a:cubicBezTo>
                    <a:pt x="1" y="1"/>
                    <a:pt x="1" y="1"/>
                    <a:pt x="1" y="1"/>
                  </a:cubicBezTo>
                  <a:cubicBezTo>
                    <a:pt x="1" y="1"/>
                    <a:pt x="1" y="1"/>
                    <a:pt x="1" y="1"/>
                  </a:cubicBezTo>
                  <a:cubicBezTo>
                    <a:pt x="1" y="1"/>
                    <a:pt x="1" y="1"/>
                    <a:pt x="2" y="1"/>
                  </a:cubicBezTo>
                  <a:cubicBezTo>
                    <a:pt x="2" y="1"/>
                    <a:pt x="2" y="1"/>
                    <a:pt x="2" y="1"/>
                  </a:cubicBezTo>
                  <a:cubicBezTo>
                    <a:pt x="2" y="1"/>
                    <a:pt x="1" y="1"/>
                    <a:pt x="1" y="1"/>
                  </a:cubicBezTo>
                  <a:cubicBezTo>
                    <a:pt x="1" y="1"/>
                    <a:pt x="1" y="1"/>
                    <a:pt x="1" y="1"/>
                  </a:cubicBezTo>
                  <a:cubicBezTo>
                    <a:pt x="1" y="1"/>
                    <a:pt x="1" y="1"/>
                    <a:pt x="1" y="1"/>
                  </a:cubicBezTo>
                  <a:cubicBezTo>
                    <a:pt x="1" y="2"/>
                    <a:pt x="1" y="1"/>
                    <a:pt x="1" y="1"/>
                  </a:cubicBezTo>
                  <a:cubicBezTo>
                    <a:pt x="1" y="2"/>
                    <a:pt x="1" y="2"/>
                    <a:pt x="1" y="2"/>
                  </a:cubicBezTo>
                  <a:cubicBezTo>
                    <a:pt x="1" y="2"/>
                    <a:pt x="1" y="2"/>
                    <a:pt x="1" y="2"/>
                  </a:cubicBezTo>
                  <a:cubicBezTo>
                    <a:pt x="1" y="1"/>
                    <a:pt x="1" y="1"/>
                    <a:pt x="1" y="1"/>
                  </a:cubicBezTo>
                  <a:cubicBezTo>
                    <a:pt x="1" y="1"/>
                    <a:pt x="1" y="1"/>
                    <a:pt x="1" y="1"/>
                  </a:cubicBezTo>
                  <a:cubicBezTo>
                    <a:pt x="1" y="1"/>
                    <a:pt x="1" y="1"/>
                    <a:pt x="0" y="1"/>
                  </a:cubicBezTo>
                  <a:cubicBezTo>
                    <a:pt x="0" y="0"/>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42" name="Freeform 711"/>
            <p:cNvSpPr>
              <a:spLocks/>
            </p:cNvSpPr>
            <p:nvPr/>
          </p:nvSpPr>
          <p:spPr bwMode="auto">
            <a:xfrm>
              <a:off x="3640138" y="6535738"/>
              <a:ext cx="4763" cy="14288"/>
            </a:xfrm>
            <a:custGeom>
              <a:avLst/>
              <a:gdLst>
                <a:gd name="T0" fmla="*/ 0 w 1"/>
                <a:gd name="T1" fmla="*/ 3 h 3"/>
                <a:gd name="T2" fmla="*/ 0 w 1"/>
                <a:gd name="T3" fmla="*/ 1 h 3"/>
                <a:gd name="T4" fmla="*/ 0 w 1"/>
                <a:gd name="T5" fmla="*/ 1 h 3"/>
                <a:gd name="T6" fmla="*/ 1 w 1"/>
                <a:gd name="T7" fmla="*/ 1 h 3"/>
                <a:gd name="T8" fmla="*/ 1 w 1"/>
                <a:gd name="T9" fmla="*/ 1 h 3"/>
                <a:gd name="T10" fmla="*/ 1 w 1"/>
                <a:gd name="T11" fmla="*/ 0 h 3"/>
                <a:gd name="T12" fmla="*/ 1 w 1"/>
                <a:gd name="T13" fmla="*/ 0 h 3"/>
                <a:gd name="T14" fmla="*/ 1 w 1"/>
                <a:gd name="T15" fmla="*/ 1 h 3"/>
                <a:gd name="T16" fmla="*/ 1 w 1"/>
                <a:gd name="T17" fmla="*/ 1 h 3"/>
                <a:gd name="T18" fmla="*/ 0 w 1"/>
                <a:gd name="T19" fmla="*/ 1 h 3"/>
                <a:gd name="T20" fmla="*/ 0 w 1"/>
                <a:gd name="T21" fmla="*/ 1 h 3"/>
                <a:gd name="T22" fmla="*/ 0 w 1"/>
                <a:gd name="T23" fmla="*/ 3 h 3"/>
                <a:gd name="T24" fmla="*/ 0 w 1"/>
                <a:gd name="T2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3">
                  <a:moveTo>
                    <a:pt x="0" y="3"/>
                  </a:moveTo>
                  <a:cubicBezTo>
                    <a:pt x="0" y="1"/>
                    <a:pt x="0" y="1"/>
                    <a:pt x="0" y="1"/>
                  </a:cubicBezTo>
                  <a:cubicBezTo>
                    <a:pt x="0" y="1"/>
                    <a:pt x="0" y="1"/>
                    <a:pt x="0" y="1"/>
                  </a:cubicBezTo>
                  <a:cubicBezTo>
                    <a:pt x="0" y="1"/>
                    <a:pt x="0" y="1"/>
                    <a:pt x="1" y="1"/>
                  </a:cubicBezTo>
                  <a:cubicBezTo>
                    <a:pt x="1" y="1"/>
                    <a:pt x="1" y="1"/>
                    <a:pt x="1" y="1"/>
                  </a:cubicBezTo>
                  <a:cubicBezTo>
                    <a:pt x="1" y="0"/>
                    <a:pt x="1" y="0"/>
                    <a:pt x="1" y="0"/>
                  </a:cubicBezTo>
                  <a:cubicBezTo>
                    <a:pt x="1" y="0"/>
                    <a:pt x="1" y="0"/>
                    <a:pt x="1" y="0"/>
                  </a:cubicBezTo>
                  <a:cubicBezTo>
                    <a:pt x="1" y="1"/>
                    <a:pt x="1" y="1"/>
                    <a:pt x="1" y="1"/>
                  </a:cubicBezTo>
                  <a:cubicBezTo>
                    <a:pt x="1" y="1"/>
                    <a:pt x="1" y="1"/>
                    <a:pt x="1" y="1"/>
                  </a:cubicBezTo>
                  <a:cubicBezTo>
                    <a:pt x="1" y="1"/>
                    <a:pt x="0" y="1"/>
                    <a:pt x="0" y="1"/>
                  </a:cubicBezTo>
                  <a:cubicBezTo>
                    <a:pt x="0" y="1"/>
                    <a:pt x="0" y="1"/>
                    <a:pt x="0" y="1"/>
                  </a:cubicBezTo>
                  <a:cubicBezTo>
                    <a:pt x="0" y="3"/>
                    <a:pt x="0" y="3"/>
                    <a:pt x="0" y="3"/>
                  </a:cubicBezTo>
                  <a:cubicBezTo>
                    <a:pt x="0" y="3"/>
                    <a:pt x="0" y="3"/>
                    <a:pt x="0"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43" name="Freeform 712"/>
            <p:cNvSpPr>
              <a:spLocks/>
            </p:cNvSpPr>
            <p:nvPr/>
          </p:nvSpPr>
          <p:spPr bwMode="auto">
            <a:xfrm>
              <a:off x="3644900" y="6530975"/>
              <a:ext cx="9525" cy="9525"/>
            </a:xfrm>
            <a:custGeom>
              <a:avLst/>
              <a:gdLst>
                <a:gd name="T0" fmla="*/ 1 w 2"/>
                <a:gd name="T1" fmla="*/ 1 h 2"/>
                <a:gd name="T2" fmla="*/ 1 w 2"/>
                <a:gd name="T3" fmla="*/ 1 h 2"/>
                <a:gd name="T4" fmla="*/ 2 w 2"/>
                <a:gd name="T5" fmla="*/ 1 h 2"/>
                <a:gd name="T6" fmla="*/ 2 w 2"/>
                <a:gd name="T7" fmla="*/ 1 h 2"/>
                <a:gd name="T8" fmla="*/ 1 w 2"/>
                <a:gd name="T9" fmla="*/ 0 h 2"/>
                <a:gd name="T10" fmla="*/ 1 w 2"/>
                <a:gd name="T11" fmla="*/ 1 h 2"/>
                <a:gd name="T12" fmla="*/ 1 w 2"/>
                <a:gd name="T13" fmla="*/ 1 h 2"/>
                <a:gd name="T14" fmla="*/ 1 w 2"/>
                <a:gd name="T15" fmla="*/ 1 h 2"/>
                <a:gd name="T16" fmla="*/ 1 w 2"/>
                <a:gd name="T17" fmla="*/ 1 h 2"/>
                <a:gd name="T18" fmla="*/ 1 w 2"/>
                <a:gd name="T19" fmla="*/ 1 h 2"/>
                <a:gd name="T20" fmla="*/ 1 w 2"/>
                <a:gd name="T21" fmla="*/ 1 h 2"/>
                <a:gd name="T22" fmla="*/ 1 w 2"/>
                <a:gd name="T23" fmla="*/ 1 h 2"/>
                <a:gd name="T24" fmla="*/ 1 w 2"/>
                <a:gd name="T25" fmla="*/ 1 h 2"/>
                <a:gd name="T26" fmla="*/ 1 w 2"/>
                <a:gd name="T27" fmla="*/ 1 h 2"/>
                <a:gd name="T28" fmla="*/ 1 w 2"/>
                <a:gd name="T29" fmla="*/ 1 h 2"/>
                <a:gd name="T30" fmla="*/ 1 w 2"/>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2">
                  <a:moveTo>
                    <a:pt x="1" y="1"/>
                  </a:moveTo>
                  <a:cubicBezTo>
                    <a:pt x="0" y="1"/>
                    <a:pt x="0" y="1"/>
                    <a:pt x="1" y="1"/>
                  </a:cubicBezTo>
                  <a:cubicBezTo>
                    <a:pt x="1" y="2"/>
                    <a:pt x="1" y="2"/>
                    <a:pt x="2" y="1"/>
                  </a:cubicBezTo>
                  <a:cubicBezTo>
                    <a:pt x="2" y="1"/>
                    <a:pt x="2" y="1"/>
                    <a:pt x="2" y="1"/>
                  </a:cubicBezTo>
                  <a:cubicBezTo>
                    <a:pt x="2" y="1"/>
                    <a:pt x="2" y="1"/>
                    <a:pt x="1" y="0"/>
                  </a:cubicBezTo>
                  <a:cubicBezTo>
                    <a:pt x="1" y="0"/>
                    <a:pt x="1" y="0"/>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0"/>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44" name="Freeform 713"/>
            <p:cNvSpPr>
              <a:spLocks/>
            </p:cNvSpPr>
            <p:nvPr/>
          </p:nvSpPr>
          <p:spPr bwMode="auto">
            <a:xfrm>
              <a:off x="3654425" y="6521450"/>
              <a:ext cx="4763" cy="14288"/>
            </a:xfrm>
            <a:custGeom>
              <a:avLst/>
              <a:gdLst>
                <a:gd name="T0" fmla="*/ 0 w 1"/>
                <a:gd name="T1" fmla="*/ 2 h 3"/>
                <a:gd name="T2" fmla="*/ 0 w 1"/>
                <a:gd name="T3" fmla="*/ 1 h 3"/>
                <a:gd name="T4" fmla="*/ 0 w 1"/>
                <a:gd name="T5" fmla="*/ 1 h 3"/>
                <a:gd name="T6" fmla="*/ 1 w 1"/>
                <a:gd name="T7" fmla="*/ 2 h 3"/>
                <a:gd name="T8" fmla="*/ 1 w 1"/>
                <a:gd name="T9" fmla="*/ 2 h 3"/>
                <a:gd name="T10" fmla="*/ 1 w 1"/>
                <a:gd name="T11" fmla="*/ 0 h 3"/>
                <a:gd name="T12" fmla="*/ 1 w 1"/>
                <a:gd name="T13" fmla="*/ 0 h 3"/>
                <a:gd name="T14" fmla="*/ 1 w 1"/>
                <a:gd name="T15" fmla="*/ 2 h 3"/>
                <a:gd name="T16" fmla="*/ 1 w 1"/>
                <a:gd name="T17" fmla="*/ 2 h 3"/>
                <a:gd name="T18" fmla="*/ 0 w 1"/>
                <a:gd name="T19" fmla="*/ 1 h 3"/>
                <a:gd name="T20" fmla="*/ 0 w 1"/>
                <a:gd name="T21" fmla="*/ 1 h 3"/>
                <a:gd name="T22" fmla="*/ 0 w 1"/>
                <a:gd name="T23" fmla="*/ 2 h 3"/>
                <a:gd name="T24" fmla="*/ 0 w 1"/>
                <a:gd name="T2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3">
                  <a:moveTo>
                    <a:pt x="0" y="2"/>
                  </a:moveTo>
                  <a:cubicBezTo>
                    <a:pt x="0" y="1"/>
                    <a:pt x="0" y="1"/>
                    <a:pt x="0" y="1"/>
                  </a:cubicBezTo>
                  <a:cubicBezTo>
                    <a:pt x="0" y="1"/>
                    <a:pt x="0" y="1"/>
                    <a:pt x="0" y="1"/>
                  </a:cubicBezTo>
                  <a:cubicBezTo>
                    <a:pt x="0" y="2"/>
                    <a:pt x="0" y="2"/>
                    <a:pt x="1" y="2"/>
                  </a:cubicBezTo>
                  <a:cubicBezTo>
                    <a:pt x="1" y="2"/>
                    <a:pt x="1" y="2"/>
                    <a:pt x="1" y="2"/>
                  </a:cubicBezTo>
                  <a:cubicBezTo>
                    <a:pt x="1" y="1"/>
                    <a:pt x="1" y="1"/>
                    <a:pt x="1" y="0"/>
                  </a:cubicBezTo>
                  <a:cubicBezTo>
                    <a:pt x="1" y="0"/>
                    <a:pt x="1" y="0"/>
                    <a:pt x="1" y="0"/>
                  </a:cubicBezTo>
                  <a:cubicBezTo>
                    <a:pt x="1" y="1"/>
                    <a:pt x="1" y="1"/>
                    <a:pt x="1" y="2"/>
                  </a:cubicBezTo>
                  <a:cubicBezTo>
                    <a:pt x="1" y="2"/>
                    <a:pt x="1" y="2"/>
                    <a:pt x="1" y="2"/>
                  </a:cubicBezTo>
                  <a:cubicBezTo>
                    <a:pt x="1" y="1"/>
                    <a:pt x="0" y="1"/>
                    <a:pt x="0" y="1"/>
                  </a:cubicBezTo>
                  <a:cubicBezTo>
                    <a:pt x="0" y="1"/>
                    <a:pt x="0" y="1"/>
                    <a:pt x="0" y="1"/>
                  </a:cubicBezTo>
                  <a:cubicBezTo>
                    <a:pt x="0" y="2"/>
                    <a:pt x="0" y="2"/>
                    <a:pt x="0" y="2"/>
                  </a:cubicBezTo>
                  <a:cubicBezTo>
                    <a:pt x="0" y="3"/>
                    <a:pt x="0" y="3"/>
                    <a:pt x="0"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45" name="Freeform 714"/>
            <p:cNvSpPr>
              <a:spLocks/>
            </p:cNvSpPr>
            <p:nvPr/>
          </p:nvSpPr>
          <p:spPr bwMode="auto">
            <a:xfrm>
              <a:off x="3668713" y="6508750"/>
              <a:ext cx="4763" cy="12700"/>
            </a:xfrm>
            <a:custGeom>
              <a:avLst/>
              <a:gdLst>
                <a:gd name="T0" fmla="*/ 0 w 1"/>
                <a:gd name="T1" fmla="*/ 3 h 3"/>
                <a:gd name="T2" fmla="*/ 0 w 1"/>
                <a:gd name="T3" fmla="*/ 1 h 3"/>
                <a:gd name="T4" fmla="*/ 0 w 1"/>
                <a:gd name="T5" fmla="*/ 1 h 3"/>
                <a:gd name="T6" fmla="*/ 0 w 1"/>
                <a:gd name="T7" fmla="*/ 2 h 3"/>
                <a:gd name="T8" fmla="*/ 1 w 1"/>
                <a:gd name="T9" fmla="*/ 2 h 3"/>
                <a:gd name="T10" fmla="*/ 1 w 1"/>
                <a:gd name="T11" fmla="*/ 1 h 3"/>
                <a:gd name="T12" fmla="*/ 0 w 1"/>
                <a:gd name="T13" fmla="*/ 1 h 3"/>
                <a:gd name="T14" fmla="*/ 1 w 1"/>
                <a:gd name="T15" fmla="*/ 2 h 3"/>
                <a:gd name="T16" fmla="*/ 1 w 1"/>
                <a:gd name="T17" fmla="*/ 2 h 3"/>
                <a:gd name="T18" fmla="*/ 1 w 1"/>
                <a:gd name="T19" fmla="*/ 1 h 3"/>
                <a:gd name="T20" fmla="*/ 0 w 1"/>
                <a:gd name="T21" fmla="*/ 1 h 3"/>
                <a:gd name="T22" fmla="*/ 0 w 1"/>
                <a:gd name="T23" fmla="*/ 2 h 3"/>
                <a:gd name="T24" fmla="*/ 1 w 1"/>
                <a:gd name="T25" fmla="*/ 1 h 3"/>
                <a:gd name="T26" fmla="*/ 0 w 1"/>
                <a:gd name="T27" fmla="*/ 1 h 3"/>
                <a:gd name="T28" fmla="*/ 0 w 1"/>
                <a:gd name="T29" fmla="*/ 1 h 3"/>
                <a:gd name="T30" fmla="*/ 0 w 1"/>
                <a:gd name="T31" fmla="*/ 3 h 3"/>
                <a:gd name="T32" fmla="*/ 0 w 1"/>
                <a:gd name="T3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 h="3">
                  <a:moveTo>
                    <a:pt x="0" y="3"/>
                  </a:moveTo>
                  <a:cubicBezTo>
                    <a:pt x="0" y="2"/>
                    <a:pt x="0" y="2"/>
                    <a:pt x="0" y="1"/>
                  </a:cubicBezTo>
                  <a:cubicBezTo>
                    <a:pt x="0" y="1"/>
                    <a:pt x="0" y="1"/>
                    <a:pt x="0" y="1"/>
                  </a:cubicBezTo>
                  <a:cubicBezTo>
                    <a:pt x="0" y="2"/>
                    <a:pt x="0" y="2"/>
                    <a:pt x="0" y="2"/>
                  </a:cubicBezTo>
                  <a:cubicBezTo>
                    <a:pt x="1" y="2"/>
                    <a:pt x="1" y="2"/>
                    <a:pt x="1" y="2"/>
                  </a:cubicBezTo>
                  <a:cubicBezTo>
                    <a:pt x="1" y="1"/>
                    <a:pt x="1" y="1"/>
                    <a:pt x="1" y="1"/>
                  </a:cubicBezTo>
                  <a:cubicBezTo>
                    <a:pt x="1" y="1"/>
                    <a:pt x="0" y="1"/>
                    <a:pt x="0" y="1"/>
                  </a:cubicBezTo>
                  <a:cubicBezTo>
                    <a:pt x="1" y="1"/>
                    <a:pt x="1" y="1"/>
                    <a:pt x="1" y="2"/>
                  </a:cubicBezTo>
                  <a:cubicBezTo>
                    <a:pt x="1" y="2"/>
                    <a:pt x="1" y="2"/>
                    <a:pt x="1" y="2"/>
                  </a:cubicBezTo>
                  <a:cubicBezTo>
                    <a:pt x="1" y="1"/>
                    <a:pt x="1" y="1"/>
                    <a:pt x="1" y="1"/>
                  </a:cubicBezTo>
                  <a:cubicBezTo>
                    <a:pt x="1" y="0"/>
                    <a:pt x="0" y="0"/>
                    <a:pt x="0" y="1"/>
                  </a:cubicBezTo>
                  <a:cubicBezTo>
                    <a:pt x="0" y="1"/>
                    <a:pt x="0" y="1"/>
                    <a:pt x="0" y="2"/>
                  </a:cubicBezTo>
                  <a:cubicBezTo>
                    <a:pt x="0" y="2"/>
                    <a:pt x="1" y="2"/>
                    <a:pt x="1" y="1"/>
                  </a:cubicBezTo>
                  <a:cubicBezTo>
                    <a:pt x="0" y="1"/>
                    <a:pt x="0" y="1"/>
                    <a:pt x="0" y="1"/>
                  </a:cubicBezTo>
                  <a:cubicBezTo>
                    <a:pt x="0" y="1"/>
                    <a:pt x="0" y="1"/>
                    <a:pt x="0" y="1"/>
                  </a:cubicBezTo>
                  <a:cubicBezTo>
                    <a:pt x="0" y="2"/>
                    <a:pt x="0" y="2"/>
                    <a:pt x="0" y="3"/>
                  </a:cubicBezTo>
                  <a:cubicBezTo>
                    <a:pt x="0" y="3"/>
                    <a:pt x="0" y="3"/>
                    <a:pt x="0"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46" name="Freeform 715"/>
            <p:cNvSpPr>
              <a:spLocks/>
            </p:cNvSpPr>
            <p:nvPr/>
          </p:nvSpPr>
          <p:spPr bwMode="auto">
            <a:xfrm>
              <a:off x="3673475" y="6503988"/>
              <a:ext cx="4763" cy="9525"/>
            </a:xfrm>
            <a:custGeom>
              <a:avLst/>
              <a:gdLst>
                <a:gd name="T0" fmla="*/ 1 w 1"/>
                <a:gd name="T1" fmla="*/ 1 h 2"/>
                <a:gd name="T2" fmla="*/ 0 w 1"/>
                <a:gd name="T3" fmla="*/ 2 h 2"/>
                <a:gd name="T4" fmla="*/ 1 w 1"/>
                <a:gd name="T5" fmla="*/ 2 h 2"/>
                <a:gd name="T6" fmla="*/ 0 w 1"/>
                <a:gd name="T7" fmla="*/ 0 h 2"/>
                <a:gd name="T8" fmla="*/ 0 w 1"/>
                <a:gd name="T9" fmla="*/ 1 h 2"/>
                <a:gd name="T10" fmla="*/ 0 w 1"/>
                <a:gd name="T11" fmla="*/ 0 h 2"/>
                <a:gd name="T12" fmla="*/ 0 w 1"/>
                <a:gd name="T13" fmla="*/ 0 h 2"/>
                <a:gd name="T14" fmla="*/ 0 w 1"/>
                <a:gd name="T15" fmla="*/ 0 h 2"/>
                <a:gd name="T16" fmla="*/ 0 w 1"/>
                <a:gd name="T17" fmla="*/ 0 h 2"/>
                <a:gd name="T18" fmla="*/ 0 w 1"/>
                <a:gd name="T19" fmla="*/ 2 h 2"/>
                <a:gd name="T20" fmla="*/ 1 w 1"/>
                <a:gd name="T21" fmla="*/ 2 h 2"/>
                <a:gd name="T22" fmla="*/ 1 w 1"/>
                <a:gd name="T23" fmla="*/ 1 h 2"/>
                <a:gd name="T24" fmla="*/ 1 w 1"/>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2">
                  <a:moveTo>
                    <a:pt x="1" y="1"/>
                  </a:moveTo>
                  <a:cubicBezTo>
                    <a:pt x="1" y="1"/>
                    <a:pt x="1" y="2"/>
                    <a:pt x="0" y="2"/>
                  </a:cubicBezTo>
                  <a:cubicBezTo>
                    <a:pt x="0" y="2"/>
                    <a:pt x="1" y="2"/>
                    <a:pt x="1" y="2"/>
                  </a:cubicBezTo>
                  <a:cubicBezTo>
                    <a:pt x="0" y="1"/>
                    <a:pt x="0" y="1"/>
                    <a:pt x="0" y="0"/>
                  </a:cubicBezTo>
                  <a:cubicBezTo>
                    <a:pt x="0" y="0"/>
                    <a:pt x="0" y="1"/>
                    <a:pt x="0" y="1"/>
                  </a:cubicBezTo>
                  <a:cubicBezTo>
                    <a:pt x="0" y="0"/>
                    <a:pt x="0" y="0"/>
                    <a:pt x="0" y="0"/>
                  </a:cubicBezTo>
                  <a:cubicBezTo>
                    <a:pt x="1" y="0"/>
                    <a:pt x="0" y="0"/>
                    <a:pt x="0" y="0"/>
                  </a:cubicBezTo>
                  <a:cubicBezTo>
                    <a:pt x="0" y="0"/>
                    <a:pt x="0" y="0"/>
                    <a:pt x="0" y="0"/>
                  </a:cubicBezTo>
                  <a:cubicBezTo>
                    <a:pt x="0" y="0"/>
                    <a:pt x="0" y="0"/>
                    <a:pt x="0" y="0"/>
                  </a:cubicBezTo>
                  <a:cubicBezTo>
                    <a:pt x="0" y="1"/>
                    <a:pt x="0" y="2"/>
                    <a:pt x="0" y="2"/>
                  </a:cubicBezTo>
                  <a:cubicBezTo>
                    <a:pt x="0" y="2"/>
                    <a:pt x="0" y="2"/>
                    <a:pt x="1" y="2"/>
                  </a:cubicBezTo>
                  <a:cubicBezTo>
                    <a:pt x="1" y="2"/>
                    <a:pt x="1" y="2"/>
                    <a:pt x="1" y="1"/>
                  </a:cubicBezTo>
                  <a:cubicBezTo>
                    <a:pt x="1"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47" name="Freeform 716"/>
            <p:cNvSpPr>
              <a:spLocks/>
            </p:cNvSpPr>
            <p:nvPr/>
          </p:nvSpPr>
          <p:spPr bwMode="auto">
            <a:xfrm>
              <a:off x="3673475" y="6508750"/>
              <a:ext cx="4763"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1" y="0"/>
                    <a:pt x="1" y="0"/>
                  </a:cubicBezTo>
                  <a:cubicBezTo>
                    <a:pt x="1" y="0"/>
                    <a:pt x="1" y="0"/>
                    <a:pt x="0" y="0"/>
                  </a:cubicBezTo>
                  <a:cubicBezTo>
                    <a:pt x="0" y="0"/>
                    <a:pt x="0" y="0"/>
                    <a:pt x="0" y="0"/>
                  </a:cubicBezTo>
                  <a:cubicBezTo>
                    <a:pt x="0" y="0"/>
                    <a:pt x="0" y="0"/>
                    <a:pt x="0"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48" name="Freeform 717"/>
            <p:cNvSpPr>
              <a:spLocks/>
            </p:cNvSpPr>
            <p:nvPr/>
          </p:nvSpPr>
          <p:spPr bwMode="auto">
            <a:xfrm>
              <a:off x="3678238" y="6499225"/>
              <a:ext cx="4763" cy="4763"/>
            </a:xfrm>
            <a:custGeom>
              <a:avLst/>
              <a:gdLst>
                <a:gd name="T0" fmla="*/ 0 w 1"/>
                <a:gd name="T1" fmla="*/ 1 h 1"/>
                <a:gd name="T2" fmla="*/ 1 w 1"/>
                <a:gd name="T3" fmla="*/ 0 h 1"/>
                <a:gd name="T4" fmla="*/ 1 w 1"/>
                <a:gd name="T5" fmla="*/ 0 h 1"/>
                <a:gd name="T6" fmla="*/ 0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1" y="0"/>
                    <a:pt x="1" y="0"/>
                  </a:cubicBezTo>
                  <a:cubicBezTo>
                    <a:pt x="1" y="0"/>
                    <a:pt x="1" y="0"/>
                    <a:pt x="1" y="0"/>
                  </a:cubicBezTo>
                  <a:cubicBezTo>
                    <a:pt x="1" y="0"/>
                    <a:pt x="0" y="0"/>
                    <a:pt x="0" y="1"/>
                  </a:cubicBezTo>
                  <a:cubicBezTo>
                    <a:pt x="0" y="1"/>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49" name="Freeform 718"/>
            <p:cNvSpPr>
              <a:spLocks/>
            </p:cNvSpPr>
            <p:nvPr/>
          </p:nvSpPr>
          <p:spPr bwMode="auto">
            <a:xfrm>
              <a:off x="3678238" y="6499225"/>
              <a:ext cx="4763" cy="9525"/>
            </a:xfrm>
            <a:custGeom>
              <a:avLst/>
              <a:gdLst>
                <a:gd name="T0" fmla="*/ 1 w 1"/>
                <a:gd name="T1" fmla="*/ 1 h 2"/>
                <a:gd name="T2" fmla="*/ 1 w 1"/>
                <a:gd name="T3" fmla="*/ 0 h 2"/>
                <a:gd name="T4" fmla="*/ 0 w 1"/>
                <a:gd name="T5" fmla="*/ 0 h 2"/>
                <a:gd name="T6" fmla="*/ 1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1"/>
                    <a:pt x="1" y="0"/>
                  </a:cubicBezTo>
                  <a:cubicBezTo>
                    <a:pt x="1" y="0"/>
                    <a:pt x="0" y="0"/>
                    <a:pt x="0" y="0"/>
                  </a:cubicBezTo>
                  <a:cubicBezTo>
                    <a:pt x="1" y="1"/>
                    <a:pt x="1" y="1"/>
                    <a:pt x="1" y="1"/>
                  </a:cubicBezTo>
                  <a:cubicBezTo>
                    <a:pt x="1" y="2"/>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50" name="Freeform 719"/>
            <p:cNvSpPr>
              <a:spLocks/>
            </p:cNvSpPr>
            <p:nvPr/>
          </p:nvSpPr>
          <p:spPr bwMode="auto">
            <a:xfrm>
              <a:off x="3683000" y="6494463"/>
              <a:ext cx="9525" cy="9525"/>
            </a:xfrm>
            <a:custGeom>
              <a:avLst/>
              <a:gdLst>
                <a:gd name="T0" fmla="*/ 0 w 2"/>
                <a:gd name="T1" fmla="*/ 1 h 2"/>
                <a:gd name="T2" fmla="*/ 1 w 2"/>
                <a:gd name="T3" fmla="*/ 1 h 2"/>
                <a:gd name="T4" fmla="*/ 1 w 2"/>
                <a:gd name="T5" fmla="*/ 0 h 2"/>
                <a:gd name="T6" fmla="*/ 1 w 2"/>
                <a:gd name="T7" fmla="*/ 0 h 2"/>
                <a:gd name="T8" fmla="*/ 1 w 2"/>
                <a:gd name="T9" fmla="*/ 1 h 2"/>
                <a:gd name="T10" fmla="*/ 0 w 2"/>
                <a:gd name="T11" fmla="*/ 1 h 2"/>
                <a:gd name="T12" fmla="*/ 0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1"/>
                  </a:moveTo>
                  <a:cubicBezTo>
                    <a:pt x="0" y="1"/>
                    <a:pt x="1" y="2"/>
                    <a:pt x="1" y="1"/>
                  </a:cubicBezTo>
                  <a:cubicBezTo>
                    <a:pt x="2" y="1"/>
                    <a:pt x="2" y="0"/>
                    <a:pt x="1" y="0"/>
                  </a:cubicBezTo>
                  <a:cubicBezTo>
                    <a:pt x="1" y="0"/>
                    <a:pt x="1" y="0"/>
                    <a:pt x="1" y="0"/>
                  </a:cubicBezTo>
                  <a:cubicBezTo>
                    <a:pt x="1" y="0"/>
                    <a:pt x="2" y="1"/>
                    <a:pt x="1" y="1"/>
                  </a:cubicBezTo>
                  <a:cubicBezTo>
                    <a:pt x="1" y="1"/>
                    <a:pt x="1" y="1"/>
                    <a:pt x="0" y="1"/>
                  </a:cubicBezTo>
                  <a:cubicBezTo>
                    <a:pt x="0" y="0"/>
                    <a:pt x="0" y="0"/>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51" name="Freeform 720"/>
            <p:cNvSpPr>
              <a:spLocks/>
            </p:cNvSpPr>
            <p:nvPr/>
          </p:nvSpPr>
          <p:spPr bwMode="auto">
            <a:xfrm>
              <a:off x="3700463" y="6470650"/>
              <a:ext cx="9525" cy="14288"/>
            </a:xfrm>
            <a:custGeom>
              <a:avLst/>
              <a:gdLst>
                <a:gd name="T0" fmla="*/ 1 w 2"/>
                <a:gd name="T1" fmla="*/ 3 h 3"/>
                <a:gd name="T2" fmla="*/ 2 w 2"/>
                <a:gd name="T3" fmla="*/ 2 h 3"/>
                <a:gd name="T4" fmla="*/ 2 w 2"/>
                <a:gd name="T5" fmla="*/ 1 h 3"/>
                <a:gd name="T6" fmla="*/ 1 w 2"/>
                <a:gd name="T7" fmla="*/ 1 h 3"/>
                <a:gd name="T8" fmla="*/ 1 w 2"/>
                <a:gd name="T9" fmla="*/ 1 h 3"/>
                <a:gd name="T10" fmla="*/ 1 w 2"/>
                <a:gd name="T11" fmla="*/ 1 h 3"/>
                <a:gd name="T12" fmla="*/ 1 w 2"/>
                <a:gd name="T13" fmla="*/ 1 h 3"/>
                <a:gd name="T14" fmla="*/ 1 w 2"/>
                <a:gd name="T15" fmla="*/ 0 h 3"/>
                <a:gd name="T16" fmla="*/ 1 w 2"/>
                <a:gd name="T17" fmla="*/ 0 h 3"/>
                <a:gd name="T18" fmla="*/ 2 w 2"/>
                <a:gd name="T19" fmla="*/ 0 h 3"/>
                <a:gd name="T20" fmla="*/ 0 w 2"/>
                <a:gd name="T21" fmla="*/ 1 h 3"/>
                <a:gd name="T22" fmla="*/ 1 w 2"/>
                <a:gd name="T23" fmla="*/ 1 h 3"/>
                <a:gd name="T24" fmla="*/ 1 w 2"/>
                <a:gd name="T25" fmla="*/ 1 h 3"/>
                <a:gd name="T26" fmla="*/ 2 w 2"/>
                <a:gd name="T27" fmla="*/ 1 h 3"/>
                <a:gd name="T28" fmla="*/ 2 w 2"/>
                <a:gd name="T29" fmla="*/ 1 h 3"/>
                <a:gd name="T30" fmla="*/ 1 w 2"/>
                <a:gd name="T31" fmla="*/ 2 h 3"/>
                <a:gd name="T32" fmla="*/ 1 w 2"/>
                <a:gd name="T33" fmla="*/ 2 h 3"/>
                <a:gd name="T34" fmla="*/ 1 w 2"/>
                <a:gd name="T35" fmla="*/ 2 h 3"/>
                <a:gd name="T36" fmla="*/ 1 w 2"/>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 h="3">
                  <a:moveTo>
                    <a:pt x="1" y="3"/>
                  </a:moveTo>
                  <a:cubicBezTo>
                    <a:pt x="1" y="2"/>
                    <a:pt x="1" y="2"/>
                    <a:pt x="2" y="2"/>
                  </a:cubicBezTo>
                  <a:cubicBezTo>
                    <a:pt x="2" y="2"/>
                    <a:pt x="2" y="1"/>
                    <a:pt x="2" y="1"/>
                  </a:cubicBezTo>
                  <a:cubicBezTo>
                    <a:pt x="2" y="1"/>
                    <a:pt x="1" y="1"/>
                    <a:pt x="1" y="1"/>
                  </a:cubicBezTo>
                  <a:cubicBezTo>
                    <a:pt x="1" y="1"/>
                    <a:pt x="1" y="1"/>
                    <a:pt x="1" y="1"/>
                  </a:cubicBezTo>
                  <a:cubicBezTo>
                    <a:pt x="1" y="1"/>
                    <a:pt x="1" y="1"/>
                    <a:pt x="1" y="1"/>
                  </a:cubicBezTo>
                  <a:cubicBezTo>
                    <a:pt x="1" y="1"/>
                    <a:pt x="1" y="1"/>
                    <a:pt x="1" y="1"/>
                  </a:cubicBezTo>
                  <a:cubicBezTo>
                    <a:pt x="1" y="1"/>
                    <a:pt x="1" y="0"/>
                    <a:pt x="1" y="0"/>
                  </a:cubicBezTo>
                  <a:cubicBezTo>
                    <a:pt x="1" y="0"/>
                    <a:pt x="1" y="0"/>
                    <a:pt x="1" y="0"/>
                  </a:cubicBezTo>
                  <a:cubicBezTo>
                    <a:pt x="2" y="0"/>
                    <a:pt x="2" y="0"/>
                    <a:pt x="2" y="0"/>
                  </a:cubicBezTo>
                  <a:cubicBezTo>
                    <a:pt x="1" y="0"/>
                    <a:pt x="1" y="0"/>
                    <a:pt x="0" y="1"/>
                  </a:cubicBezTo>
                  <a:cubicBezTo>
                    <a:pt x="0" y="1"/>
                    <a:pt x="0" y="1"/>
                    <a:pt x="1" y="1"/>
                  </a:cubicBezTo>
                  <a:cubicBezTo>
                    <a:pt x="1" y="1"/>
                    <a:pt x="1" y="1"/>
                    <a:pt x="1" y="1"/>
                  </a:cubicBezTo>
                  <a:cubicBezTo>
                    <a:pt x="1" y="1"/>
                    <a:pt x="2" y="1"/>
                    <a:pt x="2" y="1"/>
                  </a:cubicBezTo>
                  <a:cubicBezTo>
                    <a:pt x="2" y="1"/>
                    <a:pt x="2" y="1"/>
                    <a:pt x="2" y="1"/>
                  </a:cubicBezTo>
                  <a:cubicBezTo>
                    <a:pt x="2" y="1"/>
                    <a:pt x="2" y="2"/>
                    <a:pt x="1" y="2"/>
                  </a:cubicBezTo>
                  <a:cubicBezTo>
                    <a:pt x="1" y="2"/>
                    <a:pt x="1" y="2"/>
                    <a:pt x="1" y="2"/>
                  </a:cubicBezTo>
                  <a:cubicBezTo>
                    <a:pt x="1" y="2"/>
                    <a:pt x="1" y="2"/>
                    <a:pt x="1" y="2"/>
                  </a:cubicBezTo>
                  <a:cubicBezTo>
                    <a:pt x="1" y="3"/>
                    <a:pt x="1" y="3"/>
                    <a:pt x="1"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52" name="Freeform 721"/>
            <p:cNvSpPr>
              <a:spLocks/>
            </p:cNvSpPr>
            <p:nvPr/>
          </p:nvSpPr>
          <p:spPr bwMode="auto">
            <a:xfrm>
              <a:off x="3714750" y="6456363"/>
              <a:ext cx="4763" cy="14288"/>
            </a:xfrm>
            <a:custGeom>
              <a:avLst/>
              <a:gdLst>
                <a:gd name="T0" fmla="*/ 0 w 1"/>
                <a:gd name="T1" fmla="*/ 2 h 3"/>
                <a:gd name="T2" fmla="*/ 1 w 1"/>
                <a:gd name="T3" fmla="*/ 3 h 3"/>
                <a:gd name="T4" fmla="*/ 1 w 1"/>
                <a:gd name="T5" fmla="*/ 3 h 3"/>
                <a:gd name="T6" fmla="*/ 1 w 1"/>
                <a:gd name="T7" fmla="*/ 1 h 3"/>
                <a:gd name="T8" fmla="*/ 1 w 1"/>
                <a:gd name="T9" fmla="*/ 1 h 3"/>
                <a:gd name="T10" fmla="*/ 1 w 1"/>
                <a:gd name="T11" fmla="*/ 3 h 3"/>
                <a:gd name="T12" fmla="*/ 1 w 1"/>
                <a:gd name="T13" fmla="*/ 2 h 3"/>
                <a:gd name="T14" fmla="*/ 0 w 1"/>
                <a:gd name="T15" fmla="*/ 2 h 3"/>
                <a:gd name="T16" fmla="*/ 0 w 1"/>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2"/>
                  </a:moveTo>
                  <a:cubicBezTo>
                    <a:pt x="0" y="2"/>
                    <a:pt x="1" y="3"/>
                    <a:pt x="1" y="3"/>
                  </a:cubicBezTo>
                  <a:cubicBezTo>
                    <a:pt x="1" y="3"/>
                    <a:pt x="1" y="3"/>
                    <a:pt x="1" y="3"/>
                  </a:cubicBezTo>
                  <a:cubicBezTo>
                    <a:pt x="1" y="2"/>
                    <a:pt x="1" y="1"/>
                    <a:pt x="1" y="1"/>
                  </a:cubicBezTo>
                  <a:cubicBezTo>
                    <a:pt x="1" y="0"/>
                    <a:pt x="1" y="0"/>
                    <a:pt x="1" y="1"/>
                  </a:cubicBezTo>
                  <a:cubicBezTo>
                    <a:pt x="1" y="1"/>
                    <a:pt x="1" y="2"/>
                    <a:pt x="1" y="3"/>
                  </a:cubicBezTo>
                  <a:cubicBezTo>
                    <a:pt x="1" y="3"/>
                    <a:pt x="1" y="3"/>
                    <a:pt x="1" y="2"/>
                  </a:cubicBezTo>
                  <a:cubicBezTo>
                    <a:pt x="1" y="2"/>
                    <a:pt x="0" y="2"/>
                    <a:pt x="0" y="2"/>
                  </a:cubicBezTo>
                  <a:cubicBezTo>
                    <a:pt x="0" y="2"/>
                    <a:pt x="0" y="2"/>
                    <a:pt x="0"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53" name="Freeform 722"/>
            <p:cNvSpPr>
              <a:spLocks/>
            </p:cNvSpPr>
            <p:nvPr/>
          </p:nvSpPr>
          <p:spPr bwMode="auto">
            <a:xfrm>
              <a:off x="3724275" y="6448425"/>
              <a:ext cx="9525" cy="7938"/>
            </a:xfrm>
            <a:custGeom>
              <a:avLst/>
              <a:gdLst>
                <a:gd name="T0" fmla="*/ 1 w 2"/>
                <a:gd name="T1" fmla="*/ 2 h 2"/>
                <a:gd name="T2" fmla="*/ 1 w 2"/>
                <a:gd name="T3" fmla="*/ 1 h 2"/>
                <a:gd name="T4" fmla="*/ 1 w 2"/>
                <a:gd name="T5" fmla="*/ 1 h 2"/>
                <a:gd name="T6" fmla="*/ 1 w 2"/>
                <a:gd name="T7" fmla="*/ 1 h 2"/>
                <a:gd name="T8" fmla="*/ 1 w 2"/>
                <a:gd name="T9" fmla="*/ 1 h 2"/>
                <a:gd name="T10" fmla="*/ 1 w 2"/>
                <a:gd name="T11" fmla="*/ 1 h 2"/>
                <a:gd name="T12" fmla="*/ 1 w 2"/>
                <a:gd name="T13" fmla="*/ 1 h 2"/>
                <a:gd name="T14" fmla="*/ 1 w 2"/>
                <a:gd name="T15" fmla="*/ 1 h 2"/>
                <a:gd name="T16" fmla="*/ 1 w 2"/>
                <a:gd name="T17" fmla="*/ 1 h 2"/>
                <a:gd name="T18" fmla="*/ 2 w 2"/>
                <a:gd name="T19" fmla="*/ 2 h 2"/>
                <a:gd name="T20" fmla="*/ 2 w 2"/>
                <a:gd name="T21" fmla="*/ 2 h 2"/>
                <a:gd name="T22" fmla="*/ 1 w 2"/>
                <a:gd name="T23" fmla="*/ 1 h 2"/>
                <a:gd name="T24" fmla="*/ 1 w 2"/>
                <a:gd name="T25" fmla="*/ 1 h 2"/>
                <a:gd name="T26" fmla="*/ 1 w 2"/>
                <a:gd name="T27" fmla="*/ 1 h 2"/>
                <a:gd name="T28" fmla="*/ 2 w 2"/>
                <a:gd name="T29" fmla="*/ 1 h 2"/>
                <a:gd name="T30" fmla="*/ 1 w 2"/>
                <a:gd name="T31" fmla="*/ 0 h 2"/>
                <a:gd name="T32" fmla="*/ 1 w 2"/>
                <a:gd name="T33" fmla="*/ 1 h 2"/>
                <a:gd name="T34" fmla="*/ 0 w 2"/>
                <a:gd name="T35" fmla="*/ 1 h 2"/>
                <a:gd name="T36" fmla="*/ 1 w 2"/>
                <a:gd name="T37" fmla="*/ 1 h 2"/>
                <a:gd name="T38" fmla="*/ 1 w 2"/>
                <a:gd name="T39" fmla="*/ 2 h 2"/>
                <a:gd name="T40" fmla="*/ 1 w 2"/>
                <a:gd name="T4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 h="2">
                  <a:moveTo>
                    <a:pt x="1" y="2"/>
                  </a:moveTo>
                  <a:cubicBezTo>
                    <a:pt x="1" y="2"/>
                    <a:pt x="1" y="1"/>
                    <a:pt x="1" y="1"/>
                  </a:cubicBezTo>
                  <a:cubicBezTo>
                    <a:pt x="1" y="1"/>
                    <a:pt x="1" y="1"/>
                    <a:pt x="1" y="1"/>
                  </a:cubicBezTo>
                  <a:cubicBezTo>
                    <a:pt x="1" y="1"/>
                    <a:pt x="1" y="0"/>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2" y="2"/>
                    <a:pt x="2" y="2"/>
                  </a:cubicBezTo>
                  <a:cubicBezTo>
                    <a:pt x="2" y="2"/>
                    <a:pt x="2" y="2"/>
                    <a:pt x="2" y="2"/>
                  </a:cubicBezTo>
                  <a:cubicBezTo>
                    <a:pt x="2" y="1"/>
                    <a:pt x="1" y="1"/>
                    <a:pt x="1" y="1"/>
                  </a:cubicBezTo>
                  <a:cubicBezTo>
                    <a:pt x="1" y="1"/>
                    <a:pt x="1" y="1"/>
                    <a:pt x="1" y="1"/>
                  </a:cubicBezTo>
                  <a:cubicBezTo>
                    <a:pt x="1" y="1"/>
                    <a:pt x="1" y="1"/>
                    <a:pt x="1" y="1"/>
                  </a:cubicBezTo>
                  <a:cubicBezTo>
                    <a:pt x="2" y="1"/>
                    <a:pt x="2" y="1"/>
                    <a:pt x="2" y="1"/>
                  </a:cubicBezTo>
                  <a:cubicBezTo>
                    <a:pt x="1" y="0"/>
                    <a:pt x="1" y="0"/>
                    <a:pt x="1" y="0"/>
                  </a:cubicBezTo>
                  <a:cubicBezTo>
                    <a:pt x="1" y="0"/>
                    <a:pt x="1" y="0"/>
                    <a:pt x="1" y="1"/>
                  </a:cubicBezTo>
                  <a:cubicBezTo>
                    <a:pt x="1" y="1"/>
                    <a:pt x="0" y="1"/>
                    <a:pt x="0" y="1"/>
                  </a:cubicBezTo>
                  <a:cubicBezTo>
                    <a:pt x="0" y="1"/>
                    <a:pt x="1" y="1"/>
                    <a:pt x="1" y="1"/>
                  </a:cubicBezTo>
                  <a:cubicBezTo>
                    <a:pt x="1" y="2"/>
                    <a:pt x="1" y="2"/>
                    <a:pt x="1" y="2"/>
                  </a:cubicBezTo>
                  <a:cubicBezTo>
                    <a:pt x="1" y="2"/>
                    <a:pt x="1" y="2"/>
                    <a:pt x="1"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54" name="Freeform 723"/>
            <p:cNvSpPr>
              <a:spLocks/>
            </p:cNvSpPr>
            <p:nvPr/>
          </p:nvSpPr>
          <p:spPr bwMode="auto">
            <a:xfrm>
              <a:off x="3733800" y="6443663"/>
              <a:ext cx="9525" cy="7938"/>
            </a:xfrm>
            <a:custGeom>
              <a:avLst/>
              <a:gdLst>
                <a:gd name="T0" fmla="*/ 0 w 2"/>
                <a:gd name="T1" fmla="*/ 1 h 2"/>
                <a:gd name="T2" fmla="*/ 1 w 2"/>
                <a:gd name="T3" fmla="*/ 2 h 2"/>
                <a:gd name="T4" fmla="*/ 1 w 2"/>
                <a:gd name="T5" fmla="*/ 2 h 2"/>
                <a:gd name="T6" fmla="*/ 1 w 2"/>
                <a:gd name="T7" fmla="*/ 2 h 2"/>
                <a:gd name="T8" fmla="*/ 2 w 2"/>
                <a:gd name="T9" fmla="*/ 1 h 2"/>
                <a:gd name="T10" fmla="*/ 1 w 2"/>
                <a:gd name="T11" fmla="*/ 1 h 2"/>
                <a:gd name="T12" fmla="*/ 0 w 2"/>
                <a:gd name="T13" fmla="*/ 1 h 2"/>
                <a:gd name="T14" fmla="*/ 1 w 2"/>
                <a:gd name="T15" fmla="*/ 1 h 2"/>
                <a:gd name="T16" fmla="*/ 1 w 2"/>
                <a:gd name="T17" fmla="*/ 0 h 2"/>
                <a:gd name="T18" fmla="*/ 0 w 2"/>
                <a:gd name="T19" fmla="*/ 0 h 2"/>
                <a:gd name="T20" fmla="*/ 0 w 2"/>
                <a:gd name="T21" fmla="*/ 1 h 2"/>
                <a:gd name="T22" fmla="*/ 0 w 2"/>
                <a:gd name="T23" fmla="*/ 1 h 2"/>
                <a:gd name="T24" fmla="*/ 0 w 2"/>
                <a:gd name="T25" fmla="*/ 1 h 2"/>
                <a:gd name="T26" fmla="*/ 0 w 2"/>
                <a:gd name="T27" fmla="*/ 0 h 2"/>
                <a:gd name="T28" fmla="*/ 1 w 2"/>
                <a:gd name="T29" fmla="*/ 0 h 2"/>
                <a:gd name="T30" fmla="*/ 1 w 2"/>
                <a:gd name="T31" fmla="*/ 0 h 2"/>
                <a:gd name="T32" fmla="*/ 1 w 2"/>
                <a:gd name="T33" fmla="*/ 0 h 2"/>
                <a:gd name="T34" fmla="*/ 0 w 2"/>
                <a:gd name="T35" fmla="*/ 1 h 2"/>
                <a:gd name="T36" fmla="*/ 1 w 2"/>
                <a:gd name="T37" fmla="*/ 1 h 2"/>
                <a:gd name="T38" fmla="*/ 1 w 2"/>
                <a:gd name="T39" fmla="*/ 1 h 2"/>
                <a:gd name="T40" fmla="*/ 1 w 2"/>
                <a:gd name="T41" fmla="*/ 1 h 2"/>
                <a:gd name="T42" fmla="*/ 1 w 2"/>
                <a:gd name="T43" fmla="*/ 1 h 2"/>
                <a:gd name="T44" fmla="*/ 1 w 2"/>
                <a:gd name="T45" fmla="*/ 1 h 2"/>
                <a:gd name="T46" fmla="*/ 1 w 2"/>
                <a:gd name="T47" fmla="*/ 1 h 2"/>
                <a:gd name="T48" fmla="*/ 1 w 2"/>
                <a:gd name="T49" fmla="*/ 1 h 2"/>
                <a:gd name="T50" fmla="*/ 1 w 2"/>
                <a:gd name="T51" fmla="*/ 2 h 2"/>
                <a:gd name="T52" fmla="*/ 1 w 2"/>
                <a:gd name="T53" fmla="*/ 2 h 2"/>
                <a:gd name="T54" fmla="*/ 0 w 2"/>
                <a:gd name="T55" fmla="*/ 1 h 2"/>
                <a:gd name="T56" fmla="*/ 0 w 2"/>
                <a:gd name="T5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 h="2">
                  <a:moveTo>
                    <a:pt x="0" y="1"/>
                  </a:moveTo>
                  <a:cubicBezTo>
                    <a:pt x="0" y="1"/>
                    <a:pt x="0" y="1"/>
                    <a:pt x="1" y="2"/>
                  </a:cubicBezTo>
                  <a:cubicBezTo>
                    <a:pt x="1" y="2"/>
                    <a:pt x="1" y="2"/>
                    <a:pt x="1" y="2"/>
                  </a:cubicBezTo>
                  <a:cubicBezTo>
                    <a:pt x="1" y="2"/>
                    <a:pt x="1" y="2"/>
                    <a:pt x="1" y="2"/>
                  </a:cubicBezTo>
                  <a:cubicBezTo>
                    <a:pt x="1" y="1"/>
                    <a:pt x="2" y="1"/>
                    <a:pt x="2" y="1"/>
                  </a:cubicBezTo>
                  <a:cubicBezTo>
                    <a:pt x="2" y="1"/>
                    <a:pt x="1" y="1"/>
                    <a:pt x="1" y="1"/>
                  </a:cubicBezTo>
                  <a:cubicBezTo>
                    <a:pt x="1" y="1"/>
                    <a:pt x="0" y="1"/>
                    <a:pt x="0" y="1"/>
                  </a:cubicBezTo>
                  <a:cubicBezTo>
                    <a:pt x="0" y="1"/>
                    <a:pt x="1" y="1"/>
                    <a:pt x="1" y="1"/>
                  </a:cubicBezTo>
                  <a:cubicBezTo>
                    <a:pt x="1" y="1"/>
                    <a:pt x="1" y="0"/>
                    <a:pt x="1" y="0"/>
                  </a:cubicBezTo>
                  <a:cubicBezTo>
                    <a:pt x="1" y="0"/>
                    <a:pt x="1" y="0"/>
                    <a:pt x="0" y="0"/>
                  </a:cubicBezTo>
                  <a:cubicBezTo>
                    <a:pt x="0" y="0"/>
                    <a:pt x="0" y="0"/>
                    <a:pt x="0" y="1"/>
                  </a:cubicBezTo>
                  <a:cubicBezTo>
                    <a:pt x="0" y="1"/>
                    <a:pt x="0" y="1"/>
                    <a:pt x="0" y="1"/>
                  </a:cubicBezTo>
                  <a:cubicBezTo>
                    <a:pt x="0" y="1"/>
                    <a:pt x="0" y="1"/>
                    <a:pt x="0" y="1"/>
                  </a:cubicBezTo>
                  <a:cubicBezTo>
                    <a:pt x="0" y="0"/>
                    <a:pt x="0" y="0"/>
                    <a:pt x="0" y="0"/>
                  </a:cubicBezTo>
                  <a:cubicBezTo>
                    <a:pt x="1" y="0"/>
                    <a:pt x="1" y="0"/>
                    <a:pt x="1" y="0"/>
                  </a:cubicBezTo>
                  <a:cubicBezTo>
                    <a:pt x="1" y="0"/>
                    <a:pt x="1" y="0"/>
                    <a:pt x="1" y="0"/>
                  </a:cubicBezTo>
                  <a:cubicBezTo>
                    <a:pt x="1" y="0"/>
                    <a:pt x="1" y="0"/>
                    <a:pt x="1" y="0"/>
                  </a:cubicBezTo>
                  <a:cubicBezTo>
                    <a:pt x="1" y="1"/>
                    <a:pt x="1"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2"/>
                    <a:pt x="1" y="2"/>
                  </a:cubicBezTo>
                  <a:cubicBezTo>
                    <a:pt x="1" y="2"/>
                    <a:pt x="1" y="2"/>
                    <a:pt x="1" y="2"/>
                  </a:cubicBezTo>
                  <a:cubicBezTo>
                    <a:pt x="1" y="1"/>
                    <a:pt x="0" y="1"/>
                    <a:pt x="0" y="1"/>
                  </a:cubicBezTo>
                  <a:cubicBezTo>
                    <a:pt x="0" y="0"/>
                    <a:pt x="0" y="0"/>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55" name="Freeform 724"/>
            <p:cNvSpPr>
              <a:spLocks/>
            </p:cNvSpPr>
            <p:nvPr/>
          </p:nvSpPr>
          <p:spPr bwMode="auto">
            <a:xfrm>
              <a:off x="3719513" y="6456363"/>
              <a:ext cx="9525" cy="9525"/>
            </a:xfrm>
            <a:custGeom>
              <a:avLst/>
              <a:gdLst>
                <a:gd name="T0" fmla="*/ 1 w 2"/>
                <a:gd name="T1" fmla="*/ 1 h 2"/>
                <a:gd name="T2" fmla="*/ 1 w 2"/>
                <a:gd name="T3" fmla="*/ 2 h 2"/>
                <a:gd name="T4" fmla="*/ 1 w 2"/>
                <a:gd name="T5" fmla="*/ 2 h 2"/>
                <a:gd name="T6" fmla="*/ 1 w 2"/>
                <a:gd name="T7" fmla="*/ 0 h 2"/>
                <a:gd name="T8" fmla="*/ 0 w 2"/>
                <a:gd name="T9" fmla="*/ 0 h 2"/>
                <a:gd name="T10" fmla="*/ 1 w 2"/>
                <a:gd name="T11" fmla="*/ 0 h 2"/>
                <a:gd name="T12" fmla="*/ 1 w 2"/>
                <a:gd name="T13" fmla="*/ 0 h 2"/>
                <a:gd name="T14" fmla="*/ 0 w 2"/>
                <a:gd name="T15" fmla="*/ 0 h 2"/>
                <a:gd name="T16" fmla="*/ 0 w 2"/>
                <a:gd name="T17" fmla="*/ 0 h 2"/>
                <a:gd name="T18" fmla="*/ 1 w 2"/>
                <a:gd name="T19" fmla="*/ 2 h 2"/>
                <a:gd name="T20" fmla="*/ 1 w 2"/>
                <a:gd name="T21" fmla="*/ 2 h 2"/>
                <a:gd name="T22" fmla="*/ 2 w 2"/>
                <a:gd name="T23" fmla="*/ 1 h 2"/>
                <a:gd name="T24" fmla="*/ 1 w 2"/>
                <a:gd name="T25"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
                  <a:moveTo>
                    <a:pt x="1" y="1"/>
                  </a:moveTo>
                  <a:cubicBezTo>
                    <a:pt x="1" y="1"/>
                    <a:pt x="1" y="1"/>
                    <a:pt x="1" y="2"/>
                  </a:cubicBezTo>
                  <a:cubicBezTo>
                    <a:pt x="1" y="2"/>
                    <a:pt x="1" y="2"/>
                    <a:pt x="1" y="2"/>
                  </a:cubicBezTo>
                  <a:cubicBezTo>
                    <a:pt x="1" y="1"/>
                    <a:pt x="1" y="1"/>
                    <a:pt x="1" y="0"/>
                  </a:cubicBezTo>
                  <a:cubicBezTo>
                    <a:pt x="0" y="0"/>
                    <a:pt x="0" y="0"/>
                    <a:pt x="0" y="0"/>
                  </a:cubicBezTo>
                  <a:cubicBezTo>
                    <a:pt x="1" y="0"/>
                    <a:pt x="1" y="0"/>
                    <a:pt x="1" y="0"/>
                  </a:cubicBezTo>
                  <a:cubicBezTo>
                    <a:pt x="1" y="0"/>
                    <a:pt x="1" y="0"/>
                    <a:pt x="1" y="0"/>
                  </a:cubicBezTo>
                  <a:cubicBezTo>
                    <a:pt x="1" y="0"/>
                    <a:pt x="0" y="0"/>
                    <a:pt x="0" y="0"/>
                  </a:cubicBezTo>
                  <a:cubicBezTo>
                    <a:pt x="0" y="0"/>
                    <a:pt x="0" y="0"/>
                    <a:pt x="0" y="0"/>
                  </a:cubicBezTo>
                  <a:cubicBezTo>
                    <a:pt x="0" y="1"/>
                    <a:pt x="1" y="1"/>
                    <a:pt x="1" y="2"/>
                  </a:cubicBezTo>
                  <a:cubicBezTo>
                    <a:pt x="1" y="2"/>
                    <a:pt x="1" y="2"/>
                    <a:pt x="1" y="2"/>
                  </a:cubicBezTo>
                  <a:cubicBezTo>
                    <a:pt x="1" y="2"/>
                    <a:pt x="1" y="1"/>
                    <a:pt x="2" y="1"/>
                  </a:cubicBezTo>
                  <a:cubicBezTo>
                    <a:pt x="2"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56" name="Freeform 725"/>
            <p:cNvSpPr>
              <a:spLocks/>
            </p:cNvSpPr>
            <p:nvPr/>
          </p:nvSpPr>
          <p:spPr bwMode="auto">
            <a:xfrm>
              <a:off x="3719513" y="6456363"/>
              <a:ext cx="4763" cy="4763"/>
            </a:xfrm>
            <a:custGeom>
              <a:avLst/>
              <a:gdLst>
                <a:gd name="T0" fmla="*/ 1 w 1"/>
                <a:gd name="T1" fmla="*/ 1 h 1"/>
                <a:gd name="T2" fmla="*/ 1 w 1"/>
                <a:gd name="T3" fmla="*/ 1 h 1"/>
                <a:gd name="T4" fmla="*/ 1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1"/>
                  </a:cubicBezTo>
                  <a:cubicBezTo>
                    <a:pt x="1" y="1"/>
                    <a:pt x="1" y="0"/>
                    <a:pt x="1" y="0"/>
                  </a:cubicBezTo>
                  <a:cubicBezTo>
                    <a:pt x="1" y="1"/>
                    <a:pt x="1" y="1"/>
                    <a:pt x="1" y="1"/>
                  </a:cubicBezTo>
                  <a:cubicBezTo>
                    <a:pt x="0" y="1"/>
                    <a:pt x="1" y="1"/>
                    <a:pt x="1"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57" name="Freeform 726"/>
            <p:cNvSpPr>
              <a:spLocks/>
            </p:cNvSpPr>
            <p:nvPr/>
          </p:nvSpPr>
          <p:spPr bwMode="auto">
            <a:xfrm>
              <a:off x="3687763" y="6484938"/>
              <a:ext cx="9525" cy="14288"/>
            </a:xfrm>
            <a:custGeom>
              <a:avLst/>
              <a:gdLst>
                <a:gd name="T0" fmla="*/ 2 w 2"/>
                <a:gd name="T1" fmla="*/ 2 h 3"/>
                <a:gd name="T2" fmla="*/ 1 w 2"/>
                <a:gd name="T3" fmla="*/ 2 h 3"/>
                <a:gd name="T4" fmla="*/ 1 w 2"/>
                <a:gd name="T5" fmla="*/ 3 h 3"/>
                <a:gd name="T6" fmla="*/ 1 w 2"/>
                <a:gd name="T7" fmla="*/ 1 h 3"/>
                <a:gd name="T8" fmla="*/ 1 w 2"/>
                <a:gd name="T9" fmla="*/ 1 h 3"/>
                <a:gd name="T10" fmla="*/ 1 w 2"/>
                <a:gd name="T11" fmla="*/ 1 h 3"/>
                <a:gd name="T12" fmla="*/ 1 w 2"/>
                <a:gd name="T13" fmla="*/ 1 h 3"/>
                <a:gd name="T14" fmla="*/ 0 w 2"/>
                <a:gd name="T15" fmla="*/ 1 h 3"/>
                <a:gd name="T16" fmla="*/ 0 w 2"/>
                <a:gd name="T17" fmla="*/ 1 h 3"/>
                <a:gd name="T18" fmla="*/ 1 w 2"/>
                <a:gd name="T19" fmla="*/ 3 h 3"/>
                <a:gd name="T20" fmla="*/ 1 w 2"/>
                <a:gd name="T21" fmla="*/ 3 h 3"/>
                <a:gd name="T22" fmla="*/ 2 w 2"/>
                <a:gd name="T23" fmla="*/ 2 h 3"/>
                <a:gd name="T24" fmla="*/ 2 w 2"/>
                <a:gd name="T2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
                  <a:moveTo>
                    <a:pt x="2" y="2"/>
                  </a:moveTo>
                  <a:cubicBezTo>
                    <a:pt x="1" y="2"/>
                    <a:pt x="1" y="2"/>
                    <a:pt x="1" y="2"/>
                  </a:cubicBezTo>
                  <a:cubicBezTo>
                    <a:pt x="1" y="2"/>
                    <a:pt x="1" y="2"/>
                    <a:pt x="1" y="3"/>
                  </a:cubicBezTo>
                  <a:cubicBezTo>
                    <a:pt x="1" y="2"/>
                    <a:pt x="1" y="1"/>
                    <a:pt x="1" y="1"/>
                  </a:cubicBezTo>
                  <a:cubicBezTo>
                    <a:pt x="1" y="1"/>
                    <a:pt x="1" y="1"/>
                    <a:pt x="1" y="1"/>
                  </a:cubicBezTo>
                  <a:cubicBezTo>
                    <a:pt x="1" y="1"/>
                    <a:pt x="1" y="1"/>
                    <a:pt x="1" y="1"/>
                  </a:cubicBezTo>
                  <a:cubicBezTo>
                    <a:pt x="1" y="1"/>
                    <a:pt x="1" y="0"/>
                    <a:pt x="1" y="1"/>
                  </a:cubicBezTo>
                  <a:cubicBezTo>
                    <a:pt x="1" y="1"/>
                    <a:pt x="1" y="1"/>
                    <a:pt x="0" y="1"/>
                  </a:cubicBezTo>
                  <a:cubicBezTo>
                    <a:pt x="0" y="1"/>
                    <a:pt x="0" y="1"/>
                    <a:pt x="0" y="1"/>
                  </a:cubicBezTo>
                  <a:cubicBezTo>
                    <a:pt x="1" y="2"/>
                    <a:pt x="1" y="2"/>
                    <a:pt x="1" y="3"/>
                  </a:cubicBezTo>
                  <a:cubicBezTo>
                    <a:pt x="1" y="3"/>
                    <a:pt x="1" y="3"/>
                    <a:pt x="1" y="3"/>
                  </a:cubicBezTo>
                  <a:cubicBezTo>
                    <a:pt x="1" y="2"/>
                    <a:pt x="2" y="2"/>
                    <a:pt x="2" y="2"/>
                  </a:cubicBezTo>
                  <a:cubicBezTo>
                    <a:pt x="2" y="2"/>
                    <a:pt x="2" y="2"/>
                    <a:pt x="2"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58" name="Oval 727"/>
            <p:cNvSpPr>
              <a:spLocks noChangeArrowheads="1"/>
            </p:cNvSpPr>
            <p:nvPr/>
          </p:nvSpPr>
          <p:spPr bwMode="auto">
            <a:xfrm>
              <a:off x="3692525" y="6489700"/>
              <a:ext cx="1588" cy="47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59" name="Freeform 728"/>
            <p:cNvSpPr>
              <a:spLocks/>
            </p:cNvSpPr>
            <p:nvPr/>
          </p:nvSpPr>
          <p:spPr bwMode="auto">
            <a:xfrm>
              <a:off x="3697288" y="6480175"/>
              <a:ext cx="3175" cy="9525"/>
            </a:xfrm>
            <a:custGeom>
              <a:avLst/>
              <a:gdLst>
                <a:gd name="T0" fmla="*/ 0 w 1"/>
                <a:gd name="T1" fmla="*/ 2 h 2"/>
                <a:gd name="T2" fmla="*/ 0 w 1"/>
                <a:gd name="T3" fmla="*/ 1 h 2"/>
                <a:gd name="T4" fmla="*/ 0 w 1"/>
                <a:gd name="T5" fmla="*/ 1 h 2"/>
                <a:gd name="T6" fmla="*/ 1 w 1"/>
                <a:gd name="T7" fmla="*/ 2 h 2"/>
                <a:gd name="T8" fmla="*/ 1 w 1"/>
                <a:gd name="T9" fmla="*/ 1 h 2"/>
                <a:gd name="T10" fmla="*/ 1 w 1"/>
                <a:gd name="T11" fmla="*/ 0 h 2"/>
                <a:gd name="T12" fmla="*/ 1 w 1"/>
                <a:gd name="T13" fmla="*/ 0 h 2"/>
                <a:gd name="T14" fmla="*/ 1 w 1"/>
                <a:gd name="T15" fmla="*/ 1 h 2"/>
                <a:gd name="T16" fmla="*/ 1 w 1"/>
                <a:gd name="T17" fmla="*/ 1 h 2"/>
                <a:gd name="T18" fmla="*/ 0 w 1"/>
                <a:gd name="T19" fmla="*/ 1 h 2"/>
                <a:gd name="T20" fmla="*/ 0 w 1"/>
                <a:gd name="T21" fmla="*/ 1 h 2"/>
                <a:gd name="T22" fmla="*/ 0 w 1"/>
                <a:gd name="T23" fmla="*/ 2 h 2"/>
                <a:gd name="T24" fmla="*/ 0 w 1"/>
                <a:gd name="T25"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2">
                  <a:moveTo>
                    <a:pt x="0" y="2"/>
                  </a:moveTo>
                  <a:cubicBezTo>
                    <a:pt x="0" y="1"/>
                    <a:pt x="0" y="1"/>
                    <a:pt x="0" y="1"/>
                  </a:cubicBezTo>
                  <a:cubicBezTo>
                    <a:pt x="0" y="1"/>
                    <a:pt x="0" y="1"/>
                    <a:pt x="0" y="1"/>
                  </a:cubicBezTo>
                  <a:cubicBezTo>
                    <a:pt x="0" y="1"/>
                    <a:pt x="1" y="1"/>
                    <a:pt x="1" y="2"/>
                  </a:cubicBezTo>
                  <a:cubicBezTo>
                    <a:pt x="1" y="2"/>
                    <a:pt x="1" y="2"/>
                    <a:pt x="1" y="1"/>
                  </a:cubicBezTo>
                  <a:cubicBezTo>
                    <a:pt x="1" y="1"/>
                    <a:pt x="1" y="0"/>
                    <a:pt x="1" y="0"/>
                  </a:cubicBezTo>
                  <a:cubicBezTo>
                    <a:pt x="1" y="0"/>
                    <a:pt x="1" y="0"/>
                    <a:pt x="1" y="0"/>
                  </a:cubicBezTo>
                  <a:cubicBezTo>
                    <a:pt x="1" y="0"/>
                    <a:pt x="1" y="1"/>
                    <a:pt x="1" y="1"/>
                  </a:cubicBezTo>
                  <a:cubicBezTo>
                    <a:pt x="1" y="1"/>
                    <a:pt x="1" y="1"/>
                    <a:pt x="1" y="1"/>
                  </a:cubicBezTo>
                  <a:cubicBezTo>
                    <a:pt x="1" y="1"/>
                    <a:pt x="1" y="1"/>
                    <a:pt x="0" y="1"/>
                  </a:cubicBezTo>
                  <a:cubicBezTo>
                    <a:pt x="0" y="1"/>
                    <a:pt x="0" y="1"/>
                    <a:pt x="0" y="1"/>
                  </a:cubicBezTo>
                  <a:cubicBezTo>
                    <a:pt x="0" y="2"/>
                    <a:pt x="0" y="2"/>
                    <a:pt x="0" y="2"/>
                  </a:cubicBezTo>
                  <a:cubicBezTo>
                    <a:pt x="0" y="2"/>
                    <a:pt x="0" y="2"/>
                    <a:pt x="0"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60" name="Freeform 729"/>
            <p:cNvSpPr>
              <a:spLocks/>
            </p:cNvSpPr>
            <p:nvPr/>
          </p:nvSpPr>
          <p:spPr bwMode="auto">
            <a:xfrm>
              <a:off x="3748088" y="6429375"/>
              <a:ext cx="9525" cy="14288"/>
            </a:xfrm>
            <a:custGeom>
              <a:avLst/>
              <a:gdLst>
                <a:gd name="T0" fmla="*/ 1 w 2"/>
                <a:gd name="T1" fmla="*/ 2 h 3"/>
                <a:gd name="T2" fmla="*/ 0 w 2"/>
                <a:gd name="T3" fmla="*/ 1 h 3"/>
                <a:gd name="T4" fmla="*/ 0 w 2"/>
                <a:gd name="T5" fmla="*/ 1 h 3"/>
                <a:gd name="T6" fmla="*/ 1 w 2"/>
                <a:gd name="T7" fmla="*/ 1 h 3"/>
                <a:gd name="T8" fmla="*/ 1 w 2"/>
                <a:gd name="T9" fmla="*/ 1 h 3"/>
                <a:gd name="T10" fmla="*/ 1 w 2"/>
                <a:gd name="T11" fmla="*/ 0 h 3"/>
                <a:gd name="T12" fmla="*/ 1 w 2"/>
                <a:gd name="T13" fmla="*/ 0 h 3"/>
                <a:gd name="T14" fmla="*/ 1 w 2"/>
                <a:gd name="T15" fmla="*/ 1 h 3"/>
                <a:gd name="T16" fmla="*/ 2 w 2"/>
                <a:gd name="T17" fmla="*/ 1 h 3"/>
                <a:gd name="T18" fmla="*/ 1 w 2"/>
                <a:gd name="T19" fmla="*/ 0 h 3"/>
                <a:gd name="T20" fmla="*/ 1 w 2"/>
                <a:gd name="T21" fmla="*/ 0 h 3"/>
                <a:gd name="T22" fmla="*/ 1 w 2"/>
                <a:gd name="T23" fmla="*/ 1 h 3"/>
                <a:gd name="T24" fmla="*/ 1 w 2"/>
                <a:gd name="T25" fmla="*/ 1 h 3"/>
                <a:gd name="T26" fmla="*/ 0 w 2"/>
                <a:gd name="T27" fmla="*/ 1 h 3"/>
                <a:gd name="T28" fmla="*/ 0 w 2"/>
                <a:gd name="T29" fmla="*/ 1 h 3"/>
                <a:gd name="T30" fmla="*/ 0 w 2"/>
                <a:gd name="T31" fmla="*/ 2 h 3"/>
                <a:gd name="T32" fmla="*/ 1 w 2"/>
                <a:gd name="T3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 h="3">
                  <a:moveTo>
                    <a:pt x="1" y="2"/>
                  </a:moveTo>
                  <a:cubicBezTo>
                    <a:pt x="0" y="2"/>
                    <a:pt x="0" y="1"/>
                    <a:pt x="0" y="1"/>
                  </a:cubicBezTo>
                  <a:cubicBezTo>
                    <a:pt x="0" y="1"/>
                    <a:pt x="0" y="1"/>
                    <a:pt x="0" y="1"/>
                  </a:cubicBezTo>
                  <a:cubicBezTo>
                    <a:pt x="0" y="1"/>
                    <a:pt x="1" y="1"/>
                    <a:pt x="1" y="1"/>
                  </a:cubicBezTo>
                  <a:cubicBezTo>
                    <a:pt x="1" y="1"/>
                    <a:pt x="1" y="1"/>
                    <a:pt x="1" y="1"/>
                  </a:cubicBezTo>
                  <a:cubicBezTo>
                    <a:pt x="1" y="1"/>
                    <a:pt x="1" y="1"/>
                    <a:pt x="1" y="0"/>
                  </a:cubicBezTo>
                  <a:cubicBezTo>
                    <a:pt x="1" y="0"/>
                    <a:pt x="1" y="0"/>
                    <a:pt x="1" y="0"/>
                  </a:cubicBezTo>
                  <a:cubicBezTo>
                    <a:pt x="1" y="1"/>
                    <a:pt x="1" y="1"/>
                    <a:pt x="1" y="1"/>
                  </a:cubicBezTo>
                  <a:cubicBezTo>
                    <a:pt x="1" y="2"/>
                    <a:pt x="2" y="1"/>
                    <a:pt x="2" y="1"/>
                  </a:cubicBezTo>
                  <a:cubicBezTo>
                    <a:pt x="1" y="1"/>
                    <a:pt x="1" y="0"/>
                    <a:pt x="1" y="0"/>
                  </a:cubicBezTo>
                  <a:cubicBezTo>
                    <a:pt x="1" y="0"/>
                    <a:pt x="1" y="0"/>
                    <a:pt x="1" y="0"/>
                  </a:cubicBezTo>
                  <a:cubicBezTo>
                    <a:pt x="1" y="1"/>
                    <a:pt x="1" y="1"/>
                    <a:pt x="1" y="1"/>
                  </a:cubicBezTo>
                  <a:cubicBezTo>
                    <a:pt x="1" y="1"/>
                    <a:pt x="1" y="1"/>
                    <a:pt x="1" y="1"/>
                  </a:cubicBezTo>
                  <a:cubicBezTo>
                    <a:pt x="1" y="1"/>
                    <a:pt x="0" y="1"/>
                    <a:pt x="0" y="1"/>
                  </a:cubicBezTo>
                  <a:cubicBezTo>
                    <a:pt x="0" y="1"/>
                    <a:pt x="0" y="1"/>
                    <a:pt x="0" y="1"/>
                  </a:cubicBezTo>
                  <a:cubicBezTo>
                    <a:pt x="0" y="1"/>
                    <a:pt x="0" y="2"/>
                    <a:pt x="0" y="2"/>
                  </a:cubicBezTo>
                  <a:cubicBezTo>
                    <a:pt x="0" y="3"/>
                    <a:pt x="1" y="3"/>
                    <a:pt x="1"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61" name="Freeform 730"/>
            <p:cNvSpPr>
              <a:spLocks/>
            </p:cNvSpPr>
            <p:nvPr/>
          </p:nvSpPr>
          <p:spPr bwMode="auto">
            <a:xfrm>
              <a:off x="3738563" y="6438900"/>
              <a:ext cx="9525" cy="9525"/>
            </a:xfrm>
            <a:custGeom>
              <a:avLst/>
              <a:gdLst>
                <a:gd name="T0" fmla="*/ 0 w 2"/>
                <a:gd name="T1" fmla="*/ 1 h 2"/>
                <a:gd name="T2" fmla="*/ 1 w 2"/>
                <a:gd name="T3" fmla="*/ 1 h 2"/>
                <a:gd name="T4" fmla="*/ 1 w 2"/>
                <a:gd name="T5" fmla="*/ 0 h 2"/>
                <a:gd name="T6" fmla="*/ 1 w 2"/>
                <a:gd name="T7" fmla="*/ 0 h 2"/>
                <a:gd name="T8" fmla="*/ 1 w 2"/>
                <a:gd name="T9" fmla="*/ 1 h 2"/>
                <a:gd name="T10" fmla="*/ 1 w 2"/>
                <a:gd name="T11" fmla="*/ 1 h 2"/>
                <a:gd name="T12" fmla="*/ 0 w 2"/>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1"/>
                  </a:moveTo>
                  <a:cubicBezTo>
                    <a:pt x="1" y="1"/>
                    <a:pt x="1" y="2"/>
                    <a:pt x="1" y="1"/>
                  </a:cubicBezTo>
                  <a:cubicBezTo>
                    <a:pt x="2" y="1"/>
                    <a:pt x="2" y="0"/>
                    <a:pt x="1" y="0"/>
                  </a:cubicBezTo>
                  <a:cubicBezTo>
                    <a:pt x="1" y="0"/>
                    <a:pt x="1" y="0"/>
                    <a:pt x="1" y="0"/>
                  </a:cubicBezTo>
                  <a:cubicBezTo>
                    <a:pt x="1" y="0"/>
                    <a:pt x="2" y="1"/>
                    <a:pt x="1" y="1"/>
                  </a:cubicBezTo>
                  <a:cubicBezTo>
                    <a:pt x="1" y="1"/>
                    <a:pt x="1" y="1"/>
                    <a:pt x="1" y="1"/>
                  </a:cubicBezTo>
                  <a:cubicBezTo>
                    <a:pt x="0" y="1"/>
                    <a:pt x="0" y="1"/>
                    <a:pt x="0" y="1"/>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62" name="Freeform 731"/>
            <p:cNvSpPr>
              <a:spLocks/>
            </p:cNvSpPr>
            <p:nvPr/>
          </p:nvSpPr>
          <p:spPr bwMode="auto">
            <a:xfrm>
              <a:off x="3673475" y="6465888"/>
              <a:ext cx="106363" cy="117475"/>
            </a:xfrm>
            <a:custGeom>
              <a:avLst/>
              <a:gdLst>
                <a:gd name="T0" fmla="*/ 12 w 23"/>
                <a:gd name="T1" fmla="*/ 23 h 25"/>
                <a:gd name="T2" fmla="*/ 11 w 23"/>
                <a:gd name="T3" fmla="*/ 20 h 25"/>
                <a:gd name="T4" fmla="*/ 14 w 23"/>
                <a:gd name="T5" fmla="*/ 20 h 25"/>
                <a:gd name="T6" fmla="*/ 13 w 23"/>
                <a:gd name="T7" fmla="*/ 22 h 25"/>
                <a:gd name="T8" fmla="*/ 15 w 23"/>
                <a:gd name="T9" fmla="*/ 19 h 25"/>
                <a:gd name="T10" fmla="*/ 14 w 23"/>
                <a:gd name="T11" fmla="*/ 18 h 25"/>
                <a:gd name="T12" fmla="*/ 16 w 23"/>
                <a:gd name="T13" fmla="*/ 15 h 25"/>
                <a:gd name="T14" fmla="*/ 17 w 23"/>
                <a:gd name="T15" fmla="*/ 14 h 25"/>
                <a:gd name="T16" fmla="*/ 18 w 23"/>
                <a:gd name="T17" fmla="*/ 15 h 25"/>
                <a:gd name="T18" fmla="*/ 17 w 23"/>
                <a:gd name="T19" fmla="*/ 18 h 25"/>
                <a:gd name="T20" fmla="*/ 18 w 23"/>
                <a:gd name="T21" fmla="*/ 15 h 25"/>
                <a:gd name="T22" fmla="*/ 19 w 23"/>
                <a:gd name="T23" fmla="*/ 12 h 25"/>
                <a:gd name="T24" fmla="*/ 22 w 23"/>
                <a:gd name="T25" fmla="*/ 12 h 25"/>
                <a:gd name="T26" fmla="*/ 23 w 23"/>
                <a:gd name="T27" fmla="*/ 12 h 25"/>
                <a:gd name="T28" fmla="*/ 21 w 23"/>
                <a:gd name="T29" fmla="*/ 11 h 25"/>
                <a:gd name="T30" fmla="*/ 18 w 23"/>
                <a:gd name="T31" fmla="*/ 8 h 25"/>
                <a:gd name="T32" fmla="*/ 16 w 23"/>
                <a:gd name="T33" fmla="*/ 5 h 25"/>
                <a:gd name="T34" fmla="*/ 16 w 23"/>
                <a:gd name="T35" fmla="*/ 3 h 25"/>
                <a:gd name="T36" fmla="*/ 14 w 23"/>
                <a:gd name="T37" fmla="*/ 4 h 25"/>
                <a:gd name="T38" fmla="*/ 16 w 23"/>
                <a:gd name="T39" fmla="*/ 6 h 25"/>
                <a:gd name="T40" fmla="*/ 16 w 23"/>
                <a:gd name="T41" fmla="*/ 8 h 25"/>
                <a:gd name="T42" fmla="*/ 11 w 23"/>
                <a:gd name="T43" fmla="*/ 12 h 25"/>
                <a:gd name="T44" fmla="*/ 8 w 23"/>
                <a:gd name="T45" fmla="*/ 12 h 25"/>
                <a:gd name="T46" fmla="*/ 7 w 23"/>
                <a:gd name="T47" fmla="*/ 11 h 25"/>
                <a:gd name="T48" fmla="*/ 4 w 23"/>
                <a:gd name="T49" fmla="*/ 12 h 25"/>
                <a:gd name="T50" fmla="*/ 3 w 23"/>
                <a:gd name="T51" fmla="*/ 13 h 25"/>
                <a:gd name="T52" fmla="*/ 2 w 23"/>
                <a:gd name="T53" fmla="*/ 16 h 25"/>
                <a:gd name="T54" fmla="*/ 0 w 23"/>
                <a:gd name="T55" fmla="*/ 17 h 25"/>
                <a:gd name="T56" fmla="*/ 1 w 23"/>
                <a:gd name="T57" fmla="*/ 17 h 25"/>
                <a:gd name="T58" fmla="*/ 2 w 23"/>
                <a:gd name="T59" fmla="*/ 18 h 25"/>
                <a:gd name="T60" fmla="*/ 2 w 23"/>
                <a:gd name="T61" fmla="*/ 20 h 25"/>
                <a:gd name="T62" fmla="*/ 3 w 23"/>
                <a:gd name="T63" fmla="*/ 21 h 25"/>
                <a:gd name="T64" fmla="*/ 5 w 23"/>
                <a:gd name="T65" fmla="*/ 20 h 25"/>
                <a:gd name="T66" fmla="*/ 7 w 23"/>
                <a:gd name="T67" fmla="*/ 19 h 25"/>
                <a:gd name="T68" fmla="*/ 8 w 23"/>
                <a:gd name="T69" fmla="*/ 21 h 25"/>
                <a:gd name="T70" fmla="*/ 11 w 23"/>
                <a:gd name="T71"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5">
                  <a:moveTo>
                    <a:pt x="11" y="25"/>
                  </a:moveTo>
                  <a:cubicBezTo>
                    <a:pt x="12" y="23"/>
                    <a:pt x="12" y="23"/>
                    <a:pt x="12" y="23"/>
                  </a:cubicBezTo>
                  <a:cubicBezTo>
                    <a:pt x="12" y="23"/>
                    <a:pt x="12" y="22"/>
                    <a:pt x="12" y="22"/>
                  </a:cubicBezTo>
                  <a:cubicBezTo>
                    <a:pt x="11" y="21"/>
                    <a:pt x="11" y="20"/>
                    <a:pt x="11" y="20"/>
                  </a:cubicBezTo>
                  <a:cubicBezTo>
                    <a:pt x="12" y="19"/>
                    <a:pt x="12" y="19"/>
                    <a:pt x="12" y="19"/>
                  </a:cubicBezTo>
                  <a:cubicBezTo>
                    <a:pt x="14" y="20"/>
                    <a:pt x="14" y="20"/>
                    <a:pt x="14" y="20"/>
                  </a:cubicBezTo>
                  <a:cubicBezTo>
                    <a:pt x="14" y="20"/>
                    <a:pt x="14" y="20"/>
                    <a:pt x="13" y="21"/>
                  </a:cubicBezTo>
                  <a:cubicBezTo>
                    <a:pt x="13" y="21"/>
                    <a:pt x="13" y="22"/>
                    <a:pt x="13" y="22"/>
                  </a:cubicBezTo>
                  <a:cubicBezTo>
                    <a:pt x="16" y="19"/>
                    <a:pt x="16" y="19"/>
                    <a:pt x="16" y="19"/>
                  </a:cubicBezTo>
                  <a:cubicBezTo>
                    <a:pt x="15" y="19"/>
                    <a:pt x="15" y="19"/>
                    <a:pt x="15" y="19"/>
                  </a:cubicBezTo>
                  <a:cubicBezTo>
                    <a:pt x="15" y="19"/>
                    <a:pt x="15" y="19"/>
                    <a:pt x="15" y="19"/>
                  </a:cubicBezTo>
                  <a:cubicBezTo>
                    <a:pt x="14" y="18"/>
                    <a:pt x="14" y="18"/>
                    <a:pt x="14" y="18"/>
                  </a:cubicBezTo>
                  <a:cubicBezTo>
                    <a:pt x="14" y="16"/>
                    <a:pt x="14" y="16"/>
                    <a:pt x="14" y="16"/>
                  </a:cubicBezTo>
                  <a:cubicBezTo>
                    <a:pt x="14" y="16"/>
                    <a:pt x="14" y="16"/>
                    <a:pt x="16" y="15"/>
                  </a:cubicBezTo>
                  <a:cubicBezTo>
                    <a:pt x="17" y="13"/>
                    <a:pt x="16" y="13"/>
                    <a:pt x="16" y="13"/>
                  </a:cubicBezTo>
                  <a:cubicBezTo>
                    <a:pt x="17" y="14"/>
                    <a:pt x="17" y="14"/>
                    <a:pt x="17" y="14"/>
                  </a:cubicBezTo>
                  <a:cubicBezTo>
                    <a:pt x="17" y="15"/>
                    <a:pt x="17" y="15"/>
                    <a:pt x="17" y="15"/>
                  </a:cubicBezTo>
                  <a:cubicBezTo>
                    <a:pt x="18" y="15"/>
                    <a:pt x="18" y="15"/>
                    <a:pt x="18" y="15"/>
                  </a:cubicBezTo>
                  <a:cubicBezTo>
                    <a:pt x="17" y="17"/>
                    <a:pt x="17" y="17"/>
                    <a:pt x="17" y="17"/>
                  </a:cubicBezTo>
                  <a:cubicBezTo>
                    <a:pt x="17" y="17"/>
                    <a:pt x="17" y="17"/>
                    <a:pt x="17" y="18"/>
                  </a:cubicBezTo>
                  <a:cubicBezTo>
                    <a:pt x="17" y="19"/>
                    <a:pt x="19" y="16"/>
                    <a:pt x="19" y="16"/>
                  </a:cubicBezTo>
                  <a:cubicBezTo>
                    <a:pt x="19" y="16"/>
                    <a:pt x="19" y="16"/>
                    <a:pt x="18" y="15"/>
                  </a:cubicBezTo>
                  <a:cubicBezTo>
                    <a:pt x="18" y="14"/>
                    <a:pt x="19" y="14"/>
                    <a:pt x="19" y="14"/>
                  </a:cubicBezTo>
                  <a:cubicBezTo>
                    <a:pt x="19" y="12"/>
                    <a:pt x="19" y="12"/>
                    <a:pt x="19" y="12"/>
                  </a:cubicBezTo>
                  <a:cubicBezTo>
                    <a:pt x="19" y="12"/>
                    <a:pt x="20" y="12"/>
                    <a:pt x="20" y="12"/>
                  </a:cubicBezTo>
                  <a:cubicBezTo>
                    <a:pt x="21" y="12"/>
                    <a:pt x="22" y="12"/>
                    <a:pt x="22" y="12"/>
                  </a:cubicBezTo>
                  <a:cubicBezTo>
                    <a:pt x="22" y="12"/>
                    <a:pt x="21" y="13"/>
                    <a:pt x="21" y="14"/>
                  </a:cubicBezTo>
                  <a:cubicBezTo>
                    <a:pt x="21" y="14"/>
                    <a:pt x="23" y="12"/>
                    <a:pt x="23" y="12"/>
                  </a:cubicBezTo>
                  <a:cubicBezTo>
                    <a:pt x="23" y="12"/>
                    <a:pt x="22" y="11"/>
                    <a:pt x="22" y="10"/>
                  </a:cubicBezTo>
                  <a:cubicBezTo>
                    <a:pt x="22" y="10"/>
                    <a:pt x="21" y="11"/>
                    <a:pt x="21" y="11"/>
                  </a:cubicBezTo>
                  <a:cubicBezTo>
                    <a:pt x="21" y="11"/>
                    <a:pt x="21" y="9"/>
                    <a:pt x="20" y="10"/>
                  </a:cubicBezTo>
                  <a:cubicBezTo>
                    <a:pt x="20" y="10"/>
                    <a:pt x="18" y="8"/>
                    <a:pt x="18" y="8"/>
                  </a:cubicBezTo>
                  <a:cubicBezTo>
                    <a:pt x="18" y="8"/>
                    <a:pt x="18" y="5"/>
                    <a:pt x="17" y="5"/>
                  </a:cubicBezTo>
                  <a:cubicBezTo>
                    <a:pt x="17" y="5"/>
                    <a:pt x="16" y="5"/>
                    <a:pt x="16" y="5"/>
                  </a:cubicBezTo>
                  <a:cubicBezTo>
                    <a:pt x="16" y="4"/>
                    <a:pt x="16" y="4"/>
                    <a:pt x="16" y="4"/>
                  </a:cubicBezTo>
                  <a:cubicBezTo>
                    <a:pt x="16" y="3"/>
                    <a:pt x="16" y="3"/>
                    <a:pt x="16" y="3"/>
                  </a:cubicBezTo>
                  <a:cubicBezTo>
                    <a:pt x="16" y="3"/>
                    <a:pt x="16" y="1"/>
                    <a:pt x="16" y="1"/>
                  </a:cubicBezTo>
                  <a:cubicBezTo>
                    <a:pt x="16" y="0"/>
                    <a:pt x="14" y="3"/>
                    <a:pt x="14" y="4"/>
                  </a:cubicBezTo>
                  <a:cubicBezTo>
                    <a:pt x="13" y="5"/>
                    <a:pt x="13" y="6"/>
                    <a:pt x="14" y="6"/>
                  </a:cubicBezTo>
                  <a:cubicBezTo>
                    <a:pt x="14" y="7"/>
                    <a:pt x="16" y="6"/>
                    <a:pt x="16" y="6"/>
                  </a:cubicBezTo>
                  <a:cubicBezTo>
                    <a:pt x="16" y="6"/>
                    <a:pt x="17" y="7"/>
                    <a:pt x="17" y="8"/>
                  </a:cubicBezTo>
                  <a:cubicBezTo>
                    <a:pt x="16" y="9"/>
                    <a:pt x="16" y="8"/>
                    <a:pt x="16" y="8"/>
                  </a:cubicBezTo>
                  <a:cubicBezTo>
                    <a:pt x="16" y="8"/>
                    <a:pt x="14" y="7"/>
                    <a:pt x="13" y="8"/>
                  </a:cubicBezTo>
                  <a:cubicBezTo>
                    <a:pt x="13" y="9"/>
                    <a:pt x="12" y="10"/>
                    <a:pt x="11" y="12"/>
                  </a:cubicBezTo>
                  <a:cubicBezTo>
                    <a:pt x="10" y="13"/>
                    <a:pt x="9" y="13"/>
                    <a:pt x="9" y="13"/>
                  </a:cubicBezTo>
                  <a:cubicBezTo>
                    <a:pt x="8" y="12"/>
                    <a:pt x="8" y="12"/>
                    <a:pt x="8" y="12"/>
                  </a:cubicBezTo>
                  <a:cubicBezTo>
                    <a:pt x="8" y="12"/>
                    <a:pt x="8" y="12"/>
                    <a:pt x="8" y="12"/>
                  </a:cubicBezTo>
                  <a:cubicBezTo>
                    <a:pt x="7" y="11"/>
                    <a:pt x="7" y="11"/>
                    <a:pt x="7" y="11"/>
                  </a:cubicBezTo>
                  <a:cubicBezTo>
                    <a:pt x="6" y="12"/>
                    <a:pt x="6" y="12"/>
                    <a:pt x="6" y="12"/>
                  </a:cubicBezTo>
                  <a:cubicBezTo>
                    <a:pt x="4" y="12"/>
                    <a:pt x="4" y="12"/>
                    <a:pt x="4" y="12"/>
                  </a:cubicBezTo>
                  <a:cubicBezTo>
                    <a:pt x="4" y="12"/>
                    <a:pt x="4" y="12"/>
                    <a:pt x="4" y="12"/>
                  </a:cubicBezTo>
                  <a:cubicBezTo>
                    <a:pt x="3" y="13"/>
                    <a:pt x="3" y="13"/>
                    <a:pt x="3" y="13"/>
                  </a:cubicBezTo>
                  <a:cubicBezTo>
                    <a:pt x="2" y="14"/>
                    <a:pt x="2" y="14"/>
                    <a:pt x="2" y="14"/>
                  </a:cubicBezTo>
                  <a:cubicBezTo>
                    <a:pt x="2" y="16"/>
                    <a:pt x="2" y="16"/>
                    <a:pt x="2" y="16"/>
                  </a:cubicBezTo>
                  <a:cubicBezTo>
                    <a:pt x="0" y="16"/>
                    <a:pt x="0" y="16"/>
                    <a:pt x="0" y="16"/>
                  </a:cubicBezTo>
                  <a:cubicBezTo>
                    <a:pt x="0" y="17"/>
                    <a:pt x="0" y="17"/>
                    <a:pt x="0" y="17"/>
                  </a:cubicBezTo>
                  <a:cubicBezTo>
                    <a:pt x="0" y="17"/>
                    <a:pt x="0" y="17"/>
                    <a:pt x="0" y="17"/>
                  </a:cubicBezTo>
                  <a:cubicBezTo>
                    <a:pt x="1" y="17"/>
                    <a:pt x="1" y="17"/>
                    <a:pt x="1" y="17"/>
                  </a:cubicBezTo>
                  <a:cubicBezTo>
                    <a:pt x="1" y="18"/>
                    <a:pt x="1" y="18"/>
                    <a:pt x="1" y="18"/>
                  </a:cubicBezTo>
                  <a:cubicBezTo>
                    <a:pt x="2" y="18"/>
                    <a:pt x="2" y="18"/>
                    <a:pt x="2" y="18"/>
                  </a:cubicBezTo>
                  <a:cubicBezTo>
                    <a:pt x="2" y="20"/>
                    <a:pt x="2" y="20"/>
                    <a:pt x="2" y="20"/>
                  </a:cubicBezTo>
                  <a:cubicBezTo>
                    <a:pt x="2" y="20"/>
                    <a:pt x="2" y="20"/>
                    <a:pt x="2" y="20"/>
                  </a:cubicBezTo>
                  <a:cubicBezTo>
                    <a:pt x="3" y="19"/>
                    <a:pt x="3" y="19"/>
                    <a:pt x="3" y="19"/>
                  </a:cubicBezTo>
                  <a:cubicBezTo>
                    <a:pt x="3" y="21"/>
                    <a:pt x="3" y="21"/>
                    <a:pt x="3" y="21"/>
                  </a:cubicBezTo>
                  <a:cubicBezTo>
                    <a:pt x="3" y="21"/>
                    <a:pt x="5" y="20"/>
                    <a:pt x="5" y="19"/>
                  </a:cubicBezTo>
                  <a:cubicBezTo>
                    <a:pt x="5" y="18"/>
                    <a:pt x="5" y="19"/>
                    <a:pt x="5" y="20"/>
                  </a:cubicBezTo>
                  <a:cubicBezTo>
                    <a:pt x="6" y="20"/>
                    <a:pt x="6" y="20"/>
                    <a:pt x="6" y="20"/>
                  </a:cubicBezTo>
                  <a:cubicBezTo>
                    <a:pt x="7" y="19"/>
                    <a:pt x="7" y="19"/>
                    <a:pt x="7" y="19"/>
                  </a:cubicBezTo>
                  <a:cubicBezTo>
                    <a:pt x="7" y="19"/>
                    <a:pt x="7" y="20"/>
                    <a:pt x="7" y="20"/>
                  </a:cubicBezTo>
                  <a:cubicBezTo>
                    <a:pt x="7" y="20"/>
                    <a:pt x="8" y="21"/>
                    <a:pt x="8" y="21"/>
                  </a:cubicBezTo>
                  <a:cubicBezTo>
                    <a:pt x="9" y="20"/>
                    <a:pt x="9" y="20"/>
                    <a:pt x="9" y="20"/>
                  </a:cubicBezTo>
                  <a:cubicBezTo>
                    <a:pt x="11" y="22"/>
                    <a:pt x="11" y="22"/>
                    <a:pt x="11" y="22"/>
                  </a:cubicBezTo>
                  <a:cubicBezTo>
                    <a:pt x="11" y="25"/>
                    <a:pt x="11" y="25"/>
                    <a:pt x="11" y="25"/>
                  </a:cubicBezTo>
                </a:path>
              </a:pathLst>
            </a:custGeom>
            <a:solidFill>
              <a:srgbClr val="F398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63" name="Freeform 732"/>
            <p:cNvSpPr>
              <a:spLocks noEditPoints="1"/>
            </p:cNvSpPr>
            <p:nvPr/>
          </p:nvSpPr>
          <p:spPr bwMode="auto">
            <a:xfrm>
              <a:off x="3673475" y="6465888"/>
              <a:ext cx="106363" cy="117475"/>
            </a:xfrm>
            <a:custGeom>
              <a:avLst/>
              <a:gdLst>
                <a:gd name="T0" fmla="*/ 13 w 23"/>
                <a:gd name="T1" fmla="*/ 15 h 25"/>
                <a:gd name="T2" fmla="*/ 14 w 23"/>
                <a:gd name="T3" fmla="*/ 14 h 25"/>
                <a:gd name="T4" fmla="*/ 16 w 23"/>
                <a:gd name="T5" fmla="*/ 12 h 25"/>
                <a:gd name="T6" fmla="*/ 19 w 23"/>
                <a:gd name="T7" fmla="*/ 12 h 25"/>
                <a:gd name="T8" fmla="*/ 10 w 23"/>
                <a:gd name="T9" fmla="*/ 19 h 25"/>
                <a:gd name="T10" fmla="*/ 9 w 23"/>
                <a:gd name="T11" fmla="*/ 13 h 25"/>
                <a:gd name="T12" fmla="*/ 8 w 23"/>
                <a:gd name="T13" fmla="*/ 15 h 25"/>
                <a:gd name="T14" fmla="*/ 6 w 23"/>
                <a:gd name="T15" fmla="*/ 15 h 25"/>
                <a:gd name="T16" fmla="*/ 7 w 23"/>
                <a:gd name="T17" fmla="*/ 18 h 25"/>
                <a:gd name="T18" fmla="*/ 4 w 23"/>
                <a:gd name="T19" fmla="*/ 17 h 25"/>
                <a:gd name="T20" fmla="*/ 5 w 23"/>
                <a:gd name="T21" fmla="*/ 15 h 25"/>
                <a:gd name="T22" fmla="*/ 5 w 23"/>
                <a:gd name="T23" fmla="*/ 13 h 25"/>
                <a:gd name="T24" fmla="*/ 4 w 23"/>
                <a:gd name="T25" fmla="*/ 13 h 25"/>
                <a:gd name="T26" fmla="*/ 2 w 23"/>
                <a:gd name="T27" fmla="*/ 16 h 25"/>
                <a:gd name="T28" fmla="*/ 4 w 23"/>
                <a:gd name="T29" fmla="*/ 16 h 25"/>
                <a:gd name="T30" fmla="*/ 12 w 23"/>
                <a:gd name="T31" fmla="*/ 23 h 25"/>
                <a:gd name="T32" fmla="*/ 11 w 23"/>
                <a:gd name="T33" fmla="*/ 20 h 25"/>
                <a:gd name="T34" fmla="*/ 14 w 23"/>
                <a:gd name="T35" fmla="*/ 20 h 25"/>
                <a:gd name="T36" fmla="*/ 13 w 23"/>
                <a:gd name="T37" fmla="*/ 22 h 25"/>
                <a:gd name="T38" fmla="*/ 15 w 23"/>
                <a:gd name="T39" fmla="*/ 19 h 25"/>
                <a:gd name="T40" fmla="*/ 14 w 23"/>
                <a:gd name="T41" fmla="*/ 18 h 25"/>
                <a:gd name="T42" fmla="*/ 16 w 23"/>
                <a:gd name="T43" fmla="*/ 15 h 25"/>
                <a:gd name="T44" fmla="*/ 17 w 23"/>
                <a:gd name="T45" fmla="*/ 14 h 25"/>
                <a:gd name="T46" fmla="*/ 18 w 23"/>
                <a:gd name="T47" fmla="*/ 15 h 25"/>
                <a:gd name="T48" fmla="*/ 17 w 23"/>
                <a:gd name="T49" fmla="*/ 18 h 25"/>
                <a:gd name="T50" fmla="*/ 18 w 23"/>
                <a:gd name="T51" fmla="*/ 15 h 25"/>
                <a:gd name="T52" fmla="*/ 19 w 23"/>
                <a:gd name="T53" fmla="*/ 12 h 25"/>
                <a:gd name="T54" fmla="*/ 22 w 23"/>
                <a:gd name="T55" fmla="*/ 12 h 25"/>
                <a:gd name="T56" fmla="*/ 23 w 23"/>
                <a:gd name="T57" fmla="*/ 12 h 25"/>
                <a:gd name="T58" fmla="*/ 21 w 23"/>
                <a:gd name="T59" fmla="*/ 11 h 25"/>
                <a:gd name="T60" fmla="*/ 18 w 23"/>
                <a:gd name="T61" fmla="*/ 8 h 25"/>
                <a:gd name="T62" fmla="*/ 16 w 23"/>
                <a:gd name="T63" fmla="*/ 5 h 25"/>
                <a:gd name="T64" fmla="*/ 16 w 23"/>
                <a:gd name="T65" fmla="*/ 3 h 25"/>
                <a:gd name="T66" fmla="*/ 14 w 23"/>
                <a:gd name="T67" fmla="*/ 4 h 25"/>
                <a:gd name="T68" fmla="*/ 16 w 23"/>
                <a:gd name="T69" fmla="*/ 6 h 25"/>
                <a:gd name="T70" fmla="*/ 16 w 23"/>
                <a:gd name="T71" fmla="*/ 8 h 25"/>
                <a:gd name="T72" fmla="*/ 11 w 23"/>
                <a:gd name="T73" fmla="*/ 12 h 25"/>
                <a:gd name="T74" fmla="*/ 8 w 23"/>
                <a:gd name="T75" fmla="*/ 12 h 25"/>
                <a:gd name="T76" fmla="*/ 7 w 23"/>
                <a:gd name="T77" fmla="*/ 11 h 25"/>
                <a:gd name="T78" fmla="*/ 4 w 23"/>
                <a:gd name="T79" fmla="*/ 12 h 25"/>
                <a:gd name="T80" fmla="*/ 3 w 23"/>
                <a:gd name="T81" fmla="*/ 13 h 25"/>
                <a:gd name="T82" fmla="*/ 2 w 23"/>
                <a:gd name="T83" fmla="*/ 16 h 25"/>
                <a:gd name="T84" fmla="*/ 0 w 23"/>
                <a:gd name="T85" fmla="*/ 17 h 25"/>
                <a:gd name="T86" fmla="*/ 1 w 23"/>
                <a:gd name="T87" fmla="*/ 17 h 25"/>
                <a:gd name="T88" fmla="*/ 2 w 23"/>
                <a:gd name="T89" fmla="*/ 18 h 25"/>
                <a:gd name="T90" fmla="*/ 2 w 23"/>
                <a:gd name="T91" fmla="*/ 20 h 25"/>
                <a:gd name="T92" fmla="*/ 3 w 23"/>
                <a:gd name="T93" fmla="*/ 21 h 25"/>
                <a:gd name="T94" fmla="*/ 5 w 23"/>
                <a:gd name="T95" fmla="*/ 20 h 25"/>
                <a:gd name="T96" fmla="*/ 7 w 23"/>
                <a:gd name="T97" fmla="*/ 19 h 25"/>
                <a:gd name="T98" fmla="*/ 8 w 23"/>
                <a:gd name="T99" fmla="*/ 21 h 25"/>
                <a:gd name="T100" fmla="*/ 11 w 23"/>
                <a:gd name="T101"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 h="25">
                  <a:moveTo>
                    <a:pt x="11" y="15"/>
                  </a:moveTo>
                  <a:cubicBezTo>
                    <a:pt x="11" y="15"/>
                    <a:pt x="12" y="16"/>
                    <a:pt x="13" y="15"/>
                  </a:cubicBezTo>
                  <a:cubicBezTo>
                    <a:pt x="13" y="14"/>
                    <a:pt x="13" y="13"/>
                    <a:pt x="13" y="13"/>
                  </a:cubicBezTo>
                  <a:cubicBezTo>
                    <a:pt x="14" y="14"/>
                    <a:pt x="14" y="14"/>
                    <a:pt x="14" y="14"/>
                  </a:cubicBezTo>
                  <a:cubicBezTo>
                    <a:pt x="14" y="12"/>
                    <a:pt x="14" y="12"/>
                    <a:pt x="14" y="12"/>
                  </a:cubicBezTo>
                  <a:cubicBezTo>
                    <a:pt x="14" y="12"/>
                    <a:pt x="15" y="13"/>
                    <a:pt x="16" y="12"/>
                  </a:cubicBezTo>
                  <a:cubicBezTo>
                    <a:pt x="17" y="11"/>
                    <a:pt x="17" y="11"/>
                    <a:pt x="17" y="11"/>
                  </a:cubicBezTo>
                  <a:cubicBezTo>
                    <a:pt x="17" y="11"/>
                    <a:pt x="17" y="13"/>
                    <a:pt x="19" y="12"/>
                  </a:cubicBezTo>
                  <a:moveTo>
                    <a:pt x="9" y="19"/>
                  </a:moveTo>
                  <a:cubicBezTo>
                    <a:pt x="9" y="19"/>
                    <a:pt x="10" y="18"/>
                    <a:pt x="10" y="19"/>
                  </a:cubicBezTo>
                  <a:cubicBezTo>
                    <a:pt x="10" y="19"/>
                    <a:pt x="10" y="21"/>
                    <a:pt x="11" y="20"/>
                  </a:cubicBezTo>
                  <a:moveTo>
                    <a:pt x="9" y="13"/>
                  </a:moveTo>
                  <a:cubicBezTo>
                    <a:pt x="9" y="13"/>
                    <a:pt x="8" y="14"/>
                    <a:pt x="8" y="14"/>
                  </a:cubicBezTo>
                  <a:cubicBezTo>
                    <a:pt x="8" y="15"/>
                    <a:pt x="8" y="15"/>
                    <a:pt x="8" y="15"/>
                  </a:cubicBezTo>
                  <a:cubicBezTo>
                    <a:pt x="8" y="15"/>
                    <a:pt x="8" y="16"/>
                    <a:pt x="8" y="17"/>
                  </a:cubicBezTo>
                  <a:moveTo>
                    <a:pt x="6" y="15"/>
                  </a:moveTo>
                  <a:cubicBezTo>
                    <a:pt x="7" y="16"/>
                    <a:pt x="7" y="16"/>
                    <a:pt x="7" y="16"/>
                  </a:cubicBezTo>
                  <a:cubicBezTo>
                    <a:pt x="7" y="16"/>
                    <a:pt x="7" y="18"/>
                    <a:pt x="7" y="18"/>
                  </a:cubicBezTo>
                  <a:cubicBezTo>
                    <a:pt x="6" y="18"/>
                    <a:pt x="5" y="18"/>
                    <a:pt x="5" y="18"/>
                  </a:cubicBezTo>
                  <a:cubicBezTo>
                    <a:pt x="5" y="18"/>
                    <a:pt x="4" y="17"/>
                    <a:pt x="4" y="17"/>
                  </a:cubicBezTo>
                  <a:cubicBezTo>
                    <a:pt x="4" y="17"/>
                    <a:pt x="3" y="17"/>
                    <a:pt x="3" y="17"/>
                  </a:cubicBezTo>
                  <a:moveTo>
                    <a:pt x="5" y="15"/>
                  </a:moveTo>
                  <a:cubicBezTo>
                    <a:pt x="6" y="14"/>
                    <a:pt x="6" y="14"/>
                    <a:pt x="6" y="14"/>
                  </a:cubicBezTo>
                  <a:cubicBezTo>
                    <a:pt x="5" y="13"/>
                    <a:pt x="5" y="13"/>
                    <a:pt x="5" y="13"/>
                  </a:cubicBezTo>
                  <a:cubicBezTo>
                    <a:pt x="4" y="13"/>
                    <a:pt x="4" y="13"/>
                    <a:pt x="4" y="13"/>
                  </a:cubicBezTo>
                  <a:cubicBezTo>
                    <a:pt x="4" y="13"/>
                    <a:pt x="4" y="13"/>
                    <a:pt x="4" y="13"/>
                  </a:cubicBezTo>
                  <a:moveTo>
                    <a:pt x="1" y="17"/>
                  </a:moveTo>
                  <a:cubicBezTo>
                    <a:pt x="2" y="16"/>
                    <a:pt x="2" y="16"/>
                    <a:pt x="2" y="16"/>
                  </a:cubicBezTo>
                  <a:cubicBezTo>
                    <a:pt x="2" y="16"/>
                    <a:pt x="2" y="17"/>
                    <a:pt x="2" y="17"/>
                  </a:cubicBezTo>
                  <a:cubicBezTo>
                    <a:pt x="2" y="18"/>
                    <a:pt x="4" y="16"/>
                    <a:pt x="4" y="16"/>
                  </a:cubicBezTo>
                  <a:moveTo>
                    <a:pt x="11" y="25"/>
                  </a:moveTo>
                  <a:cubicBezTo>
                    <a:pt x="12" y="23"/>
                    <a:pt x="12" y="23"/>
                    <a:pt x="12" y="23"/>
                  </a:cubicBezTo>
                  <a:cubicBezTo>
                    <a:pt x="12" y="23"/>
                    <a:pt x="12" y="22"/>
                    <a:pt x="12" y="22"/>
                  </a:cubicBezTo>
                  <a:cubicBezTo>
                    <a:pt x="11" y="21"/>
                    <a:pt x="11" y="20"/>
                    <a:pt x="11" y="20"/>
                  </a:cubicBezTo>
                  <a:cubicBezTo>
                    <a:pt x="12" y="19"/>
                    <a:pt x="12" y="19"/>
                    <a:pt x="12" y="19"/>
                  </a:cubicBezTo>
                  <a:cubicBezTo>
                    <a:pt x="14" y="20"/>
                    <a:pt x="14" y="20"/>
                    <a:pt x="14" y="20"/>
                  </a:cubicBezTo>
                  <a:cubicBezTo>
                    <a:pt x="14" y="20"/>
                    <a:pt x="14" y="20"/>
                    <a:pt x="13" y="21"/>
                  </a:cubicBezTo>
                  <a:cubicBezTo>
                    <a:pt x="13" y="21"/>
                    <a:pt x="13" y="22"/>
                    <a:pt x="13" y="22"/>
                  </a:cubicBezTo>
                  <a:cubicBezTo>
                    <a:pt x="16" y="19"/>
                    <a:pt x="16" y="19"/>
                    <a:pt x="16" y="19"/>
                  </a:cubicBezTo>
                  <a:cubicBezTo>
                    <a:pt x="15" y="19"/>
                    <a:pt x="15" y="19"/>
                    <a:pt x="15" y="19"/>
                  </a:cubicBezTo>
                  <a:cubicBezTo>
                    <a:pt x="15" y="19"/>
                    <a:pt x="15" y="19"/>
                    <a:pt x="15" y="19"/>
                  </a:cubicBezTo>
                  <a:cubicBezTo>
                    <a:pt x="14" y="18"/>
                    <a:pt x="14" y="18"/>
                    <a:pt x="14" y="18"/>
                  </a:cubicBezTo>
                  <a:cubicBezTo>
                    <a:pt x="14" y="16"/>
                    <a:pt x="14" y="16"/>
                    <a:pt x="14" y="16"/>
                  </a:cubicBezTo>
                  <a:cubicBezTo>
                    <a:pt x="14" y="16"/>
                    <a:pt x="14" y="16"/>
                    <a:pt x="16" y="15"/>
                  </a:cubicBezTo>
                  <a:cubicBezTo>
                    <a:pt x="17" y="13"/>
                    <a:pt x="16" y="13"/>
                    <a:pt x="16" y="13"/>
                  </a:cubicBezTo>
                  <a:cubicBezTo>
                    <a:pt x="17" y="14"/>
                    <a:pt x="17" y="14"/>
                    <a:pt x="17" y="14"/>
                  </a:cubicBezTo>
                  <a:cubicBezTo>
                    <a:pt x="17" y="15"/>
                    <a:pt x="17" y="15"/>
                    <a:pt x="17" y="15"/>
                  </a:cubicBezTo>
                  <a:cubicBezTo>
                    <a:pt x="18" y="15"/>
                    <a:pt x="18" y="15"/>
                    <a:pt x="18" y="15"/>
                  </a:cubicBezTo>
                  <a:cubicBezTo>
                    <a:pt x="17" y="17"/>
                    <a:pt x="17" y="17"/>
                    <a:pt x="17" y="17"/>
                  </a:cubicBezTo>
                  <a:cubicBezTo>
                    <a:pt x="17" y="17"/>
                    <a:pt x="17" y="17"/>
                    <a:pt x="17" y="18"/>
                  </a:cubicBezTo>
                  <a:cubicBezTo>
                    <a:pt x="17" y="19"/>
                    <a:pt x="19" y="16"/>
                    <a:pt x="19" y="16"/>
                  </a:cubicBezTo>
                  <a:cubicBezTo>
                    <a:pt x="19" y="16"/>
                    <a:pt x="19" y="16"/>
                    <a:pt x="18" y="15"/>
                  </a:cubicBezTo>
                  <a:cubicBezTo>
                    <a:pt x="18" y="14"/>
                    <a:pt x="19" y="14"/>
                    <a:pt x="19" y="14"/>
                  </a:cubicBezTo>
                  <a:cubicBezTo>
                    <a:pt x="19" y="12"/>
                    <a:pt x="19" y="12"/>
                    <a:pt x="19" y="12"/>
                  </a:cubicBezTo>
                  <a:cubicBezTo>
                    <a:pt x="19" y="12"/>
                    <a:pt x="20" y="12"/>
                    <a:pt x="20" y="12"/>
                  </a:cubicBezTo>
                  <a:cubicBezTo>
                    <a:pt x="21" y="12"/>
                    <a:pt x="22" y="12"/>
                    <a:pt x="22" y="12"/>
                  </a:cubicBezTo>
                  <a:cubicBezTo>
                    <a:pt x="22" y="12"/>
                    <a:pt x="21" y="13"/>
                    <a:pt x="21" y="14"/>
                  </a:cubicBezTo>
                  <a:cubicBezTo>
                    <a:pt x="21" y="14"/>
                    <a:pt x="23" y="12"/>
                    <a:pt x="23" y="12"/>
                  </a:cubicBezTo>
                  <a:cubicBezTo>
                    <a:pt x="23" y="12"/>
                    <a:pt x="22" y="11"/>
                    <a:pt x="22" y="10"/>
                  </a:cubicBezTo>
                  <a:cubicBezTo>
                    <a:pt x="22" y="10"/>
                    <a:pt x="21" y="11"/>
                    <a:pt x="21" y="11"/>
                  </a:cubicBezTo>
                  <a:cubicBezTo>
                    <a:pt x="21" y="11"/>
                    <a:pt x="21" y="9"/>
                    <a:pt x="20" y="10"/>
                  </a:cubicBezTo>
                  <a:cubicBezTo>
                    <a:pt x="20" y="10"/>
                    <a:pt x="18" y="8"/>
                    <a:pt x="18" y="8"/>
                  </a:cubicBezTo>
                  <a:cubicBezTo>
                    <a:pt x="18" y="8"/>
                    <a:pt x="18" y="5"/>
                    <a:pt x="17" y="5"/>
                  </a:cubicBezTo>
                  <a:cubicBezTo>
                    <a:pt x="17" y="5"/>
                    <a:pt x="16" y="5"/>
                    <a:pt x="16" y="5"/>
                  </a:cubicBezTo>
                  <a:cubicBezTo>
                    <a:pt x="16" y="4"/>
                    <a:pt x="16" y="4"/>
                    <a:pt x="16" y="4"/>
                  </a:cubicBezTo>
                  <a:cubicBezTo>
                    <a:pt x="16" y="3"/>
                    <a:pt x="16" y="3"/>
                    <a:pt x="16" y="3"/>
                  </a:cubicBezTo>
                  <a:cubicBezTo>
                    <a:pt x="16" y="3"/>
                    <a:pt x="16" y="1"/>
                    <a:pt x="16" y="1"/>
                  </a:cubicBezTo>
                  <a:cubicBezTo>
                    <a:pt x="16" y="0"/>
                    <a:pt x="14" y="3"/>
                    <a:pt x="14" y="4"/>
                  </a:cubicBezTo>
                  <a:cubicBezTo>
                    <a:pt x="13" y="5"/>
                    <a:pt x="13" y="6"/>
                    <a:pt x="14" y="6"/>
                  </a:cubicBezTo>
                  <a:cubicBezTo>
                    <a:pt x="14" y="7"/>
                    <a:pt x="16" y="6"/>
                    <a:pt x="16" y="6"/>
                  </a:cubicBezTo>
                  <a:cubicBezTo>
                    <a:pt x="16" y="6"/>
                    <a:pt x="17" y="7"/>
                    <a:pt x="17" y="8"/>
                  </a:cubicBezTo>
                  <a:cubicBezTo>
                    <a:pt x="16" y="9"/>
                    <a:pt x="16" y="8"/>
                    <a:pt x="16" y="8"/>
                  </a:cubicBezTo>
                  <a:cubicBezTo>
                    <a:pt x="16" y="8"/>
                    <a:pt x="14" y="7"/>
                    <a:pt x="13" y="8"/>
                  </a:cubicBezTo>
                  <a:cubicBezTo>
                    <a:pt x="13" y="9"/>
                    <a:pt x="12" y="10"/>
                    <a:pt x="11" y="12"/>
                  </a:cubicBezTo>
                  <a:cubicBezTo>
                    <a:pt x="10" y="13"/>
                    <a:pt x="9" y="13"/>
                    <a:pt x="9" y="13"/>
                  </a:cubicBezTo>
                  <a:cubicBezTo>
                    <a:pt x="8" y="12"/>
                    <a:pt x="8" y="12"/>
                    <a:pt x="8" y="12"/>
                  </a:cubicBezTo>
                  <a:cubicBezTo>
                    <a:pt x="8" y="12"/>
                    <a:pt x="8" y="12"/>
                    <a:pt x="8" y="12"/>
                  </a:cubicBezTo>
                  <a:cubicBezTo>
                    <a:pt x="7" y="11"/>
                    <a:pt x="7" y="11"/>
                    <a:pt x="7" y="11"/>
                  </a:cubicBezTo>
                  <a:cubicBezTo>
                    <a:pt x="6" y="12"/>
                    <a:pt x="6" y="12"/>
                    <a:pt x="6" y="12"/>
                  </a:cubicBezTo>
                  <a:cubicBezTo>
                    <a:pt x="4" y="12"/>
                    <a:pt x="4" y="12"/>
                    <a:pt x="4" y="12"/>
                  </a:cubicBezTo>
                  <a:cubicBezTo>
                    <a:pt x="4" y="12"/>
                    <a:pt x="4" y="12"/>
                    <a:pt x="4" y="12"/>
                  </a:cubicBezTo>
                  <a:cubicBezTo>
                    <a:pt x="3" y="13"/>
                    <a:pt x="3" y="13"/>
                    <a:pt x="3" y="13"/>
                  </a:cubicBezTo>
                  <a:cubicBezTo>
                    <a:pt x="2" y="14"/>
                    <a:pt x="2" y="14"/>
                    <a:pt x="2" y="14"/>
                  </a:cubicBezTo>
                  <a:cubicBezTo>
                    <a:pt x="2" y="16"/>
                    <a:pt x="2" y="16"/>
                    <a:pt x="2" y="16"/>
                  </a:cubicBezTo>
                  <a:cubicBezTo>
                    <a:pt x="0" y="16"/>
                    <a:pt x="0" y="16"/>
                    <a:pt x="0" y="16"/>
                  </a:cubicBezTo>
                  <a:cubicBezTo>
                    <a:pt x="0" y="17"/>
                    <a:pt x="0" y="17"/>
                    <a:pt x="0" y="17"/>
                  </a:cubicBezTo>
                  <a:cubicBezTo>
                    <a:pt x="0" y="17"/>
                    <a:pt x="0" y="17"/>
                    <a:pt x="0" y="17"/>
                  </a:cubicBezTo>
                  <a:cubicBezTo>
                    <a:pt x="1" y="17"/>
                    <a:pt x="1" y="17"/>
                    <a:pt x="1" y="17"/>
                  </a:cubicBezTo>
                  <a:cubicBezTo>
                    <a:pt x="1" y="18"/>
                    <a:pt x="1" y="18"/>
                    <a:pt x="1" y="18"/>
                  </a:cubicBezTo>
                  <a:cubicBezTo>
                    <a:pt x="2" y="18"/>
                    <a:pt x="2" y="18"/>
                    <a:pt x="2" y="18"/>
                  </a:cubicBezTo>
                  <a:cubicBezTo>
                    <a:pt x="2" y="20"/>
                    <a:pt x="2" y="20"/>
                    <a:pt x="2" y="20"/>
                  </a:cubicBezTo>
                  <a:cubicBezTo>
                    <a:pt x="2" y="20"/>
                    <a:pt x="2" y="20"/>
                    <a:pt x="2" y="20"/>
                  </a:cubicBezTo>
                  <a:cubicBezTo>
                    <a:pt x="3" y="19"/>
                    <a:pt x="3" y="19"/>
                    <a:pt x="3" y="19"/>
                  </a:cubicBezTo>
                  <a:cubicBezTo>
                    <a:pt x="3" y="21"/>
                    <a:pt x="3" y="21"/>
                    <a:pt x="3" y="21"/>
                  </a:cubicBezTo>
                  <a:cubicBezTo>
                    <a:pt x="3" y="21"/>
                    <a:pt x="5" y="20"/>
                    <a:pt x="5" y="19"/>
                  </a:cubicBezTo>
                  <a:cubicBezTo>
                    <a:pt x="5" y="18"/>
                    <a:pt x="5" y="19"/>
                    <a:pt x="5" y="20"/>
                  </a:cubicBezTo>
                  <a:cubicBezTo>
                    <a:pt x="6" y="20"/>
                    <a:pt x="6" y="20"/>
                    <a:pt x="6" y="20"/>
                  </a:cubicBezTo>
                  <a:cubicBezTo>
                    <a:pt x="7" y="19"/>
                    <a:pt x="7" y="19"/>
                    <a:pt x="7" y="19"/>
                  </a:cubicBezTo>
                  <a:cubicBezTo>
                    <a:pt x="7" y="19"/>
                    <a:pt x="7" y="20"/>
                    <a:pt x="7" y="20"/>
                  </a:cubicBezTo>
                  <a:cubicBezTo>
                    <a:pt x="7" y="20"/>
                    <a:pt x="8" y="21"/>
                    <a:pt x="8" y="21"/>
                  </a:cubicBezTo>
                  <a:cubicBezTo>
                    <a:pt x="9" y="20"/>
                    <a:pt x="9" y="20"/>
                    <a:pt x="9" y="20"/>
                  </a:cubicBezTo>
                  <a:cubicBezTo>
                    <a:pt x="11" y="22"/>
                    <a:pt x="11" y="22"/>
                    <a:pt x="11" y="22"/>
                  </a:cubicBezTo>
                  <a:lnTo>
                    <a:pt x="11" y="25"/>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64" name="Freeform 733"/>
            <p:cNvSpPr>
              <a:spLocks noEditPoints="1"/>
            </p:cNvSpPr>
            <p:nvPr/>
          </p:nvSpPr>
          <p:spPr bwMode="auto">
            <a:xfrm>
              <a:off x="3700463" y="6475413"/>
              <a:ext cx="47625" cy="74613"/>
            </a:xfrm>
            <a:custGeom>
              <a:avLst/>
              <a:gdLst>
                <a:gd name="T0" fmla="*/ 9 w 10"/>
                <a:gd name="T1" fmla="*/ 4 h 16"/>
                <a:gd name="T2" fmla="*/ 10 w 10"/>
                <a:gd name="T3" fmla="*/ 3 h 16"/>
                <a:gd name="T4" fmla="*/ 9 w 10"/>
                <a:gd name="T5" fmla="*/ 1 h 16"/>
                <a:gd name="T6" fmla="*/ 10 w 10"/>
                <a:gd name="T7" fmla="*/ 0 h 16"/>
                <a:gd name="T8" fmla="*/ 9 w 10"/>
                <a:gd name="T9" fmla="*/ 3 h 16"/>
                <a:gd name="T10" fmla="*/ 10 w 10"/>
                <a:gd name="T11" fmla="*/ 2 h 16"/>
                <a:gd name="T12" fmla="*/ 0 w 10"/>
                <a:gd name="T13" fmla="*/ 16 h 16"/>
                <a:gd name="T14" fmla="*/ 0 w 10"/>
                <a:gd name="T15" fmla="*/ 16 h 16"/>
                <a:gd name="T16" fmla="*/ 0 w 10"/>
                <a:gd name="T17" fmla="*/ 16 h 16"/>
                <a:gd name="T18" fmla="*/ 0 w 10"/>
                <a:gd name="T19" fmla="*/ 16 h 16"/>
                <a:gd name="T20" fmla="*/ 0 w 10"/>
                <a:gd name="T21" fmla="*/ 16 h 16"/>
                <a:gd name="T22" fmla="*/ 1 w 10"/>
                <a:gd name="T23" fmla="*/ 15 h 16"/>
                <a:gd name="T24" fmla="*/ 1 w 10"/>
                <a:gd name="T25" fmla="*/ 15 h 16"/>
                <a:gd name="T26" fmla="*/ 0 w 10"/>
                <a:gd name="T27" fmla="*/ 15 h 16"/>
                <a:gd name="T28" fmla="*/ 1 w 10"/>
                <a:gd name="T29" fmla="*/ 15 h 16"/>
                <a:gd name="T30" fmla="*/ 1 w 10"/>
                <a:gd name="T3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6">
                  <a:moveTo>
                    <a:pt x="9" y="4"/>
                  </a:moveTo>
                  <a:cubicBezTo>
                    <a:pt x="10" y="3"/>
                    <a:pt x="10" y="3"/>
                    <a:pt x="10" y="3"/>
                  </a:cubicBezTo>
                  <a:moveTo>
                    <a:pt x="9" y="1"/>
                  </a:moveTo>
                  <a:cubicBezTo>
                    <a:pt x="10" y="0"/>
                    <a:pt x="10" y="0"/>
                    <a:pt x="10" y="0"/>
                  </a:cubicBezTo>
                  <a:moveTo>
                    <a:pt x="9" y="3"/>
                  </a:moveTo>
                  <a:cubicBezTo>
                    <a:pt x="10" y="2"/>
                    <a:pt x="10" y="2"/>
                    <a:pt x="10" y="2"/>
                  </a:cubicBezTo>
                  <a:moveTo>
                    <a:pt x="0" y="16"/>
                  </a:moveTo>
                  <a:cubicBezTo>
                    <a:pt x="0" y="16"/>
                    <a:pt x="0" y="16"/>
                    <a:pt x="0" y="16"/>
                  </a:cubicBezTo>
                  <a:cubicBezTo>
                    <a:pt x="0" y="16"/>
                    <a:pt x="0" y="16"/>
                    <a:pt x="0" y="16"/>
                  </a:cubicBezTo>
                  <a:cubicBezTo>
                    <a:pt x="0" y="16"/>
                    <a:pt x="0" y="16"/>
                    <a:pt x="0" y="16"/>
                  </a:cubicBezTo>
                  <a:cubicBezTo>
                    <a:pt x="0" y="16"/>
                    <a:pt x="0" y="16"/>
                    <a:pt x="0" y="16"/>
                  </a:cubicBezTo>
                  <a:close/>
                  <a:moveTo>
                    <a:pt x="1" y="15"/>
                  </a:moveTo>
                  <a:cubicBezTo>
                    <a:pt x="1" y="15"/>
                    <a:pt x="1" y="15"/>
                    <a:pt x="1" y="15"/>
                  </a:cubicBezTo>
                  <a:cubicBezTo>
                    <a:pt x="1" y="15"/>
                    <a:pt x="0" y="15"/>
                    <a:pt x="0" y="15"/>
                  </a:cubicBezTo>
                  <a:cubicBezTo>
                    <a:pt x="0" y="15"/>
                    <a:pt x="1" y="15"/>
                    <a:pt x="1" y="15"/>
                  </a:cubicBezTo>
                  <a:cubicBezTo>
                    <a:pt x="1" y="15"/>
                    <a:pt x="1" y="15"/>
                    <a:pt x="1" y="15"/>
                  </a:cubicBez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65" name="Freeform 734"/>
            <p:cNvSpPr>
              <a:spLocks/>
            </p:cNvSpPr>
            <p:nvPr/>
          </p:nvSpPr>
          <p:spPr bwMode="auto">
            <a:xfrm>
              <a:off x="3752850" y="6503988"/>
              <a:ext cx="12700" cy="14288"/>
            </a:xfrm>
            <a:custGeom>
              <a:avLst/>
              <a:gdLst>
                <a:gd name="T0" fmla="*/ 1 w 3"/>
                <a:gd name="T1" fmla="*/ 0 h 3"/>
                <a:gd name="T2" fmla="*/ 0 w 3"/>
                <a:gd name="T3" fmla="*/ 1 h 3"/>
                <a:gd name="T4" fmla="*/ 2 w 3"/>
                <a:gd name="T5" fmla="*/ 3 h 3"/>
                <a:gd name="T6" fmla="*/ 3 w 3"/>
                <a:gd name="T7" fmla="*/ 2 h 3"/>
              </a:gdLst>
              <a:ahLst/>
              <a:cxnLst>
                <a:cxn ang="0">
                  <a:pos x="T0" y="T1"/>
                </a:cxn>
                <a:cxn ang="0">
                  <a:pos x="T2" y="T3"/>
                </a:cxn>
                <a:cxn ang="0">
                  <a:pos x="T4" y="T5"/>
                </a:cxn>
                <a:cxn ang="0">
                  <a:pos x="T6" y="T7"/>
                </a:cxn>
              </a:cxnLst>
              <a:rect l="0" t="0" r="r" b="b"/>
              <a:pathLst>
                <a:path w="3" h="3">
                  <a:moveTo>
                    <a:pt x="1" y="0"/>
                  </a:moveTo>
                  <a:cubicBezTo>
                    <a:pt x="0" y="1"/>
                    <a:pt x="0" y="1"/>
                    <a:pt x="0" y="1"/>
                  </a:cubicBezTo>
                  <a:cubicBezTo>
                    <a:pt x="2" y="3"/>
                    <a:pt x="2" y="3"/>
                    <a:pt x="2" y="3"/>
                  </a:cubicBezTo>
                  <a:cubicBezTo>
                    <a:pt x="2" y="3"/>
                    <a:pt x="3" y="2"/>
                    <a:pt x="3" y="2"/>
                  </a:cubicBez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66" name="Freeform 735"/>
            <p:cNvSpPr>
              <a:spLocks/>
            </p:cNvSpPr>
            <p:nvPr/>
          </p:nvSpPr>
          <p:spPr bwMode="auto">
            <a:xfrm>
              <a:off x="3389313" y="6205538"/>
              <a:ext cx="19050" cy="19050"/>
            </a:xfrm>
            <a:custGeom>
              <a:avLst/>
              <a:gdLst>
                <a:gd name="T0" fmla="*/ 0 w 12"/>
                <a:gd name="T1" fmla="*/ 9 h 12"/>
                <a:gd name="T2" fmla="*/ 3 w 12"/>
                <a:gd name="T3" fmla="*/ 12 h 12"/>
                <a:gd name="T4" fmla="*/ 12 w 12"/>
                <a:gd name="T5" fmla="*/ 0 h 12"/>
                <a:gd name="T6" fmla="*/ 12 w 12"/>
                <a:gd name="T7" fmla="*/ 0 h 12"/>
                <a:gd name="T8" fmla="*/ 9 w 12"/>
                <a:gd name="T9" fmla="*/ 0 h 12"/>
                <a:gd name="T10" fmla="*/ 9 w 12"/>
                <a:gd name="T11" fmla="*/ 0 h 12"/>
                <a:gd name="T12" fmla="*/ 0 w 12"/>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9"/>
                  </a:moveTo>
                  <a:lnTo>
                    <a:pt x="3" y="12"/>
                  </a:lnTo>
                  <a:lnTo>
                    <a:pt x="12" y="0"/>
                  </a:lnTo>
                  <a:lnTo>
                    <a:pt x="12" y="0"/>
                  </a:lnTo>
                  <a:lnTo>
                    <a:pt x="9" y="0"/>
                  </a:lnTo>
                  <a:lnTo>
                    <a:pt x="9" y="0"/>
                  </a:lnTo>
                  <a:lnTo>
                    <a:pt x="0" y="9"/>
                  </a:lnTo>
                  <a:close/>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67" name="Freeform 736"/>
            <p:cNvSpPr>
              <a:spLocks/>
            </p:cNvSpPr>
            <p:nvPr/>
          </p:nvSpPr>
          <p:spPr bwMode="auto">
            <a:xfrm>
              <a:off x="3389313" y="6205538"/>
              <a:ext cx="19050" cy="19050"/>
            </a:xfrm>
            <a:custGeom>
              <a:avLst/>
              <a:gdLst>
                <a:gd name="T0" fmla="*/ 0 w 12"/>
                <a:gd name="T1" fmla="*/ 9 h 12"/>
                <a:gd name="T2" fmla="*/ 3 w 12"/>
                <a:gd name="T3" fmla="*/ 12 h 12"/>
                <a:gd name="T4" fmla="*/ 12 w 12"/>
                <a:gd name="T5" fmla="*/ 0 h 12"/>
                <a:gd name="T6" fmla="*/ 12 w 12"/>
                <a:gd name="T7" fmla="*/ 0 h 12"/>
                <a:gd name="T8" fmla="*/ 9 w 12"/>
                <a:gd name="T9" fmla="*/ 0 h 12"/>
                <a:gd name="T10" fmla="*/ 9 w 12"/>
                <a:gd name="T11" fmla="*/ 0 h 12"/>
                <a:gd name="T12" fmla="*/ 0 w 12"/>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9"/>
                  </a:moveTo>
                  <a:lnTo>
                    <a:pt x="3" y="12"/>
                  </a:lnTo>
                  <a:lnTo>
                    <a:pt x="12" y="0"/>
                  </a:lnTo>
                  <a:lnTo>
                    <a:pt x="12" y="0"/>
                  </a:lnTo>
                  <a:lnTo>
                    <a:pt x="9" y="0"/>
                  </a:lnTo>
                  <a:lnTo>
                    <a:pt x="9" y="0"/>
                  </a:lnTo>
                  <a:lnTo>
                    <a:pt x="0" y="9"/>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68" name="Freeform 737"/>
            <p:cNvSpPr>
              <a:spLocks/>
            </p:cNvSpPr>
            <p:nvPr/>
          </p:nvSpPr>
          <p:spPr bwMode="auto">
            <a:xfrm>
              <a:off x="3408363" y="6191250"/>
              <a:ext cx="19050" cy="14288"/>
            </a:xfrm>
            <a:custGeom>
              <a:avLst/>
              <a:gdLst>
                <a:gd name="T0" fmla="*/ 0 w 4"/>
                <a:gd name="T1" fmla="*/ 2 h 3"/>
                <a:gd name="T2" fmla="*/ 0 w 4"/>
                <a:gd name="T3" fmla="*/ 2 h 3"/>
                <a:gd name="T4" fmla="*/ 1 w 4"/>
                <a:gd name="T5" fmla="*/ 3 h 3"/>
                <a:gd name="T6" fmla="*/ 4 w 4"/>
                <a:gd name="T7" fmla="*/ 1 h 3"/>
                <a:gd name="T8" fmla="*/ 4 w 4"/>
                <a:gd name="T9" fmla="*/ 0 h 3"/>
                <a:gd name="T10" fmla="*/ 3 w 4"/>
                <a:gd name="T11" fmla="*/ 0 h 3"/>
                <a:gd name="T12" fmla="*/ 0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0" y="2"/>
                  </a:moveTo>
                  <a:cubicBezTo>
                    <a:pt x="0" y="2"/>
                    <a:pt x="0" y="2"/>
                    <a:pt x="0" y="2"/>
                  </a:cubicBezTo>
                  <a:cubicBezTo>
                    <a:pt x="1" y="2"/>
                    <a:pt x="1" y="3"/>
                    <a:pt x="1" y="3"/>
                  </a:cubicBezTo>
                  <a:cubicBezTo>
                    <a:pt x="4" y="1"/>
                    <a:pt x="4" y="1"/>
                    <a:pt x="4" y="1"/>
                  </a:cubicBezTo>
                  <a:cubicBezTo>
                    <a:pt x="4" y="1"/>
                    <a:pt x="4" y="0"/>
                    <a:pt x="4" y="0"/>
                  </a:cubicBezTo>
                  <a:cubicBezTo>
                    <a:pt x="3" y="0"/>
                    <a:pt x="3" y="0"/>
                    <a:pt x="3" y="0"/>
                  </a:cubicBezTo>
                  <a:cubicBezTo>
                    <a:pt x="0" y="2"/>
                    <a:pt x="0" y="2"/>
                    <a:pt x="0" y="2"/>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69" name="Freeform 738"/>
            <p:cNvSpPr>
              <a:spLocks/>
            </p:cNvSpPr>
            <p:nvPr/>
          </p:nvSpPr>
          <p:spPr bwMode="auto">
            <a:xfrm>
              <a:off x="3408363" y="6191250"/>
              <a:ext cx="19050" cy="14288"/>
            </a:xfrm>
            <a:custGeom>
              <a:avLst/>
              <a:gdLst>
                <a:gd name="T0" fmla="*/ 0 w 4"/>
                <a:gd name="T1" fmla="*/ 2 h 3"/>
                <a:gd name="T2" fmla="*/ 0 w 4"/>
                <a:gd name="T3" fmla="*/ 2 h 3"/>
                <a:gd name="T4" fmla="*/ 1 w 4"/>
                <a:gd name="T5" fmla="*/ 3 h 3"/>
                <a:gd name="T6" fmla="*/ 4 w 4"/>
                <a:gd name="T7" fmla="*/ 1 h 3"/>
                <a:gd name="T8" fmla="*/ 4 w 4"/>
                <a:gd name="T9" fmla="*/ 0 h 3"/>
                <a:gd name="T10" fmla="*/ 3 w 4"/>
                <a:gd name="T11" fmla="*/ 0 h 3"/>
                <a:gd name="T12" fmla="*/ 0 w 4"/>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0" y="2"/>
                  </a:moveTo>
                  <a:cubicBezTo>
                    <a:pt x="0" y="2"/>
                    <a:pt x="0" y="2"/>
                    <a:pt x="0" y="2"/>
                  </a:cubicBezTo>
                  <a:cubicBezTo>
                    <a:pt x="1" y="2"/>
                    <a:pt x="1" y="3"/>
                    <a:pt x="1" y="3"/>
                  </a:cubicBezTo>
                  <a:cubicBezTo>
                    <a:pt x="4" y="1"/>
                    <a:pt x="4" y="1"/>
                    <a:pt x="4" y="1"/>
                  </a:cubicBezTo>
                  <a:cubicBezTo>
                    <a:pt x="4" y="1"/>
                    <a:pt x="4" y="0"/>
                    <a:pt x="4" y="0"/>
                  </a:cubicBezTo>
                  <a:cubicBezTo>
                    <a:pt x="3" y="0"/>
                    <a:pt x="3" y="0"/>
                    <a:pt x="3" y="0"/>
                  </a:cubicBezTo>
                  <a:lnTo>
                    <a:pt x="0" y="2"/>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70" name="Freeform 739"/>
            <p:cNvSpPr>
              <a:spLocks/>
            </p:cNvSpPr>
            <p:nvPr/>
          </p:nvSpPr>
          <p:spPr bwMode="auto">
            <a:xfrm>
              <a:off x="3403600" y="6205538"/>
              <a:ext cx="14288" cy="9525"/>
            </a:xfrm>
            <a:custGeom>
              <a:avLst/>
              <a:gdLst>
                <a:gd name="T0" fmla="*/ 0 w 3"/>
                <a:gd name="T1" fmla="*/ 1 h 2"/>
                <a:gd name="T2" fmla="*/ 1 w 3"/>
                <a:gd name="T3" fmla="*/ 2 h 2"/>
                <a:gd name="T4" fmla="*/ 1 w 3"/>
                <a:gd name="T5" fmla="*/ 2 h 2"/>
                <a:gd name="T6" fmla="*/ 2 w 3"/>
                <a:gd name="T7" fmla="*/ 2 h 2"/>
                <a:gd name="T8" fmla="*/ 3 w 3"/>
                <a:gd name="T9" fmla="*/ 1 h 2"/>
                <a:gd name="T10" fmla="*/ 1 w 3"/>
                <a:gd name="T11" fmla="*/ 0 h 2"/>
                <a:gd name="T12" fmla="*/ 0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0" y="1"/>
                  </a:moveTo>
                  <a:cubicBezTo>
                    <a:pt x="0" y="1"/>
                    <a:pt x="0" y="2"/>
                    <a:pt x="1" y="2"/>
                  </a:cubicBezTo>
                  <a:cubicBezTo>
                    <a:pt x="1" y="2"/>
                    <a:pt x="1" y="2"/>
                    <a:pt x="1" y="2"/>
                  </a:cubicBezTo>
                  <a:cubicBezTo>
                    <a:pt x="1" y="2"/>
                    <a:pt x="2" y="2"/>
                    <a:pt x="2" y="2"/>
                  </a:cubicBezTo>
                  <a:cubicBezTo>
                    <a:pt x="2" y="2"/>
                    <a:pt x="3" y="1"/>
                    <a:pt x="3" y="1"/>
                  </a:cubicBezTo>
                  <a:cubicBezTo>
                    <a:pt x="1" y="0"/>
                    <a:pt x="1" y="0"/>
                    <a:pt x="1" y="0"/>
                  </a:cubicBezTo>
                  <a:cubicBezTo>
                    <a:pt x="0" y="1"/>
                    <a:pt x="0" y="1"/>
                    <a:pt x="0" y="1"/>
                  </a:cubicBezTo>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71" name="Freeform 740"/>
            <p:cNvSpPr>
              <a:spLocks/>
            </p:cNvSpPr>
            <p:nvPr/>
          </p:nvSpPr>
          <p:spPr bwMode="auto">
            <a:xfrm>
              <a:off x="3403600" y="6205538"/>
              <a:ext cx="14288" cy="9525"/>
            </a:xfrm>
            <a:custGeom>
              <a:avLst/>
              <a:gdLst>
                <a:gd name="T0" fmla="*/ 0 w 3"/>
                <a:gd name="T1" fmla="*/ 1 h 2"/>
                <a:gd name="T2" fmla="*/ 1 w 3"/>
                <a:gd name="T3" fmla="*/ 2 h 2"/>
                <a:gd name="T4" fmla="*/ 1 w 3"/>
                <a:gd name="T5" fmla="*/ 2 h 2"/>
                <a:gd name="T6" fmla="*/ 2 w 3"/>
                <a:gd name="T7" fmla="*/ 2 h 2"/>
                <a:gd name="T8" fmla="*/ 3 w 3"/>
                <a:gd name="T9" fmla="*/ 1 h 2"/>
                <a:gd name="T10" fmla="*/ 1 w 3"/>
                <a:gd name="T11" fmla="*/ 0 h 2"/>
                <a:gd name="T12" fmla="*/ 0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0" y="1"/>
                  </a:moveTo>
                  <a:cubicBezTo>
                    <a:pt x="0" y="1"/>
                    <a:pt x="0" y="2"/>
                    <a:pt x="1" y="2"/>
                  </a:cubicBezTo>
                  <a:cubicBezTo>
                    <a:pt x="1" y="2"/>
                    <a:pt x="1" y="2"/>
                    <a:pt x="1" y="2"/>
                  </a:cubicBezTo>
                  <a:cubicBezTo>
                    <a:pt x="1" y="2"/>
                    <a:pt x="2" y="2"/>
                    <a:pt x="2" y="2"/>
                  </a:cubicBezTo>
                  <a:cubicBezTo>
                    <a:pt x="2" y="2"/>
                    <a:pt x="3" y="1"/>
                    <a:pt x="3" y="1"/>
                  </a:cubicBezTo>
                  <a:cubicBezTo>
                    <a:pt x="1" y="0"/>
                    <a:pt x="1" y="0"/>
                    <a:pt x="1" y="0"/>
                  </a:cubicBezTo>
                  <a:lnTo>
                    <a:pt x="0" y="1"/>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72" name="Freeform 741"/>
            <p:cNvSpPr>
              <a:spLocks/>
            </p:cNvSpPr>
            <p:nvPr/>
          </p:nvSpPr>
          <p:spPr bwMode="auto">
            <a:xfrm>
              <a:off x="3422650" y="6196013"/>
              <a:ext cx="4763" cy="4763"/>
            </a:xfrm>
            <a:custGeom>
              <a:avLst/>
              <a:gdLst>
                <a:gd name="T0" fmla="*/ 3 w 3"/>
                <a:gd name="T1" fmla="*/ 0 h 3"/>
                <a:gd name="T2" fmla="*/ 3 w 3"/>
                <a:gd name="T3" fmla="*/ 0 h 3"/>
                <a:gd name="T4" fmla="*/ 0 w 3"/>
                <a:gd name="T5" fmla="*/ 3 h 3"/>
                <a:gd name="T6" fmla="*/ 0 w 3"/>
                <a:gd name="T7" fmla="*/ 3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lnTo>
                    <a:pt x="3" y="0"/>
                  </a:lnTo>
                  <a:lnTo>
                    <a:pt x="0" y="3"/>
                  </a:lnTo>
                  <a:lnTo>
                    <a:pt x="0" y="3"/>
                  </a:lnTo>
                  <a:lnTo>
                    <a:pt x="3" y="0"/>
                  </a:lnTo>
                  <a:close/>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73" name="Freeform 742"/>
            <p:cNvSpPr>
              <a:spLocks/>
            </p:cNvSpPr>
            <p:nvPr/>
          </p:nvSpPr>
          <p:spPr bwMode="auto">
            <a:xfrm>
              <a:off x="3422650" y="6196013"/>
              <a:ext cx="4763" cy="4763"/>
            </a:xfrm>
            <a:custGeom>
              <a:avLst/>
              <a:gdLst>
                <a:gd name="T0" fmla="*/ 3 w 3"/>
                <a:gd name="T1" fmla="*/ 0 h 3"/>
                <a:gd name="T2" fmla="*/ 3 w 3"/>
                <a:gd name="T3" fmla="*/ 0 h 3"/>
                <a:gd name="T4" fmla="*/ 0 w 3"/>
                <a:gd name="T5" fmla="*/ 3 h 3"/>
                <a:gd name="T6" fmla="*/ 0 w 3"/>
                <a:gd name="T7" fmla="*/ 3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lnTo>
                    <a:pt x="3" y="0"/>
                  </a:lnTo>
                  <a:lnTo>
                    <a:pt x="0" y="3"/>
                  </a:lnTo>
                  <a:lnTo>
                    <a:pt x="0" y="3"/>
                  </a:lnTo>
                  <a:lnTo>
                    <a:pt x="3" y="0"/>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74" name="Freeform 743"/>
            <p:cNvSpPr>
              <a:spLocks/>
            </p:cNvSpPr>
            <p:nvPr/>
          </p:nvSpPr>
          <p:spPr bwMode="auto">
            <a:xfrm>
              <a:off x="3413125" y="6200775"/>
              <a:ext cx="9525" cy="4763"/>
            </a:xfrm>
            <a:custGeom>
              <a:avLst/>
              <a:gdLst>
                <a:gd name="T0" fmla="*/ 0 w 6"/>
                <a:gd name="T1" fmla="*/ 3 h 3"/>
                <a:gd name="T2" fmla="*/ 3 w 6"/>
                <a:gd name="T3" fmla="*/ 3 h 3"/>
                <a:gd name="T4" fmla="*/ 6 w 6"/>
                <a:gd name="T5" fmla="*/ 3 h 3"/>
                <a:gd name="T6" fmla="*/ 0 w 6"/>
                <a:gd name="T7" fmla="*/ 0 h 3"/>
                <a:gd name="T8" fmla="*/ 0 w 6"/>
                <a:gd name="T9" fmla="*/ 3 h 3"/>
              </a:gdLst>
              <a:ahLst/>
              <a:cxnLst>
                <a:cxn ang="0">
                  <a:pos x="T0" y="T1"/>
                </a:cxn>
                <a:cxn ang="0">
                  <a:pos x="T2" y="T3"/>
                </a:cxn>
                <a:cxn ang="0">
                  <a:pos x="T4" y="T5"/>
                </a:cxn>
                <a:cxn ang="0">
                  <a:pos x="T6" y="T7"/>
                </a:cxn>
                <a:cxn ang="0">
                  <a:pos x="T8" y="T9"/>
                </a:cxn>
              </a:cxnLst>
              <a:rect l="0" t="0" r="r" b="b"/>
              <a:pathLst>
                <a:path w="6" h="3">
                  <a:moveTo>
                    <a:pt x="0" y="3"/>
                  </a:moveTo>
                  <a:lnTo>
                    <a:pt x="3" y="3"/>
                  </a:lnTo>
                  <a:lnTo>
                    <a:pt x="6" y="3"/>
                  </a:lnTo>
                  <a:lnTo>
                    <a:pt x="0" y="0"/>
                  </a:lnTo>
                  <a:lnTo>
                    <a:pt x="0" y="3"/>
                  </a:lnTo>
                  <a:close/>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75" name="Freeform 744"/>
            <p:cNvSpPr>
              <a:spLocks/>
            </p:cNvSpPr>
            <p:nvPr/>
          </p:nvSpPr>
          <p:spPr bwMode="auto">
            <a:xfrm>
              <a:off x="3413125" y="6200775"/>
              <a:ext cx="9525" cy="4763"/>
            </a:xfrm>
            <a:custGeom>
              <a:avLst/>
              <a:gdLst>
                <a:gd name="T0" fmla="*/ 0 w 6"/>
                <a:gd name="T1" fmla="*/ 3 h 3"/>
                <a:gd name="T2" fmla="*/ 3 w 6"/>
                <a:gd name="T3" fmla="*/ 3 h 3"/>
                <a:gd name="T4" fmla="*/ 6 w 6"/>
                <a:gd name="T5" fmla="*/ 3 h 3"/>
                <a:gd name="T6" fmla="*/ 0 w 6"/>
                <a:gd name="T7" fmla="*/ 0 h 3"/>
                <a:gd name="T8" fmla="*/ 0 w 6"/>
                <a:gd name="T9" fmla="*/ 3 h 3"/>
              </a:gdLst>
              <a:ahLst/>
              <a:cxnLst>
                <a:cxn ang="0">
                  <a:pos x="T0" y="T1"/>
                </a:cxn>
                <a:cxn ang="0">
                  <a:pos x="T2" y="T3"/>
                </a:cxn>
                <a:cxn ang="0">
                  <a:pos x="T4" y="T5"/>
                </a:cxn>
                <a:cxn ang="0">
                  <a:pos x="T6" y="T7"/>
                </a:cxn>
                <a:cxn ang="0">
                  <a:pos x="T8" y="T9"/>
                </a:cxn>
              </a:cxnLst>
              <a:rect l="0" t="0" r="r" b="b"/>
              <a:pathLst>
                <a:path w="6" h="3">
                  <a:moveTo>
                    <a:pt x="0" y="3"/>
                  </a:moveTo>
                  <a:lnTo>
                    <a:pt x="3" y="3"/>
                  </a:lnTo>
                  <a:lnTo>
                    <a:pt x="6"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76" name="Freeform 745"/>
            <p:cNvSpPr>
              <a:spLocks/>
            </p:cNvSpPr>
            <p:nvPr/>
          </p:nvSpPr>
          <p:spPr bwMode="auto">
            <a:xfrm>
              <a:off x="3413125" y="6200775"/>
              <a:ext cx="9525" cy="4763"/>
            </a:xfrm>
            <a:custGeom>
              <a:avLst/>
              <a:gdLst>
                <a:gd name="T0" fmla="*/ 0 w 6"/>
                <a:gd name="T1" fmla="*/ 3 h 3"/>
                <a:gd name="T2" fmla="*/ 3 w 6"/>
                <a:gd name="T3" fmla="*/ 3 h 3"/>
                <a:gd name="T4" fmla="*/ 6 w 6"/>
                <a:gd name="T5" fmla="*/ 3 h 3"/>
                <a:gd name="T6" fmla="*/ 0 w 6"/>
                <a:gd name="T7" fmla="*/ 0 h 3"/>
                <a:gd name="T8" fmla="*/ 0 w 6"/>
                <a:gd name="T9" fmla="*/ 3 h 3"/>
              </a:gdLst>
              <a:ahLst/>
              <a:cxnLst>
                <a:cxn ang="0">
                  <a:pos x="T0" y="T1"/>
                </a:cxn>
                <a:cxn ang="0">
                  <a:pos x="T2" y="T3"/>
                </a:cxn>
                <a:cxn ang="0">
                  <a:pos x="T4" y="T5"/>
                </a:cxn>
                <a:cxn ang="0">
                  <a:pos x="T6" y="T7"/>
                </a:cxn>
                <a:cxn ang="0">
                  <a:pos x="T8" y="T9"/>
                </a:cxn>
              </a:cxnLst>
              <a:rect l="0" t="0" r="r" b="b"/>
              <a:pathLst>
                <a:path w="6" h="3">
                  <a:moveTo>
                    <a:pt x="0" y="3"/>
                  </a:moveTo>
                  <a:lnTo>
                    <a:pt x="3" y="3"/>
                  </a:lnTo>
                  <a:lnTo>
                    <a:pt x="6" y="3"/>
                  </a:lnTo>
                  <a:lnTo>
                    <a:pt x="0" y="0"/>
                  </a:lnTo>
                  <a:lnTo>
                    <a:pt x="0" y="3"/>
                  </a:lnTo>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77" name="Freeform 746"/>
            <p:cNvSpPr>
              <a:spLocks/>
            </p:cNvSpPr>
            <p:nvPr/>
          </p:nvSpPr>
          <p:spPr bwMode="auto">
            <a:xfrm>
              <a:off x="3403600" y="6215063"/>
              <a:ext cx="0" cy="4763"/>
            </a:xfrm>
            <a:custGeom>
              <a:avLst/>
              <a:gdLst>
                <a:gd name="T0" fmla="*/ 3 h 3"/>
                <a:gd name="T1" fmla="*/ 3 h 3"/>
                <a:gd name="T2" fmla="*/ 0 h 3"/>
                <a:gd name="T3" fmla="*/ 3 h 3"/>
              </a:gdLst>
              <a:ahLst/>
              <a:cxnLst>
                <a:cxn ang="0">
                  <a:pos x="0" y="T0"/>
                </a:cxn>
                <a:cxn ang="0">
                  <a:pos x="0" y="T1"/>
                </a:cxn>
                <a:cxn ang="0">
                  <a:pos x="0" y="T2"/>
                </a:cxn>
                <a:cxn ang="0">
                  <a:pos x="0" y="T3"/>
                </a:cxn>
              </a:cxnLst>
              <a:rect l="0" t="0" r="r" b="b"/>
              <a:pathLst>
                <a:path h="3">
                  <a:moveTo>
                    <a:pt x="0" y="3"/>
                  </a:moveTo>
                  <a:lnTo>
                    <a:pt x="0" y="3"/>
                  </a:lnTo>
                  <a:lnTo>
                    <a:pt x="0" y="0"/>
                  </a:lnTo>
                  <a:lnTo>
                    <a:pt x="0" y="3"/>
                  </a:lnTo>
                  <a:close/>
                </a:path>
              </a:pathLst>
            </a:custGeom>
            <a:solidFill>
              <a:srgbClr val="EE7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a:p>
          </p:txBody>
        </p:sp>
        <p:sp>
          <p:nvSpPr>
            <p:cNvPr id="1278" name="Freeform 747"/>
            <p:cNvSpPr>
              <a:spLocks/>
            </p:cNvSpPr>
            <p:nvPr/>
          </p:nvSpPr>
          <p:spPr bwMode="auto">
            <a:xfrm>
              <a:off x="3403600" y="6215063"/>
              <a:ext cx="0" cy="4763"/>
            </a:xfrm>
            <a:custGeom>
              <a:avLst/>
              <a:gdLst>
                <a:gd name="T0" fmla="*/ 3 h 3"/>
                <a:gd name="T1" fmla="*/ 3 h 3"/>
                <a:gd name="T2" fmla="*/ 0 h 3"/>
                <a:gd name="T3" fmla="*/ 3 h 3"/>
              </a:gdLst>
              <a:ahLst/>
              <a:cxnLst>
                <a:cxn ang="0">
                  <a:pos x="0" y="T0"/>
                </a:cxn>
                <a:cxn ang="0">
                  <a:pos x="0" y="T1"/>
                </a:cxn>
                <a:cxn ang="0">
                  <a:pos x="0" y="T2"/>
                </a:cxn>
                <a:cxn ang="0">
                  <a:pos x="0" y="T3"/>
                </a:cxn>
              </a:cxnLst>
              <a:rect l="0" t="0" r="r" b="b"/>
              <a:pathLst>
                <a:path h="3">
                  <a:moveTo>
                    <a:pt x="0" y="3"/>
                  </a:moveTo>
                  <a:lnTo>
                    <a:pt x="0" y="3"/>
                  </a:lnTo>
                  <a:lnTo>
                    <a:pt x="0" y="0"/>
                  </a:lnTo>
                  <a:lnTo>
                    <a:pt x="0" y="3"/>
                  </a:lnTo>
                  <a:close/>
                </a:path>
              </a:pathLst>
            </a:custGeom>
            <a:noFill/>
            <a:ln w="47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704" r:id="rId1"/>
    <p:sldLayoutId id="2147483675" r:id="rId2"/>
    <p:sldLayoutId id="2147483666" r:id="rId3"/>
    <p:sldLayoutId id="2147483664" r:id="rId4"/>
    <p:sldLayoutId id="2147483689" r:id="rId5"/>
    <p:sldLayoutId id="2147483690" r:id="rId6"/>
    <p:sldLayoutId id="2147483691" r:id="rId7"/>
    <p:sldLayoutId id="2147483692" r:id="rId8"/>
    <p:sldLayoutId id="2147483693" r:id="rId9"/>
    <p:sldLayoutId id="2147483694" r:id="rId10"/>
    <p:sldLayoutId id="2147483695" r:id="rId11"/>
    <p:sldLayoutId id="2147483701" r:id="rId12"/>
    <p:sldLayoutId id="2147483697" r:id="rId13"/>
    <p:sldLayoutId id="2147483698" r:id="rId14"/>
    <p:sldLayoutId id="2147483699" r:id="rId15"/>
    <p:sldLayoutId id="2147483700" r:id="rId16"/>
    <p:sldLayoutId id="2147483662" r:id="rId17"/>
    <p:sldLayoutId id="2147483684" r:id="rId18"/>
  </p:sldLayoutIdLst>
  <p:timing>
    <p:tnLst>
      <p:par>
        <p:cTn id="1" dur="indefinite" restart="never" nodeType="tmRoot"/>
      </p:par>
    </p:tnLst>
  </p:timing>
  <p:txStyles>
    <p:titleStyle>
      <a:lvl1pPr algn="l" defTabSz="914400" rtl="0" eaLnBrk="1" latinLnBrk="0" hangingPunct="1">
        <a:lnSpc>
          <a:spcPct val="100000"/>
        </a:lnSpc>
        <a:spcBef>
          <a:spcPct val="0"/>
        </a:spcBef>
        <a:buNone/>
        <a:defRPr sz="2400" b="0" i="0" u="none" kern="1200">
          <a:solidFill>
            <a:schemeClr val="tx2"/>
          </a:solidFill>
          <a:latin typeface="+mn-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Adobe Devanagari" panose="02040503050201020203" pitchFamily="18" charset="0"/>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Adobe Devanagari" panose="02040503050201020203" pitchFamily="18" charset="0"/>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Adobe Devanagari" panose="02040503050201020203" pitchFamily="18" charset="0"/>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Adobe Devanagari" panose="02040503050201020203" pitchFamily="18" charset="0"/>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Adobe Devanagari" panose="02040503050201020203" pitchFamily="18" charset="0"/>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02" userDrawn="1">
          <p15:clr>
            <a:srgbClr val="F26B43"/>
          </p15:clr>
        </p15:guide>
        <p15:guide id="2" pos="627" userDrawn="1">
          <p15:clr>
            <a:srgbClr val="F26B43"/>
          </p15:clr>
        </p15:guide>
        <p15:guide id="3" pos="7055" userDrawn="1">
          <p15:clr>
            <a:srgbClr val="F26B43"/>
          </p15:clr>
        </p15:guide>
        <p15:guide id="4" orient="horz" pos="833" userDrawn="1">
          <p15:clr>
            <a:srgbClr val="F26B43"/>
          </p15:clr>
        </p15:guide>
        <p15:guide id="5" orient="horz" pos="608" userDrawn="1">
          <p15:clr>
            <a:srgbClr val="F26B43"/>
          </p15:clr>
        </p15:guide>
        <p15:guide id="6" orient="horz" pos="2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19426" y="431800"/>
            <a:ext cx="8010274" cy="3871820"/>
          </a:xfrm>
        </p:spPr>
        <p:txBody>
          <a:bodyPr anchor="ctr"/>
          <a:lstStyle/>
          <a:p>
            <a:r>
              <a:rPr lang="it-IT" dirty="0" smtClean="0"/>
              <a:t>Azienda </a:t>
            </a:r>
            <a:r>
              <a:rPr lang="it-IT" dirty="0"/>
              <a:t>Lazio.0</a:t>
            </a:r>
            <a:br>
              <a:rPr lang="it-IT" dirty="0"/>
            </a:br>
            <a:r>
              <a:rPr lang="it-IT" dirty="0"/>
              <a:t>Governance </a:t>
            </a:r>
            <a:r>
              <a:rPr lang="it-IT" dirty="0" smtClean="0"/>
              <a:t>del SSR</a:t>
            </a:r>
            <a:br>
              <a:rPr lang="it-IT" dirty="0" smtClean="0"/>
            </a:br>
            <a:r>
              <a:rPr lang="it-IT" dirty="0" smtClean="0"/>
              <a:t>Costi e benefici</a:t>
            </a:r>
            <a:br>
              <a:rPr lang="it-IT" dirty="0" smtClean="0"/>
            </a:br>
            <a:endParaRPr lang="it-IT" dirty="0"/>
          </a:p>
        </p:txBody>
      </p:sp>
      <p:sp>
        <p:nvSpPr>
          <p:cNvPr id="3" name="Segnaposto testo 2"/>
          <p:cNvSpPr>
            <a:spLocks noGrp="1"/>
          </p:cNvSpPr>
          <p:nvPr>
            <p:ph type="body" sz="quarter" idx="11"/>
          </p:nvPr>
        </p:nvSpPr>
        <p:spPr/>
        <p:txBody>
          <a:bodyPr/>
          <a:lstStyle/>
          <a:p>
            <a:r>
              <a:rPr lang="it-IT" dirty="0" smtClean="0"/>
              <a:t>Roma, Febbraio 2019</a:t>
            </a:r>
            <a:endParaRPr lang="it-IT" dirty="0"/>
          </a:p>
        </p:txBody>
      </p:sp>
    </p:spTree>
    <p:extLst>
      <p:ext uri="{BB962C8B-B14F-4D97-AF65-F5344CB8AC3E}">
        <p14:creationId xmlns:p14="http://schemas.microsoft.com/office/powerpoint/2010/main" val="243197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6"/>
          <p:cNvSpPr>
            <a:spLocks noGrp="1"/>
          </p:cNvSpPr>
          <p:nvPr>
            <p:ph type="body" sz="quarter" idx="10"/>
          </p:nvPr>
        </p:nvSpPr>
        <p:spPr>
          <a:xfrm>
            <a:off x="998400" y="1135391"/>
            <a:ext cx="10195200" cy="4546800"/>
          </a:xfrm>
        </p:spPr>
        <p:txBody>
          <a:bodyPr/>
          <a:lstStyle/>
          <a:p>
            <a:r>
              <a:rPr lang="it-IT" sz="1400" dirty="0" smtClean="0"/>
              <a:t>Si accorciano </a:t>
            </a:r>
            <a:r>
              <a:rPr lang="it-IT" sz="1400" dirty="0"/>
              <a:t>le distanze tra le Aziende e la Regione portando </a:t>
            </a:r>
            <a:r>
              <a:rPr lang="it-IT" sz="1400" dirty="0" smtClean="0"/>
              <a:t>nella nuova azienda </a:t>
            </a:r>
            <a:r>
              <a:rPr lang="it-IT" sz="1400" dirty="0"/>
              <a:t>i processi operativi a supporto delle attività sanitarie per liberare tempo alle singole Aziende che potranno concentrarsi sull'erogazione dei servizi assistenziali potendo contare sul supporto da parte di Regione.</a:t>
            </a:r>
          </a:p>
          <a:p>
            <a:endParaRPr lang="it-IT" dirty="0"/>
          </a:p>
        </p:txBody>
      </p:sp>
      <p:sp>
        <p:nvSpPr>
          <p:cNvPr id="2" name="Titolo 1"/>
          <p:cNvSpPr>
            <a:spLocks noGrp="1"/>
          </p:cNvSpPr>
          <p:nvPr>
            <p:ph type="title"/>
          </p:nvPr>
        </p:nvSpPr>
        <p:spPr/>
        <p:txBody>
          <a:bodyPr/>
          <a:lstStyle/>
          <a:p>
            <a:r>
              <a:rPr lang="it-IT" dirty="0" smtClean="0"/>
              <a:t>Lazio.0 supporta la Regione nel ruolo "</a:t>
            </a:r>
            <a:r>
              <a:rPr lang="it-IT" i="1" dirty="0" smtClean="0"/>
              <a:t>holding</a:t>
            </a:r>
            <a:r>
              <a:rPr lang="it-IT" dirty="0" smtClean="0"/>
              <a:t>" nei confronti delle </a:t>
            </a:r>
            <a:r>
              <a:rPr lang="it-IT" dirty="0"/>
              <a:t>Aziende sanitarie</a:t>
            </a:r>
          </a:p>
        </p:txBody>
      </p:sp>
      <p:sp>
        <p:nvSpPr>
          <p:cNvPr id="4" name="Right Arrow 44"/>
          <p:cNvSpPr/>
          <p:nvPr/>
        </p:nvSpPr>
        <p:spPr>
          <a:xfrm>
            <a:off x="2448232" y="4050824"/>
            <a:ext cx="4692530" cy="452284"/>
          </a:xfrm>
          <a:prstGeom prst="rightArrow">
            <a:avLst/>
          </a:prstGeom>
          <a:solidFill>
            <a:schemeClr val="bg1"/>
          </a:solidFill>
          <a:ln>
            <a:solidFill>
              <a:srgbClr val="003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200" dirty="0" err="1" smtClean="0">
              <a:solidFill>
                <a:schemeClr val="bg1"/>
              </a:solidFill>
            </a:endParaRPr>
          </a:p>
        </p:txBody>
      </p:sp>
      <p:sp>
        <p:nvSpPr>
          <p:cNvPr id="5" name="CasellaDiTesto 14"/>
          <p:cNvSpPr txBox="1">
            <a:spLocks noChangeArrowheads="1"/>
          </p:cNvSpPr>
          <p:nvPr/>
        </p:nvSpPr>
        <p:spPr bwMode="auto">
          <a:xfrm>
            <a:off x="7546046" y="2493791"/>
            <a:ext cx="3547010" cy="1092607"/>
          </a:xfrm>
          <a:prstGeom prst="rect">
            <a:avLst/>
          </a:prstGeom>
        </p:spPr>
        <p:txBody>
          <a:bodyPr/>
          <a:lstStyle>
            <a:defPPr>
              <a:defRPr lang="en-US"/>
            </a:defPPr>
            <a:lvl1pPr indent="0">
              <a:lnSpc>
                <a:spcPct val="100000"/>
              </a:lnSpc>
              <a:spcBef>
                <a:spcPts val="0"/>
              </a:spcBef>
              <a:spcAft>
                <a:spcPts val="600"/>
              </a:spcAft>
              <a:buFontTx/>
              <a:buNone/>
              <a:defRPr sz="1500" b="1">
                <a:solidFill>
                  <a:schemeClr val="tx2"/>
                </a:solidFill>
                <a:latin typeface="Univers 47 CondensedLight" panose="00000400000000000000" pitchFamily="2" charset="0"/>
                <a:cs typeface="Adobe Devanagari" panose="02040503050201020203" pitchFamily="18" charset="0"/>
              </a:defRPr>
            </a:lvl1pPr>
            <a:lvl2pPr marL="0" indent="0">
              <a:lnSpc>
                <a:spcPct val="100000"/>
              </a:lnSpc>
              <a:spcBef>
                <a:spcPts val="0"/>
              </a:spcBef>
              <a:spcAft>
                <a:spcPts val="600"/>
              </a:spcAft>
              <a:buFontTx/>
              <a:buNone/>
              <a:defRPr sz="1500">
                <a:solidFill>
                  <a:schemeClr val="tx2"/>
                </a:solidFill>
                <a:latin typeface="Univers 47 CondensedLight" panose="00000400000000000000" pitchFamily="2" charset="0"/>
                <a:cs typeface="Adobe Devanagari" panose="02040503050201020203" pitchFamily="18" charset="0"/>
              </a:defRPr>
            </a:lvl2pPr>
            <a:lvl3pPr marL="284400" indent="-284400">
              <a:lnSpc>
                <a:spcPct val="100000"/>
              </a:lnSpc>
              <a:spcBef>
                <a:spcPts val="0"/>
              </a:spcBef>
              <a:spcAft>
                <a:spcPts val="600"/>
              </a:spcAft>
              <a:buClr>
                <a:schemeClr val="tx2"/>
              </a:buClr>
              <a:buFont typeface="Arial" panose="020B0604020202020204" pitchFamily="34" charset="0"/>
              <a:buChar char="—"/>
              <a:defRPr sz="1500">
                <a:solidFill>
                  <a:schemeClr val="tx2"/>
                </a:solidFill>
                <a:latin typeface="Univers 47 CondensedLight" panose="00000400000000000000" pitchFamily="2" charset="0"/>
                <a:cs typeface="Adobe Devanagari" panose="02040503050201020203" pitchFamily="18" charset="0"/>
              </a:defRPr>
            </a:lvl3pPr>
            <a:lvl4pPr marL="576000" indent="-230400">
              <a:lnSpc>
                <a:spcPct val="100000"/>
              </a:lnSpc>
              <a:spcBef>
                <a:spcPts val="0"/>
              </a:spcBef>
              <a:spcAft>
                <a:spcPts val="600"/>
              </a:spcAft>
              <a:buClr>
                <a:schemeClr val="tx2"/>
              </a:buClr>
              <a:buFont typeface="Arial" panose="020B0604020202020204" pitchFamily="34" charset="0"/>
              <a:buChar char="-"/>
              <a:defRPr sz="1500">
                <a:solidFill>
                  <a:schemeClr val="tx2"/>
                </a:solidFill>
                <a:latin typeface="Univers 47 CondensedLight" panose="00000400000000000000" pitchFamily="2" charset="0"/>
                <a:cs typeface="Adobe Devanagari" panose="02040503050201020203" pitchFamily="18" charset="0"/>
              </a:defRPr>
            </a:lvl4pPr>
            <a:lvl5pPr marL="824400" indent="-284400">
              <a:lnSpc>
                <a:spcPct val="100000"/>
              </a:lnSpc>
              <a:spcBef>
                <a:spcPts val="0"/>
              </a:spcBef>
              <a:spcAft>
                <a:spcPts val="600"/>
              </a:spcAft>
              <a:buClr>
                <a:schemeClr val="tx2"/>
              </a:buClr>
              <a:buFont typeface="Arial" panose="020B0604020202020204" pitchFamily="34" charset="0"/>
              <a:buChar char="—"/>
              <a:defRPr sz="1500" baseline="0">
                <a:solidFill>
                  <a:schemeClr val="tx2"/>
                </a:solidFill>
                <a:latin typeface="Univers 47 CondensedLight" panose="00000400000000000000" pitchFamily="2" charset="0"/>
                <a:cs typeface="Adobe Devanagari" panose="02040503050201020203" pitchFamily="18" charset="0"/>
              </a:defRPr>
            </a:lvl5pPr>
            <a:lvl6pPr marL="1098000" indent="-230400">
              <a:lnSpc>
                <a:spcPct val="100000"/>
              </a:lnSpc>
              <a:spcBef>
                <a:spcPts val="0"/>
              </a:spcBef>
              <a:spcAft>
                <a:spcPts val="600"/>
              </a:spcAft>
              <a:buClr>
                <a:schemeClr val="tx2"/>
              </a:buClr>
              <a:buFont typeface="Arial" panose="020B0604020202020204" pitchFamily="34" charset="0"/>
              <a:buChar char="-"/>
              <a:defRPr sz="1500">
                <a:solidFill>
                  <a:schemeClr val="tx2"/>
                </a:solidFill>
              </a:defRPr>
            </a:lvl6pPr>
            <a:lvl7pPr marL="1371600" indent="-284400">
              <a:lnSpc>
                <a:spcPct val="100000"/>
              </a:lnSpc>
              <a:spcBef>
                <a:spcPts val="0"/>
              </a:spcBef>
              <a:spcAft>
                <a:spcPts val="600"/>
              </a:spcAft>
              <a:buClr>
                <a:schemeClr val="tx2"/>
              </a:buClr>
              <a:buFont typeface="Arial" panose="020B0604020202020204" pitchFamily="34" charset="0"/>
              <a:buChar char="—"/>
              <a:defRPr sz="1500">
                <a:solidFill>
                  <a:schemeClr val="tx2"/>
                </a:solidFill>
              </a:defRPr>
            </a:lvl7pPr>
            <a:lvl8pPr marL="1645200" indent="-228600">
              <a:lnSpc>
                <a:spcPct val="100000"/>
              </a:lnSpc>
              <a:spcBef>
                <a:spcPts val="0"/>
              </a:spcBef>
              <a:spcAft>
                <a:spcPts val="600"/>
              </a:spcAft>
              <a:buClr>
                <a:schemeClr val="tx2"/>
              </a:buClr>
              <a:buFont typeface="Arial" panose="020B0604020202020204" pitchFamily="34" charset="0"/>
              <a:buChar char="-"/>
              <a:defRPr sz="1500">
                <a:solidFill>
                  <a:schemeClr val="tx2"/>
                </a:solidFill>
              </a:defRPr>
            </a:lvl8pPr>
            <a:lvl9pPr marL="3886200" indent="-228600">
              <a:lnSpc>
                <a:spcPct val="90000"/>
              </a:lnSpc>
              <a:spcBef>
                <a:spcPts val="500"/>
              </a:spcBef>
              <a:buFont typeface="Arial" panose="020B0604020202020204" pitchFamily="34" charset="0"/>
              <a:buChar char="•"/>
            </a:lvl9pPr>
          </a:lstStyle>
          <a:p>
            <a:r>
              <a:rPr lang="it-IT" altLang="it-IT" sz="1200" b="0" dirty="0">
                <a:solidFill>
                  <a:srgbClr val="C00000"/>
                </a:solidFill>
                <a:latin typeface="+mn-lt"/>
              </a:rPr>
              <a:t>Funzioni di </a:t>
            </a:r>
            <a:r>
              <a:rPr lang="it-IT" altLang="it-IT" sz="1200" dirty="0">
                <a:solidFill>
                  <a:srgbClr val="C00000"/>
                </a:solidFill>
                <a:latin typeface="+mn-lt"/>
              </a:rPr>
              <a:t>indirizzo, programmazione strategica, monitoraggio e </a:t>
            </a:r>
            <a:r>
              <a:rPr lang="it-IT" altLang="it-IT" sz="1200" dirty="0" smtClean="0">
                <a:solidFill>
                  <a:srgbClr val="C00000"/>
                </a:solidFill>
                <a:latin typeface="+mn-lt"/>
              </a:rPr>
              <a:t>controllo</a:t>
            </a:r>
            <a:endParaRPr lang="it-IT" altLang="it-IT" sz="1200" b="0" dirty="0">
              <a:solidFill>
                <a:srgbClr val="C00000"/>
              </a:solidFill>
              <a:latin typeface="+mn-lt"/>
            </a:endParaRPr>
          </a:p>
          <a:p>
            <a:r>
              <a:rPr lang="it-IT" altLang="it-IT" sz="1200" b="0" dirty="0">
                <a:solidFill>
                  <a:srgbClr val="C00000"/>
                </a:solidFill>
                <a:latin typeface="+mn-lt"/>
              </a:rPr>
              <a:t>Funzioni previste dal </a:t>
            </a:r>
            <a:r>
              <a:rPr lang="it-IT" altLang="it-IT" sz="1200" dirty="0" err="1">
                <a:solidFill>
                  <a:srgbClr val="C00000"/>
                </a:solidFill>
                <a:latin typeface="+mn-lt"/>
              </a:rPr>
              <a:t>D.Lgs</a:t>
            </a:r>
            <a:r>
              <a:rPr lang="it-IT" altLang="it-IT" sz="1200" dirty="0">
                <a:solidFill>
                  <a:srgbClr val="C00000"/>
                </a:solidFill>
                <a:latin typeface="+mn-lt"/>
              </a:rPr>
              <a:t> 118/2011 </a:t>
            </a:r>
            <a:r>
              <a:rPr lang="it-IT" altLang="it-IT" sz="1200" b="0" dirty="0">
                <a:solidFill>
                  <a:srgbClr val="C00000"/>
                </a:solidFill>
                <a:latin typeface="+mn-lt"/>
              </a:rPr>
              <a:t>e </a:t>
            </a:r>
            <a:r>
              <a:rPr lang="it-IT" altLang="it-IT" sz="1200" b="0" dirty="0" err="1">
                <a:solidFill>
                  <a:srgbClr val="C00000"/>
                </a:solidFill>
                <a:latin typeface="+mn-lt"/>
              </a:rPr>
              <a:t>smi</a:t>
            </a:r>
            <a:r>
              <a:rPr lang="it-IT" altLang="it-IT" sz="1200" b="0" dirty="0">
                <a:solidFill>
                  <a:srgbClr val="C00000"/>
                </a:solidFill>
                <a:latin typeface="+mn-lt"/>
              </a:rPr>
              <a:t> per la GSA e Consolidato regionale</a:t>
            </a:r>
          </a:p>
        </p:txBody>
      </p:sp>
      <p:sp>
        <p:nvSpPr>
          <p:cNvPr id="6" name="CasellaDiTesto 22"/>
          <p:cNvSpPr txBox="1">
            <a:spLocks noChangeArrowheads="1"/>
          </p:cNvSpPr>
          <p:nvPr/>
        </p:nvSpPr>
        <p:spPr bwMode="auto">
          <a:xfrm>
            <a:off x="7588879" y="4008712"/>
            <a:ext cx="3504177" cy="861774"/>
          </a:xfrm>
          <a:prstGeom prst="rect">
            <a:avLst/>
          </a:prstGeom>
        </p:spPr>
        <p:txBody>
          <a:bodyPr/>
          <a:lstStyle>
            <a:defPPr>
              <a:defRPr lang="en-US"/>
            </a:defPPr>
            <a:lvl1pPr indent="0">
              <a:lnSpc>
                <a:spcPct val="100000"/>
              </a:lnSpc>
              <a:spcBef>
                <a:spcPts val="0"/>
              </a:spcBef>
              <a:spcAft>
                <a:spcPts val="600"/>
              </a:spcAft>
              <a:buFontTx/>
              <a:buNone/>
              <a:defRPr sz="1500" b="0">
                <a:solidFill>
                  <a:srgbClr val="C00000"/>
                </a:solidFill>
                <a:latin typeface="Univers 47 CondensedLight" panose="00000400000000000000" pitchFamily="2" charset="0"/>
                <a:cs typeface="Adobe Devanagari" panose="02040503050201020203" pitchFamily="18" charset="0"/>
              </a:defRPr>
            </a:lvl1pPr>
            <a:lvl2pPr marL="0" indent="0">
              <a:lnSpc>
                <a:spcPct val="100000"/>
              </a:lnSpc>
              <a:spcBef>
                <a:spcPts val="0"/>
              </a:spcBef>
              <a:spcAft>
                <a:spcPts val="600"/>
              </a:spcAft>
              <a:buFontTx/>
              <a:buNone/>
              <a:defRPr sz="1500">
                <a:solidFill>
                  <a:schemeClr val="tx2"/>
                </a:solidFill>
                <a:latin typeface="Univers 47 CondensedLight" panose="00000400000000000000" pitchFamily="2" charset="0"/>
                <a:cs typeface="Adobe Devanagari" panose="02040503050201020203" pitchFamily="18" charset="0"/>
              </a:defRPr>
            </a:lvl2pPr>
            <a:lvl3pPr marL="284400" indent="-284400">
              <a:lnSpc>
                <a:spcPct val="100000"/>
              </a:lnSpc>
              <a:spcBef>
                <a:spcPts val="0"/>
              </a:spcBef>
              <a:spcAft>
                <a:spcPts val="600"/>
              </a:spcAft>
              <a:buClr>
                <a:schemeClr val="tx2"/>
              </a:buClr>
              <a:buFont typeface="Arial" panose="020B0604020202020204" pitchFamily="34" charset="0"/>
              <a:buChar char="—"/>
              <a:defRPr sz="1500">
                <a:solidFill>
                  <a:schemeClr val="tx2"/>
                </a:solidFill>
                <a:latin typeface="Univers 47 CondensedLight" panose="00000400000000000000" pitchFamily="2" charset="0"/>
                <a:cs typeface="Adobe Devanagari" panose="02040503050201020203" pitchFamily="18" charset="0"/>
              </a:defRPr>
            </a:lvl3pPr>
            <a:lvl4pPr marL="576000" indent="-230400">
              <a:lnSpc>
                <a:spcPct val="100000"/>
              </a:lnSpc>
              <a:spcBef>
                <a:spcPts val="0"/>
              </a:spcBef>
              <a:spcAft>
                <a:spcPts val="600"/>
              </a:spcAft>
              <a:buClr>
                <a:schemeClr val="tx2"/>
              </a:buClr>
              <a:buFont typeface="Arial" panose="020B0604020202020204" pitchFamily="34" charset="0"/>
              <a:buChar char="-"/>
              <a:defRPr sz="1500">
                <a:solidFill>
                  <a:schemeClr val="tx2"/>
                </a:solidFill>
                <a:latin typeface="Univers 47 CondensedLight" panose="00000400000000000000" pitchFamily="2" charset="0"/>
                <a:cs typeface="Adobe Devanagari" panose="02040503050201020203" pitchFamily="18" charset="0"/>
              </a:defRPr>
            </a:lvl4pPr>
            <a:lvl5pPr marL="824400" indent="-284400">
              <a:lnSpc>
                <a:spcPct val="100000"/>
              </a:lnSpc>
              <a:spcBef>
                <a:spcPts val="0"/>
              </a:spcBef>
              <a:spcAft>
                <a:spcPts val="600"/>
              </a:spcAft>
              <a:buClr>
                <a:schemeClr val="tx2"/>
              </a:buClr>
              <a:buFont typeface="Arial" panose="020B0604020202020204" pitchFamily="34" charset="0"/>
              <a:buChar char="—"/>
              <a:defRPr sz="1500" baseline="0">
                <a:solidFill>
                  <a:schemeClr val="tx2"/>
                </a:solidFill>
                <a:latin typeface="Univers 47 CondensedLight" panose="00000400000000000000" pitchFamily="2" charset="0"/>
                <a:cs typeface="Adobe Devanagari" panose="02040503050201020203" pitchFamily="18" charset="0"/>
              </a:defRPr>
            </a:lvl5pPr>
            <a:lvl6pPr marL="1098000" indent="-230400">
              <a:lnSpc>
                <a:spcPct val="100000"/>
              </a:lnSpc>
              <a:spcBef>
                <a:spcPts val="0"/>
              </a:spcBef>
              <a:spcAft>
                <a:spcPts val="600"/>
              </a:spcAft>
              <a:buClr>
                <a:schemeClr val="tx2"/>
              </a:buClr>
              <a:buFont typeface="Arial" panose="020B0604020202020204" pitchFamily="34" charset="0"/>
              <a:buChar char="-"/>
              <a:defRPr sz="1500">
                <a:solidFill>
                  <a:schemeClr val="tx2"/>
                </a:solidFill>
              </a:defRPr>
            </a:lvl6pPr>
            <a:lvl7pPr marL="1371600" indent="-284400">
              <a:lnSpc>
                <a:spcPct val="100000"/>
              </a:lnSpc>
              <a:spcBef>
                <a:spcPts val="0"/>
              </a:spcBef>
              <a:spcAft>
                <a:spcPts val="600"/>
              </a:spcAft>
              <a:buClr>
                <a:schemeClr val="tx2"/>
              </a:buClr>
              <a:buFont typeface="Arial" panose="020B0604020202020204" pitchFamily="34" charset="0"/>
              <a:buChar char="—"/>
              <a:defRPr sz="1500">
                <a:solidFill>
                  <a:schemeClr val="tx2"/>
                </a:solidFill>
              </a:defRPr>
            </a:lvl7pPr>
            <a:lvl8pPr marL="1645200" indent="-228600">
              <a:lnSpc>
                <a:spcPct val="100000"/>
              </a:lnSpc>
              <a:spcBef>
                <a:spcPts val="0"/>
              </a:spcBef>
              <a:spcAft>
                <a:spcPts val="600"/>
              </a:spcAft>
              <a:buClr>
                <a:schemeClr val="tx2"/>
              </a:buClr>
              <a:buFont typeface="Arial" panose="020B0604020202020204" pitchFamily="34" charset="0"/>
              <a:buChar char="-"/>
              <a:defRPr sz="1500">
                <a:solidFill>
                  <a:schemeClr val="tx2"/>
                </a:solidFill>
              </a:defRPr>
            </a:lvl8pPr>
            <a:lvl9pPr marL="3886200" indent="-228600">
              <a:lnSpc>
                <a:spcPct val="90000"/>
              </a:lnSpc>
              <a:spcBef>
                <a:spcPts val="500"/>
              </a:spcBef>
              <a:buFont typeface="Arial" panose="020B0604020202020204" pitchFamily="34" charset="0"/>
              <a:buChar char="•"/>
            </a:lvl9pPr>
          </a:lstStyle>
          <a:p>
            <a:r>
              <a:rPr lang="it-IT" altLang="it-IT" sz="1200" dirty="0">
                <a:solidFill>
                  <a:srgbClr val="00338D"/>
                </a:solidFill>
                <a:latin typeface="+mn-lt"/>
              </a:rPr>
              <a:t>Funzione di accentramento gestionale dei </a:t>
            </a:r>
            <a:r>
              <a:rPr lang="it-IT" altLang="it-IT" sz="1200" b="1" dirty="0">
                <a:solidFill>
                  <a:srgbClr val="00338D"/>
                </a:solidFill>
                <a:latin typeface="+mn-lt"/>
              </a:rPr>
              <a:t>servizi sanitari a valenza regionale</a:t>
            </a:r>
          </a:p>
          <a:p>
            <a:r>
              <a:rPr lang="it-IT" altLang="it-IT" sz="1200" dirty="0">
                <a:solidFill>
                  <a:srgbClr val="00338D"/>
                </a:solidFill>
                <a:latin typeface="+mn-lt"/>
              </a:rPr>
              <a:t>Funzione di accentramento gestionale dei </a:t>
            </a:r>
            <a:r>
              <a:rPr lang="it-IT" altLang="it-IT" sz="1200" b="1" dirty="0">
                <a:solidFill>
                  <a:srgbClr val="00338D"/>
                </a:solidFill>
                <a:latin typeface="+mn-lt"/>
              </a:rPr>
              <a:t>servizi operativi di supporto</a:t>
            </a:r>
          </a:p>
        </p:txBody>
      </p:sp>
      <p:cxnSp>
        <p:nvCxnSpPr>
          <p:cNvPr id="29" name="Elbow Connector 67"/>
          <p:cNvCxnSpPr>
            <a:stCxn id="12" idx="2"/>
            <a:endCxn id="20" idx="0"/>
          </p:cNvCxnSpPr>
          <p:nvPr/>
        </p:nvCxnSpPr>
        <p:spPr>
          <a:xfrm rot="5400000">
            <a:off x="2611927" y="1812338"/>
            <a:ext cx="949459" cy="3534643"/>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Rectangle 21"/>
          <p:cNvSpPr/>
          <p:nvPr/>
        </p:nvSpPr>
        <p:spPr>
          <a:xfrm>
            <a:off x="3491363" y="3338596"/>
            <a:ext cx="867544" cy="3600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200" dirty="0" smtClean="0"/>
              <a:t>Azienda </a:t>
            </a:r>
            <a:r>
              <a:rPr lang="it-IT" sz="1200" dirty="0"/>
              <a:t>2</a:t>
            </a:r>
          </a:p>
        </p:txBody>
      </p:sp>
      <p:sp>
        <p:nvSpPr>
          <p:cNvPr id="9" name="Rectangle 22"/>
          <p:cNvSpPr/>
          <p:nvPr/>
        </p:nvSpPr>
        <p:spPr>
          <a:xfrm>
            <a:off x="5345933" y="3338596"/>
            <a:ext cx="867544" cy="3600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200" dirty="0" smtClean="0"/>
              <a:t>…</a:t>
            </a:r>
            <a:endParaRPr lang="it-IT" sz="1200" dirty="0"/>
          </a:p>
        </p:txBody>
      </p:sp>
      <p:sp>
        <p:nvSpPr>
          <p:cNvPr id="10" name="Rectangle 23"/>
          <p:cNvSpPr/>
          <p:nvPr/>
        </p:nvSpPr>
        <p:spPr>
          <a:xfrm>
            <a:off x="4418648" y="3338596"/>
            <a:ext cx="867544" cy="3600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200" dirty="0" smtClean="0"/>
              <a:t>Azienda 3</a:t>
            </a:r>
            <a:endParaRPr lang="it-IT" sz="1200" dirty="0"/>
          </a:p>
        </p:txBody>
      </p:sp>
      <p:sp>
        <p:nvSpPr>
          <p:cNvPr id="11" name="Rectangle 24"/>
          <p:cNvSpPr/>
          <p:nvPr/>
        </p:nvSpPr>
        <p:spPr>
          <a:xfrm>
            <a:off x="6273218" y="3338596"/>
            <a:ext cx="867544" cy="3600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200" dirty="0" smtClean="0"/>
              <a:t>Azienda 18</a:t>
            </a:r>
            <a:endParaRPr lang="it-IT" sz="1200" dirty="0"/>
          </a:p>
        </p:txBody>
      </p:sp>
      <p:sp>
        <p:nvSpPr>
          <p:cNvPr id="12" name="Rectangle 25"/>
          <p:cNvSpPr/>
          <p:nvPr/>
        </p:nvSpPr>
        <p:spPr>
          <a:xfrm>
            <a:off x="4420205" y="2819039"/>
            <a:ext cx="867544" cy="28589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smtClean="0"/>
              <a:t>Regione</a:t>
            </a:r>
            <a:endParaRPr lang="it-IT" sz="1200" dirty="0"/>
          </a:p>
        </p:txBody>
      </p:sp>
      <p:sp>
        <p:nvSpPr>
          <p:cNvPr id="13" name="Rectangle 40"/>
          <p:cNvSpPr/>
          <p:nvPr/>
        </p:nvSpPr>
        <p:spPr>
          <a:xfrm>
            <a:off x="1413371" y="3712305"/>
            <a:ext cx="1656185" cy="315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it-IT" sz="1200" dirty="0" smtClean="0"/>
              <a:t>Sistemi informativi</a:t>
            </a:r>
            <a:endParaRPr lang="it-IT" sz="1200" dirty="0"/>
          </a:p>
        </p:txBody>
      </p:sp>
      <p:grpSp>
        <p:nvGrpSpPr>
          <p:cNvPr id="14" name="Group 55"/>
          <p:cNvGrpSpPr/>
          <p:nvPr/>
        </p:nvGrpSpPr>
        <p:grpSpPr>
          <a:xfrm>
            <a:off x="5287749" y="2544554"/>
            <a:ext cx="2301130" cy="1044218"/>
            <a:chOff x="5287749" y="2672376"/>
            <a:chExt cx="2301130" cy="1044218"/>
          </a:xfrm>
        </p:grpSpPr>
        <p:cxnSp>
          <p:nvCxnSpPr>
            <p:cNvPr id="15" name="Straight Connector 45"/>
            <p:cNvCxnSpPr/>
            <p:nvPr/>
          </p:nvCxnSpPr>
          <p:spPr>
            <a:xfrm>
              <a:off x="7588879" y="2672376"/>
              <a:ext cx="0" cy="1044218"/>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46"/>
            <p:cNvCxnSpPr>
              <a:stCxn id="12" idx="3"/>
              <a:endCxn id="5" idx="1"/>
            </p:cNvCxnSpPr>
            <p:nvPr/>
          </p:nvCxnSpPr>
          <p:spPr>
            <a:xfrm>
              <a:off x="5287749" y="3089807"/>
              <a:ext cx="2258297" cy="7811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17" name="Group 54"/>
          <p:cNvGrpSpPr/>
          <p:nvPr/>
        </p:nvGrpSpPr>
        <p:grpSpPr>
          <a:xfrm>
            <a:off x="6967995" y="4037580"/>
            <a:ext cx="620884" cy="1044218"/>
            <a:chOff x="6967995" y="4165402"/>
            <a:chExt cx="620884" cy="1044218"/>
          </a:xfrm>
        </p:grpSpPr>
        <p:cxnSp>
          <p:nvCxnSpPr>
            <p:cNvPr id="18" name="Straight Connector 50"/>
            <p:cNvCxnSpPr/>
            <p:nvPr/>
          </p:nvCxnSpPr>
          <p:spPr>
            <a:xfrm>
              <a:off x="7588879" y="4165402"/>
              <a:ext cx="0" cy="1044218"/>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51"/>
            <p:cNvCxnSpPr/>
            <p:nvPr/>
          </p:nvCxnSpPr>
          <p:spPr>
            <a:xfrm>
              <a:off x="6967995" y="4497983"/>
              <a:ext cx="578051" cy="162960"/>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grpSp>
      <p:sp>
        <p:nvSpPr>
          <p:cNvPr id="20" name="Rectangle 56"/>
          <p:cNvSpPr/>
          <p:nvPr/>
        </p:nvSpPr>
        <p:spPr>
          <a:xfrm>
            <a:off x="353973" y="4054389"/>
            <a:ext cx="1930721" cy="338554"/>
          </a:xfrm>
          <a:prstGeom prst="rect">
            <a:avLst/>
          </a:prstGeom>
          <a:solidFill>
            <a:schemeClr val="bg1"/>
          </a:solidFill>
          <a:ln>
            <a:solidFill>
              <a:srgbClr val="00338D"/>
            </a:solidFill>
          </a:ln>
          <a:effectLst>
            <a:outerShdw blurRad="50800" dist="38100" dir="2700000" algn="tl" rotWithShape="0">
              <a:prstClr val="black">
                <a:alpha val="40000"/>
              </a:prstClr>
            </a:outerShdw>
          </a:effectLst>
        </p:spPr>
        <p:txBody>
          <a:bodyPr wrap="none">
            <a:spAutoFit/>
          </a:bodyPr>
          <a:lstStyle/>
          <a:p>
            <a:pPr lvl="0" algn="ctr"/>
            <a:r>
              <a:rPr lang="it-IT" sz="1600" b="1" dirty="0" smtClean="0">
                <a:solidFill>
                  <a:srgbClr val="00338D"/>
                </a:solidFill>
              </a:rPr>
              <a:t>AZIENDA LAZIO.0</a:t>
            </a:r>
            <a:endParaRPr lang="it-IT" sz="1600" b="1" dirty="0">
              <a:solidFill>
                <a:srgbClr val="00338D"/>
              </a:solidFill>
            </a:endParaRPr>
          </a:p>
        </p:txBody>
      </p:sp>
      <p:sp>
        <p:nvSpPr>
          <p:cNvPr id="21" name="Text Box 2"/>
          <p:cNvSpPr txBox="1">
            <a:spLocks noChangeArrowheads="1"/>
          </p:cNvSpPr>
          <p:nvPr>
            <p:custDataLst>
              <p:tags r:id="rId1"/>
            </p:custDataLst>
          </p:nvPr>
        </p:nvSpPr>
        <p:spPr bwMode="auto">
          <a:xfrm>
            <a:off x="998400" y="5575682"/>
            <a:ext cx="10195201" cy="301244"/>
          </a:xfrm>
          <a:prstGeom prst="rect">
            <a:avLst/>
          </a:prstGeom>
          <a:noFill/>
          <a:ln w="9525" algn="ctr">
            <a:noFill/>
            <a:miter lim="800000"/>
            <a:headEnd/>
            <a:tailEnd/>
          </a:ln>
          <a:effectLst/>
        </p:spPr>
        <p:txBody>
          <a:bodyPr lIns="0" tIns="0" rIns="0" bIns="0" anchor="b">
            <a:noAutofit/>
          </a:bodyPr>
          <a:lstStyle/>
          <a:p>
            <a:pPr algn="r" defTabSz="762000" eaLnBrk="0" hangingPunct="0"/>
            <a:r>
              <a:rPr lang="en-GB" sz="1400" b="1" dirty="0" smtClean="0">
                <a:solidFill>
                  <a:srgbClr val="005EB8"/>
                </a:solidFill>
                <a:cs typeface="Arial" pitchFamily="34" charset="0"/>
              </a:rPr>
              <a:t>…</a:t>
            </a:r>
            <a:r>
              <a:rPr lang="en-GB" sz="1400" b="1" dirty="0" err="1" smtClean="0">
                <a:solidFill>
                  <a:srgbClr val="005EB8"/>
                </a:solidFill>
                <a:cs typeface="Arial" pitchFamily="34" charset="0"/>
              </a:rPr>
              <a:t>nasceranno</a:t>
            </a:r>
            <a:r>
              <a:rPr lang="en-GB" sz="1400" b="1" dirty="0" smtClean="0">
                <a:solidFill>
                  <a:srgbClr val="005EB8"/>
                </a:solidFill>
                <a:cs typeface="Arial" pitchFamily="34" charset="0"/>
              </a:rPr>
              <a:t> </a:t>
            </a:r>
            <a:r>
              <a:rPr lang="it-IT" sz="1400" b="1" dirty="0" smtClean="0">
                <a:solidFill>
                  <a:srgbClr val="005EB8"/>
                </a:solidFill>
                <a:cs typeface="Arial" pitchFamily="34" charset="0"/>
              </a:rPr>
              <a:t>procedure </a:t>
            </a:r>
            <a:r>
              <a:rPr lang="it-IT" sz="1400" b="1" dirty="0">
                <a:solidFill>
                  <a:srgbClr val="005EB8"/>
                </a:solidFill>
                <a:cs typeface="Arial" pitchFamily="34" charset="0"/>
              </a:rPr>
              <a:t>omogenee </a:t>
            </a:r>
            <a:r>
              <a:rPr lang="it-IT" sz="1400" b="1" dirty="0" smtClean="0">
                <a:solidFill>
                  <a:srgbClr val="005EB8"/>
                </a:solidFill>
                <a:cs typeface="Arial" pitchFamily="34" charset="0"/>
              </a:rPr>
              <a:t>e si omogeneizzeranno i </a:t>
            </a:r>
            <a:r>
              <a:rPr lang="it-IT" sz="1400" b="1" dirty="0">
                <a:solidFill>
                  <a:srgbClr val="005EB8"/>
                </a:solidFill>
                <a:cs typeface="Arial" pitchFamily="34" charset="0"/>
              </a:rPr>
              <a:t>processi </a:t>
            </a:r>
            <a:r>
              <a:rPr lang="it-IT" sz="1400" b="1" dirty="0" smtClean="0">
                <a:solidFill>
                  <a:srgbClr val="005EB8"/>
                </a:solidFill>
                <a:cs typeface="Arial" pitchFamily="34" charset="0"/>
              </a:rPr>
              <a:t>superando </a:t>
            </a:r>
            <a:r>
              <a:rPr lang="it-IT" sz="1400" b="1" dirty="0">
                <a:solidFill>
                  <a:srgbClr val="005EB8"/>
                </a:solidFill>
                <a:cs typeface="Arial" pitchFamily="34" charset="0"/>
              </a:rPr>
              <a:t>l’odierna frammentarietà</a:t>
            </a:r>
            <a:endParaRPr lang="en-GB" sz="1400" b="1" dirty="0">
              <a:solidFill>
                <a:srgbClr val="005EB8"/>
              </a:solidFill>
              <a:cs typeface="Arial" pitchFamily="34" charset="0"/>
            </a:endParaRPr>
          </a:p>
        </p:txBody>
      </p:sp>
      <p:sp>
        <p:nvSpPr>
          <p:cNvPr id="22" name="Text Box 8"/>
          <p:cNvSpPr txBox="1">
            <a:spLocks noChangeArrowheads="1"/>
          </p:cNvSpPr>
          <p:nvPr>
            <p:custDataLst>
              <p:tags r:id="rId2"/>
            </p:custDataLst>
          </p:nvPr>
        </p:nvSpPr>
        <p:spPr bwMode="auto">
          <a:xfrm>
            <a:off x="998400" y="5912581"/>
            <a:ext cx="4968000" cy="215900"/>
          </a:xfrm>
          <a:prstGeom prst="rect">
            <a:avLst/>
          </a:prstGeom>
          <a:noFill/>
          <a:ln w="6350">
            <a:noFill/>
            <a:miter lim="800000"/>
            <a:headEnd type="none" w="sm" len="sm"/>
            <a:tailEnd type="none" w="sm" len="sm"/>
          </a:ln>
          <a:effectLst/>
        </p:spPr>
        <p:txBody>
          <a:bodyPr wrap="square" lIns="0" tIns="0" rIns="0" bIns="0" anchor="b">
            <a:noAutofit/>
          </a:bodyPr>
          <a:lstStyle/>
          <a:p>
            <a:pPr marL="534988" indent="-534988" defTabSz="762000" eaLnBrk="0" hangingPunct="0">
              <a:spcBef>
                <a:spcPts val="200"/>
              </a:spcBef>
              <a:tabLst>
                <a:tab pos="355600" algn="l"/>
              </a:tabLst>
            </a:pPr>
            <a:r>
              <a:rPr lang="en-GB" sz="800" dirty="0">
                <a:cs typeface="Arial" pitchFamily="34" charset="0"/>
              </a:rPr>
              <a:t>Note:	</a:t>
            </a:r>
            <a:r>
              <a:rPr lang="en-GB" sz="800" dirty="0" smtClean="0">
                <a:cs typeface="Arial" pitchFamily="34" charset="0"/>
              </a:rPr>
              <a:t>* </a:t>
            </a:r>
            <a:r>
              <a:rPr lang="en-GB" sz="800" dirty="0" err="1" smtClean="0">
                <a:cs typeface="Arial" pitchFamily="34" charset="0"/>
              </a:rPr>
              <a:t>gestione</a:t>
            </a:r>
            <a:r>
              <a:rPr lang="en-GB" sz="800" dirty="0" smtClean="0">
                <a:cs typeface="Arial" pitchFamily="34" charset="0"/>
              </a:rPr>
              <a:t> </a:t>
            </a:r>
            <a:r>
              <a:rPr lang="en-GB" sz="800" dirty="0" err="1" smtClean="0">
                <a:cs typeface="Arial" pitchFamily="34" charset="0"/>
              </a:rPr>
              <a:t>centralizzata</a:t>
            </a:r>
            <a:r>
              <a:rPr lang="en-GB" sz="800" dirty="0" smtClean="0">
                <a:cs typeface="Arial" pitchFamily="34" charset="0"/>
              </a:rPr>
              <a:t> </a:t>
            </a:r>
            <a:r>
              <a:rPr lang="en-GB" sz="800" dirty="0" err="1" smtClean="0">
                <a:cs typeface="Arial" pitchFamily="34" charset="0"/>
              </a:rPr>
              <a:t>della</a:t>
            </a:r>
            <a:r>
              <a:rPr lang="en-GB" sz="800" dirty="0" smtClean="0">
                <a:cs typeface="Arial" pitchFamily="34" charset="0"/>
              </a:rPr>
              <a:t> </a:t>
            </a:r>
            <a:r>
              <a:rPr lang="en-GB" sz="800" dirty="0" err="1" smtClean="0">
                <a:cs typeface="Arial" pitchFamily="34" charset="0"/>
              </a:rPr>
              <a:t>tesoreria</a:t>
            </a:r>
            <a:endParaRPr lang="en-GB" sz="800" dirty="0">
              <a:cs typeface="Arial" pitchFamily="34" charset="0"/>
            </a:endParaRPr>
          </a:p>
        </p:txBody>
      </p:sp>
      <p:sp>
        <p:nvSpPr>
          <p:cNvPr id="23" name="Rectangle 59"/>
          <p:cNvSpPr/>
          <p:nvPr/>
        </p:nvSpPr>
        <p:spPr>
          <a:xfrm>
            <a:off x="2541597" y="3338596"/>
            <a:ext cx="867544" cy="3600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200" dirty="0" smtClean="0"/>
              <a:t>Azienda </a:t>
            </a:r>
            <a:r>
              <a:rPr lang="it-IT" sz="1200" dirty="0"/>
              <a:t>1</a:t>
            </a:r>
          </a:p>
        </p:txBody>
      </p:sp>
      <p:cxnSp>
        <p:nvCxnSpPr>
          <p:cNvPr id="24" name="Elbow Connector 5"/>
          <p:cNvCxnSpPr>
            <a:stCxn id="12" idx="2"/>
            <a:endCxn id="10" idx="0"/>
          </p:cNvCxnSpPr>
          <p:nvPr/>
        </p:nvCxnSpPr>
        <p:spPr>
          <a:xfrm rot="5400000">
            <a:off x="4736366" y="3220985"/>
            <a:ext cx="233666" cy="1557"/>
          </a:xfrm>
          <a:prstGeom prst="bentConnector3">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Elbow Connector 62"/>
          <p:cNvCxnSpPr>
            <a:stCxn id="12" idx="2"/>
            <a:endCxn id="9" idx="0"/>
          </p:cNvCxnSpPr>
          <p:nvPr/>
        </p:nvCxnSpPr>
        <p:spPr>
          <a:xfrm rot="16200000" flipH="1">
            <a:off x="5200008" y="2758899"/>
            <a:ext cx="233666" cy="925728"/>
          </a:xfrm>
          <a:prstGeom prst="bentConnector3">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64"/>
          <p:cNvCxnSpPr>
            <a:stCxn id="12" idx="2"/>
            <a:endCxn id="11" idx="0"/>
          </p:cNvCxnSpPr>
          <p:nvPr/>
        </p:nvCxnSpPr>
        <p:spPr>
          <a:xfrm rot="16200000" flipH="1">
            <a:off x="5663650" y="2295256"/>
            <a:ext cx="233666" cy="1853013"/>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Elbow Connector 65"/>
          <p:cNvCxnSpPr>
            <a:stCxn id="12" idx="2"/>
            <a:endCxn id="8" idx="0"/>
          </p:cNvCxnSpPr>
          <p:nvPr/>
        </p:nvCxnSpPr>
        <p:spPr>
          <a:xfrm rot="5400000">
            <a:off x="4272723" y="2757342"/>
            <a:ext cx="233666" cy="928842"/>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Elbow Connector 66"/>
          <p:cNvCxnSpPr>
            <a:stCxn id="12" idx="2"/>
            <a:endCxn id="23" idx="0"/>
          </p:cNvCxnSpPr>
          <p:nvPr/>
        </p:nvCxnSpPr>
        <p:spPr>
          <a:xfrm rot="5400000">
            <a:off x="3797840" y="2282459"/>
            <a:ext cx="233666" cy="1878608"/>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Oval 68"/>
          <p:cNvSpPr/>
          <p:nvPr/>
        </p:nvSpPr>
        <p:spPr>
          <a:xfrm>
            <a:off x="2903369" y="4206047"/>
            <a:ext cx="144000" cy="144000"/>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200" dirty="0" err="1" smtClean="0">
              <a:solidFill>
                <a:schemeClr val="bg1"/>
              </a:solidFill>
            </a:endParaRPr>
          </a:p>
        </p:txBody>
      </p:sp>
      <p:sp>
        <p:nvSpPr>
          <p:cNvPr id="31" name="Oval 69"/>
          <p:cNvSpPr/>
          <p:nvPr/>
        </p:nvSpPr>
        <p:spPr>
          <a:xfrm>
            <a:off x="3842673" y="4206047"/>
            <a:ext cx="144000" cy="144000"/>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200" dirty="0" err="1" smtClean="0">
              <a:solidFill>
                <a:schemeClr val="bg1"/>
              </a:solidFill>
            </a:endParaRPr>
          </a:p>
        </p:txBody>
      </p:sp>
      <p:sp>
        <p:nvSpPr>
          <p:cNvPr id="32" name="Oval 70"/>
          <p:cNvSpPr/>
          <p:nvPr/>
        </p:nvSpPr>
        <p:spPr>
          <a:xfrm>
            <a:off x="4780420" y="4206047"/>
            <a:ext cx="144000" cy="144000"/>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200" dirty="0" err="1" smtClean="0">
              <a:solidFill>
                <a:schemeClr val="bg1"/>
              </a:solidFill>
            </a:endParaRPr>
          </a:p>
        </p:txBody>
      </p:sp>
      <p:sp>
        <p:nvSpPr>
          <p:cNvPr id="33" name="Oval 71"/>
          <p:cNvSpPr/>
          <p:nvPr/>
        </p:nvSpPr>
        <p:spPr>
          <a:xfrm>
            <a:off x="5707705" y="4206047"/>
            <a:ext cx="144000" cy="144000"/>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200" dirty="0" err="1" smtClean="0">
              <a:solidFill>
                <a:schemeClr val="bg1"/>
              </a:solidFill>
            </a:endParaRPr>
          </a:p>
        </p:txBody>
      </p:sp>
      <p:sp>
        <p:nvSpPr>
          <p:cNvPr id="34" name="Oval 72"/>
          <p:cNvSpPr/>
          <p:nvPr/>
        </p:nvSpPr>
        <p:spPr>
          <a:xfrm>
            <a:off x="6634990" y="4206047"/>
            <a:ext cx="144000" cy="144000"/>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200" dirty="0" err="1" smtClean="0">
              <a:solidFill>
                <a:schemeClr val="bg1"/>
              </a:solidFill>
            </a:endParaRPr>
          </a:p>
        </p:txBody>
      </p:sp>
    </p:spTree>
    <p:extLst>
      <p:ext uri="{BB962C8B-B14F-4D97-AF65-F5344CB8AC3E}">
        <p14:creationId xmlns:p14="http://schemas.microsoft.com/office/powerpoint/2010/main" val="3383620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6"/>
          <p:cNvSpPr>
            <a:spLocks noGrp="1"/>
          </p:cNvSpPr>
          <p:nvPr>
            <p:ph type="body" sz="quarter" idx="10"/>
          </p:nvPr>
        </p:nvSpPr>
        <p:spPr>
          <a:xfrm>
            <a:off x="998400" y="1135391"/>
            <a:ext cx="10195200" cy="4546800"/>
          </a:xfrm>
        </p:spPr>
        <p:txBody>
          <a:bodyPr/>
          <a:lstStyle/>
          <a:p>
            <a:r>
              <a:rPr lang="it-IT" sz="1400" dirty="0"/>
              <a:t>Tutte le attività aziendali caratterizzate da spiccate competenze gestionali – organizzative sono </a:t>
            </a:r>
            <a:r>
              <a:rPr lang="it-IT" sz="1400" dirty="0" smtClean="0"/>
              <a:t>eleggibili </a:t>
            </a:r>
            <a:r>
              <a:rPr lang="it-IT" sz="1400" dirty="0"/>
              <a:t>per essere accentrate all'interno delle funzioni dell'Azienda </a:t>
            </a:r>
            <a:r>
              <a:rPr lang="it-IT" sz="1400" dirty="0" smtClean="0"/>
              <a:t>Lazio.0. </a:t>
            </a:r>
            <a:r>
              <a:rPr lang="it-IT" sz="1400" dirty="0"/>
              <a:t>Tale accentramento porterà di conseguenza al recupero di risorse che potranno essere opportunamente </a:t>
            </a:r>
            <a:r>
              <a:rPr lang="it-IT" sz="1400" dirty="0" err="1" smtClean="0"/>
              <a:t>ri</a:t>
            </a:r>
            <a:r>
              <a:rPr lang="it-IT" sz="1400" dirty="0" smtClean="0"/>
              <a:t>-focalizzate </a:t>
            </a:r>
            <a:r>
              <a:rPr lang="it-IT" sz="1400" dirty="0"/>
              <a:t>sulle attività a carattere sanitario, </a:t>
            </a:r>
            <a:r>
              <a:rPr lang="it-IT" sz="1400" i="1" dirty="0"/>
              <a:t>core </a:t>
            </a:r>
            <a:r>
              <a:rPr lang="it-IT" sz="1400" dirty="0"/>
              <a:t>delle Aziende.</a:t>
            </a:r>
          </a:p>
          <a:p>
            <a:endParaRPr lang="it-IT" dirty="0"/>
          </a:p>
        </p:txBody>
      </p:sp>
      <p:sp>
        <p:nvSpPr>
          <p:cNvPr id="2" name="Titolo 1"/>
          <p:cNvSpPr>
            <a:spLocks noGrp="1"/>
          </p:cNvSpPr>
          <p:nvPr>
            <p:ph type="title"/>
          </p:nvPr>
        </p:nvSpPr>
        <p:spPr/>
        <p:txBody>
          <a:bodyPr/>
          <a:lstStyle/>
          <a:p>
            <a:r>
              <a:rPr lang="it-IT" dirty="0" smtClean="0"/>
              <a:t/>
            </a:r>
            <a:br>
              <a:rPr lang="it-IT" dirty="0" smtClean="0"/>
            </a:br>
            <a:r>
              <a:rPr lang="it-IT" dirty="0" smtClean="0"/>
              <a:t>Funzioni centralizzabili</a:t>
            </a:r>
            <a:endParaRPr lang="it-IT" dirty="0"/>
          </a:p>
        </p:txBody>
      </p:sp>
      <p:sp>
        <p:nvSpPr>
          <p:cNvPr id="4" name="Rectangle 3"/>
          <p:cNvSpPr/>
          <p:nvPr/>
        </p:nvSpPr>
        <p:spPr>
          <a:xfrm>
            <a:off x="2734698" y="2300632"/>
            <a:ext cx="6336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Aft>
                <a:spcPts val="600"/>
              </a:spcAft>
            </a:pPr>
            <a:r>
              <a:rPr lang="it-IT" sz="1500" b="1" dirty="0">
                <a:solidFill>
                  <a:schemeClr val="bg1"/>
                </a:solidFill>
              </a:rPr>
              <a:t>Sistemi informativi</a:t>
            </a:r>
          </a:p>
        </p:txBody>
      </p:sp>
      <p:sp>
        <p:nvSpPr>
          <p:cNvPr id="5" name="Rectangle 4"/>
          <p:cNvSpPr/>
          <p:nvPr/>
        </p:nvSpPr>
        <p:spPr>
          <a:xfrm>
            <a:off x="2734698" y="4021016"/>
            <a:ext cx="6336000" cy="540000"/>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Aft>
                <a:spcPts val="600"/>
              </a:spcAft>
            </a:pPr>
            <a:r>
              <a:rPr lang="it-IT" sz="1500" b="1" dirty="0">
                <a:solidFill>
                  <a:schemeClr val="bg1"/>
                </a:solidFill>
              </a:rPr>
              <a:t>Pagamenti*</a:t>
            </a:r>
          </a:p>
        </p:txBody>
      </p:sp>
      <p:sp>
        <p:nvSpPr>
          <p:cNvPr id="6" name="Rectangle 5"/>
          <p:cNvSpPr/>
          <p:nvPr/>
        </p:nvSpPr>
        <p:spPr>
          <a:xfrm>
            <a:off x="2734698" y="3450670"/>
            <a:ext cx="6336000" cy="54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Aft>
                <a:spcPts val="600"/>
              </a:spcAft>
            </a:pPr>
            <a:r>
              <a:rPr lang="it-IT" sz="1500" b="1" dirty="0" smtClean="0">
                <a:solidFill>
                  <a:schemeClr val="bg1"/>
                </a:solidFill>
              </a:rPr>
              <a:t>Approvvigionamenti**</a:t>
            </a:r>
            <a:endParaRPr lang="it-IT" sz="1500" b="1" dirty="0">
              <a:solidFill>
                <a:schemeClr val="bg1"/>
              </a:solidFill>
            </a:endParaRPr>
          </a:p>
        </p:txBody>
      </p:sp>
      <p:sp>
        <p:nvSpPr>
          <p:cNvPr id="8" name="Rectangle 41"/>
          <p:cNvSpPr/>
          <p:nvPr/>
        </p:nvSpPr>
        <p:spPr>
          <a:xfrm>
            <a:off x="2734698" y="4591614"/>
            <a:ext cx="6336000" cy="540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Aft>
                <a:spcPts val="600"/>
              </a:spcAft>
            </a:pPr>
            <a:r>
              <a:rPr lang="it-IT" sz="1500" b="1" dirty="0">
                <a:solidFill>
                  <a:schemeClr val="bg1"/>
                </a:solidFill>
              </a:rPr>
              <a:t>Procedure amministrative inerenti il personale del SSR</a:t>
            </a:r>
          </a:p>
        </p:txBody>
      </p:sp>
      <p:sp>
        <p:nvSpPr>
          <p:cNvPr id="10" name="Rectangle 8"/>
          <p:cNvSpPr/>
          <p:nvPr/>
        </p:nvSpPr>
        <p:spPr>
          <a:xfrm>
            <a:off x="2734698" y="2880469"/>
            <a:ext cx="6336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Aft>
                <a:spcPts val="600"/>
              </a:spcAft>
            </a:pPr>
            <a:r>
              <a:rPr lang="it-IT" sz="1500" b="1" dirty="0">
                <a:solidFill>
                  <a:schemeClr val="bg1"/>
                </a:solidFill>
              </a:rPr>
              <a:t>Logistica</a:t>
            </a:r>
          </a:p>
        </p:txBody>
      </p:sp>
      <p:sp>
        <p:nvSpPr>
          <p:cNvPr id="11" name="Text Box 8"/>
          <p:cNvSpPr txBox="1">
            <a:spLocks noChangeArrowheads="1"/>
          </p:cNvSpPr>
          <p:nvPr>
            <p:custDataLst>
              <p:tags r:id="rId1"/>
            </p:custDataLst>
          </p:nvPr>
        </p:nvSpPr>
        <p:spPr bwMode="auto">
          <a:xfrm>
            <a:off x="1051152" y="5677179"/>
            <a:ext cx="6666657" cy="168100"/>
          </a:xfrm>
          <a:prstGeom prst="rect">
            <a:avLst/>
          </a:prstGeom>
          <a:noFill/>
          <a:ln w="6350">
            <a:noFill/>
            <a:miter lim="800000"/>
            <a:headEnd type="none" w="sm" len="sm"/>
            <a:tailEnd type="none" w="sm" len="sm"/>
          </a:ln>
          <a:effectLst/>
        </p:spPr>
        <p:txBody>
          <a:bodyPr wrap="square" lIns="0" tIns="0" rIns="0" bIns="0" anchor="b">
            <a:noAutofit/>
          </a:bodyPr>
          <a:lstStyle/>
          <a:p>
            <a:pPr marL="534988" indent="-534988" defTabSz="762000" eaLnBrk="0" hangingPunct="0">
              <a:spcBef>
                <a:spcPts val="200"/>
              </a:spcBef>
              <a:tabLst>
                <a:tab pos="355600" algn="l"/>
              </a:tabLst>
            </a:pPr>
            <a:r>
              <a:rPr lang="en-GB" sz="1400" dirty="0">
                <a:solidFill>
                  <a:srgbClr val="00338D"/>
                </a:solidFill>
                <a:cs typeface="Arial" pitchFamily="34" charset="0"/>
              </a:rPr>
              <a:t>Note:	</a:t>
            </a:r>
            <a:r>
              <a:rPr lang="en-GB" sz="1400" dirty="0" smtClean="0">
                <a:solidFill>
                  <a:srgbClr val="00338D"/>
                </a:solidFill>
                <a:cs typeface="Arial" pitchFamily="34" charset="0"/>
              </a:rPr>
              <a:t>* </a:t>
            </a:r>
            <a:r>
              <a:rPr lang="en-GB" sz="1400" dirty="0" err="1" smtClean="0">
                <a:solidFill>
                  <a:srgbClr val="00338D"/>
                </a:solidFill>
                <a:cs typeface="Arial" pitchFamily="34" charset="0"/>
              </a:rPr>
              <a:t>gestione</a:t>
            </a:r>
            <a:r>
              <a:rPr lang="en-GB" sz="1400" dirty="0" smtClean="0">
                <a:solidFill>
                  <a:srgbClr val="00338D"/>
                </a:solidFill>
                <a:cs typeface="Arial" pitchFamily="34" charset="0"/>
              </a:rPr>
              <a:t> </a:t>
            </a:r>
            <a:r>
              <a:rPr lang="en-GB" sz="1400" dirty="0" err="1" smtClean="0">
                <a:solidFill>
                  <a:srgbClr val="00338D"/>
                </a:solidFill>
                <a:cs typeface="Arial" pitchFamily="34" charset="0"/>
              </a:rPr>
              <a:t>centralizzata</a:t>
            </a:r>
            <a:r>
              <a:rPr lang="en-GB" sz="1400" dirty="0" smtClean="0">
                <a:solidFill>
                  <a:srgbClr val="00338D"/>
                </a:solidFill>
                <a:cs typeface="Arial" pitchFamily="34" charset="0"/>
              </a:rPr>
              <a:t> </a:t>
            </a:r>
            <a:r>
              <a:rPr lang="en-GB" sz="1400" dirty="0" err="1" smtClean="0">
                <a:solidFill>
                  <a:srgbClr val="00338D"/>
                </a:solidFill>
                <a:cs typeface="Arial" pitchFamily="34" charset="0"/>
              </a:rPr>
              <a:t>della</a:t>
            </a:r>
            <a:r>
              <a:rPr lang="en-GB" sz="1400" dirty="0" smtClean="0">
                <a:solidFill>
                  <a:srgbClr val="00338D"/>
                </a:solidFill>
                <a:cs typeface="Arial" pitchFamily="34" charset="0"/>
              </a:rPr>
              <a:t> </a:t>
            </a:r>
            <a:r>
              <a:rPr lang="en-GB" sz="1400" dirty="0" err="1" smtClean="0">
                <a:solidFill>
                  <a:srgbClr val="00338D"/>
                </a:solidFill>
                <a:cs typeface="Arial" pitchFamily="34" charset="0"/>
              </a:rPr>
              <a:t>tesoreria</a:t>
            </a:r>
            <a:r>
              <a:rPr lang="en-GB" sz="1400" dirty="0" smtClean="0">
                <a:solidFill>
                  <a:srgbClr val="00338D"/>
                </a:solidFill>
                <a:cs typeface="Arial" pitchFamily="34" charset="0"/>
              </a:rPr>
              <a:t>;</a:t>
            </a:r>
          </a:p>
          <a:p>
            <a:pPr marL="534988" indent="-534988" defTabSz="762000" eaLnBrk="0" hangingPunct="0">
              <a:spcBef>
                <a:spcPts val="200"/>
              </a:spcBef>
              <a:tabLst>
                <a:tab pos="355600" algn="l"/>
              </a:tabLst>
            </a:pPr>
            <a:r>
              <a:rPr lang="en-GB" sz="1400" dirty="0" smtClean="0">
                <a:solidFill>
                  <a:srgbClr val="00338D"/>
                </a:solidFill>
                <a:cs typeface="Arial" pitchFamily="34" charset="0"/>
              </a:rPr>
              <a:t> 		** in </a:t>
            </a:r>
            <a:r>
              <a:rPr lang="en-GB" sz="1400" dirty="0" err="1" smtClean="0">
                <a:solidFill>
                  <a:srgbClr val="00338D"/>
                </a:solidFill>
                <a:cs typeface="Arial" pitchFamily="34" charset="0"/>
              </a:rPr>
              <a:t>piena</a:t>
            </a:r>
            <a:r>
              <a:rPr lang="en-GB" sz="1400" dirty="0" smtClean="0">
                <a:solidFill>
                  <a:srgbClr val="00338D"/>
                </a:solidFill>
                <a:cs typeface="Arial" pitchFamily="34" charset="0"/>
              </a:rPr>
              <a:t> </a:t>
            </a:r>
            <a:r>
              <a:rPr lang="en-GB" sz="1400" dirty="0" err="1" smtClean="0">
                <a:solidFill>
                  <a:srgbClr val="00338D"/>
                </a:solidFill>
                <a:cs typeface="Arial" pitchFamily="34" charset="0"/>
              </a:rPr>
              <a:t>sinergia</a:t>
            </a:r>
            <a:r>
              <a:rPr lang="en-GB" sz="1400" dirty="0" smtClean="0">
                <a:solidFill>
                  <a:srgbClr val="00338D"/>
                </a:solidFill>
                <a:cs typeface="Arial" pitchFamily="34" charset="0"/>
              </a:rPr>
              <a:t> con </a:t>
            </a:r>
            <a:r>
              <a:rPr lang="en-GB" sz="1400" dirty="0" err="1" smtClean="0">
                <a:solidFill>
                  <a:srgbClr val="00338D"/>
                </a:solidFill>
                <a:cs typeface="Arial" pitchFamily="34" charset="0"/>
              </a:rPr>
              <a:t>il</a:t>
            </a:r>
            <a:r>
              <a:rPr lang="en-GB" sz="1400" dirty="0" smtClean="0">
                <a:solidFill>
                  <a:srgbClr val="00338D"/>
                </a:solidFill>
                <a:cs typeface="Arial" pitchFamily="34" charset="0"/>
              </a:rPr>
              <a:t> </a:t>
            </a:r>
            <a:r>
              <a:rPr lang="en-GB" sz="1400" dirty="0" err="1" smtClean="0">
                <a:solidFill>
                  <a:srgbClr val="00338D"/>
                </a:solidFill>
                <a:cs typeface="Arial" pitchFamily="34" charset="0"/>
              </a:rPr>
              <a:t>Soggetto</a:t>
            </a:r>
            <a:r>
              <a:rPr lang="en-GB" sz="1400" dirty="0" smtClean="0">
                <a:solidFill>
                  <a:srgbClr val="00338D"/>
                </a:solidFill>
                <a:cs typeface="Arial" pitchFamily="34" charset="0"/>
              </a:rPr>
              <a:t> </a:t>
            </a:r>
            <a:r>
              <a:rPr lang="en-GB" sz="1400" dirty="0" err="1" smtClean="0">
                <a:solidFill>
                  <a:srgbClr val="00338D"/>
                </a:solidFill>
                <a:cs typeface="Arial" pitchFamily="34" charset="0"/>
              </a:rPr>
              <a:t>Aggregatore</a:t>
            </a:r>
            <a:r>
              <a:rPr lang="en-GB" sz="1400" dirty="0" smtClean="0">
                <a:solidFill>
                  <a:srgbClr val="00338D"/>
                </a:solidFill>
                <a:cs typeface="Arial" pitchFamily="34" charset="0"/>
              </a:rPr>
              <a:t> (SA) </a:t>
            </a:r>
            <a:r>
              <a:rPr lang="en-GB" sz="1400" dirty="0" err="1" smtClean="0">
                <a:solidFill>
                  <a:srgbClr val="00338D"/>
                </a:solidFill>
                <a:cs typeface="Arial" pitchFamily="34" charset="0"/>
              </a:rPr>
              <a:t>regionale</a:t>
            </a:r>
            <a:endParaRPr lang="en-GB" sz="1400" dirty="0">
              <a:solidFill>
                <a:srgbClr val="00338D"/>
              </a:solidFill>
              <a:cs typeface="Arial" pitchFamily="34" charset="0"/>
            </a:endParaRPr>
          </a:p>
        </p:txBody>
      </p:sp>
    </p:spTree>
    <p:extLst>
      <p:ext uri="{BB962C8B-B14F-4D97-AF65-F5344CB8AC3E}">
        <p14:creationId xmlns:p14="http://schemas.microsoft.com/office/powerpoint/2010/main" val="3201857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6"/>
          <p:cNvSpPr>
            <a:spLocks noGrp="1"/>
          </p:cNvSpPr>
          <p:nvPr>
            <p:ph type="body" sz="quarter" idx="10"/>
          </p:nvPr>
        </p:nvSpPr>
        <p:spPr>
          <a:xfrm>
            <a:off x="998400" y="1135391"/>
            <a:ext cx="10195200" cy="4546800"/>
          </a:xfrm>
        </p:spPr>
        <p:txBody>
          <a:bodyPr/>
          <a:lstStyle/>
          <a:p>
            <a:pPr algn="just"/>
            <a:r>
              <a:rPr lang="it-IT" sz="1600" dirty="0"/>
              <a:t>L'Azienda </a:t>
            </a:r>
            <a:r>
              <a:rPr lang="it-IT" sz="1600" dirty="0" smtClean="0"/>
              <a:t>è </a:t>
            </a:r>
            <a:r>
              <a:rPr lang="it-IT" sz="1600" dirty="0"/>
              <a:t>un ente dotato, ai sensi del </a:t>
            </a:r>
            <a:r>
              <a:rPr lang="it-IT" sz="1600" dirty="0" err="1"/>
              <a:t>D.Lgs</a:t>
            </a:r>
            <a:r>
              <a:rPr lang="it-IT" sz="1600" dirty="0"/>
              <a:t> 502/92 e </a:t>
            </a:r>
            <a:r>
              <a:rPr lang="it-IT" sz="1600" dirty="0" err="1"/>
              <a:t>s.m.i.</a:t>
            </a:r>
            <a:r>
              <a:rPr lang="it-IT" sz="1600" dirty="0"/>
              <a:t>, di personalità giuridica pubblica e di autonomia amministrativa, patrimoniale, organizzativa, contabile, gestionale e tecnica attraverso il quale la Regione garantisce su tutto il territorio regionale lo svolgimento ed il coordinamento </a:t>
            </a:r>
            <a:r>
              <a:rPr lang="it-IT" sz="1600" dirty="0" smtClean="0"/>
              <a:t>intra-regionale </a:t>
            </a:r>
            <a:r>
              <a:rPr lang="it-IT" sz="1600" dirty="0"/>
              <a:t>delle funzioni individuate. </a:t>
            </a:r>
            <a:endParaRPr lang="it-IT" sz="1600" dirty="0" smtClean="0"/>
          </a:p>
          <a:p>
            <a:pPr algn="just"/>
            <a:r>
              <a:rPr lang="it-IT" altLang="it-IT" sz="1600" dirty="0">
                <a:solidFill>
                  <a:srgbClr val="C00000"/>
                </a:solidFill>
              </a:rPr>
              <a:t>Come previsto dal </a:t>
            </a:r>
            <a:r>
              <a:rPr lang="it-IT" altLang="it-IT" sz="1600" dirty="0" err="1">
                <a:solidFill>
                  <a:srgbClr val="C00000"/>
                </a:solidFill>
              </a:rPr>
              <a:t>D.Lgs.</a:t>
            </a:r>
            <a:r>
              <a:rPr lang="it-IT" altLang="it-IT" sz="1600" dirty="0">
                <a:solidFill>
                  <a:srgbClr val="C00000"/>
                </a:solidFill>
              </a:rPr>
              <a:t> 502/1992 e </a:t>
            </a:r>
            <a:r>
              <a:rPr lang="it-IT" altLang="it-IT" sz="1600" dirty="0" err="1">
                <a:solidFill>
                  <a:srgbClr val="C00000"/>
                </a:solidFill>
              </a:rPr>
              <a:t>s.m.i</a:t>
            </a:r>
            <a:r>
              <a:rPr lang="it-IT" altLang="it-IT" sz="1600" dirty="0">
                <a:solidFill>
                  <a:srgbClr val="C00000"/>
                </a:solidFill>
              </a:rPr>
              <a:t> art 3, c.1-quater, sono organi dell’Azienda Sanitaria il Direttore Generale e il Collegio Sindacale </a:t>
            </a:r>
            <a:r>
              <a:rPr lang="it-IT" altLang="it-IT" sz="1600" dirty="0" smtClean="0">
                <a:solidFill>
                  <a:srgbClr val="C00000"/>
                </a:solidFill>
              </a:rPr>
              <a:t>(2 </a:t>
            </a:r>
            <a:r>
              <a:rPr lang="it-IT" altLang="it-IT" sz="1600" dirty="0">
                <a:solidFill>
                  <a:srgbClr val="C00000"/>
                </a:solidFill>
              </a:rPr>
              <a:t>componenti). Il direttore generale è coadiuvato, nell'esercizio delle proprie funzioni, dal direttore amministrativo e dal direttore </a:t>
            </a:r>
            <a:r>
              <a:rPr lang="it-IT" altLang="it-IT" sz="1600" dirty="0" smtClean="0">
                <a:solidFill>
                  <a:srgbClr val="C00000"/>
                </a:solidFill>
              </a:rPr>
              <a:t>sanitario.</a:t>
            </a:r>
          </a:p>
          <a:p>
            <a:pPr algn="just"/>
            <a:r>
              <a:rPr lang="it-IT" sz="1600" kern="0" dirty="0">
                <a:cs typeface="Arial" panose="020B0604020202020204" pitchFamily="34" charset="0"/>
              </a:rPr>
              <a:t>L’Azienda è dotata di </a:t>
            </a:r>
            <a:r>
              <a:rPr lang="it-IT" sz="1600" b="1" kern="0" dirty="0">
                <a:cs typeface="Arial" panose="020B0604020202020204" pitchFamily="34" charset="0"/>
              </a:rPr>
              <a:t>personale proprio</a:t>
            </a:r>
            <a:r>
              <a:rPr lang="it-IT" sz="1600" kern="0" dirty="0">
                <a:cs typeface="Arial" panose="020B0604020202020204" pitchFamily="34" charset="0"/>
              </a:rPr>
              <a:t>, acquisito mediante procedure di mobilità dalla Regione, dalle Aziende Sanitarie e dagli enti del Servizio Sanitario regionale e da altri enti pubblici, ovvero reclutato direttamente mediante procedura di </a:t>
            </a:r>
            <a:r>
              <a:rPr lang="it-IT" sz="1600" b="1" kern="0" dirty="0">
                <a:cs typeface="Arial" panose="020B0604020202020204" pitchFamily="34" charset="0"/>
              </a:rPr>
              <a:t>pubblica selezione</a:t>
            </a:r>
            <a:r>
              <a:rPr lang="it-IT" sz="1600" kern="0" dirty="0">
                <a:cs typeface="Arial" panose="020B0604020202020204" pitchFamily="34" charset="0"/>
              </a:rPr>
              <a:t>, a cui è applicata la disciplina giuridica, economica, previdenziale del personale del servizio sanitario nazionale, nonché avvalendosi degli istituti contrattuali del comando e </a:t>
            </a:r>
            <a:r>
              <a:rPr lang="it-IT" sz="1600" kern="0" dirty="0" smtClean="0">
                <a:cs typeface="Arial" panose="020B0604020202020204" pitchFamily="34" charset="0"/>
              </a:rPr>
              <a:t>dell'assegnazione temporanea secondo </a:t>
            </a:r>
            <a:r>
              <a:rPr lang="it-IT" sz="1600" kern="0" dirty="0">
                <a:cs typeface="Arial" panose="020B0604020202020204" pitchFamily="34" charset="0"/>
              </a:rPr>
              <a:t>le vigenti disposizioni nazionali e regionali in </a:t>
            </a:r>
            <a:r>
              <a:rPr lang="it-IT" sz="1600" kern="0" dirty="0" smtClean="0">
                <a:cs typeface="Arial" panose="020B0604020202020204" pitchFamily="34" charset="0"/>
              </a:rPr>
              <a:t>materia.</a:t>
            </a:r>
            <a:endParaRPr lang="it-IT" sz="1600" kern="0" dirty="0">
              <a:cs typeface="Arial" panose="020B0604020202020204" pitchFamily="34" charset="0"/>
            </a:endParaRPr>
          </a:p>
          <a:p>
            <a:endParaRPr lang="it-IT" altLang="it-IT" sz="1600" dirty="0">
              <a:solidFill>
                <a:srgbClr val="C00000"/>
              </a:solidFill>
            </a:endParaRPr>
          </a:p>
          <a:p>
            <a:endParaRPr lang="it-IT" sz="1600" dirty="0"/>
          </a:p>
          <a:p>
            <a:endParaRPr lang="it-IT" sz="1600" dirty="0"/>
          </a:p>
        </p:txBody>
      </p:sp>
      <p:sp>
        <p:nvSpPr>
          <p:cNvPr id="2" name="Titolo 1"/>
          <p:cNvSpPr>
            <a:spLocks noGrp="1"/>
          </p:cNvSpPr>
          <p:nvPr>
            <p:ph type="title"/>
          </p:nvPr>
        </p:nvSpPr>
        <p:spPr/>
        <p:txBody>
          <a:bodyPr/>
          <a:lstStyle/>
          <a:p>
            <a:r>
              <a:rPr lang="it-IT" dirty="0"/>
              <a:t>L'Azienda </a:t>
            </a:r>
            <a:r>
              <a:rPr lang="it-IT" dirty="0" smtClean="0"/>
              <a:t>Lazio.0 </a:t>
            </a:r>
            <a:r>
              <a:rPr lang="it-IT" dirty="0"/>
              <a:t>è un ente sanitario del SSR</a:t>
            </a:r>
          </a:p>
        </p:txBody>
      </p:sp>
      <p:sp>
        <p:nvSpPr>
          <p:cNvPr id="35" name="CasellaDiTesto 14"/>
          <p:cNvSpPr txBox="1">
            <a:spLocks noChangeArrowheads="1"/>
          </p:cNvSpPr>
          <p:nvPr/>
        </p:nvSpPr>
        <p:spPr bwMode="auto">
          <a:xfrm>
            <a:off x="901685" y="1860314"/>
            <a:ext cx="10106285" cy="1768122"/>
          </a:xfrm>
          <a:prstGeom prst="rect">
            <a:avLst/>
          </a:prstGeom>
        </p:spPr>
        <p:txBody>
          <a:bodyPr/>
          <a:lstStyle>
            <a:defPPr>
              <a:defRPr lang="en-US"/>
            </a:defPPr>
            <a:lvl1pPr indent="0">
              <a:lnSpc>
                <a:spcPct val="100000"/>
              </a:lnSpc>
              <a:spcBef>
                <a:spcPts val="0"/>
              </a:spcBef>
              <a:spcAft>
                <a:spcPts val="600"/>
              </a:spcAft>
              <a:buFontTx/>
              <a:buNone/>
              <a:defRPr sz="1500" b="1">
                <a:solidFill>
                  <a:schemeClr val="tx2"/>
                </a:solidFill>
                <a:latin typeface="Univers 47 CondensedLight" panose="00000400000000000000" pitchFamily="2" charset="0"/>
                <a:cs typeface="Adobe Devanagari" panose="02040503050201020203" pitchFamily="18" charset="0"/>
              </a:defRPr>
            </a:lvl1pPr>
            <a:lvl2pPr marL="0" indent="0">
              <a:lnSpc>
                <a:spcPct val="100000"/>
              </a:lnSpc>
              <a:spcBef>
                <a:spcPts val="0"/>
              </a:spcBef>
              <a:spcAft>
                <a:spcPts val="600"/>
              </a:spcAft>
              <a:buFontTx/>
              <a:buNone/>
              <a:defRPr sz="1500">
                <a:solidFill>
                  <a:schemeClr val="tx2"/>
                </a:solidFill>
                <a:latin typeface="Univers 47 CondensedLight" panose="00000400000000000000" pitchFamily="2" charset="0"/>
                <a:cs typeface="Adobe Devanagari" panose="02040503050201020203" pitchFamily="18" charset="0"/>
              </a:defRPr>
            </a:lvl2pPr>
            <a:lvl3pPr marL="284400" indent="-284400">
              <a:lnSpc>
                <a:spcPct val="100000"/>
              </a:lnSpc>
              <a:spcBef>
                <a:spcPts val="0"/>
              </a:spcBef>
              <a:spcAft>
                <a:spcPts val="600"/>
              </a:spcAft>
              <a:buClr>
                <a:schemeClr val="tx2"/>
              </a:buClr>
              <a:buFont typeface="Arial" panose="020B0604020202020204" pitchFamily="34" charset="0"/>
              <a:buChar char="—"/>
              <a:defRPr sz="1500">
                <a:solidFill>
                  <a:schemeClr val="tx2"/>
                </a:solidFill>
                <a:latin typeface="Univers 47 CondensedLight" panose="00000400000000000000" pitchFamily="2" charset="0"/>
                <a:cs typeface="Adobe Devanagari" panose="02040503050201020203" pitchFamily="18" charset="0"/>
              </a:defRPr>
            </a:lvl3pPr>
            <a:lvl4pPr marL="576000" indent="-230400">
              <a:lnSpc>
                <a:spcPct val="100000"/>
              </a:lnSpc>
              <a:spcBef>
                <a:spcPts val="0"/>
              </a:spcBef>
              <a:spcAft>
                <a:spcPts val="600"/>
              </a:spcAft>
              <a:buClr>
                <a:schemeClr val="tx2"/>
              </a:buClr>
              <a:buFont typeface="Arial" panose="020B0604020202020204" pitchFamily="34" charset="0"/>
              <a:buChar char="-"/>
              <a:defRPr sz="1500">
                <a:solidFill>
                  <a:schemeClr val="tx2"/>
                </a:solidFill>
                <a:latin typeface="Univers 47 CondensedLight" panose="00000400000000000000" pitchFamily="2" charset="0"/>
                <a:cs typeface="Adobe Devanagari" panose="02040503050201020203" pitchFamily="18" charset="0"/>
              </a:defRPr>
            </a:lvl4pPr>
            <a:lvl5pPr marL="824400" indent="-284400">
              <a:lnSpc>
                <a:spcPct val="100000"/>
              </a:lnSpc>
              <a:spcBef>
                <a:spcPts val="0"/>
              </a:spcBef>
              <a:spcAft>
                <a:spcPts val="600"/>
              </a:spcAft>
              <a:buClr>
                <a:schemeClr val="tx2"/>
              </a:buClr>
              <a:buFont typeface="Arial" panose="020B0604020202020204" pitchFamily="34" charset="0"/>
              <a:buChar char="—"/>
              <a:defRPr sz="1500" baseline="0">
                <a:solidFill>
                  <a:schemeClr val="tx2"/>
                </a:solidFill>
                <a:latin typeface="Univers 47 CondensedLight" panose="00000400000000000000" pitchFamily="2" charset="0"/>
                <a:cs typeface="Adobe Devanagari" panose="02040503050201020203" pitchFamily="18" charset="0"/>
              </a:defRPr>
            </a:lvl5pPr>
            <a:lvl6pPr marL="1098000" indent="-230400">
              <a:lnSpc>
                <a:spcPct val="100000"/>
              </a:lnSpc>
              <a:spcBef>
                <a:spcPts val="0"/>
              </a:spcBef>
              <a:spcAft>
                <a:spcPts val="600"/>
              </a:spcAft>
              <a:buClr>
                <a:schemeClr val="tx2"/>
              </a:buClr>
              <a:buFont typeface="Arial" panose="020B0604020202020204" pitchFamily="34" charset="0"/>
              <a:buChar char="-"/>
              <a:defRPr sz="1500">
                <a:solidFill>
                  <a:schemeClr val="tx2"/>
                </a:solidFill>
              </a:defRPr>
            </a:lvl6pPr>
            <a:lvl7pPr marL="1371600" indent="-284400">
              <a:lnSpc>
                <a:spcPct val="100000"/>
              </a:lnSpc>
              <a:spcBef>
                <a:spcPts val="0"/>
              </a:spcBef>
              <a:spcAft>
                <a:spcPts val="600"/>
              </a:spcAft>
              <a:buClr>
                <a:schemeClr val="tx2"/>
              </a:buClr>
              <a:buFont typeface="Arial" panose="020B0604020202020204" pitchFamily="34" charset="0"/>
              <a:buChar char="—"/>
              <a:defRPr sz="1500">
                <a:solidFill>
                  <a:schemeClr val="tx2"/>
                </a:solidFill>
              </a:defRPr>
            </a:lvl7pPr>
            <a:lvl8pPr marL="1645200" indent="-228600">
              <a:lnSpc>
                <a:spcPct val="100000"/>
              </a:lnSpc>
              <a:spcBef>
                <a:spcPts val="0"/>
              </a:spcBef>
              <a:spcAft>
                <a:spcPts val="600"/>
              </a:spcAft>
              <a:buClr>
                <a:schemeClr val="tx2"/>
              </a:buClr>
              <a:buFont typeface="Arial" panose="020B0604020202020204" pitchFamily="34" charset="0"/>
              <a:buChar char="-"/>
              <a:defRPr sz="1500">
                <a:solidFill>
                  <a:schemeClr val="tx2"/>
                </a:solidFill>
              </a:defRPr>
            </a:lvl8pPr>
            <a:lvl9pPr marL="3886200" indent="-228600">
              <a:lnSpc>
                <a:spcPct val="90000"/>
              </a:lnSpc>
              <a:spcBef>
                <a:spcPts val="500"/>
              </a:spcBef>
              <a:buFont typeface="Arial" panose="020B0604020202020204" pitchFamily="34" charset="0"/>
              <a:buChar char="•"/>
            </a:lvl9pPr>
          </a:lstStyle>
          <a:p>
            <a:endParaRPr lang="it-IT" altLang="it-IT" sz="1300" dirty="0">
              <a:solidFill>
                <a:srgbClr val="C00000"/>
              </a:solidFill>
              <a:latin typeface="+mn-lt"/>
            </a:endParaRPr>
          </a:p>
        </p:txBody>
      </p:sp>
    </p:spTree>
    <p:extLst>
      <p:ext uri="{BB962C8B-B14F-4D97-AF65-F5344CB8AC3E}">
        <p14:creationId xmlns:p14="http://schemas.microsoft.com/office/powerpoint/2010/main" val="3174644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6"/>
          <p:cNvSpPr>
            <a:spLocks noGrp="1"/>
          </p:cNvSpPr>
          <p:nvPr>
            <p:ph type="body" sz="quarter" idx="10"/>
          </p:nvPr>
        </p:nvSpPr>
        <p:spPr>
          <a:xfrm>
            <a:off x="998400" y="1135391"/>
            <a:ext cx="10195200" cy="4546800"/>
          </a:xfrm>
        </p:spPr>
        <p:txBody>
          <a:bodyPr/>
          <a:lstStyle/>
          <a:p>
            <a:pPr algn="just"/>
            <a:r>
              <a:rPr lang="it-IT" sz="1400" dirty="0"/>
              <a:t>L'Azienda, in quanto Ente Sanitario, dovrà funzionare attraverso il lavoro di persone. La sua struttura sarà snella in modo da fungere da </a:t>
            </a:r>
            <a:r>
              <a:rPr lang="it-IT" sz="1400" dirty="0" smtClean="0"/>
              <a:t>facilitatore, da rappresentare un centro di competenze, ed essere attrattivo per le migliori professionalità presenti nelle aziende del SSR/SSN. Per espletare al meglio </a:t>
            </a:r>
            <a:r>
              <a:rPr lang="it-IT" sz="1400" dirty="0"/>
              <a:t>la sua </a:t>
            </a:r>
            <a:r>
              <a:rPr lang="it-IT" sz="1400" dirty="0" smtClean="0"/>
              <a:t>funzione, Azienda Lazio.0 si rapporta con le altre Aziende AO/ASL del SSR attraverso un </a:t>
            </a:r>
            <a:r>
              <a:rPr lang="it-IT" sz="1400" i="1" dirty="0" err="1"/>
              <a:t>board</a:t>
            </a:r>
            <a:r>
              <a:rPr lang="it-IT" sz="1400" i="1" dirty="0"/>
              <a:t> </a:t>
            </a:r>
            <a:r>
              <a:rPr lang="it-IT" sz="1400" dirty="0"/>
              <a:t>in cui le </a:t>
            </a:r>
            <a:r>
              <a:rPr lang="it-IT" sz="1400" dirty="0" smtClean="0"/>
              <a:t>stesse parteciperanno </a:t>
            </a:r>
            <a:r>
              <a:rPr lang="it-IT" sz="1400" dirty="0"/>
              <a:t>per riportare le necessità ed esperienze locali.</a:t>
            </a:r>
            <a:endParaRPr lang="it-IT" sz="1400" i="1" dirty="0"/>
          </a:p>
          <a:p>
            <a:endParaRPr lang="it-IT" dirty="0"/>
          </a:p>
        </p:txBody>
      </p:sp>
      <p:sp>
        <p:nvSpPr>
          <p:cNvPr id="2" name="Titolo 1"/>
          <p:cNvSpPr>
            <a:spLocks noGrp="1"/>
          </p:cNvSpPr>
          <p:nvPr>
            <p:ph type="title"/>
          </p:nvPr>
        </p:nvSpPr>
        <p:spPr/>
        <p:txBody>
          <a:bodyPr/>
          <a:lstStyle/>
          <a:p>
            <a:r>
              <a:rPr lang="it-IT" dirty="0"/>
              <a:t>L'Azienda </a:t>
            </a:r>
            <a:r>
              <a:rPr lang="it-IT" dirty="0" smtClean="0"/>
              <a:t>Lazio.0 </a:t>
            </a:r>
            <a:r>
              <a:rPr lang="it-IT" dirty="0"/>
              <a:t>ha una struttura snella </a:t>
            </a:r>
            <a:r>
              <a:rPr lang="it-IT" dirty="0" smtClean="0"/>
              <a:t>e attraverso un </a:t>
            </a:r>
            <a:r>
              <a:rPr lang="it-IT" dirty="0"/>
              <a:t>Board </a:t>
            </a:r>
            <a:r>
              <a:rPr lang="it-IT" dirty="0" smtClean="0"/>
              <a:t>si rapporta con le Aziende per portare </a:t>
            </a:r>
            <a:r>
              <a:rPr lang="it-IT" dirty="0"/>
              <a:t>il </a:t>
            </a:r>
            <a:r>
              <a:rPr lang="it-IT" dirty="0" smtClean="0"/>
              <a:t>loro contributo e </a:t>
            </a:r>
            <a:r>
              <a:rPr lang="it-IT" dirty="0"/>
              <a:t>punto di vista </a:t>
            </a:r>
          </a:p>
        </p:txBody>
      </p:sp>
      <p:sp>
        <p:nvSpPr>
          <p:cNvPr id="4" name="Triangolo isoscele 3"/>
          <p:cNvSpPr/>
          <p:nvPr/>
        </p:nvSpPr>
        <p:spPr>
          <a:xfrm>
            <a:off x="7120038" y="2340819"/>
            <a:ext cx="3241121" cy="3314780"/>
          </a:xfrm>
          <a:prstGeom prst="triangle">
            <a:avLst/>
          </a:prstGeom>
          <a:gradFill flip="none" rotWithShape="1">
            <a:gsLst>
              <a:gs pos="0">
                <a:schemeClr val="accent1">
                  <a:lumMod val="20000"/>
                  <a:lumOff val="80000"/>
                </a:schemeClr>
              </a:gs>
              <a:gs pos="100000">
                <a:schemeClr val="accent1">
                  <a:lumMod val="60000"/>
                  <a:lumOff val="40000"/>
                  <a:alpha val="22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it-IT" sz="1200" dirty="0" err="1" smtClean="0">
              <a:solidFill>
                <a:schemeClr val="bg1"/>
              </a:solidFill>
            </a:endParaRPr>
          </a:p>
        </p:txBody>
      </p:sp>
      <p:grpSp>
        <p:nvGrpSpPr>
          <p:cNvPr id="5" name="Gruppo 4"/>
          <p:cNvGrpSpPr/>
          <p:nvPr/>
        </p:nvGrpSpPr>
        <p:grpSpPr>
          <a:xfrm>
            <a:off x="2519916" y="2669340"/>
            <a:ext cx="2872309" cy="2807461"/>
            <a:chOff x="1456660" y="2850094"/>
            <a:chExt cx="2872309" cy="2807461"/>
          </a:xfrm>
        </p:grpSpPr>
        <p:sp>
          <p:nvSpPr>
            <p:cNvPr id="6" name="Ovale 5"/>
            <p:cNvSpPr/>
            <p:nvPr/>
          </p:nvSpPr>
          <p:spPr>
            <a:xfrm>
              <a:off x="1456660" y="4033618"/>
              <a:ext cx="1620000" cy="1620000"/>
            </a:xfrm>
            <a:prstGeom prst="ellipse">
              <a:avLst/>
            </a:prstGeom>
            <a:no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it-IT" sz="1200" dirty="0" err="1" smtClean="0">
                <a:solidFill>
                  <a:schemeClr val="bg1"/>
                </a:solidFill>
              </a:endParaRPr>
            </a:p>
          </p:txBody>
        </p:sp>
        <p:sp>
          <p:nvSpPr>
            <p:cNvPr id="8" name="CasellaDiTesto 7"/>
            <p:cNvSpPr txBox="1"/>
            <p:nvPr/>
          </p:nvSpPr>
          <p:spPr>
            <a:xfrm>
              <a:off x="1530526" y="4452510"/>
              <a:ext cx="1119371" cy="520953"/>
            </a:xfrm>
            <a:prstGeom prst="rect">
              <a:avLst/>
            </a:prstGeom>
            <a:noFill/>
          </p:spPr>
          <p:txBody>
            <a:bodyPr wrap="square" lIns="54610" tIns="54610" rIns="54610" bIns="54610" rtlCol="0">
              <a:noAutofit/>
            </a:bodyPr>
            <a:lstStyle/>
            <a:p>
              <a:pPr>
                <a:spcAft>
                  <a:spcPts val="600"/>
                </a:spcAft>
              </a:pPr>
              <a:r>
                <a:rPr lang="it-IT" sz="1600" b="1" dirty="0" smtClean="0">
                  <a:solidFill>
                    <a:schemeClr val="tx2"/>
                  </a:solidFill>
                </a:rPr>
                <a:t>Costi del personale</a:t>
              </a:r>
              <a:endParaRPr lang="it-IT" sz="1100" b="1" dirty="0" smtClean="0">
                <a:solidFill>
                  <a:schemeClr val="tx2"/>
                </a:solidFill>
              </a:endParaRPr>
            </a:p>
          </p:txBody>
        </p:sp>
        <p:sp>
          <p:nvSpPr>
            <p:cNvPr id="9" name="Ovale 8"/>
            <p:cNvSpPr/>
            <p:nvPr/>
          </p:nvSpPr>
          <p:spPr>
            <a:xfrm>
              <a:off x="2638633" y="4037555"/>
              <a:ext cx="1620000" cy="1620000"/>
            </a:xfrm>
            <a:prstGeom prst="ellipse">
              <a:avLst/>
            </a:prstGeom>
            <a:no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it-IT" sz="1200" dirty="0" err="1" smtClean="0">
                <a:solidFill>
                  <a:schemeClr val="bg1"/>
                </a:solidFill>
              </a:endParaRPr>
            </a:p>
          </p:txBody>
        </p:sp>
        <p:sp>
          <p:nvSpPr>
            <p:cNvPr id="10" name="CasellaDiTesto 9"/>
            <p:cNvSpPr txBox="1"/>
            <p:nvPr/>
          </p:nvSpPr>
          <p:spPr>
            <a:xfrm>
              <a:off x="3074187" y="4409449"/>
              <a:ext cx="1254782" cy="520953"/>
            </a:xfrm>
            <a:prstGeom prst="rect">
              <a:avLst/>
            </a:prstGeom>
            <a:noFill/>
          </p:spPr>
          <p:txBody>
            <a:bodyPr wrap="square" lIns="54610" tIns="54610" rIns="54610" bIns="54610" rtlCol="0">
              <a:noAutofit/>
            </a:bodyPr>
            <a:lstStyle/>
            <a:p>
              <a:pPr>
                <a:spcAft>
                  <a:spcPts val="600"/>
                </a:spcAft>
              </a:pPr>
              <a:r>
                <a:rPr lang="it-IT" sz="1500" b="1" dirty="0" smtClean="0">
                  <a:solidFill>
                    <a:schemeClr val="tx2"/>
                  </a:solidFill>
                </a:rPr>
                <a:t>Costi per la dotazione strumentale</a:t>
              </a:r>
            </a:p>
          </p:txBody>
        </p:sp>
        <p:sp>
          <p:nvSpPr>
            <p:cNvPr id="11" name="Ovale 10"/>
            <p:cNvSpPr/>
            <p:nvPr/>
          </p:nvSpPr>
          <p:spPr>
            <a:xfrm>
              <a:off x="1988962" y="2850094"/>
              <a:ext cx="1620000" cy="1620000"/>
            </a:xfrm>
            <a:prstGeom prst="ellipse">
              <a:avLst/>
            </a:prstGeom>
            <a:no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it-IT" sz="1200" dirty="0" err="1" smtClean="0">
                <a:solidFill>
                  <a:schemeClr val="bg1"/>
                </a:solidFill>
              </a:endParaRPr>
            </a:p>
          </p:txBody>
        </p:sp>
        <p:sp>
          <p:nvSpPr>
            <p:cNvPr id="12" name="CasellaDiTesto 11"/>
            <p:cNvSpPr txBox="1"/>
            <p:nvPr/>
          </p:nvSpPr>
          <p:spPr>
            <a:xfrm>
              <a:off x="2128354" y="3309225"/>
              <a:ext cx="1318846" cy="520953"/>
            </a:xfrm>
            <a:prstGeom prst="rect">
              <a:avLst/>
            </a:prstGeom>
            <a:noFill/>
          </p:spPr>
          <p:txBody>
            <a:bodyPr wrap="square" lIns="54610" tIns="54610" rIns="54610" bIns="54610" rtlCol="0">
              <a:noAutofit/>
            </a:bodyPr>
            <a:lstStyle/>
            <a:p>
              <a:pPr algn="ctr">
                <a:spcAft>
                  <a:spcPts val="600"/>
                </a:spcAft>
              </a:pPr>
              <a:r>
                <a:rPr lang="it-IT" sz="1600" b="1" dirty="0" smtClean="0">
                  <a:solidFill>
                    <a:schemeClr val="tx2"/>
                  </a:solidFill>
                </a:rPr>
                <a:t>Organi dell'Azienda</a:t>
              </a:r>
              <a:endParaRPr lang="it-IT" sz="1100" b="1" dirty="0" smtClean="0">
                <a:solidFill>
                  <a:schemeClr val="tx2"/>
                </a:solidFill>
              </a:endParaRPr>
            </a:p>
          </p:txBody>
        </p:sp>
      </p:grpSp>
      <p:sp>
        <p:nvSpPr>
          <p:cNvPr id="13" name="CasellaDiTesto 22"/>
          <p:cNvSpPr txBox="1">
            <a:spLocks noChangeArrowheads="1"/>
          </p:cNvSpPr>
          <p:nvPr/>
        </p:nvSpPr>
        <p:spPr bwMode="auto">
          <a:xfrm>
            <a:off x="1296400" y="4284867"/>
            <a:ext cx="1414410" cy="861774"/>
          </a:xfrm>
          <a:prstGeom prst="rect">
            <a:avLst/>
          </a:prstGeom>
        </p:spPr>
        <p:txBody>
          <a:bodyPr/>
          <a:lstStyle>
            <a:defPPr>
              <a:defRPr lang="en-US"/>
            </a:defPPr>
            <a:lvl1pPr indent="0">
              <a:lnSpc>
                <a:spcPct val="100000"/>
              </a:lnSpc>
              <a:spcBef>
                <a:spcPts val="0"/>
              </a:spcBef>
              <a:spcAft>
                <a:spcPts val="600"/>
              </a:spcAft>
              <a:buFontTx/>
              <a:buNone/>
              <a:defRPr sz="1500" b="0">
                <a:solidFill>
                  <a:srgbClr val="C00000"/>
                </a:solidFill>
                <a:latin typeface="Univers 47 CondensedLight" panose="00000400000000000000" pitchFamily="2" charset="0"/>
                <a:cs typeface="Adobe Devanagari" panose="02040503050201020203" pitchFamily="18" charset="0"/>
              </a:defRPr>
            </a:lvl1pPr>
            <a:lvl2pPr marL="0" indent="0">
              <a:lnSpc>
                <a:spcPct val="100000"/>
              </a:lnSpc>
              <a:spcBef>
                <a:spcPts val="0"/>
              </a:spcBef>
              <a:spcAft>
                <a:spcPts val="600"/>
              </a:spcAft>
              <a:buFontTx/>
              <a:buNone/>
              <a:defRPr sz="1500">
                <a:solidFill>
                  <a:schemeClr val="tx2"/>
                </a:solidFill>
                <a:latin typeface="Univers 47 CondensedLight" panose="00000400000000000000" pitchFamily="2" charset="0"/>
                <a:cs typeface="Adobe Devanagari" panose="02040503050201020203" pitchFamily="18" charset="0"/>
              </a:defRPr>
            </a:lvl2pPr>
            <a:lvl3pPr marL="284400" indent="-284400">
              <a:lnSpc>
                <a:spcPct val="100000"/>
              </a:lnSpc>
              <a:spcBef>
                <a:spcPts val="0"/>
              </a:spcBef>
              <a:spcAft>
                <a:spcPts val="600"/>
              </a:spcAft>
              <a:buClr>
                <a:schemeClr val="tx2"/>
              </a:buClr>
              <a:buFont typeface="Arial" panose="020B0604020202020204" pitchFamily="34" charset="0"/>
              <a:buChar char="—"/>
              <a:defRPr sz="1500">
                <a:solidFill>
                  <a:schemeClr val="tx2"/>
                </a:solidFill>
                <a:latin typeface="Univers 47 CondensedLight" panose="00000400000000000000" pitchFamily="2" charset="0"/>
                <a:cs typeface="Adobe Devanagari" panose="02040503050201020203" pitchFamily="18" charset="0"/>
              </a:defRPr>
            </a:lvl3pPr>
            <a:lvl4pPr marL="576000" indent="-230400">
              <a:lnSpc>
                <a:spcPct val="100000"/>
              </a:lnSpc>
              <a:spcBef>
                <a:spcPts val="0"/>
              </a:spcBef>
              <a:spcAft>
                <a:spcPts val="600"/>
              </a:spcAft>
              <a:buClr>
                <a:schemeClr val="tx2"/>
              </a:buClr>
              <a:buFont typeface="Arial" panose="020B0604020202020204" pitchFamily="34" charset="0"/>
              <a:buChar char="-"/>
              <a:defRPr sz="1500">
                <a:solidFill>
                  <a:schemeClr val="tx2"/>
                </a:solidFill>
                <a:latin typeface="Univers 47 CondensedLight" panose="00000400000000000000" pitchFamily="2" charset="0"/>
                <a:cs typeface="Adobe Devanagari" panose="02040503050201020203" pitchFamily="18" charset="0"/>
              </a:defRPr>
            </a:lvl4pPr>
            <a:lvl5pPr marL="824400" indent="-284400">
              <a:lnSpc>
                <a:spcPct val="100000"/>
              </a:lnSpc>
              <a:spcBef>
                <a:spcPts val="0"/>
              </a:spcBef>
              <a:spcAft>
                <a:spcPts val="600"/>
              </a:spcAft>
              <a:buClr>
                <a:schemeClr val="tx2"/>
              </a:buClr>
              <a:buFont typeface="Arial" panose="020B0604020202020204" pitchFamily="34" charset="0"/>
              <a:buChar char="—"/>
              <a:defRPr sz="1500" baseline="0">
                <a:solidFill>
                  <a:schemeClr val="tx2"/>
                </a:solidFill>
                <a:latin typeface="Univers 47 CondensedLight" panose="00000400000000000000" pitchFamily="2" charset="0"/>
                <a:cs typeface="Adobe Devanagari" panose="02040503050201020203" pitchFamily="18" charset="0"/>
              </a:defRPr>
            </a:lvl5pPr>
            <a:lvl6pPr marL="1098000" indent="-230400">
              <a:lnSpc>
                <a:spcPct val="100000"/>
              </a:lnSpc>
              <a:spcBef>
                <a:spcPts val="0"/>
              </a:spcBef>
              <a:spcAft>
                <a:spcPts val="600"/>
              </a:spcAft>
              <a:buClr>
                <a:schemeClr val="tx2"/>
              </a:buClr>
              <a:buFont typeface="Arial" panose="020B0604020202020204" pitchFamily="34" charset="0"/>
              <a:buChar char="-"/>
              <a:defRPr sz="1500">
                <a:solidFill>
                  <a:schemeClr val="tx2"/>
                </a:solidFill>
              </a:defRPr>
            </a:lvl6pPr>
            <a:lvl7pPr marL="1371600" indent="-284400">
              <a:lnSpc>
                <a:spcPct val="100000"/>
              </a:lnSpc>
              <a:spcBef>
                <a:spcPts val="0"/>
              </a:spcBef>
              <a:spcAft>
                <a:spcPts val="600"/>
              </a:spcAft>
              <a:buClr>
                <a:schemeClr val="tx2"/>
              </a:buClr>
              <a:buFont typeface="Arial" panose="020B0604020202020204" pitchFamily="34" charset="0"/>
              <a:buChar char="—"/>
              <a:defRPr sz="1500">
                <a:solidFill>
                  <a:schemeClr val="tx2"/>
                </a:solidFill>
              </a:defRPr>
            </a:lvl7pPr>
            <a:lvl8pPr marL="1645200" indent="-228600">
              <a:lnSpc>
                <a:spcPct val="100000"/>
              </a:lnSpc>
              <a:spcBef>
                <a:spcPts val="0"/>
              </a:spcBef>
              <a:spcAft>
                <a:spcPts val="600"/>
              </a:spcAft>
              <a:buClr>
                <a:schemeClr val="tx2"/>
              </a:buClr>
              <a:buFont typeface="Arial" panose="020B0604020202020204" pitchFamily="34" charset="0"/>
              <a:buChar char="-"/>
              <a:defRPr sz="1500">
                <a:solidFill>
                  <a:schemeClr val="tx2"/>
                </a:solidFill>
              </a:defRPr>
            </a:lvl8pPr>
            <a:lvl9pPr marL="3886200" indent="-228600">
              <a:lnSpc>
                <a:spcPct val="90000"/>
              </a:lnSpc>
              <a:spcBef>
                <a:spcPts val="500"/>
              </a:spcBef>
              <a:buFont typeface="Arial" panose="020B0604020202020204" pitchFamily="34" charset="0"/>
              <a:buChar char="•"/>
            </a:lvl9pPr>
          </a:lstStyle>
          <a:p>
            <a:r>
              <a:rPr lang="it-IT" altLang="it-IT" sz="1200" dirty="0" smtClean="0">
                <a:solidFill>
                  <a:srgbClr val="00338D"/>
                </a:solidFill>
                <a:latin typeface="+mn-lt"/>
              </a:rPr>
              <a:t>Struttura snella per fungere da facilitatore</a:t>
            </a:r>
            <a:endParaRPr lang="it-IT" altLang="it-IT" sz="1200" b="1" dirty="0">
              <a:solidFill>
                <a:srgbClr val="00338D"/>
              </a:solidFill>
              <a:latin typeface="+mn-lt"/>
            </a:endParaRPr>
          </a:p>
        </p:txBody>
      </p:sp>
      <p:sp>
        <p:nvSpPr>
          <p:cNvPr id="14" name="Freccia circolare a sinistra 13"/>
          <p:cNvSpPr/>
          <p:nvPr/>
        </p:nvSpPr>
        <p:spPr>
          <a:xfrm rot="5244245">
            <a:off x="2066097" y="4618504"/>
            <a:ext cx="570207" cy="1131052"/>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it-IT" sz="1200" dirty="0" err="1" smtClean="0">
              <a:solidFill>
                <a:schemeClr val="bg1"/>
              </a:solidFill>
            </a:endParaRPr>
          </a:p>
        </p:txBody>
      </p:sp>
      <p:pic>
        <p:nvPicPr>
          <p:cNvPr id="15"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49838" y="3935307"/>
            <a:ext cx="1558640" cy="1455114"/>
          </a:xfrm>
          <a:prstGeom prst="rect">
            <a:avLst/>
          </a:prstGeom>
        </p:spPr>
      </p:pic>
      <p:sp>
        <p:nvSpPr>
          <p:cNvPr id="16" name="Rectangle 56"/>
          <p:cNvSpPr/>
          <p:nvPr/>
        </p:nvSpPr>
        <p:spPr>
          <a:xfrm>
            <a:off x="8326125" y="2788458"/>
            <a:ext cx="776175" cy="338554"/>
          </a:xfrm>
          <a:prstGeom prst="rect">
            <a:avLst/>
          </a:prstGeom>
          <a:solidFill>
            <a:schemeClr val="bg1"/>
          </a:solidFill>
        </p:spPr>
        <p:txBody>
          <a:bodyPr wrap="none">
            <a:spAutoFit/>
          </a:bodyPr>
          <a:lstStyle/>
          <a:p>
            <a:pPr lvl="0" algn="ctr"/>
            <a:r>
              <a:rPr lang="it-IT" sz="1600" b="1" dirty="0" smtClean="0">
                <a:solidFill>
                  <a:srgbClr val="00338D"/>
                </a:solidFill>
              </a:rPr>
              <a:t>Board</a:t>
            </a:r>
            <a:endParaRPr lang="it-IT" sz="1600" b="1" dirty="0">
              <a:solidFill>
                <a:srgbClr val="00338D"/>
              </a:solidFill>
            </a:endParaRPr>
          </a:p>
        </p:txBody>
      </p:sp>
      <p:sp>
        <p:nvSpPr>
          <p:cNvPr id="17" name="Rounded Rectangle 4"/>
          <p:cNvSpPr/>
          <p:nvPr/>
        </p:nvSpPr>
        <p:spPr>
          <a:xfrm>
            <a:off x="6621872" y="5390421"/>
            <a:ext cx="991597" cy="447807"/>
          </a:xfrm>
          <a:prstGeom prst="roundRect">
            <a:avLst/>
          </a:prstGeom>
          <a:solidFill>
            <a:schemeClr val="bg1"/>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200" b="1" dirty="0" smtClean="0">
                <a:solidFill>
                  <a:srgbClr val="005EB8"/>
                </a:solidFill>
              </a:rPr>
              <a:t>Azienda 2</a:t>
            </a:r>
            <a:endParaRPr lang="en-US" sz="1200" b="1" dirty="0" err="1" smtClean="0">
              <a:solidFill>
                <a:srgbClr val="005EB8"/>
              </a:solidFill>
            </a:endParaRPr>
          </a:p>
        </p:txBody>
      </p:sp>
      <p:sp>
        <p:nvSpPr>
          <p:cNvPr id="18" name="Rounded Rectangle 4"/>
          <p:cNvSpPr/>
          <p:nvPr/>
        </p:nvSpPr>
        <p:spPr>
          <a:xfrm>
            <a:off x="6937560" y="4039960"/>
            <a:ext cx="991597" cy="447807"/>
          </a:xfrm>
          <a:prstGeom prst="roundRect">
            <a:avLst/>
          </a:prstGeom>
          <a:solidFill>
            <a:schemeClr val="bg1"/>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200" b="1" dirty="0" smtClean="0">
                <a:solidFill>
                  <a:srgbClr val="005EB8"/>
                </a:solidFill>
              </a:rPr>
              <a:t>Azienda 1</a:t>
            </a:r>
            <a:endParaRPr lang="en-US" sz="1200" b="1" dirty="0" err="1" smtClean="0">
              <a:solidFill>
                <a:srgbClr val="005EB8"/>
              </a:solidFill>
            </a:endParaRPr>
          </a:p>
        </p:txBody>
      </p:sp>
      <p:sp>
        <p:nvSpPr>
          <p:cNvPr id="19" name="Rounded Rectangle 4"/>
          <p:cNvSpPr/>
          <p:nvPr/>
        </p:nvSpPr>
        <p:spPr>
          <a:xfrm>
            <a:off x="9925218" y="4413943"/>
            <a:ext cx="991597" cy="447807"/>
          </a:xfrm>
          <a:prstGeom prst="roundRect">
            <a:avLst/>
          </a:prstGeom>
          <a:solidFill>
            <a:schemeClr val="bg1"/>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200" b="1" dirty="0" smtClean="0">
                <a:solidFill>
                  <a:srgbClr val="005EB8"/>
                </a:solidFill>
              </a:rPr>
              <a:t>Azienda 3</a:t>
            </a:r>
            <a:endParaRPr lang="en-US" sz="1200" b="1" dirty="0" err="1" smtClean="0">
              <a:solidFill>
                <a:srgbClr val="005EB8"/>
              </a:solidFill>
            </a:endParaRPr>
          </a:p>
        </p:txBody>
      </p:sp>
      <p:sp>
        <p:nvSpPr>
          <p:cNvPr id="20" name="Rounded Rectangle 4"/>
          <p:cNvSpPr/>
          <p:nvPr/>
        </p:nvSpPr>
        <p:spPr>
          <a:xfrm>
            <a:off x="9714099" y="3479340"/>
            <a:ext cx="991597" cy="447807"/>
          </a:xfrm>
          <a:prstGeom prst="roundRect">
            <a:avLst/>
          </a:prstGeom>
          <a:solidFill>
            <a:schemeClr val="bg1"/>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200" b="1" dirty="0" smtClean="0">
                <a:solidFill>
                  <a:srgbClr val="005EB8"/>
                </a:solidFill>
              </a:rPr>
              <a:t>Azienda n</a:t>
            </a:r>
            <a:endParaRPr lang="en-US" sz="1200" b="1" dirty="0" err="1" smtClean="0">
              <a:solidFill>
                <a:srgbClr val="005EB8"/>
              </a:solidFill>
            </a:endParaRPr>
          </a:p>
        </p:txBody>
      </p:sp>
      <p:sp>
        <p:nvSpPr>
          <p:cNvPr id="21" name="CasellaDiTesto 22"/>
          <p:cNvSpPr txBox="1">
            <a:spLocks noChangeArrowheads="1"/>
          </p:cNvSpPr>
          <p:nvPr/>
        </p:nvSpPr>
        <p:spPr bwMode="auto">
          <a:xfrm>
            <a:off x="5990515" y="2576495"/>
            <a:ext cx="1899790" cy="861774"/>
          </a:xfrm>
          <a:prstGeom prst="rect">
            <a:avLst/>
          </a:prstGeom>
        </p:spPr>
        <p:txBody>
          <a:bodyPr/>
          <a:lstStyle>
            <a:defPPr>
              <a:defRPr lang="en-US"/>
            </a:defPPr>
            <a:lvl1pPr indent="0">
              <a:lnSpc>
                <a:spcPct val="100000"/>
              </a:lnSpc>
              <a:spcBef>
                <a:spcPts val="0"/>
              </a:spcBef>
              <a:spcAft>
                <a:spcPts val="600"/>
              </a:spcAft>
              <a:buFontTx/>
              <a:buNone/>
              <a:defRPr sz="1500" b="0">
                <a:solidFill>
                  <a:srgbClr val="C00000"/>
                </a:solidFill>
                <a:latin typeface="Univers 47 CondensedLight" panose="00000400000000000000" pitchFamily="2" charset="0"/>
                <a:cs typeface="Adobe Devanagari" panose="02040503050201020203" pitchFamily="18" charset="0"/>
              </a:defRPr>
            </a:lvl1pPr>
            <a:lvl2pPr marL="0" indent="0">
              <a:lnSpc>
                <a:spcPct val="100000"/>
              </a:lnSpc>
              <a:spcBef>
                <a:spcPts val="0"/>
              </a:spcBef>
              <a:spcAft>
                <a:spcPts val="600"/>
              </a:spcAft>
              <a:buFontTx/>
              <a:buNone/>
              <a:defRPr sz="1500">
                <a:solidFill>
                  <a:schemeClr val="tx2"/>
                </a:solidFill>
                <a:latin typeface="Univers 47 CondensedLight" panose="00000400000000000000" pitchFamily="2" charset="0"/>
                <a:cs typeface="Adobe Devanagari" panose="02040503050201020203" pitchFamily="18" charset="0"/>
              </a:defRPr>
            </a:lvl2pPr>
            <a:lvl3pPr marL="284400" indent="-284400">
              <a:lnSpc>
                <a:spcPct val="100000"/>
              </a:lnSpc>
              <a:spcBef>
                <a:spcPts val="0"/>
              </a:spcBef>
              <a:spcAft>
                <a:spcPts val="600"/>
              </a:spcAft>
              <a:buClr>
                <a:schemeClr val="tx2"/>
              </a:buClr>
              <a:buFont typeface="Arial" panose="020B0604020202020204" pitchFamily="34" charset="0"/>
              <a:buChar char="—"/>
              <a:defRPr sz="1500">
                <a:solidFill>
                  <a:schemeClr val="tx2"/>
                </a:solidFill>
                <a:latin typeface="Univers 47 CondensedLight" panose="00000400000000000000" pitchFamily="2" charset="0"/>
                <a:cs typeface="Adobe Devanagari" panose="02040503050201020203" pitchFamily="18" charset="0"/>
              </a:defRPr>
            </a:lvl3pPr>
            <a:lvl4pPr marL="576000" indent="-230400">
              <a:lnSpc>
                <a:spcPct val="100000"/>
              </a:lnSpc>
              <a:spcBef>
                <a:spcPts val="0"/>
              </a:spcBef>
              <a:spcAft>
                <a:spcPts val="600"/>
              </a:spcAft>
              <a:buClr>
                <a:schemeClr val="tx2"/>
              </a:buClr>
              <a:buFont typeface="Arial" panose="020B0604020202020204" pitchFamily="34" charset="0"/>
              <a:buChar char="-"/>
              <a:defRPr sz="1500">
                <a:solidFill>
                  <a:schemeClr val="tx2"/>
                </a:solidFill>
                <a:latin typeface="Univers 47 CondensedLight" panose="00000400000000000000" pitchFamily="2" charset="0"/>
                <a:cs typeface="Adobe Devanagari" panose="02040503050201020203" pitchFamily="18" charset="0"/>
              </a:defRPr>
            </a:lvl4pPr>
            <a:lvl5pPr marL="824400" indent="-284400">
              <a:lnSpc>
                <a:spcPct val="100000"/>
              </a:lnSpc>
              <a:spcBef>
                <a:spcPts val="0"/>
              </a:spcBef>
              <a:spcAft>
                <a:spcPts val="600"/>
              </a:spcAft>
              <a:buClr>
                <a:schemeClr val="tx2"/>
              </a:buClr>
              <a:buFont typeface="Arial" panose="020B0604020202020204" pitchFamily="34" charset="0"/>
              <a:buChar char="—"/>
              <a:defRPr sz="1500" baseline="0">
                <a:solidFill>
                  <a:schemeClr val="tx2"/>
                </a:solidFill>
                <a:latin typeface="Univers 47 CondensedLight" panose="00000400000000000000" pitchFamily="2" charset="0"/>
                <a:cs typeface="Adobe Devanagari" panose="02040503050201020203" pitchFamily="18" charset="0"/>
              </a:defRPr>
            </a:lvl5pPr>
            <a:lvl6pPr marL="1098000" indent="-230400">
              <a:lnSpc>
                <a:spcPct val="100000"/>
              </a:lnSpc>
              <a:spcBef>
                <a:spcPts val="0"/>
              </a:spcBef>
              <a:spcAft>
                <a:spcPts val="600"/>
              </a:spcAft>
              <a:buClr>
                <a:schemeClr val="tx2"/>
              </a:buClr>
              <a:buFont typeface="Arial" panose="020B0604020202020204" pitchFamily="34" charset="0"/>
              <a:buChar char="-"/>
              <a:defRPr sz="1500">
                <a:solidFill>
                  <a:schemeClr val="tx2"/>
                </a:solidFill>
              </a:defRPr>
            </a:lvl6pPr>
            <a:lvl7pPr marL="1371600" indent="-284400">
              <a:lnSpc>
                <a:spcPct val="100000"/>
              </a:lnSpc>
              <a:spcBef>
                <a:spcPts val="0"/>
              </a:spcBef>
              <a:spcAft>
                <a:spcPts val="600"/>
              </a:spcAft>
              <a:buClr>
                <a:schemeClr val="tx2"/>
              </a:buClr>
              <a:buFont typeface="Arial" panose="020B0604020202020204" pitchFamily="34" charset="0"/>
              <a:buChar char="—"/>
              <a:defRPr sz="1500">
                <a:solidFill>
                  <a:schemeClr val="tx2"/>
                </a:solidFill>
              </a:defRPr>
            </a:lvl7pPr>
            <a:lvl8pPr marL="1645200" indent="-228600">
              <a:lnSpc>
                <a:spcPct val="100000"/>
              </a:lnSpc>
              <a:spcBef>
                <a:spcPts val="0"/>
              </a:spcBef>
              <a:spcAft>
                <a:spcPts val="600"/>
              </a:spcAft>
              <a:buClr>
                <a:schemeClr val="tx2"/>
              </a:buClr>
              <a:buFont typeface="Arial" panose="020B0604020202020204" pitchFamily="34" charset="0"/>
              <a:buChar char="-"/>
              <a:defRPr sz="1500">
                <a:solidFill>
                  <a:schemeClr val="tx2"/>
                </a:solidFill>
              </a:defRPr>
            </a:lvl8pPr>
            <a:lvl9pPr marL="3886200" indent="-228600">
              <a:lnSpc>
                <a:spcPct val="90000"/>
              </a:lnSpc>
              <a:spcBef>
                <a:spcPts val="500"/>
              </a:spcBef>
              <a:buFont typeface="Arial" panose="020B0604020202020204" pitchFamily="34" charset="0"/>
              <a:buChar char="•"/>
            </a:lvl9pPr>
          </a:lstStyle>
          <a:p>
            <a:r>
              <a:rPr lang="it-IT" altLang="it-IT" sz="1200" dirty="0" smtClean="0">
                <a:solidFill>
                  <a:srgbClr val="00338D"/>
                </a:solidFill>
                <a:latin typeface="+mn-lt"/>
              </a:rPr>
              <a:t>Le Aziende portano all'interno del Board dell'Azienda Lazio.0 necessità ed esperienze locali</a:t>
            </a:r>
            <a:endParaRPr lang="it-IT" altLang="it-IT" sz="1200" b="1" dirty="0">
              <a:solidFill>
                <a:srgbClr val="00338D"/>
              </a:solidFill>
              <a:latin typeface="+mn-lt"/>
            </a:endParaRPr>
          </a:p>
        </p:txBody>
      </p:sp>
      <p:sp>
        <p:nvSpPr>
          <p:cNvPr id="22" name="Freccia circolare a sinistra 21"/>
          <p:cNvSpPr/>
          <p:nvPr/>
        </p:nvSpPr>
        <p:spPr>
          <a:xfrm rot="12477289">
            <a:off x="7528418" y="4621194"/>
            <a:ext cx="276518" cy="748058"/>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it-IT" sz="1200" dirty="0" err="1" smtClean="0">
              <a:solidFill>
                <a:schemeClr val="bg1"/>
              </a:solidFill>
            </a:endParaRPr>
          </a:p>
        </p:txBody>
      </p:sp>
      <p:sp>
        <p:nvSpPr>
          <p:cNvPr id="23" name="Freccia circolare a sinistra 22"/>
          <p:cNvSpPr/>
          <p:nvPr/>
        </p:nvSpPr>
        <p:spPr>
          <a:xfrm rot="17715816">
            <a:off x="7840850" y="3722680"/>
            <a:ext cx="303092" cy="659970"/>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it-IT" sz="1200" dirty="0" err="1" smtClean="0">
              <a:solidFill>
                <a:schemeClr val="bg1"/>
              </a:solidFill>
            </a:endParaRPr>
          </a:p>
        </p:txBody>
      </p:sp>
      <p:sp>
        <p:nvSpPr>
          <p:cNvPr id="24" name="Freccia circolare a sinistra 23"/>
          <p:cNvSpPr/>
          <p:nvPr/>
        </p:nvSpPr>
        <p:spPr>
          <a:xfrm rot="3404198">
            <a:off x="9330022" y="3757138"/>
            <a:ext cx="269003" cy="733238"/>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it-IT" sz="1200" dirty="0" err="1" smtClean="0">
              <a:solidFill>
                <a:schemeClr val="bg1"/>
              </a:solidFill>
            </a:endParaRPr>
          </a:p>
        </p:txBody>
      </p:sp>
      <p:sp>
        <p:nvSpPr>
          <p:cNvPr id="25" name="Freccia circolare a sinistra 24"/>
          <p:cNvSpPr/>
          <p:nvPr/>
        </p:nvSpPr>
        <p:spPr>
          <a:xfrm rot="4711360">
            <a:off x="9726157" y="4635987"/>
            <a:ext cx="274268" cy="1034282"/>
          </a:xfrm>
          <a:prstGeom prst="curved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it-IT" sz="1200" dirty="0" err="1" smtClean="0">
              <a:solidFill>
                <a:schemeClr val="bg1"/>
              </a:solidFill>
            </a:endParaRPr>
          </a:p>
        </p:txBody>
      </p:sp>
    </p:spTree>
    <p:extLst>
      <p:ext uri="{BB962C8B-B14F-4D97-AF65-F5344CB8AC3E}">
        <p14:creationId xmlns:p14="http://schemas.microsoft.com/office/powerpoint/2010/main" val="3297703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chor="ctr"/>
          <a:lstStyle/>
          <a:p>
            <a:r>
              <a:rPr lang="en-US" sz="6600" dirty="0" err="1" smtClean="0">
                <a:solidFill>
                  <a:prstClr val="white"/>
                </a:solidFill>
              </a:rPr>
              <a:t>Azienda</a:t>
            </a:r>
            <a:r>
              <a:rPr lang="en-US" sz="6600" dirty="0" smtClean="0">
                <a:solidFill>
                  <a:prstClr val="white"/>
                </a:solidFill>
              </a:rPr>
              <a:t> Lazio.0</a:t>
            </a:r>
            <a:r>
              <a:rPr lang="en-US" sz="6600" dirty="0">
                <a:solidFill>
                  <a:prstClr val="white"/>
                </a:solidFill>
              </a:rPr>
              <a:t/>
            </a:r>
            <a:br>
              <a:rPr lang="en-US" sz="6600" dirty="0">
                <a:solidFill>
                  <a:prstClr val="white"/>
                </a:solidFill>
              </a:rPr>
            </a:br>
            <a:r>
              <a:rPr lang="en-US" sz="6600" dirty="0">
                <a:solidFill>
                  <a:prstClr val="white"/>
                </a:solidFill>
              </a:rPr>
              <a:t/>
            </a:r>
            <a:br>
              <a:rPr lang="en-US" sz="6600" dirty="0">
                <a:solidFill>
                  <a:prstClr val="white"/>
                </a:solidFill>
              </a:rPr>
            </a:br>
            <a:r>
              <a:rPr lang="en-US" sz="6600" dirty="0" err="1">
                <a:solidFill>
                  <a:prstClr val="white"/>
                </a:solidFill>
              </a:rPr>
              <a:t>Costi</a:t>
            </a:r>
            <a:r>
              <a:rPr lang="en-US" sz="6600" dirty="0">
                <a:solidFill>
                  <a:prstClr val="white"/>
                </a:solidFill>
              </a:rPr>
              <a:t> e </a:t>
            </a:r>
            <a:r>
              <a:rPr lang="en-US" sz="6600" dirty="0" err="1" smtClean="0">
                <a:solidFill>
                  <a:prstClr val="white"/>
                </a:solidFill>
              </a:rPr>
              <a:t>Benefici</a:t>
            </a:r>
            <a:endParaRPr lang="it-IT" sz="4800" dirty="0"/>
          </a:p>
        </p:txBody>
      </p:sp>
    </p:spTree>
    <p:extLst>
      <p:ext uri="{BB962C8B-B14F-4D97-AF65-F5344CB8AC3E}">
        <p14:creationId xmlns:p14="http://schemas.microsoft.com/office/powerpoint/2010/main" val="912616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6"/>
          <p:cNvSpPr>
            <a:spLocks noGrp="1"/>
          </p:cNvSpPr>
          <p:nvPr>
            <p:ph type="body" sz="quarter" idx="10"/>
          </p:nvPr>
        </p:nvSpPr>
        <p:spPr>
          <a:xfrm>
            <a:off x="998400" y="981522"/>
            <a:ext cx="10195200" cy="5206335"/>
          </a:xfrm>
        </p:spPr>
        <p:txBody>
          <a:bodyPr/>
          <a:lstStyle/>
          <a:p>
            <a:pPr algn="just">
              <a:buSzPct val="150000"/>
            </a:pPr>
            <a:r>
              <a:rPr lang="it-IT" b="0" dirty="0" smtClean="0"/>
              <a:t>La proposta normativa in esame è volta a istituire, nell’ambito del SSR, l’Azienda sanitaria denominata “Azienda Lazio.0”, con la finalità di ottimizzare gli assetti istituzionali e organizzativi del SSR attraverso l’integrazione funzionale dei servizi sanitari e operativi di supporto a valenza regionale.</a:t>
            </a:r>
          </a:p>
          <a:p>
            <a:pPr>
              <a:buSzPct val="150000"/>
            </a:pPr>
            <a:r>
              <a:rPr lang="it-IT" b="0" dirty="0" smtClean="0"/>
              <a:t>La nuova Azienda sarà costituita nel rispetto delle disposizioni del DLGS 502/1992 e </a:t>
            </a:r>
            <a:r>
              <a:rPr lang="it-IT" b="0" dirty="0" err="1" smtClean="0"/>
              <a:t>s.m.i</a:t>
            </a:r>
            <a:r>
              <a:rPr lang="it-IT" b="0" dirty="0" smtClean="0"/>
              <a:t> e pertanto dotata di autonoma soggettività e personalità giuridica; saranno altresì previsti le necessarie strutture strategiche e di direzione per il presidio dei processi e delle attività oggetto di riorganizzazione. </a:t>
            </a:r>
          </a:p>
          <a:p>
            <a:pPr>
              <a:buSzPct val="150000"/>
            </a:pPr>
            <a:r>
              <a:rPr lang="it-IT" b="0" dirty="0" smtClean="0"/>
              <a:t>L’ambito di attività dell’Azienda riguardano:</a:t>
            </a:r>
          </a:p>
          <a:p>
            <a:pPr marL="342900" lvl="0" indent="-342900">
              <a:buFont typeface="+mj-lt"/>
              <a:buAutoNum type="alphaLcParenR"/>
            </a:pPr>
            <a:r>
              <a:rPr lang="it-IT" dirty="0"/>
              <a:t>definizione di piani di acquisto annuali e pluriennali per l’approvvigionamento di beni e servizi e per la manutenzione e la valorizzazione del patrimonio mobiliare e immobiliare degli enti del servizio sanitario regionale;</a:t>
            </a:r>
          </a:p>
          <a:p>
            <a:pPr marL="342900" lvl="0" indent="-342900">
              <a:buFont typeface="+mj-lt"/>
              <a:buAutoNum type="alphaLcParenR"/>
            </a:pPr>
            <a:r>
              <a:rPr lang="it-IT" dirty="0"/>
              <a:t>gestione di procedure di gara su indicazione della Giunta, ferme </a:t>
            </a:r>
            <a:r>
              <a:rPr lang="it-IT" dirty="0" smtClean="0"/>
              <a:t>restando le </a:t>
            </a:r>
            <a:r>
              <a:rPr lang="it-IT" dirty="0"/>
              <a:t>funzioni di centrale di committenza regionale attribuite al soggetto aggregatore; </a:t>
            </a:r>
          </a:p>
          <a:p>
            <a:pPr marL="342900" lvl="0" indent="-342900">
              <a:buFont typeface="+mj-lt"/>
              <a:buAutoNum type="alphaLcParenR"/>
            </a:pPr>
            <a:r>
              <a:rPr lang="it-IT" dirty="0"/>
              <a:t>centralizzazione del sistema dei pagamenti dei fornitori del servizio sanitario;</a:t>
            </a:r>
          </a:p>
          <a:p>
            <a:pPr marL="342900" lvl="0" indent="-342900">
              <a:buFont typeface="+mj-lt"/>
              <a:buAutoNum type="alphaLcParenR"/>
            </a:pPr>
            <a:r>
              <a:rPr lang="it-IT" dirty="0"/>
              <a:t>governo di procedure concorsuali centralizzate e gestione del sistema documentale del personale del servizio sanitario, eccettuato l’esercizio di funzioni proprie del datore di lavoro appartenente a ciascun ente del servizio sanitario regionale; </a:t>
            </a:r>
          </a:p>
          <a:p>
            <a:pPr marL="342900" lvl="0" indent="-342900">
              <a:buFont typeface="+mj-lt"/>
              <a:buAutoNum type="alphaLcParenR"/>
            </a:pPr>
            <a:r>
              <a:rPr lang="it-IT" dirty="0"/>
              <a:t>supporto alla realizzazione di attività di alta formazione; </a:t>
            </a:r>
          </a:p>
          <a:p>
            <a:pPr marL="342900" lvl="0" indent="-342900">
              <a:buFont typeface="+mj-lt"/>
              <a:buAutoNum type="alphaLcParenR"/>
            </a:pPr>
            <a:r>
              <a:rPr lang="it-IT" dirty="0"/>
              <a:t>coordinamento e sviluppo del sistema informativo sanitario e delle tecnologie di informazione e comunicazione; </a:t>
            </a:r>
          </a:p>
          <a:p>
            <a:pPr marL="342900" lvl="0" indent="-342900">
              <a:buFont typeface="+mj-lt"/>
              <a:buAutoNum type="alphaLcParenR"/>
            </a:pPr>
            <a:r>
              <a:rPr lang="it-IT" dirty="0"/>
              <a:t>organizzazione e sviluppo della rete logistica distributiva; </a:t>
            </a:r>
          </a:p>
          <a:p>
            <a:pPr marL="342900" lvl="0" indent="-342900">
              <a:buFont typeface="+mj-lt"/>
              <a:buAutoNum type="alphaLcParenR"/>
            </a:pPr>
            <a:r>
              <a:rPr lang="it-IT" dirty="0"/>
              <a:t>supporto tecnico all’attuazione di investimenti programmati in sanità. </a:t>
            </a:r>
          </a:p>
        </p:txBody>
      </p:sp>
      <p:sp>
        <p:nvSpPr>
          <p:cNvPr id="2" name="Titolo 1"/>
          <p:cNvSpPr>
            <a:spLocks noGrp="1"/>
          </p:cNvSpPr>
          <p:nvPr>
            <p:ph type="title"/>
          </p:nvPr>
        </p:nvSpPr>
        <p:spPr/>
        <p:txBody>
          <a:bodyPr/>
          <a:lstStyle/>
          <a:p>
            <a:r>
              <a:rPr lang="it-IT" dirty="0" smtClean="0"/>
              <a:t>Il ruolo e gli ambiti di intervento dell'Azienda Lazio.0</a:t>
            </a:r>
            <a:endParaRPr lang="it-IT" dirty="0"/>
          </a:p>
        </p:txBody>
      </p:sp>
    </p:spTree>
    <p:extLst>
      <p:ext uri="{BB962C8B-B14F-4D97-AF65-F5344CB8AC3E}">
        <p14:creationId xmlns:p14="http://schemas.microsoft.com/office/powerpoint/2010/main" val="1915405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6"/>
          <p:cNvSpPr>
            <a:spLocks noGrp="1"/>
          </p:cNvSpPr>
          <p:nvPr>
            <p:ph type="body" sz="quarter" idx="10"/>
          </p:nvPr>
        </p:nvSpPr>
        <p:spPr>
          <a:xfrm>
            <a:off x="998400" y="981523"/>
            <a:ext cx="10195200" cy="4546800"/>
          </a:xfrm>
        </p:spPr>
        <p:txBody>
          <a:bodyPr/>
          <a:lstStyle/>
          <a:p>
            <a:pPr algn="just">
              <a:buSzPct val="150000"/>
            </a:pPr>
            <a:r>
              <a:rPr lang="it-IT" b="0" dirty="0" smtClean="0"/>
              <a:t>La </a:t>
            </a:r>
            <a:r>
              <a:rPr lang="it-IT" b="0" dirty="0"/>
              <a:t>Regione intende costituire l’Azienda </a:t>
            </a:r>
            <a:r>
              <a:rPr lang="it-IT" b="0" dirty="0" smtClean="0"/>
              <a:t>Lazio.0 </a:t>
            </a:r>
            <a:r>
              <a:rPr lang="it-IT" b="0" dirty="0"/>
              <a:t>per superare la frammentazione, le disomogeneità, le assenze di standard che hanno caratterizzato nel tempo l’azione gestionale ed amministrativa in tali ambiti e, attraverso la concentrazione delle migliori conoscenze e esperienze, costruire un centro di competenze tecnico-specialistiche di supporto alle organizzazioni sanitarie </a:t>
            </a:r>
            <a:r>
              <a:rPr lang="it-IT" b="0" dirty="0" smtClean="0"/>
              <a:t>pubbliche; </a:t>
            </a:r>
            <a:r>
              <a:rPr lang="it-IT" b="0" dirty="0"/>
              <a:t>la nuova azienda avrà un ruolo di grande rilievo </a:t>
            </a:r>
            <a:r>
              <a:rPr lang="it-IT" b="0" dirty="0" smtClean="0"/>
              <a:t>in qualità di facilitatore delle </a:t>
            </a:r>
            <a:r>
              <a:rPr lang="it-IT" b="0" dirty="0"/>
              <a:t>funzioni di </a:t>
            </a:r>
            <a:r>
              <a:rPr lang="it-IT" b="0" dirty="0" smtClean="0"/>
              <a:t>capogruppo/holding della </a:t>
            </a:r>
            <a:r>
              <a:rPr lang="it-IT" b="0" dirty="0"/>
              <a:t>Regione verso le aziende e le organizzazione sanitarie di diritto pubblico, perseguendo l’efficienza e l’efficacia degli interventi in ambiti ed attività dove lo sviluppo delle tecnologie e dell’innovazione impone politiche e strumenti a livello regionale e/o </a:t>
            </a:r>
            <a:r>
              <a:rPr lang="it-IT" b="0" dirty="0" err="1"/>
              <a:t>sovraziendale</a:t>
            </a:r>
            <a:r>
              <a:rPr lang="it-IT" b="0" dirty="0" smtClean="0"/>
              <a:t>.</a:t>
            </a:r>
            <a:endParaRPr lang="it-IT" b="0" dirty="0"/>
          </a:p>
          <a:p>
            <a:pPr algn="just">
              <a:buSzPct val="150000"/>
            </a:pPr>
            <a:r>
              <a:rPr lang="it-IT" b="0" dirty="0"/>
              <a:t>Le finalità di “Azienda </a:t>
            </a:r>
            <a:r>
              <a:rPr lang="it-IT" b="0" dirty="0" smtClean="0"/>
              <a:t>Lazio.0” </a:t>
            </a:r>
            <a:r>
              <a:rPr lang="it-IT" b="0" dirty="0"/>
              <a:t>e del futuro assetto organizzativo sono: </a:t>
            </a:r>
          </a:p>
          <a:p>
            <a:pPr marL="342900" indent="-342900">
              <a:buFont typeface="+mj-lt"/>
              <a:buAutoNum type="arabicParenR"/>
            </a:pPr>
            <a:r>
              <a:rPr lang="it-IT" dirty="0" smtClean="0"/>
              <a:t>consentire </a:t>
            </a:r>
            <a:r>
              <a:rPr lang="it-IT" dirty="0"/>
              <a:t>alle aziende sanitarie la piena focalizzazione sulle attività ed i servizi alla persona;</a:t>
            </a:r>
          </a:p>
          <a:p>
            <a:pPr marL="342900" indent="-342900">
              <a:buFont typeface="+mj-lt"/>
              <a:buAutoNum type="arabicParenR"/>
            </a:pPr>
            <a:r>
              <a:rPr lang="it-IT" dirty="0" smtClean="0"/>
              <a:t>rafforzare </a:t>
            </a:r>
            <a:r>
              <a:rPr lang="it-IT" dirty="0"/>
              <a:t>il ruolo, le funzioni e le competenze della </a:t>
            </a:r>
            <a:r>
              <a:rPr lang="it-IT" i="1" dirty="0" err="1"/>
              <a:t>governance</a:t>
            </a:r>
            <a:r>
              <a:rPr lang="it-IT" dirty="0"/>
              <a:t> regionale;</a:t>
            </a:r>
          </a:p>
          <a:p>
            <a:pPr marL="342900" indent="-342900">
              <a:buFont typeface="+mj-lt"/>
              <a:buAutoNum type="arabicParenR"/>
            </a:pPr>
            <a:r>
              <a:rPr lang="it-IT" dirty="0" smtClean="0"/>
              <a:t>generare </a:t>
            </a:r>
            <a:r>
              <a:rPr lang="it-IT" dirty="0"/>
              <a:t>livelli intermedi di cooperazione obbligatoria tra le aziende al fine di perseguire standard di processo e di risultato e le conseguenti economie di scopo e di scala;</a:t>
            </a:r>
          </a:p>
          <a:p>
            <a:pPr marL="342900" indent="-342900">
              <a:buFont typeface="+mj-lt"/>
              <a:buAutoNum type="arabicParenR"/>
            </a:pPr>
            <a:r>
              <a:rPr lang="it-IT" dirty="0" smtClean="0"/>
              <a:t>semplificare </a:t>
            </a:r>
            <a:r>
              <a:rPr lang="it-IT" dirty="0"/>
              <a:t>ed efficientare la catena di “comando”;</a:t>
            </a:r>
          </a:p>
          <a:p>
            <a:pPr marL="342900" indent="-342900">
              <a:buFont typeface="+mj-lt"/>
              <a:buAutoNum type="arabicParenR"/>
            </a:pPr>
            <a:r>
              <a:rPr lang="it-IT" dirty="0" smtClean="0"/>
              <a:t>riorientare </a:t>
            </a:r>
            <a:r>
              <a:rPr lang="it-IT" dirty="0"/>
              <a:t>i propri servizi rispetto alle ormai consolidate tendenze della domanda.</a:t>
            </a:r>
          </a:p>
        </p:txBody>
      </p:sp>
      <p:sp>
        <p:nvSpPr>
          <p:cNvPr id="2" name="Titolo 1"/>
          <p:cNvSpPr>
            <a:spLocks noGrp="1"/>
          </p:cNvSpPr>
          <p:nvPr>
            <p:ph type="title"/>
          </p:nvPr>
        </p:nvSpPr>
        <p:spPr/>
        <p:txBody>
          <a:bodyPr/>
          <a:lstStyle/>
          <a:p>
            <a:r>
              <a:rPr lang="it-IT" dirty="0" smtClean="0"/>
              <a:t>Il ruolo e gli ambiti di intervento dell'Azienda Lazio.0</a:t>
            </a:r>
            <a:endParaRPr lang="it-IT" dirty="0"/>
          </a:p>
        </p:txBody>
      </p:sp>
    </p:spTree>
    <p:extLst>
      <p:ext uri="{BB962C8B-B14F-4D97-AF65-F5344CB8AC3E}">
        <p14:creationId xmlns:p14="http://schemas.microsoft.com/office/powerpoint/2010/main" val="3505502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6"/>
          <p:cNvSpPr>
            <a:spLocks noGrp="1"/>
          </p:cNvSpPr>
          <p:nvPr>
            <p:ph type="body" sz="quarter" idx="10"/>
          </p:nvPr>
        </p:nvSpPr>
        <p:spPr>
          <a:xfrm>
            <a:off x="998400" y="981523"/>
            <a:ext cx="10195200" cy="4546800"/>
          </a:xfrm>
        </p:spPr>
        <p:txBody>
          <a:bodyPr/>
          <a:lstStyle/>
          <a:p>
            <a:r>
              <a:rPr lang="it-IT" b="0" dirty="0"/>
              <a:t>La costituzione dell'azienda produrrà significativi effetti di efficientamento gestionale e conseguenti effetti di economicità sulle principali voci di costo, nel medio e nel lungo periodo, che complessivamente ammontano a circa 6,9 €/</a:t>
            </a:r>
            <a:r>
              <a:rPr lang="it-IT" b="0" dirty="0" err="1"/>
              <a:t>mld</a:t>
            </a:r>
            <a:r>
              <a:rPr lang="it-IT" b="0" dirty="0"/>
              <a:t>, pari al 63,4% del totale dei costi del SSR.</a:t>
            </a:r>
          </a:p>
          <a:p>
            <a:r>
              <a:rPr lang="it-IT" b="0" dirty="0"/>
              <a:t>Nel </a:t>
            </a:r>
            <a:r>
              <a:rPr lang="it-IT" b="0" dirty="0" smtClean="0"/>
              <a:t>prosieguo </a:t>
            </a:r>
            <a:r>
              <a:rPr lang="it-IT" b="0" dirty="0"/>
              <a:t>del documento sono descritte le manovre e una stima dei possibili risparmi, laddove siano quantificabili, raggiungibili nell'arco di tre anni dall'entrata in funzione dell'Azienda </a:t>
            </a:r>
            <a:r>
              <a:rPr lang="it-IT" b="0" dirty="0" smtClean="0"/>
              <a:t>Lazio.0.</a:t>
            </a:r>
            <a:endParaRPr lang="it-IT" b="0" dirty="0"/>
          </a:p>
          <a:p>
            <a:endParaRPr lang="it-IT" b="0" dirty="0"/>
          </a:p>
        </p:txBody>
      </p:sp>
      <p:sp>
        <p:nvSpPr>
          <p:cNvPr id="2" name="Titolo 1"/>
          <p:cNvSpPr>
            <a:spLocks noGrp="1"/>
          </p:cNvSpPr>
          <p:nvPr>
            <p:ph type="title"/>
          </p:nvPr>
        </p:nvSpPr>
        <p:spPr/>
        <p:txBody>
          <a:bodyPr/>
          <a:lstStyle/>
          <a:p>
            <a:r>
              <a:rPr lang="it-IT" dirty="0" smtClean="0"/>
              <a:t>Le voci di costo da CE su cui interviene l'Azienda Lazio.0</a:t>
            </a:r>
            <a:endParaRPr lang="it-IT" dirty="0"/>
          </a:p>
        </p:txBody>
      </p:sp>
      <p:pic>
        <p:nvPicPr>
          <p:cNvPr id="4" name="Immagine 3"/>
          <p:cNvPicPr>
            <a:picLocks noChangeAspect="1"/>
          </p:cNvPicPr>
          <p:nvPr/>
        </p:nvPicPr>
        <p:blipFill>
          <a:blip r:embed="rId2"/>
          <a:stretch>
            <a:fillRect/>
          </a:stretch>
        </p:blipFill>
        <p:spPr>
          <a:xfrm>
            <a:off x="1620571" y="2240331"/>
            <a:ext cx="7161076" cy="3829067"/>
          </a:xfrm>
          <a:prstGeom prst="rect">
            <a:avLst/>
          </a:prstGeom>
        </p:spPr>
      </p:pic>
    </p:spTree>
    <p:extLst>
      <p:ext uri="{BB962C8B-B14F-4D97-AF65-F5344CB8AC3E}">
        <p14:creationId xmlns:p14="http://schemas.microsoft.com/office/powerpoint/2010/main" val="1206289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quarter" idx="10"/>
          </p:nvPr>
        </p:nvSpPr>
        <p:spPr>
          <a:xfrm>
            <a:off x="998400" y="972096"/>
            <a:ext cx="10195200" cy="4546800"/>
          </a:xfrm>
        </p:spPr>
        <p:txBody>
          <a:bodyPr/>
          <a:lstStyle/>
          <a:p>
            <a:pPr lvl="0" algn="just"/>
            <a:r>
              <a:rPr lang="it-IT" sz="1400" b="0" dirty="0">
                <a:solidFill>
                  <a:srgbClr val="00338D"/>
                </a:solidFill>
              </a:rPr>
              <a:t>La spesa per la voce Beni e Servizi si attesta intorno al 20% circa del Fondo Sanitario Regionale. La Regione ha individuato nella Centrale Acquisti la figura del Soggetto Aggregatore, ovvero la centrale di committenza alla quale le Aziende Sanitarie sono obbligate a ricorrere per l’acquisizione di beni afferenti a determinate categorie merceologiche, definite dal DPCM dell'11 luglio 2018. In tale contesto l'Azienda </a:t>
            </a:r>
            <a:r>
              <a:rPr lang="it-IT" sz="1400" b="0" dirty="0" smtClean="0">
                <a:solidFill>
                  <a:srgbClr val="00338D"/>
                </a:solidFill>
              </a:rPr>
              <a:t>Lazio.0 </a:t>
            </a:r>
            <a:r>
              <a:rPr lang="it-IT" sz="1400" b="0" dirty="0">
                <a:solidFill>
                  <a:srgbClr val="00338D"/>
                </a:solidFill>
              </a:rPr>
              <a:t>dovrà svolgere le seguenti funzioni: </a:t>
            </a:r>
          </a:p>
          <a:p>
            <a:pPr marL="285750" lvl="0" indent="-285750" algn="just">
              <a:spcAft>
                <a:spcPts val="0"/>
              </a:spcAft>
              <a:buFontTx/>
              <a:buChar char="-"/>
            </a:pPr>
            <a:r>
              <a:rPr lang="it-IT" sz="1400" b="0" dirty="0">
                <a:solidFill>
                  <a:srgbClr val="00338D"/>
                </a:solidFill>
              </a:rPr>
              <a:t>Interfaccia con la Centrale Acquisti fornendo indicazioni sui piani di acquisti per l'approvvigionamento di beni e servizi;</a:t>
            </a:r>
          </a:p>
          <a:p>
            <a:pPr marL="285750" lvl="0" indent="-285750" algn="just">
              <a:spcAft>
                <a:spcPts val="0"/>
              </a:spcAft>
              <a:buFontTx/>
              <a:buChar char="-"/>
            </a:pPr>
            <a:r>
              <a:rPr lang="it-IT" sz="1400" b="0" dirty="0">
                <a:solidFill>
                  <a:srgbClr val="00338D"/>
                </a:solidFill>
              </a:rPr>
              <a:t>Ampliamento della centralizzazione degli acquisti per ulteriori classi merceologiche rispetto a quelle previste dal DPCM del </a:t>
            </a:r>
            <a:r>
              <a:rPr lang="it-IT" sz="1400" b="0" dirty="0" smtClean="0">
                <a:solidFill>
                  <a:srgbClr val="00338D"/>
                </a:solidFill>
              </a:rPr>
              <a:t>11 luglio 2018.</a:t>
            </a:r>
            <a:endParaRPr lang="it-IT" sz="1400" b="0" dirty="0">
              <a:solidFill>
                <a:srgbClr val="00338D"/>
              </a:solidFill>
            </a:endParaRPr>
          </a:p>
        </p:txBody>
      </p:sp>
      <p:sp>
        <p:nvSpPr>
          <p:cNvPr id="7" name="Title 6"/>
          <p:cNvSpPr>
            <a:spLocks noGrp="1"/>
          </p:cNvSpPr>
          <p:nvPr>
            <p:ph type="title"/>
          </p:nvPr>
        </p:nvSpPr>
        <p:spPr/>
        <p:txBody>
          <a:bodyPr/>
          <a:lstStyle/>
          <a:p>
            <a:r>
              <a:rPr lang="it-IT" dirty="0" smtClean="0"/>
              <a:t>Piani di acquisto e approvvigionamento</a:t>
            </a:r>
            <a:endParaRPr lang="it-IT" dirty="0"/>
          </a:p>
        </p:txBody>
      </p:sp>
      <p:graphicFrame>
        <p:nvGraphicFramePr>
          <p:cNvPr id="50" name="Tabella 4"/>
          <p:cNvGraphicFramePr>
            <a:graphicFrameLocks noGrp="1"/>
          </p:cNvGraphicFramePr>
          <p:nvPr>
            <p:extLst>
              <p:ext uri="{D42A27DB-BD31-4B8C-83A1-F6EECF244321}">
                <p14:modId xmlns:p14="http://schemas.microsoft.com/office/powerpoint/2010/main" val="2086247157"/>
              </p:ext>
            </p:extLst>
          </p:nvPr>
        </p:nvGraphicFramePr>
        <p:xfrm>
          <a:off x="998400" y="2749602"/>
          <a:ext cx="10080001" cy="2749150"/>
        </p:xfrm>
        <a:graphic>
          <a:graphicData uri="http://schemas.openxmlformats.org/drawingml/2006/table">
            <a:tbl>
              <a:tblPr firstRow="1" bandRow="1">
                <a:tableStyleId>{5C22544A-7EE6-4342-B048-85BDC9FD1C3A}</a:tableStyleId>
              </a:tblPr>
              <a:tblGrid>
                <a:gridCol w="1856042">
                  <a:extLst>
                    <a:ext uri="{9D8B030D-6E8A-4147-A177-3AD203B41FA5}">
                      <a16:colId xmlns:a16="http://schemas.microsoft.com/office/drawing/2014/main" val="20000"/>
                    </a:ext>
                  </a:extLst>
                </a:gridCol>
                <a:gridCol w="2841004">
                  <a:extLst>
                    <a:ext uri="{9D8B030D-6E8A-4147-A177-3AD203B41FA5}">
                      <a16:colId xmlns:a16="http://schemas.microsoft.com/office/drawing/2014/main" val="20001"/>
                    </a:ext>
                  </a:extLst>
                </a:gridCol>
                <a:gridCol w="3557775">
                  <a:extLst>
                    <a:ext uri="{9D8B030D-6E8A-4147-A177-3AD203B41FA5}">
                      <a16:colId xmlns:a16="http://schemas.microsoft.com/office/drawing/2014/main" val="20002"/>
                    </a:ext>
                  </a:extLst>
                </a:gridCol>
                <a:gridCol w="1825180">
                  <a:extLst>
                    <a:ext uri="{9D8B030D-6E8A-4147-A177-3AD203B41FA5}">
                      <a16:colId xmlns:a16="http://schemas.microsoft.com/office/drawing/2014/main" val="20003"/>
                    </a:ext>
                  </a:extLst>
                </a:gridCol>
              </a:tblGrid>
              <a:tr h="291977">
                <a:tc>
                  <a:txBody>
                    <a:bodyPr/>
                    <a:lstStyle/>
                    <a:p>
                      <a:pPr marL="0" marR="0" indent="0" algn="l" defTabSz="685709" rtl="0" eaLnBrk="1" fontAlgn="auto" latinLnBrk="0" hangingPunct="1">
                        <a:lnSpc>
                          <a:spcPct val="100000"/>
                        </a:lnSpc>
                        <a:spcBef>
                          <a:spcPts val="0"/>
                        </a:spcBef>
                        <a:spcAft>
                          <a:spcPts val="0"/>
                        </a:spcAft>
                        <a:buClrTx/>
                        <a:buSzTx/>
                        <a:buFontTx/>
                        <a:buNone/>
                        <a:tabLst/>
                        <a:defRPr/>
                      </a:pPr>
                      <a:r>
                        <a:rPr lang="it-IT" sz="1200" b="1" dirty="0" smtClean="0">
                          <a:solidFill>
                            <a:srgbClr val="FFFFFF"/>
                          </a:solidFill>
                          <a:latin typeface="+mn-lt"/>
                          <a:cs typeface="Univers 45 Light"/>
                        </a:rPr>
                        <a:t>Natura del costo</a:t>
                      </a:r>
                      <a:endParaRPr lang="it-IT" sz="1200" dirty="0" smtClean="0">
                        <a:latin typeface="+mn-lt"/>
                        <a:cs typeface="Univers 45 Light"/>
                      </a:endParaRPr>
                    </a:p>
                  </a:txBody>
                  <a:tcPr marL="54610" marR="54610" marT="54610" marB="5461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C1F77"/>
                    </a:solidFill>
                  </a:tcPr>
                </a:tc>
                <a:tc>
                  <a:txBody>
                    <a:bodyPr/>
                    <a:lstStyle/>
                    <a:p>
                      <a:pPr marL="0" marR="0" indent="0" algn="l" defTabSz="685709" rtl="0" eaLnBrk="1" fontAlgn="auto" latinLnBrk="0" hangingPunct="1">
                        <a:lnSpc>
                          <a:spcPct val="100000"/>
                        </a:lnSpc>
                        <a:spcBef>
                          <a:spcPts val="0"/>
                        </a:spcBef>
                        <a:spcAft>
                          <a:spcPts val="0"/>
                        </a:spcAft>
                        <a:buClrTx/>
                        <a:buSzTx/>
                        <a:buFontTx/>
                        <a:buNone/>
                        <a:tabLst/>
                        <a:defRPr/>
                      </a:pPr>
                      <a:r>
                        <a:rPr lang="it-IT" sz="1200" b="1" spc="-4" dirty="0" smtClean="0">
                          <a:solidFill>
                            <a:srgbClr val="FFFFFF"/>
                          </a:solidFill>
                          <a:latin typeface="+mn-lt"/>
                          <a:cs typeface="Univers 45 Light"/>
                        </a:rPr>
                        <a:t>Manovra</a:t>
                      </a:r>
                      <a:endParaRPr lang="it-IT" sz="1200" dirty="0" smtClean="0">
                        <a:latin typeface="+mn-lt"/>
                        <a:cs typeface="Univers 45 Light"/>
                      </a:endParaRPr>
                    </a:p>
                  </a:txBody>
                  <a:tcPr marL="54610" marR="54610" marT="54610" marB="5461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C1F77"/>
                    </a:solidFill>
                  </a:tcPr>
                </a:tc>
                <a:tc>
                  <a:txBody>
                    <a:bodyPr/>
                    <a:lstStyle/>
                    <a:p>
                      <a:pPr marL="0" marR="0" indent="0" algn="l" defTabSz="685709" rtl="0" eaLnBrk="1" fontAlgn="auto" latinLnBrk="0" hangingPunct="1">
                        <a:lnSpc>
                          <a:spcPct val="100000"/>
                        </a:lnSpc>
                        <a:spcBef>
                          <a:spcPts val="0"/>
                        </a:spcBef>
                        <a:spcAft>
                          <a:spcPts val="0"/>
                        </a:spcAft>
                        <a:buClrTx/>
                        <a:buSzTx/>
                        <a:buFontTx/>
                        <a:buNone/>
                        <a:tabLst/>
                        <a:defRPr/>
                      </a:pPr>
                      <a:r>
                        <a:rPr lang="it-IT" sz="1200" dirty="0" smtClean="0">
                          <a:latin typeface="+mn-lt"/>
                          <a:cs typeface="Univers 45 Light"/>
                        </a:rPr>
                        <a:t>Benefici</a:t>
                      </a:r>
                    </a:p>
                  </a:txBody>
                  <a:tcPr marL="54610" marR="54610" marT="54610" marB="5461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C1F77"/>
                    </a:solidFill>
                  </a:tcPr>
                </a:tc>
                <a:tc>
                  <a:txBody>
                    <a:bodyPr/>
                    <a:lstStyle/>
                    <a:p>
                      <a:pPr marL="11516"/>
                      <a:r>
                        <a:rPr lang="it-IT" sz="1200" b="1" noProof="0" dirty="0" smtClean="0">
                          <a:solidFill>
                            <a:srgbClr val="FFFFFF"/>
                          </a:solidFill>
                          <a:latin typeface="+mn-lt"/>
                          <a:cs typeface="Univers 45 Light"/>
                        </a:rPr>
                        <a:t>Impatto - Risparmi</a:t>
                      </a:r>
                      <a:endParaRPr lang="it-IT" sz="1200" b="0" i="1" noProof="0" dirty="0">
                        <a:latin typeface="+mn-lt"/>
                        <a:cs typeface="Univers 45 Light"/>
                      </a:endParaRPr>
                    </a:p>
                  </a:txBody>
                  <a:tcPr marL="54610" marR="54610" marT="54610" marB="5461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C1F77"/>
                    </a:solidFill>
                  </a:tcPr>
                </a:tc>
                <a:extLst>
                  <a:ext uri="{0D108BD9-81ED-4DB2-BD59-A6C34878D82A}">
                    <a16:rowId xmlns:a16="http://schemas.microsoft.com/office/drawing/2014/main" val="10000"/>
                  </a:ext>
                </a:extLst>
              </a:tr>
              <a:tr h="747185">
                <a:tc rowSpan="2">
                  <a:txBody>
                    <a:bodyPr/>
                    <a:lstStyle/>
                    <a:p>
                      <a:pPr marL="12700" marR="5080" indent="0" algn="l" defTabSz="685709" rtl="0" eaLnBrk="1" fontAlgn="auto" latinLnBrk="0" hangingPunct="1">
                        <a:lnSpc>
                          <a:spcPct val="100000"/>
                        </a:lnSpc>
                        <a:spcBef>
                          <a:spcPts val="0"/>
                        </a:spcBef>
                        <a:spcAft>
                          <a:spcPts val="0"/>
                        </a:spcAft>
                        <a:buClrTx/>
                        <a:buSzTx/>
                        <a:buFont typeface="+mj-lt"/>
                        <a:buNone/>
                        <a:tabLst/>
                        <a:defRPr/>
                      </a:pPr>
                      <a:r>
                        <a:rPr lang="it-IT" sz="1200" b="1" kern="1200" spc="-5" baseline="0" noProof="0" dirty="0" smtClean="0">
                          <a:solidFill>
                            <a:srgbClr val="00338D"/>
                          </a:solidFill>
                          <a:latin typeface="+mn-lt"/>
                          <a:ea typeface="+mn-ea"/>
                          <a:cs typeface="Arial" panose="020B0604020202020204" pitchFamily="34" charset="0"/>
                        </a:rPr>
                        <a:t>Altri Beni Sanitari e Non Sanitari</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ysDash"/>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12700" marR="5080" lvl="0" indent="0" algn="just" defTabSz="685709" rtl="0" eaLnBrk="1" fontAlgn="auto" latinLnBrk="0" hangingPunct="1">
                        <a:lnSpc>
                          <a:spcPct val="100000"/>
                        </a:lnSpc>
                        <a:spcBef>
                          <a:spcPts val="400"/>
                        </a:spcBef>
                        <a:spcAft>
                          <a:spcPts val="0"/>
                        </a:spcAft>
                        <a:buClr>
                          <a:srgbClr val="00338D"/>
                        </a:buClr>
                        <a:buSzTx/>
                        <a:buFont typeface="Univers 45 Light"/>
                        <a:buNone/>
                        <a:tabLst>
                          <a:tab pos="279400" algn="l"/>
                        </a:tabLst>
                        <a:defRPr/>
                      </a:pPr>
                      <a:r>
                        <a:rPr lang="it-IT" sz="1200" b="0" i="0" baseline="0" noProof="0" dirty="0" smtClean="0">
                          <a:solidFill>
                            <a:schemeClr val="tx2"/>
                          </a:solidFill>
                          <a:latin typeface="+mn-lt"/>
                          <a:cs typeface="+mn-cs"/>
                        </a:rPr>
                        <a:t>Definizione dei fabbisogni di approvvigionamento, anche sulla base del coordinamento con le giacenze di magazzino, ai fini del coordinamento delle procedure di gara centralizzate</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ysDash"/>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12700" marR="5080" lvl="0" indent="0" algn="just" defTabSz="685738" rtl="0" eaLnBrk="1" fontAlgn="auto" latinLnBrk="0" hangingPunct="1">
                        <a:lnSpc>
                          <a:spcPct val="100000"/>
                        </a:lnSpc>
                        <a:spcBef>
                          <a:spcPts val="0"/>
                        </a:spcBef>
                        <a:spcAft>
                          <a:spcPts val="0"/>
                        </a:spcAft>
                        <a:buClr>
                          <a:srgbClr val="00338D"/>
                        </a:buClr>
                        <a:buSzTx/>
                        <a:buFont typeface="Univers 45 Light"/>
                        <a:buNone/>
                        <a:tabLst>
                          <a:tab pos="280035" algn="l"/>
                        </a:tabLst>
                        <a:defRPr/>
                      </a:pPr>
                      <a:r>
                        <a:rPr lang="it-IT" sz="1200" b="0" i="0" kern="1200" baseline="0" noProof="0" dirty="0" smtClean="0">
                          <a:solidFill>
                            <a:schemeClr val="tx2"/>
                          </a:solidFill>
                          <a:latin typeface="+mn-lt"/>
                          <a:ea typeface="+mn-ea"/>
                          <a:cs typeface="+mn-cs"/>
                        </a:rPr>
                        <a:t>Monitoraggio dei consumi correlati ai volumi di produzione;</a:t>
                      </a:r>
                    </a:p>
                    <a:p>
                      <a:pPr marL="12700" marR="5080" lvl="0" indent="0" algn="just" defTabSz="685738" rtl="0" eaLnBrk="1" fontAlgn="auto" latinLnBrk="0" hangingPunct="1">
                        <a:lnSpc>
                          <a:spcPct val="100000"/>
                        </a:lnSpc>
                        <a:spcBef>
                          <a:spcPts val="0"/>
                        </a:spcBef>
                        <a:spcAft>
                          <a:spcPts val="0"/>
                        </a:spcAft>
                        <a:buClr>
                          <a:srgbClr val="00338D"/>
                        </a:buClr>
                        <a:buSzTx/>
                        <a:buFont typeface="Univers 45 Light"/>
                        <a:buNone/>
                        <a:tabLst>
                          <a:tab pos="280035" algn="l"/>
                        </a:tabLst>
                        <a:defRPr/>
                      </a:pPr>
                      <a:r>
                        <a:rPr lang="it-IT" sz="1200" b="0" i="0" kern="1200" baseline="0" noProof="0" dirty="0" smtClean="0">
                          <a:solidFill>
                            <a:schemeClr val="tx2"/>
                          </a:solidFill>
                          <a:latin typeface="+mn-lt"/>
                          <a:ea typeface="+mn-ea"/>
                          <a:cs typeface="+mn-cs"/>
                        </a:rPr>
                        <a:t>Razionalizzazione degli approvvigionamenti conseguentemente al coordinamento con il servizio di magazzino;</a:t>
                      </a:r>
                    </a:p>
                    <a:p>
                      <a:pPr marL="12700" marR="5080" lvl="0" indent="0" algn="just" defTabSz="685738" rtl="0" eaLnBrk="1" fontAlgn="auto" latinLnBrk="0" hangingPunct="1">
                        <a:lnSpc>
                          <a:spcPct val="100000"/>
                        </a:lnSpc>
                        <a:spcBef>
                          <a:spcPts val="0"/>
                        </a:spcBef>
                        <a:spcAft>
                          <a:spcPts val="0"/>
                        </a:spcAft>
                        <a:buClr>
                          <a:srgbClr val="00338D"/>
                        </a:buClr>
                        <a:buSzTx/>
                        <a:buFont typeface="Univers 45 Light"/>
                        <a:buNone/>
                        <a:tabLst>
                          <a:tab pos="280035" algn="l"/>
                        </a:tabLst>
                        <a:defRPr/>
                      </a:pPr>
                      <a:r>
                        <a:rPr lang="it-IT" sz="1200" b="0" i="0" baseline="0" noProof="0" dirty="0" smtClean="0">
                          <a:solidFill>
                            <a:schemeClr val="tx2"/>
                          </a:solidFill>
                          <a:latin typeface="+mn-lt"/>
                          <a:cs typeface="+mn-cs"/>
                        </a:rPr>
                        <a:t>R</a:t>
                      </a:r>
                      <a:r>
                        <a:rPr lang="it-IT" sz="1200" b="0" i="0" kern="1200" baseline="0" noProof="0" dirty="0" smtClean="0">
                          <a:solidFill>
                            <a:schemeClr val="tx2"/>
                          </a:solidFill>
                          <a:latin typeface="+mn-lt"/>
                          <a:ea typeface="+mn-ea"/>
                          <a:cs typeface="+mn-cs"/>
                        </a:rPr>
                        <a:t>iduzione del prezzo di acquisto;</a:t>
                      </a:r>
                    </a:p>
                    <a:p>
                      <a:pPr marL="12700" marR="5080" lvl="0" indent="0" algn="just" defTabSz="685738" rtl="0" eaLnBrk="1" fontAlgn="auto" latinLnBrk="0" hangingPunct="1">
                        <a:lnSpc>
                          <a:spcPct val="100000"/>
                        </a:lnSpc>
                        <a:spcBef>
                          <a:spcPts val="0"/>
                        </a:spcBef>
                        <a:spcAft>
                          <a:spcPts val="0"/>
                        </a:spcAft>
                        <a:buClr>
                          <a:srgbClr val="00338D"/>
                        </a:buClr>
                        <a:buSzTx/>
                        <a:buFont typeface="Univers 45 Light"/>
                        <a:buNone/>
                        <a:tabLst>
                          <a:tab pos="280035" algn="l"/>
                        </a:tabLst>
                        <a:defRPr/>
                      </a:pPr>
                      <a:r>
                        <a:rPr lang="it-IT" sz="1200" b="0" i="0" kern="1200" baseline="0" noProof="0" dirty="0" smtClean="0">
                          <a:solidFill>
                            <a:schemeClr val="tx2"/>
                          </a:solidFill>
                          <a:latin typeface="+mn-lt"/>
                          <a:ea typeface="+mn-ea"/>
                          <a:cs typeface="+mn-cs"/>
                        </a:rPr>
                        <a:t>Tempestività dei tempi di accesso sul mercato;</a:t>
                      </a:r>
                    </a:p>
                    <a:p>
                      <a:pPr marL="12700" marR="5080" lvl="0" indent="0" algn="just" defTabSz="685738" rtl="0" eaLnBrk="1" fontAlgn="auto" latinLnBrk="0" hangingPunct="1">
                        <a:lnSpc>
                          <a:spcPct val="100000"/>
                        </a:lnSpc>
                        <a:spcBef>
                          <a:spcPts val="0"/>
                        </a:spcBef>
                        <a:spcAft>
                          <a:spcPts val="0"/>
                        </a:spcAft>
                        <a:buClr>
                          <a:srgbClr val="00338D"/>
                        </a:buClr>
                        <a:buSzTx/>
                        <a:buFont typeface="Univers 45 Light"/>
                        <a:buNone/>
                        <a:tabLst>
                          <a:tab pos="280035" algn="l"/>
                        </a:tabLst>
                        <a:defRPr/>
                      </a:pPr>
                      <a:r>
                        <a:rPr lang="it-IT" sz="1200" b="0" i="0" kern="1200" baseline="0" noProof="0" dirty="0" smtClean="0">
                          <a:solidFill>
                            <a:schemeClr val="tx2"/>
                          </a:solidFill>
                          <a:latin typeface="+mn-lt"/>
                          <a:ea typeface="+mn-ea"/>
                          <a:cs typeface="+mn-cs"/>
                        </a:rPr>
                        <a:t>Riduzione dei costi transazionali;</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ysDash"/>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l" defTabSz="99057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a:pPr>
                      <a:endParaRPr lang="it-IT" sz="1100" b="1" i="0" kern="0" baseline="0" noProof="0" dirty="0" smtClean="0">
                        <a:solidFill>
                          <a:srgbClr val="00338D"/>
                        </a:solidFill>
                        <a:latin typeface="+mn-lt"/>
                        <a:ea typeface="+mn-ea"/>
                        <a:cs typeface="Arial" panose="020B0604020202020204" pitchFamily="34" charset="0"/>
                      </a:endParaRPr>
                    </a:p>
                    <a:p>
                      <a:pPr marL="0" marR="0" lvl="2" indent="0" algn="l" defTabSz="990570" rtl="0" eaLnBrk="1" fontAlgn="auto" latinLnBrk="0" hangingPunct="1">
                        <a:lnSpc>
                          <a:spcPct val="100000"/>
                        </a:lnSpc>
                        <a:spcBef>
                          <a:spcPts val="0"/>
                        </a:spcBef>
                        <a:spcAft>
                          <a:spcPts val="600"/>
                        </a:spcAft>
                        <a:buClr>
                          <a:srgbClr val="00338D"/>
                        </a:buClr>
                        <a:buSzTx/>
                        <a:buFont typeface="Arial" panose="020B0604020202020204" pitchFamily="34" charset="0"/>
                        <a:buNone/>
                        <a:tabLst/>
                        <a:defRPr/>
                      </a:pPr>
                      <a:r>
                        <a:rPr lang="it-IT" sz="1100" b="1" i="0" kern="0" baseline="0" noProof="0" dirty="0" smtClean="0">
                          <a:solidFill>
                            <a:srgbClr val="00338D"/>
                          </a:solidFill>
                          <a:latin typeface="+mn-lt"/>
                          <a:ea typeface="+mn-ea"/>
                          <a:cs typeface="Arial" panose="020B0604020202020204" pitchFamily="34" charset="0"/>
                        </a:rPr>
                        <a:t>5,7 €/mln – 11,4 €/mln</a:t>
                      </a:r>
                    </a:p>
                    <a:p>
                      <a:pPr marL="0" marR="0" lvl="2" indent="0" algn="l" defTabSz="990570" rtl="0" eaLnBrk="1" fontAlgn="auto" latinLnBrk="0" hangingPunct="1">
                        <a:lnSpc>
                          <a:spcPct val="100000"/>
                        </a:lnSpc>
                        <a:spcBef>
                          <a:spcPts val="0"/>
                        </a:spcBef>
                        <a:spcAft>
                          <a:spcPts val="600"/>
                        </a:spcAft>
                        <a:buClr>
                          <a:srgbClr val="00338D"/>
                        </a:buClr>
                        <a:buSzTx/>
                        <a:buFont typeface="Arial" panose="020B0604020202020204" pitchFamily="34" charset="0"/>
                        <a:buNone/>
                        <a:tabLst/>
                        <a:defRPr/>
                      </a:pPr>
                      <a:r>
                        <a:rPr lang="it-IT" sz="1100" b="1" i="0" kern="0" baseline="0" noProof="0" dirty="0" smtClean="0">
                          <a:solidFill>
                            <a:srgbClr val="00338D"/>
                          </a:solidFill>
                          <a:latin typeface="+mn-lt"/>
                          <a:ea typeface="+mn-ea"/>
                          <a:cs typeface="Arial" panose="020B0604020202020204" pitchFamily="34" charset="0"/>
                        </a:rPr>
                        <a:t>Pari al 1% - 2%</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ysDash"/>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vMerge="1">
                  <a:txBody>
                    <a:bodyPr/>
                    <a:lstStyle/>
                    <a:p>
                      <a:endParaRPr lang="it-IT"/>
                    </a:p>
                  </a:txBody>
                  <a:tcPr/>
                </a:tc>
                <a:tc vMerge="1">
                  <a:txBody>
                    <a:bodyPr/>
                    <a:lstStyle/>
                    <a:p>
                      <a:endParaRPr lang="it-IT"/>
                    </a:p>
                  </a:txBody>
                  <a:tcPr/>
                </a:tc>
                <a:tc vMerge="1">
                  <a:txBody>
                    <a:bodyPr/>
                    <a:lstStyle/>
                    <a:p>
                      <a:endParaRPr lang="it-IT"/>
                    </a:p>
                  </a:txBody>
                  <a:tcPr/>
                </a:tc>
                <a:tc rowSpan="2">
                  <a:txBody>
                    <a:bodyPr/>
                    <a:lstStyle/>
                    <a:p>
                      <a:pPr marL="0" marR="0" lvl="2" indent="0" algn="l" defTabSz="99057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a:pPr>
                      <a:endParaRPr lang="it-IT" sz="1100" b="1" i="0" kern="0" baseline="0" noProof="0" dirty="0" smtClean="0">
                        <a:solidFill>
                          <a:srgbClr val="00338D"/>
                        </a:solidFill>
                        <a:latin typeface="+mn-lt"/>
                        <a:ea typeface="+mn-ea"/>
                        <a:cs typeface="Arial" panose="020B0604020202020204" pitchFamily="34" charset="0"/>
                      </a:endParaRPr>
                    </a:p>
                    <a:p>
                      <a:pPr marL="0" marR="0" lvl="2" indent="0" algn="l" defTabSz="990570" rtl="0" eaLnBrk="1" fontAlgn="auto" latinLnBrk="0" hangingPunct="1">
                        <a:lnSpc>
                          <a:spcPct val="100000"/>
                        </a:lnSpc>
                        <a:spcBef>
                          <a:spcPts val="0"/>
                        </a:spcBef>
                        <a:spcAft>
                          <a:spcPts val="600"/>
                        </a:spcAft>
                        <a:buClr>
                          <a:srgbClr val="00338D"/>
                        </a:buClr>
                        <a:buSzTx/>
                        <a:buFont typeface="Arial" panose="020B0604020202020204" pitchFamily="34" charset="0"/>
                        <a:buNone/>
                        <a:tabLst/>
                        <a:defRPr/>
                      </a:pPr>
                      <a:r>
                        <a:rPr lang="it-IT" sz="1100" b="1" i="0" kern="0" baseline="0" noProof="0" dirty="0" smtClean="0">
                          <a:solidFill>
                            <a:srgbClr val="00338D"/>
                          </a:solidFill>
                          <a:latin typeface="+mn-lt"/>
                          <a:ea typeface="+mn-ea"/>
                          <a:cs typeface="Arial" panose="020B0604020202020204" pitchFamily="34" charset="0"/>
                        </a:rPr>
                        <a:t>11,6 €/mln – 17,5 €/mln</a:t>
                      </a:r>
                    </a:p>
                    <a:p>
                      <a:pPr marL="0" marR="0" lvl="2" indent="0" algn="l" defTabSz="990570" rtl="0" eaLnBrk="1" fontAlgn="auto" latinLnBrk="0" hangingPunct="1">
                        <a:lnSpc>
                          <a:spcPct val="100000"/>
                        </a:lnSpc>
                        <a:spcBef>
                          <a:spcPts val="0"/>
                        </a:spcBef>
                        <a:spcAft>
                          <a:spcPts val="600"/>
                        </a:spcAft>
                        <a:buClr>
                          <a:srgbClr val="00338D"/>
                        </a:buClr>
                        <a:buSzTx/>
                        <a:buFont typeface="Arial" panose="020B0604020202020204" pitchFamily="34" charset="0"/>
                        <a:buNone/>
                        <a:tabLst/>
                        <a:defRPr/>
                      </a:pPr>
                      <a:r>
                        <a:rPr kumimoji="0" lang="it-IT" sz="1100" b="1" i="0" u="none" strike="noStrike" kern="0" cap="none" spc="0" normalizeH="0" baseline="0" noProof="0" dirty="0" smtClean="0">
                          <a:ln>
                            <a:noFill/>
                          </a:ln>
                          <a:solidFill>
                            <a:srgbClr val="00338D"/>
                          </a:solidFill>
                          <a:effectLst/>
                          <a:uLnTx/>
                          <a:uFillTx/>
                          <a:latin typeface="+mn-lt"/>
                          <a:ea typeface="+mn-ea"/>
                          <a:cs typeface="Arial" panose="020B0604020202020204" pitchFamily="34" charset="0"/>
                        </a:rPr>
                        <a:t>Pari al 1,1% - 1,6%</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74766">
                <a:tc>
                  <a:txBody>
                    <a:bodyPr/>
                    <a:lstStyle/>
                    <a:p>
                      <a:pPr marL="12700" marR="5080" indent="0" algn="l" defTabSz="685709" rtl="0" eaLnBrk="1" fontAlgn="auto" latinLnBrk="0" hangingPunct="1">
                        <a:lnSpc>
                          <a:spcPct val="100000"/>
                        </a:lnSpc>
                        <a:spcBef>
                          <a:spcPts val="0"/>
                        </a:spcBef>
                        <a:spcAft>
                          <a:spcPts val="0"/>
                        </a:spcAft>
                        <a:buClrTx/>
                        <a:buSzTx/>
                        <a:buFont typeface="+mj-lt"/>
                        <a:buNone/>
                        <a:tabLst/>
                        <a:defRPr/>
                      </a:pPr>
                      <a:r>
                        <a:rPr lang="it-IT" sz="1200" b="1" kern="1200" spc="-5" baseline="0" noProof="0" dirty="0" smtClean="0">
                          <a:solidFill>
                            <a:srgbClr val="00338D"/>
                          </a:solidFill>
                          <a:latin typeface="+mn-lt"/>
                          <a:ea typeface="+mn-ea"/>
                          <a:cs typeface="Arial" panose="020B0604020202020204" pitchFamily="34" charset="0"/>
                        </a:rPr>
                        <a:t>Prodotti Farmaceutici ed Emoderivati</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2700" marR="5080" lvl="0" indent="0" algn="just" defTabSz="685709" rtl="0" eaLnBrk="1" fontAlgn="auto" latinLnBrk="0" hangingPunct="1">
                        <a:lnSpc>
                          <a:spcPct val="100000"/>
                        </a:lnSpc>
                        <a:spcBef>
                          <a:spcPts val="400"/>
                        </a:spcBef>
                        <a:spcAft>
                          <a:spcPts val="0"/>
                        </a:spcAft>
                        <a:buClr>
                          <a:srgbClr val="00338D"/>
                        </a:buClr>
                        <a:buSzTx/>
                        <a:buFont typeface="Univers 45 Light"/>
                        <a:buNone/>
                        <a:tabLst>
                          <a:tab pos="279400" algn="l"/>
                        </a:tabLst>
                        <a:defRPr/>
                      </a:pPr>
                      <a:endParaRPr lang="it-IT" sz="1400" b="0" i="0" baseline="0" noProof="0" dirty="0" smtClean="0">
                        <a:solidFill>
                          <a:schemeClr val="tx2"/>
                        </a:solidFill>
                        <a:latin typeface="Arial Narrow" panose="020B0606020202030204" pitchFamily="34" charset="0"/>
                        <a:cs typeface="+mn-cs"/>
                      </a:endParaRPr>
                    </a:p>
                  </a:txBody>
                  <a:tcPr marL="54610" marR="54610" marT="54610" marB="5461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2700" marR="5080" lvl="0" indent="0" algn="just" defTabSz="685709" rtl="0" eaLnBrk="1" fontAlgn="auto" latinLnBrk="0" hangingPunct="1">
                        <a:lnSpc>
                          <a:spcPct val="100000"/>
                        </a:lnSpc>
                        <a:spcBef>
                          <a:spcPts val="400"/>
                        </a:spcBef>
                        <a:spcAft>
                          <a:spcPts val="0"/>
                        </a:spcAft>
                        <a:buClr>
                          <a:srgbClr val="00338D"/>
                        </a:buClr>
                        <a:buSzTx/>
                        <a:buFont typeface="Univers 45 Light"/>
                        <a:buNone/>
                        <a:tabLst>
                          <a:tab pos="279400" algn="l"/>
                        </a:tabLst>
                        <a:defRPr/>
                      </a:pPr>
                      <a:endParaRPr lang="it-IT" sz="1400" b="0" i="0" baseline="0" noProof="0" dirty="0" smtClean="0">
                        <a:solidFill>
                          <a:schemeClr val="tx2"/>
                        </a:solidFill>
                        <a:latin typeface="Arial Narrow" panose="020B0606020202030204" pitchFamily="34" charset="0"/>
                        <a:cs typeface="+mn-cs"/>
                      </a:endParaRPr>
                    </a:p>
                  </a:txBody>
                  <a:tcPr marL="54610" marR="54610" marT="54610" marB="5461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2" indent="0" algn="l" defTabSz="99057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a:pPr>
                      <a:endParaRPr kumimoji="0" lang="it-IT" sz="1400" b="1" i="0" u="none" strike="noStrike" kern="0" cap="none" spc="0" normalizeH="0" baseline="0" noProof="0" dirty="0" smtClean="0">
                        <a:ln>
                          <a:noFill/>
                        </a:ln>
                        <a:solidFill>
                          <a:srgbClr val="00338D"/>
                        </a:solidFill>
                        <a:effectLst/>
                        <a:uLnTx/>
                        <a:uFillTx/>
                        <a:latin typeface="Arial Narrow" panose="020B0606020202030204" pitchFamily="34" charset="0"/>
                        <a:ea typeface="+mn-ea"/>
                        <a:cs typeface="Arial" panose="020B0604020202020204" pitchFamily="34" charset="0"/>
                      </a:endParaRP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94930">
                <a:tc>
                  <a:txBody>
                    <a:bodyPr/>
                    <a:lstStyle/>
                    <a:p>
                      <a:pPr marL="12700" marR="0" lvl="0" indent="0" algn="l" defTabSz="685738" rtl="0" eaLnBrk="1" fontAlgn="auto" latinLnBrk="0" hangingPunct="1">
                        <a:lnSpc>
                          <a:spcPct val="100000"/>
                        </a:lnSpc>
                        <a:spcBef>
                          <a:spcPts val="0"/>
                        </a:spcBef>
                        <a:spcAft>
                          <a:spcPts val="0"/>
                        </a:spcAft>
                        <a:buClrTx/>
                        <a:buSzTx/>
                        <a:buFont typeface="+mj-lt"/>
                        <a:buNone/>
                        <a:tabLst>
                          <a:tab pos="1375410" algn="l"/>
                        </a:tabLst>
                        <a:defRPr/>
                      </a:pPr>
                      <a:r>
                        <a:rPr lang="it-IT" sz="1200" b="1" spc="-5" noProof="0" dirty="0" smtClean="0">
                          <a:solidFill>
                            <a:srgbClr val="00338D"/>
                          </a:solidFill>
                          <a:latin typeface="+mn-lt"/>
                          <a:cs typeface="Arial" panose="020B0604020202020204" pitchFamily="34" charset="0"/>
                        </a:rPr>
                        <a:t>Servizi</a:t>
                      </a:r>
                      <a:r>
                        <a:rPr lang="it-IT" sz="1200" b="1" spc="-5" baseline="0" noProof="0" dirty="0" smtClean="0">
                          <a:solidFill>
                            <a:srgbClr val="00338D"/>
                          </a:solidFill>
                          <a:latin typeface="+mn-lt"/>
                          <a:cs typeface="Arial" panose="020B0604020202020204" pitchFamily="34" charset="0"/>
                        </a:rPr>
                        <a:t> Appalti</a:t>
                      </a:r>
                      <a:endParaRPr lang="it-IT" sz="1200" b="1" spc="-5" noProof="0" dirty="0" smtClean="0">
                        <a:solidFill>
                          <a:srgbClr val="00338D"/>
                        </a:solidFill>
                        <a:latin typeface="+mn-lt"/>
                        <a:cs typeface="Arial" panose="020B0604020202020204" pitchFamily="34" charset="0"/>
                      </a:endParaRP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12700" marR="5080" lvl="0" indent="0" algn="just" defTabSz="685709" rtl="0" eaLnBrk="1" fontAlgn="auto" latinLnBrk="0" hangingPunct="1">
                        <a:lnSpc>
                          <a:spcPct val="100000"/>
                        </a:lnSpc>
                        <a:spcBef>
                          <a:spcPts val="400"/>
                        </a:spcBef>
                        <a:spcAft>
                          <a:spcPts val="0"/>
                        </a:spcAft>
                        <a:buClr>
                          <a:srgbClr val="00338D"/>
                        </a:buClr>
                        <a:buSzTx/>
                        <a:buFont typeface="Univers 45 Light"/>
                        <a:buNone/>
                        <a:tabLst>
                          <a:tab pos="279400" algn="l"/>
                        </a:tabLst>
                        <a:defRPr/>
                      </a:pPr>
                      <a:r>
                        <a:rPr lang="it-IT" sz="1200" b="0" i="0" baseline="0" noProof="0" dirty="0" smtClean="0">
                          <a:solidFill>
                            <a:schemeClr val="tx2"/>
                          </a:solidFill>
                          <a:latin typeface="+mn-lt"/>
                          <a:cs typeface="+mn-cs"/>
                        </a:rPr>
                        <a:t>Definizione dei fabbisogni ai fini del coordinamento delle procedure di gara centralizzate</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12700" marR="5080" lvl="0" indent="0" algn="just" defTabSz="685738" rtl="0" eaLnBrk="1" fontAlgn="auto" latinLnBrk="0" hangingPunct="1">
                        <a:lnSpc>
                          <a:spcPct val="100000"/>
                        </a:lnSpc>
                        <a:spcBef>
                          <a:spcPts val="0"/>
                        </a:spcBef>
                        <a:spcAft>
                          <a:spcPts val="0"/>
                        </a:spcAft>
                        <a:buClr>
                          <a:srgbClr val="00338D"/>
                        </a:buClr>
                        <a:buSzTx/>
                        <a:buFont typeface="Univers 45 Light"/>
                        <a:buNone/>
                        <a:tabLst>
                          <a:tab pos="280035" algn="l"/>
                        </a:tabLst>
                        <a:defRPr/>
                      </a:pPr>
                      <a:r>
                        <a:rPr lang="it-IT" sz="1200" b="0" i="0" baseline="0" noProof="0" dirty="0" smtClean="0">
                          <a:solidFill>
                            <a:schemeClr val="tx2"/>
                          </a:solidFill>
                          <a:latin typeface="+mn-lt"/>
                          <a:cs typeface="+mn-cs"/>
                        </a:rPr>
                        <a:t>Riduzione del prezzo di acquisto;</a:t>
                      </a:r>
                    </a:p>
                    <a:p>
                      <a:pPr marL="12700" marR="5080" lvl="0" indent="0" algn="just" defTabSz="685738" rtl="0" eaLnBrk="1" fontAlgn="auto" latinLnBrk="0" hangingPunct="1">
                        <a:lnSpc>
                          <a:spcPct val="100000"/>
                        </a:lnSpc>
                        <a:spcBef>
                          <a:spcPts val="0"/>
                        </a:spcBef>
                        <a:spcAft>
                          <a:spcPts val="0"/>
                        </a:spcAft>
                        <a:buClr>
                          <a:srgbClr val="00338D"/>
                        </a:buClr>
                        <a:buSzTx/>
                        <a:buFont typeface="Univers 45 Light"/>
                        <a:buNone/>
                        <a:tabLst>
                          <a:tab pos="280035" algn="l"/>
                        </a:tabLst>
                        <a:defRPr/>
                      </a:pPr>
                      <a:r>
                        <a:rPr lang="it-IT" sz="1200" b="0" i="0" baseline="0" noProof="0" dirty="0" smtClean="0">
                          <a:solidFill>
                            <a:schemeClr val="tx2"/>
                          </a:solidFill>
                          <a:latin typeface="+mn-lt"/>
                          <a:cs typeface="+mn-cs"/>
                        </a:rPr>
                        <a:t>Riduzione dei costi transazionali;</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lvl="2" indent="0" algn="l" defTabSz="990570" rtl="0" eaLnBrk="1" fontAlgn="auto" latinLnBrk="0" hangingPunct="1">
                        <a:lnSpc>
                          <a:spcPct val="100000"/>
                        </a:lnSpc>
                        <a:spcBef>
                          <a:spcPts val="0"/>
                        </a:spcBef>
                        <a:spcAft>
                          <a:spcPts val="600"/>
                        </a:spcAft>
                        <a:buClr>
                          <a:srgbClr val="00338D"/>
                        </a:buClr>
                        <a:buSzTx/>
                        <a:buFont typeface="Arial" panose="020B0604020202020204" pitchFamily="34" charset="0"/>
                        <a:buNone/>
                        <a:tabLst/>
                        <a:defRPr/>
                      </a:pPr>
                      <a:endParaRPr lang="it-IT" sz="1100" b="1" i="0" kern="0" baseline="0" noProof="0" dirty="0" smtClean="0">
                        <a:solidFill>
                          <a:srgbClr val="00338D"/>
                        </a:solidFill>
                        <a:latin typeface="+mn-lt"/>
                        <a:ea typeface="+mn-ea"/>
                        <a:cs typeface="Arial" panose="020B0604020202020204" pitchFamily="34" charset="0"/>
                      </a:endParaRPr>
                    </a:p>
                    <a:p>
                      <a:pPr marL="0" marR="0" lvl="2" indent="0" algn="l" defTabSz="990570" rtl="0" eaLnBrk="1" fontAlgn="auto" latinLnBrk="0" hangingPunct="1">
                        <a:lnSpc>
                          <a:spcPct val="100000"/>
                        </a:lnSpc>
                        <a:spcBef>
                          <a:spcPts val="0"/>
                        </a:spcBef>
                        <a:spcAft>
                          <a:spcPts val="600"/>
                        </a:spcAft>
                        <a:buClr>
                          <a:srgbClr val="00338D"/>
                        </a:buClr>
                        <a:buSzTx/>
                        <a:buFont typeface="Arial" panose="020B0604020202020204" pitchFamily="34" charset="0"/>
                        <a:buNone/>
                        <a:tabLst/>
                        <a:defRPr/>
                      </a:pPr>
                      <a:r>
                        <a:rPr lang="it-IT" sz="1100" b="1" i="0" kern="0" baseline="0" noProof="0" dirty="0" smtClean="0">
                          <a:solidFill>
                            <a:srgbClr val="00338D"/>
                          </a:solidFill>
                          <a:latin typeface="+mn-lt"/>
                          <a:ea typeface="+mn-ea"/>
                          <a:cs typeface="Arial" panose="020B0604020202020204" pitchFamily="34" charset="0"/>
                        </a:rPr>
                        <a:t>3,1 €/mln – 6,2 €/mln</a:t>
                      </a:r>
                    </a:p>
                    <a:p>
                      <a:pPr marL="0" marR="0" lvl="2" indent="0" algn="l" defTabSz="990570" rtl="0" eaLnBrk="1" fontAlgn="auto" latinLnBrk="0" hangingPunct="1">
                        <a:lnSpc>
                          <a:spcPct val="100000"/>
                        </a:lnSpc>
                        <a:spcBef>
                          <a:spcPts val="0"/>
                        </a:spcBef>
                        <a:spcAft>
                          <a:spcPts val="0"/>
                        </a:spcAft>
                        <a:buClr>
                          <a:srgbClr val="00338D"/>
                        </a:buClr>
                        <a:buSzTx/>
                        <a:buFont typeface="Arial" panose="020B0604020202020204" pitchFamily="34" charset="0"/>
                        <a:buNone/>
                        <a:tabLst/>
                        <a:defRPr/>
                      </a:pPr>
                      <a:r>
                        <a:rPr kumimoji="0" lang="it-IT" sz="1100" b="1" i="0" u="none" strike="noStrike" kern="0" cap="none" spc="0" normalizeH="0" baseline="0" noProof="0" dirty="0" smtClean="0">
                          <a:ln>
                            <a:noFill/>
                          </a:ln>
                          <a:solidFill>
                            <a:srgbClr val="00338D"/>
                          </a:solidFill>
                          <a:effectLst/>
                          <a:uLnTx/>
                          <a:uFillTx/>
                          <a:latin typeface="+mn-lt"/>
                          <a:ea typeface="+mn-ea"/>
                          <a:cs typeface="Arial" panose="020B0604020202020204" pitchFamily="34" charset="0"/>
                        </a:rPr>
                        <a:t>Pari al 0,5% - 1%</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94930">
                <a:tc>
                  <a:txBody>
                    <a:bodyPr/>
                    <a:lstStyle/>
                    <a:p>
                      <a:pPr marL="12700" marR="0" lvl="0" indent="0" algn="l" defTabSz="685738" rtl="0" eaLnBrk="1" fontAlgn="auto" latinLnBrk="0" hangingPunct="1">
                        <a:lnSpc>
                          <a:spcPct val="100000"/>
                        </a:lnSpc>
                        <a:spcBef>
                          <a:spcPts val="0"/>
                        </a:spcBef>
                        <a:spcAft>
                          <a:spcPts val="0"/>
                        </a:spcAft>
                        <a:buClrTx/>
                        <a:buSzTx/>
                        <a:buFont typeface="+mj-lt"/>
                        <a:buNone/>
                        <a:tabLst>
                          <a:tab pos="1375410" algn="l"/>
                        </a:tabLst>
                        <a:defRPr/>
                      </a:pPr>
                      <a:r>
                        <a:rPr lang="it-IT" sz="1200" b="1" spc="-5" noProof="0" dirty="0" smtClean="0">
                          <a:solidFill>
                            <a:srgbClr val="00338D"/>
                          </a:solidFill>
                          <a:latin typeface="+mn-lt"/>
                          <a:cs typeface="Arial" panose="020B0604020202020204" pitchFamily="34" charset="0"/>
                        </a:rPr>
                        <a:t>Servizi</a:t>
                      </a:r>
                      <a:r>
                        <a:rPr lang="it-IT" sz="1200" b="1" spc="-5" baseline="0" noProof="0" dirty="0" smtClean="0">
                          <a:solidFill>
                            <a:srgbClr val="00338D"/>
                          </a:solidFill>
                          <a:latin typeface="+mn-lt"/>
                          <a:cs typeface="Arial" panose="020B0604020202020204" pitchFamily="34" charset="0"/>
                        </a:rPr>
                        <a:t> Utenze</a:t>
                      </a:r>
                      <a:endParaRPr lang="it-IT" sz="1200" b="1" spc="-5" noProof="0" dirty="0" smtClean="0">
                        <a:solidFill>
                          <a:srgbClr val="00338D"/>
                        </a:solidFill>
                        <a:latin typeface="+mn-lt"/>
                        <a:cs typeface="Arial" panose="020B0604020202020204" pitchFamily="34" charset="0"/>
                      </a:endParaRP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2700" marR="5080" lvl="0" indent="0" algn="just" defTabSz="685738" rtl="0" eaLnBrk="1" fontAlgn="auto" latinLnBrk="0" hangingPunct="1">
                        <a:lnSpc>
                          <a:spcPct val="100000"/>
                        </a:lnSpc>
                        <a:spcBef>
                          <a:spcPts val="0"/>
                        </a:spcBef>
                        <a:spcAft>
                          <a:spcPts val="0"/>
                        </a:spcAft>
                        <a:buClr>
                          <a:srgbClr val="00338D"/>
                        </a:buClr>
                        <a:buSzTx/>
                        <a:buFont typeface="Univers 45 Light"/>
                        <a:buNone/>
                        <a:tabLst>
                          <a:tab pos="280035" algn="l"/>
                        </a:tabLst>
                        <a:defRPr/>
                      </a:pPr>
                      <a:endParaRPr lang="it-IT" sz="1400" b="0" i="1" kern="0" baseline="0" dirty="0" smtClean="0">
                        <a:solidFill>
                          <a:schemeClr val="tx1">
                            <a:lumMod val="75000"/>
                            <a:lumOff val="25000"/>
                          </a:schemeClr>
                        </a:solidFill>
                        <a:latin typeface="Arial Narrow" panose="020B0606020202030204" pitchFamily="34" charset="0"/>
                        <a:ea typeface="+mn-ea"/>
                        <a:cs typeface="Arial" panose="020B0604020202020204" pitchFamily="34" charset="0"/>
                      </a:endParaRP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2700" marR="5080" lvl="0" indent="0" algn="just" defTabSz="685738" rtl="0" eaLnBrk="1" fontAlgn="auto" latinLnBrk="0" hangingPunct="1">
                        <a:lnSpc>
                          <a:spcPct val="100000"/>
                        </a:lnSpc>
                        <a:spcBef>
                          <a:spcPts val="0"/>
                        </a:spcBef>
                        <a:spcAft>
                          <a:spcPts val="0"/>
                        </a:spcAft>
                        <a:buClr>
                          <a:srgbClr val="00338D"/>
                        </a:buClr>
                        <a:buSzTx/>
                        <a:buFont typeface="Univers 45 Light"/>
                        <a:buNone/>
                        <a:tabLst>
                          <a:tab pos="280035" algn="l"/>
                        </a:tabLst>
                        <a:defRPr/>
                      </a:pPr>
                      <a:endParaRPr lang="it-IT" sz="1400" b="0" i="1" kern="0" baseline="0" dirty="0" smtClean="0">
                        <a:solidFill>
                          <a:schemeClr val="tx1">
                            <a:lumMod val="75000"/>
                            <a:lumOff val="25000"/>
                          </a:schemeClr>
                        </a:solidFill>
                        <a:latin typeface="Arial Narrow" panose="020B0606020202030204" pitchFamily="34" charset="0"/>
                        <a:ea typeface="+mn-ea"/>
                        <a:cs typeface="Arial" panose="020B0604020202020204" pitchFamily="34" charset="0"/>
                      </a:endParaRP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2" indent="0" algn="l" defTabSz="99057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a:pPr>
                      <a:endParaRPr lang="it-IT" sz="1400" b="1" kern="0" noProof="0" dirty="0" smtClean="0">
                        <a:solidFill>
                          <a:srgbClr val="00338D"/>
                        </a:solidFill>
                        <a:latin typeface="KPMG Extralight"/>
                        <a:ea typeface="+mn-ea"/>
                        <a:cs typeface="Arial" panose="020B0604020202020204" pitchFamily="34" charset="0"/>
                      </a:endParaRP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94930">
                <a:tc>
                  <a:txBody>
                    <a:bodyPr/>
                    <a:lstStyle/>
                    <a:p>
                      <a:pPr marL="12700" marR="0" lvl="0" indent="0" algn="l" defTabSz="685738" rtl="0" eaLnBrk="1" fontAlgn="auto" latinLnBrk="0" hangingPunct="1">
                        <a:lnSpc>
                          <a:spcPct val="100000"/>
                        </a:lnSpc>
                        <a:spcBef>
                          <a:spcPts val="0"/>
                        </a:spcBef>
                        <a:spcAft>
                          <a:spcPts val="0"/>
                        </a:spcAft>
                        <a:buClrTx/>
                        <a:buSzTx/>
                        <a:buFont typeface="+mj-lt"/>
                        <a:buNone/>
                        <a:tabLst>
                          <a:tab pos="1375410" algn="l"/>
                        </a:tabLst>
                        <a:defRPr/>
                      </a:pPr>
                      <a:r>
                        <a:rPr lang="it-IT" sz="1200" b="1" spc="-5" noProof="0" dirty="0" smtClean="0">
                          <a:solidFill>
                            <a:srgbClr val="00338D"/>
                          </a:solidFill>
                          <a:latin typeface="+mn-lt"/>
                          <a:cs typeface="Arial" panose="020B0604020202020204" pitchFamily="34" charset="0"/>
                        </a:rPr>
                        <a:t>Consulenze</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2700" marR="5080" lvl="0" indent="0" algn="just" defTabSz="685738" rtl="0" eaLnBrk="1" fontAlgn="auto" latinLnBrk="0" hangingPunct="1">
                        <a:lnSpc>
                          <a:spcPct val="100000"/>
                        </a:lnSpc>
                        <a:spcBef>
                          <a:spcPts val="0"/>
                        </a:spcBef>
                        <a:spcAft>
                          <a:spcPts val="0"/>
                        </a:spcAft>
                        <a:buClr>
                          <a:srgbClr val="00338D"/>
                        </a:buClr>
                        <a:buSzTx/>
                        <a:buFont typeface="Univers 45 Light"/>
                        <a:buNone/>
                        <a:tabLst>
                          <a:tab pos="280035" algn="l"/>
                        </a:tabLst>
                        <a:defRPr/>
                      </a:pPr>
                      <a:endParaRPr lang="it-IT" sz="1400" b="0" i="1" kern="0" baseline="0" dirty="0" smtClean="0">
                        <a:solidFill>
                          <a:schemeClr val="tx1">
                            <a:lumMod val="75000"/>
                            <a:lumOff val="25000"/>
                          </a:schemeClr>
                        </a:solidFill>
                        <a:latin typeface="Arial Narrow" panose="020B0606020202030204" pitchFamily="34" charset="0"/>
                        <a:ea typeface="+mn-ea"/>
                        <a:cs typeface="Arial" panose="020B0604020202020204" pitchFamily="34" charset="0"/>
                      </a:endParaRP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2700" marR="5080" lvl="0" indent="0" algn="just" defTabSz="685738" rtl="0" eaLnBrk="1" fontAlgn="auto" latinLnBrk="0" hangingPunct="1">
                        <a:lnSpc>
                          <a:spcPct val="100000"/>
                        </a:lnSpc>
                        <a:spcBef>
                          <a:spcPts val="0"/>
                        </a:spcBef>
                        <a:spcAft>
                          <a:spcPts val="0"/>
                        </a:spcAft>
                        <a:buClr>
                          <a:srgbClr val="00338D"/>
                        </a:buClr>
                        <a:buSzTx/>
                        <a:buFont typeface="Univers 45 Light"/>
                        <a:buNone/>
                        <a:tabLst>
                          <a:tab pos="280035" algn="l"/>
                        </a:tabLst>
                        <a:defRPr/>
                      </a:pPr>
                      <a:endParaRPr lang="it-IT" sz="1400" b="0" i="1" kern="0" baseline="0" dirty="0" smtClean="0">
                        <a:solidFill>
                          <a:schemeClr val="tx1">
                            <a:lumMod val="75000"/>
                            <a:lumOff val="25000"/>
                          </a:schemeClr>
                        </a:solidFill>
                        <a:latin typeface="Arial Narrow" panose="020B0606020202030204" pitchFamily="34" charset="0"/>
                        <a:ea typeface="+mn-ea"/>
                        <a:cs typeface="Arial" panose="020B0604020202020204" pitchFamily="34" charset="0"/>
                      </a:endParaRP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2" indent="0" algn="l" defTabSz="99057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a:pPr>
                      <a:endParaRPr lang="it-IT" sz="1400" b="1" kern="0" noProof="0" dirty="0" smtClean="0">
                        <a:solidFill>
                          <a:srgbClr val="00338D"/>
                        </a:solidFill>
                        <a:latin typeface="KPMG Extralight"/>
                        <a:ea typeface="+mn-ea"/>
                        <a:cs typeface="Arial" panose="020B0604020202020204" pitchFamily="34" charset="0"/>
                      </a:endParaRP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51" name="Stella a 5 punte 132"/>
          <p:cNvSpPr>
            <a:spLocks noChangeAspect="1"/>
          </p:cNvSpPr>
          <p:nvPr/>
        </p:nvSpPr>
        <p:spPr>
          <a:xfrm>
            <a:off x="9388913" y="3113011"/>
            <a:ext cx="179926" cy="145107"/>
          </a:xfrm>
          <a:prstGeom prst="star5">
            <a:avLst/>
          </a:prstGeom>
          <a:solidFill>
            <a:srgbClr val="6C1F77"/>
          </a:solid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99" dirty="0" err="1">
              <a:solidFill>
                <a:prstClr val="white"/>
              </a:solidFill>
            </a:endParaRPr>
          </a:p>
        </p:txBody>
      </p:sp>
      <p:sp>
        <p:nvSpPr>
          <p:cNvPr id="52" name="Stella a 5 punte 133"/>
          <p:cNvSpPr>
            <a:spLocks noChangeAspect="1"/>
          </p:cNvSpPr>
          <p:nvPr/>
        </p:nvSpPr>
        <p:spPr>
          <a:xfrm>
            <a:off x="9538252" y="3113011"/>
            <a:ext cx="179926" cy="145107"/>
          </a:xfrm>
          <a:prstGeom prst="star5">
            <a:avLst/>
          </a:prstGeom>
          <a:solidFill>
            <a:srgbClr val="6C1F77"/>
          </a:solid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99" dirty="0" err="1">
              <a:solidFill>
                <a:prstClr val="white"/>
              </a:solidFill>
            </a:endParaRPr>
          </a:p>
        </p:txBody>
      </p:sp>
      <p:sp>
        <p:nvSpPr>
          <p:cNvPr id="53" name="Stella a 5 punte 134"/>
          <p:cNvSpPr>
            <a:spLocks noChangeAspect="1"/>
          </p:cNvSpPr>
          <p:nvPr/>
        </p:nvSpPr>
        <p:spPr>
          <a:xfrm>
            <a:off x="9687591" y="3113011"/>
            <a:ext cx="179926" cy="145107"/>
          </a:xfrm>
          <a:prstGeom prst="star5">
            <a:avLst/>
          </a:prstGeom>
          <a:solidFill>
            <a:srgbClr val="732A7D"/>
          </a:solid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99" dirty="0" err="1">
              <a:solidFill>
                <a:prstClr val="white"/>
              </a:solidFill>
            </a:endParaRPr>
          </a:p>
        </p:txBody>
      </p:sp>
      <p:sp>
        <p:nvSpPr>
          <p:cNvPr id="54" name="Stella a 5 punte 135"/>
          <p:cNvSpPr>
            <a:spLocks noChangeAspect="1"/>
          </p:cNvSpPr>
          <p:nvPr/>
        </p:nvSpPr>
        <p:spPr>
          <a:xfrm>
            <a:off x="9836930" y="3113011"/>
            <a:ext cx="179926" cy="145107"/>
          </a:xfrm>
          <a:prstGeom prst="star5">
            <a:avLst/>
          </a:prstGeom>
          <a:solidFill>
            <a:srgbClr val="732A7D"/>
          </a:solid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99" dirty="0" err="1">
              <a:solidFill>
                <a:prstClr val="white"/>
              </a:solidFill>
            </a:endParaRPr>
          </a:p>
        </p:txBody>
      </p:sp>
      <p:sp>
        <p:nvSpPr>
          <p:cNvPr id="56" name="Stella a 5 punte 136"/>
          <p:cNvSpPr>
            <a:spLocks noChangeAspect="1"/>
          </p:cNvSpPr>
          <p:nvPr/>
        </p:nvSpPr>
        <p:spPr>
          <a:xfrm>
            <a:off x="9979920" y="3113011"/>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99" dirty="0" err="1">
              <a:solidFill>
                <a:prstClr val="white"/>
              </a:solidFill>
            </a:endParaRPr>
          </a:p>
        </p:txBody>
      </p:sp>
      <p:sp>
        <p:nvSpPr>
          <p:cNvPr id="57" name="Stella a 5 punte 132"/>
          <p:cNvSpPr>
            <a:spLocks noChangeAspect="1"/>
          </p:cNvSpPr>
          <p:nvPr/>
        </p:nvSpPr>
        <p:spPr>
          <a:xfrm>
            <a:off x="9388913" y="3861553"/>
            <a:ext cx="179926" cy="145107"/>
          </a:xfrm>
          <a:prstGeom prst="star5">
            <a:avLst/>
          </a:prstGeom>
          <a:solidFill>
            <a:srgbClr val="6C1F77"/>
          </a:solid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99" dirty="0" err="1">
              <a:solidFill>
                <a:prstClr val="white"/>
              </a:solidFill>
            </a:endParaRPr>
          </a:p>
        </p:txBody>
      </p:sp>
      <p:sp>
        <p:nvSpPr>
          <p:cNvPr id="58" name="Stella a 5 punte 133"/>
          <p:cNvSpPr>
            <a:spLocks noChangeAspect="1"/>
          </p:cNvSpPr>
          <p:nvPr/>
        </p:nvSpPr>
        <p:spPr>
          <a:xfrm>
            <a:off x="9538252" y="3861553"/>
            <a:ext cx="179926" cy="145107"/>
          </a:xfrm>
          <a:prstGeom prst="star5">
            <a:avLst/>
          </a:prstGeom>
          <a:solidFill>
            <a:srgbClr val="6C1F77"/>
          </a:solid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99" dirty="0" err="1">
              <a:solidFill>
                <a:prstClr val="white"/>
              </a:solidFill>
            </a:endParaRPr>
          </a:p>
        </p:txBody>
      </p:sp>
      <p:sp>
        <p:nvSpPr>
          <p:cNvPr id="59" name="Stella a 5 punte 134"/>
          <p:cNvSpPr>
            <a:spLocks noChangeAspect="1"/>
          </p:cNvSpPr>
          <p:nvPr/>
        </p:nvSpPr>
        <p:spPr>
          <a:xfrm>
            <a:off x="9687591" y="3861553"/>
            <a:ext cx="179926" cy="145107"/>
          </a:xfrm>
          <a:prstGeom prst="star5">
            <a:avLst/>
          </a:prstGeom>
          <a:solidFill>
            <a:srgbClr val="732A7D"/>
          </a:solid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99" dirty="0" err="1">
              <a:solidFill>
                <a:prstClr val="white"/>
              </a:solidFill>
            </a:endParaRPr>
          </a:p>
        </p:txBody>
      </p:sp>
      <p:sp>
        <p:nvSpPr>
          <p:cNvPr id="62" name="Stella a 5 punte 135"/>
          <p:cNvSpPr>
            <a:spLocks noChangeAspect="1"/>
          </p:cNvSpPr>
          <p:nvPr/>
        </p:nvSpPr>
        <p:spPr>
          <a:xfrm>
            <a:off x="9836930" y="3861553"/>
            <a:ext cx="179926" cy="145107"/>
          </a:xfrm>
          <a:prstGeom prst="star5">
            <a:avLst/>
          </a:prstGeom>
          <a:gradFill>
            <a:gsLst>
              <a:gs pos="50000">
                <a:srgbClr val="732A7D"/>
              </a:gs>
              <a:gs pos="50000">
                <a:schemeClr val="bg1"/>
              </a:gs>
            </a:gsLst>
            <a:lin ang="0" scaled="1"/>
          </a:grad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99" dirty="0" err="1">
              <a:solidFill>
                <a:prstClr val="white"/>
              </a:solidFill>
            </a:endParaRPr>
          </a:p>
        </p:txBody>
      </p:sp>
      <p:sp>
        <p:nvSpPr>
          <p:cNvPr id="65" name="Stella a 5 punte 136"/>
          <p:cNvSpPr>
            <a:spLocks noChangeAspect="1"/>
          </p:cNvSpPr>
          <p:nvPr/>
        </p:nvSpPr>
        <p:spPr>
          <a:xfrm>
            <a:off x="9979920" y="3861553"/>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99" dirty="0" err="1">
              <a:solidFill>
                <a:prstClr val="white"/>
              </a:solidFill>
            </a:endParaRPr>
          </a:p>
        </p:txBody>
      </p:sp>
      <p:sp>
        <p:nvSpPr>
          <p:cNvPr id="66" name="Stella a 5 punte 132"/>
          <p:cNvSpPr>
            <a:spLocks noChangeAspect="1"/>
          </p:cNvSpPr>
          <p:nvPr/>
        </p:nvSpPr>
        <p:spPr>
          <a:xfrm>
            <a:off x="9388913" y="4686881"/>
            <a:ext cx="179926" cy="145107"/>
          </a:xfrm>
          <a:prstGeom prst="star5">
            <a:avLst/>
          </a:prstGeom>
          <a:solidFill>
            <a:srgbClr val="6C1F77"/>
          </a:solid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99" dirty="0" err="1">
              <a:solidFill>
                <a:prstClr val="white"/>
              </a:solidFill>
            </a:endParaRPr>
          </a:p>
        </p:txBody>
      </p:sp>
      <p:sp>
        <p:nvSpPr>
          <p:cNvPr id="67" name="Stella a 5 punte 133"/>
          <p:cNvSpPr>
            <a:spLocks noChangeAspect="1"/>
          </p:cNvSpPr>
          <p:nvPr/>
        </p:nvSpPr>
        <p:spPr>
          <a:xfrm>
            <a:off x="9538252" y="4686881"/>
            <a:ext cx="179926" cy="145107"/>
          </a:xfrm>
          <a:prstGeom prst="star5">
            <a:avLst/>
          </a:prstGeom>
          <a:solidFill>
            <a:srgbClr val="6C1F77"/>
          </a:solid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99" dirty="0" err="1">
              <a:solidFill>
                <a:prstClr val="white"/>
              </a:solidFill>
            </a:endParaRPr>
          </a:p>
        </p:txBody>
      </p:sp>
      <p:sp>
        <p:nvSpPr>
          <p:cNvPr id="68" name="Stella a 5 punte 134"/>
          <p:cNvSpPr>
            <a:spLocks noChangeAspect="1"/>
          </p:cNvSpPr>
          <p:nvPr/>
        </p:nvSpPr>
        <p:spPr>
          <a:xfrm>
            <a:off x="9687591" y="4686881"/>
            <a:ext cx="179926" cy="145107"/>
          </a:xfrm>
          <a:prstGeom prst="star5">
            <a:avLst/>
          </a:prstGeom>
          <a:gradFill>
            <a:gsLst>
              <a:gs pos="30000">
                <a:srgbClr val="732A7D"/>
              </a:gs>
              <a:gs pos="30000">
                <a:schemeClr val="bg1"/>
              </a:gs>
            </a:gsLst>
            <a:lin ang="0" scaled="1"/>
          </a:grad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99" dirty="0" err="1">
              <a:solidFill>
                <a:prstClr val="white"/>
              </a:solidFill>
            </a:endParaRPr>
          </a:p>
        </p:txBody>
      </p:sp>
      <p:sp>
        <p:nvSpPr>
          <p:cNvPr id="69" name="Stella a 5 punte 135"/>
          <p:cNvSpPr>
            <a:spLocks noChangeAspect="1"/>
          </p:cNvSpPr>
          <p:nvPr/>
        </p:nvSpPr>
        <p:spPr>
          <a:xfrm>
            <a:off x="9836930" y="4686881"/>
            <a:ext cx="179926" cy="145107"/>
          </a:xfrm>
          <a:prstGeom prst="star5">
            <a:avLst/>
          </a:prstGeom>
          <a:solidFill>
            <a:schemeClr val="bg1"/>
          </a:solid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99" dirty="0" err="1">
              <a:solidFill>
                <a:prstClr val="white"/>
              </a:solidFill>
            </a:endParaRPr>
          </a:p>
        </p:txBody>
      </p:sp>
      <p:sp>
        <p:nvSpPr>
          <p:cNvPr id="70" name="Stella a 5 punte 136"/>
          <p:cNvSpPr>
            <a:spLocks noChangeAspect="1"/>
          </p:cNvSpPr>
          <p:nvPr/>
        </p:nvSpPr>
        <p:spPr>
          <a:xfrm>
            <a:off x="9979920" y="4686881"/>
            <a:ext cx="179926" cy="145107"/>
          </a:xfrm>
          <a:prstGeom prst="star5">
            <a:avLst/>
          </a:prstGeom>
          <a:solidFill>
            <a:schemeClr val="bg1"/>
          </a:solid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99" dirty="0" err="1">
              <a:solidFill>
                <a:prstClr val="white"/>
              </a:solidFill>
            </a:endParaRPr>
          </a:p>
        </p:txBody>
      </p:sp>
      <p:grpSp>
        <p:nvGrpSpPr>
          <p:cNvPr id="71" name="Gruppo 70"/>
          <p:cNvGrpSpPr/>
          <p:nvPr/>
        </p:nvGrpSpPr>
        <p:grpSpPr>
          <a:xfrm>
            <a:off x="1949771" y="6415455"/>
            <a:ext cx="6299766" cy="211204"/>
            <a:chOff x="1949771" y="6160391"/>
            <a:chExt cx="6299766" cy="211204"/>
          </a:xfrm>
        </p:grpSpPr>
        <p:grpSp>
          <p:nvGrpSpPr>
            <p:cNvPr id="112" name="Gruppo 111"/>
            <p:cNvGrpSpPr/>
            <p:nvPr/>
          </p:nvGrpSpPr>
          <p:grpSpPr>
            <a:xfrm>
              <a:off x="1949771" y="6160391"/>
              <a:ext cx="769278" cy="211203"/>
              <a:chOff x="2289825" y="6160392"/>
              <a:chExt cx="769278" cy="211203"/>
            </a:xfrm>
          </p:grpSpPr>
          <p:sp>
            <p:nvSpPr>
              <p:cNvPr id="139" name="Stella a 5 punte 132"/>
              <p:cNvSpPr>
                <a:spLocks noChangeAspect="1"/>
              </p:cNvSpPr>
              <p:nvPr/>
            </p:nvSpPr>
            <p:spPr>
              <a:xfrm>
                <a:off x="2289825" y="6199842"/>
                <a:ext cx="172968" cy="132302"/>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sp>
            <p:nvSpPr>
              <p:cNvPr id="140" name="CasellaDiTesto 139"/>
              <p:cNvSpPr txBox="1"/>
              <p:nvPr/>
            </p:nvSpPr>
            <p:spPr>
              <a:xfrm>
                <a:off x="2492675" y="6160392"/>
                <a:ext cx="566428" cy="211203"/>
              </a:xfrm>
              <a:prstGeom prst="rect">
                <a:avLst/>
              </a:prstGeom>
              <a:noFill/>
            </p:spPr>
            <p:txBody>
              <a:bodyPr wrap="none" lIns="36000" tIns="36000" rIns="36000" bIns="36000" rtlCol="0" anchor="ctr">
                <a:spAutoFit/>
              </a:bodyPr>
              <a:lstStyle/>
              <a:p>
                <a:pPr>
                  <a:spcAft>
                    <a:spcPts val="600"/>
                  </a:spcAft>
                </a:pPr>
                <a:r>
                  <a:rPr lang="it-IT" sz="900" b="1" i="1" dirty="0" smtClean="0">
                    <a:solidFill>
                      <a:schemeClr val="tx2"/>
                    </a:solidFill>
                  </a:rPr>
                  <a:t>Non utile</a:t>
                </a:r>
              </a:p>
            </p:txBody>
          </p:sp>
        </p:grpSp>
        <p:grpSp>
          <p:nvGrpSpPr>
            <p:cNvPr id="113" name="Gruppo 112"/>
            <p:cNvGrpSpPr/>
            <p:nvPr/>
          </p:nvGrpSpPr>
          <p:grpSpPr>
            <a:xfrm>
              <a:off x="2833944" y="6160392"/>
              <a:ext cx="1541219" cy="211203"/>
              <a:chOff x="3088985" y="6160392"/>
              <a:chExt cx="1541219" cy="211203"/>
            </a:xfrm>
          </p:grpSpPr>
          <p:grpSp>
            <p:nvGrpSpPr>
              <p:cNvPr id="135" name="Gruppo 131"/>
              <p:cNvGrpSpPr/>
              <p:nvPr/>
            </p:nvGrpSpPr>
            <p:grpSpPr>
              <a:xfrm>
                <a:off x="3088985" y="6199842"/>
                <a:ext cx="316532" cy="132302"/>
                <a:chOff x="5177726" y="6308509"/>
                <a:chExt cx="329265" cy="145107"/>
              </a:xfrm>
              <a:solidFill>
                <a:srgbClr val="6C1F77"/>
              </a:solidFill>
            </p:grpSpPr>
            <p:sp>
              <p:nvSpPr>
                <p:cNvPr id="137" name="Stella a 5 punte 132"/>
                <p:cNvSpPr>
                  <a:spLocks noChangeAspect="1"/>
                </p:cNvSpPr>
                <p:nvPr/>
              </p:nvSpPr>
              <p:spPr>
                <a:xfrm>
                  <a:off x="5177726"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sp>
              <p:nvSpPr>
                <p:cNvPr id="138" name="Stella a 5 punte 133"/>
                <p:cNvSpPr>
                  <a:spLocks noChangeAspect="1"/>
                </p:cNvSpPr>
                <p:nvPr/>
              </p:nvSpPr>
              <p:spPr>
                <a:xfrm>
                  <a:off x="5327065"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grpSp>
          <p:sp>
            <p:nvSpPr>
              <p:cNvPr id="136" name="CasellaDiTesto 135"/>
              <p:cNvSpPr txBox="1"/>
              <p:nvPr/>
            </p:nvSpPr>
            <p:spPr>
              <a:xfrm>
                <a:off x="3435399" y="6160392"/>
                <a:ext cx="1194805" cy="211203"/>
              </a:xfrm>
              <a:prstGeom prst="rect">
                <a:avLst/>
              </a:prstGeom>
              <a:noFill/>
            </p:spPr>
            <p:txBody>
              <a:bodyPr wrap="none" lIns="36000" tIns="36000" rIns="36000" bIns="36000" rtlCol="0" anchor="ctr">
                <a:spAutoFit/>
              </a:bodyPr>
              <a:lstStyle/>
              <a:p>
                <a:pPr>
                  <a:spcAft>
                    <a:spcPts val="600"/>
                  </a:spcAft>
                </a:pPr>
                <a:r>
                  <a:rPr lang="it-IT" sz="900" b="1" i="1" dirty="0" smtClean="0">
                    <a:solidFill>
                      <a:schemeClr val="tx2"/>
                    </a:solidFill>
                  </a:rPr>
                  <a:t>Moderatamente utile</a:t>
                </a:r>
              </a:p>
            </p:txBody>
          </p:sp>
        </p:grpSp>
        <p:grpSp>
          <p:nvGrpSpPr>
            <p:cNvPr id="114" name="Gruppo 113"/>
            <p:cNvGrpSpPr/>
            <p:nvPr/>
          </p:nvGrpSpPr>
          <p:grpSpPr>
            <a:xfrm>
              <a:off x="4490058" y="6160392"/>
              <a:ext cx="812750" cy="211203"/>
              <a:chOff x="4660086" y="6160392"/>
              <a:chExt cx="812750" cy="211203"/>
            </a:xfrm>
          </p:grpSpPr>
          <p:grpSp>
            <p:nvGrpSpPr>
              <p:cNvPr id="130" name="Gruppo 131"/>
              <p:cNvGrpSpPr/>
              <p:nvPr/>
            </p:nvGrpSpPr>
            <p:grpSpPr>
              <a:xfrm>
                <a:off x="4660086" y="6199842"/>
                <a:ext cx="460096" cy="132302"/>
                <a:chOff x="5177726" y="6308509"/>
                <a:chExt cx="478604" cy="145107"/>
              </a:xfrm>
              <a:solidFill>
                <a:srgbClr val="6C1F77"/>
              </a:solidFill>
            </p:grpSpPr>
            <p:sp>
              <p:nvSpPr>
                <p:cNvPr id="132" name="Stella a 5 punte 132"/>
                <p:cNvSpPr>
                  <a:spLocks noChangeAspect="1"/>
                </p:cNvSpPr>
                <p:nvPr/>
              </p:nvSpPr>
              <p:spPr>
                <a:xfrm>
                  <a:off x="5177726"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sp>
              <p:nvSpPr>
                <p:cNvPr id="133" name="Stella a 5 punte 133"/>
                <p:cNvSpPr>
                  <a:spLocks noChangeAspect="1"/>
                </p:cNvSpPr>
                <p:nvPr/>
              </p:nvSpPr>
              <p:spPr>
                <a:xfrm>
                  <a:off x="5327065"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sp>
              <p:nvSpPr>
                <p:cNvPr id="134" name="Stella a 5 punte 134"/>
                <p:cNvSpPr>
                  <a:spLocks noChangeAspect="1"/>
                </p:cNvSpPr>
                <p:nvPr/>
              </p:nvSpPr>
              <p:spPr>
                <a:xfrm>
                  <a:off x="5476404"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grpSp>
          <p:sp>
            <p:nvSpPr>
              <p:cNvPr id="131" name="CasellaDiTesto 130"/>
              <p:cNvSpPr txBox="1"/>
              <p:nvPr/>
            </p:nvSpPr>
            <p:spPr>
              <a:xfrm>
                <a:off x="5150064" y="6160392"/>
                <a:ext cx="322772" cy="211203"/>
              </a:xfrm>
              <a:prstGeom prst="rect">
                <a:avLst/>
              </a:prstGeom>
              <a:noFill/>
            </p:spPr>
            <p:txBody>
              <a:bodyPr wrap="none" lIns="36000" tIns="36000" rIns="36000" bIns="36000" rtlCol="0" anchor="ctr">
                <a:spAutoFit/>
              </a:bodyPr>
              <a:lstStyle/>
              <a:p>
                <a:pPr>
                  <a:spcAft>
                    <a:spcPts val="600"/>
                  </a:spcAft>
                </a:pPr>
                <a:r>
                  <a:rPr lang="it-IT" sz="900" b="1" i="1" dirty="0" smtClean="0">
                    <a:solidFill>
                      <a:schemeClr val="tx2"/>
                    </a:solidFill>
                  </a:rPr>
                  <a:t>Utile</a:t>
                </a:r>
              </a:p>
            </p:txBody>
          </p:sp>
        </p:grpSp>
        <p:grpSp>
          <p:nvGrpSpPr>
            <p:cNvPr id="115" name="Gruppo 114"/>
            <p:cNvGrpSpPr/>
            <p:nvPr/>
          </p:nvGrpSpPr>
          <p:grpSpPr>
            <a:xfrm>
              <a:off x="5417703" y="6160392"/>
              <a:ext cx="1283325" cy="211203"/>
              <a:chOff x="5502718" y="6160392"/>
              <a:chExt cx="1283325" cy="211203"/>
            </a:xfrm>
          </p:grpSpPr>
          <p:grpSp>
            <p:nvGrpSpPr>
              <p:cNvPr id="124" name="Gruppo 131"/>
              <p:cNvGrpSpPr/>
              <p:nvPr/>
            </p:nvGrpSpPr>
            <p:grpSpPr>
              <a:xfrm>
                <a:off x="5502718" y="6199842"/>
                <a:ext cx="603659" cy="132302"/>
                <a:chOff x="5177726" y="6308509"/>
                <a:chExt cx="627943" cy="145107"/>
              </a:xfrm>
              <a:solidFill>
                <a:srgbClr val="6C1F77"/>
              </a:solidFill>
            </p:grpSpPr>
            <p:sp>
              <p:nvSpPr>
                <p:cNvPr id="126" name="Stella a 5 punte 132"/>
                <p:cNvSpPr>
                  <a:spLocks noChangeAspect="1"/>
                </p:cNvSpPr>
                <p:nvPr/>
              </p:nvSpPr>
              <p:spPr>
                <a:xfrm>
                  <a:off x="5177726"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sp>
              <p:nvSpPr>
                <p:cNvPr id="127" name="Stella a 5 punte 133"/>
                <p:cNvSpPr>
                  <a:spLocks noChangeAspect="1"/>
                </p:cNvSpPr>
                <p:nvPr/>
              </p:nvSpPr>
              <p:spPr>
                <a:xfrm>
                  <a:off x="5327065"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sp>
              <p:nvSpPr>
                <p:cNvPr id="128" name="Stella a 5 punte 134"/>
                <p:cNvSpPr>
                  <a:spLocks noChangeAspect="1"/>
                </p:cNvSpPr>
                <p:nvPr/>
              </p:nvSpPr>
              <p:spPr>
                <a:xfrm>
                  <a:off x="5476404"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sp>
              <p:nvSpPr>
                <p:cNvPr id="129" name="Stella a 5 punte 135"/>
                <p:cNvSpPr>
                  <a:spLocks noChangeAspect="1"/>
                </p:cNvSpPr>
                <p:nvPr/>
              </p:nvSpPr>
              <p:spPr>
                <a:xfrm>
                  <a:off x="5625743"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grpSp>
          <p:sp>
            <p:nvSpPr>
              <p:cNvPr id="125" name="CasellaDiTesto 124"/>
              <p:cNvSpPr txBox="1"/>
              <p:nvPr/>
            </p:nvSpPr>
            <p:spPr>
              <a:xfrm>
                <a:off x="6136259" y="6160392"/>
                <a:ext cx="649784" cy="211203"/>
              </a:xfrm>
              <a:prstGeom prst="rect">
                <a:avLst/>
              </a:prstGeom>
              <a:noFill/>
            </p:spPr>
            <p:txBody>
              <a:bodyPr wrap="none" lIns="36000" tIns="36000" rIns="36000" bIns="36000" rtlCol="0" anchor="ctr">
                <a:spAutoFit/>
              </a:bodyPr>
              <a:lstStyle/>
              <a:p>
                <a:pPr>
                  <a:spcAft>
                    <a:spcPts val="600"/>
                  </a:spcAft>
                </a:pPr>
                <a:r>
                  <a:rPr lang="it-IT" sz="900" b="1" i="1" dirty="0" smtClean="0">
                    <a:solidFill>
                      <a:schemeClr val="tx2"/>
                    </a:solidFill>
                  </a:rPr>
                  <a:t>Molto utile</a:t>
                </a:r>
              </a:p>
            </p:txBody>
          </p:sp>
        </p:grpSp>
        <p:grpSp>
          <p:nvGrpSpPr>
            <p:cNvPr id="116" name="Gruppo 115"/>
            <p:cNvGrpSpPr/>
            <p:nvPr/>
          </p:nvGrpSpPr>
          <p:grpSpPr>
            <a:xfrm>
              <a:off x="6815925" y="6160392"/>
              <a:ext cx="1433612" cy="211203"/>
              <a:chOff x="6815925" y="6160392"/>
              <a:chExt cx="1433612" cy="211203"/>
            </a:xfrm>
          </p:grpSpPr>
          <p:grpSp>
            <p:nvGrpSpPr>
              <p:cNvPr id="117" name="Gruppo 131"/>
              <p:cNvGrpSpPr/>
              <p:nvPr/>
            </p:nvGrpSpPr>
            <p:grpSpPr>
              <a:xfrm>
                <a:off x="6815925" y="6199842"/>
                <a:ext cx="741120" cy="132302"/>
                <a:chOff x="5177726" y="6308509"/>
                <a:chExt cx="770933" cy="145107"/>
              </a:xfrm>
              <a:solidFill>
                <a:srgbClr val="6C1F77"/>
              </a:solidFill>
            </p:grpSpPr>
            <p:sp>
              <p:nvSpPr>
                <p:cNvPr id="119" name="Stella a 5 punte 132"/>
                <p:cNvSpPr>
                  <a:spLocks noChangeAspect="1"/>
                </p:cNvSpPr>
                <p:nvPr/>
              </p:nvSpPr>
              <p:spPr>
                <a:xfrm>
                  <a:off x="5177726"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sp>
              <p:nvSpPr>
                <p:cNvPr id="120" name="Stella a 5 punte 133"/>
                <p:cNvSpPr>
                  <a:spLocks noChangeAspect="1"/>
                </p:cNvSpPr>
                <p:nvPr/>
              </p:nvSpPr>
              <p:spPr>
                <a:xfrm>
                  <a:off x="5327065"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sp>
              <p:nvSpPr>
                <p:cNvPr id="121" name="Stella a 5 punte 134"/>
                <p:cNvSpPr>
                  <a:spLocks noChangeAspect="1"/>
                </p:cNvSpPr>
                <p:nvPr/>
              </p:nvSpPr>
              <p:spPr>
                <a:xfrm>
                  <a:off x="5476404"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sp>
              <p:nvSpPr>
                <p:cNvPr id="122" name="Stella a 5 punte 135"/>
                <p:cNvSpPr>
                  <a:spLocks noChangeAspect="1"/>
                </p:cNvSpPr>
                <p:nvPr/>
              </p:nvSpPr>
              <p:spPr>
                <a:xfrm>
                  <a:off x="5625743"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sp>
              <p:nvSpPr>
                <p:cNvPr id="123" name="Stella a 5 punte 136"/>
                <p:cNvSpPr>
                  <a:spLocks noChangeAspect="1"/>
                </p:cNvSpPr>
                <p:nvPr/>
              </p:nvSpPr>
              <p:spPr>
                <a:xfrm>
                  <a:off x="5768733"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grpSp>
          <p:sp>
            <p:nvSpPr>
              <p:cNvPr id="118" name="CasellaDiTesto 117"/>
              <p:cNvSpPr txBox="1"/>
              <p:nvPr/>
            </p:nvSpPr>
            <p:spPr>
              <a:xfrm>
                <a:off x="7586929" y="6160392"/>
                <a:ext cx="662608" cy="211203"/>
              </a:xfrm>
              <a:prstGeom prst="rect">
                <a:avLst/>
              </a:prstGeom>
              <a:noFill/>
            </p:spPr>
            <p:txBody>
              <a:bodyPr wrap="none" lIns="36000" tIns="36000" rIns="36000" bIns="36000" rtlCol="0" anchor="ctr">
                <a:spAutoFit/>
              </a:bodyPr>
              <a:lstStyle/>
              <a:p>
                <a:pPr>
                  <a:spcAft>
                    <a:spcPts val="600"/>
                  </a:spcAft>
                </a:pPr>
                <a:r>
                  <a:rPr lang="it-IT" sz="900" b="1" i="1" dirty="0" smtClean="0">
                    <a:solidFill>
                      <a:schemeClr val="tx2"/>
                    </a:solidFill>
                  </a:rPr>
                  <a:t>Essenziale</a:t>
                </a:r>
              </a:p>
            </p:txBody>
          </p:sp>
        </p:grpSp>
      </p:grpSp>
    </p:spTree>
    <p:extLst>
      <p:ext uri="{BB962C8B-B14F-4D97-AF65-F5344CB8AC3E}">
        <p14:creationId xmlns:p14="http://schemas.microsoft.com/office/powerpoint/2010/main" val="1699370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998400" y="981523"/>
            <a:ext cx="10195200" cy="4546800"/>
          </a:xfrm>
        </p:spPr>
        <p:txBody>
          <a:bodyPr/>
          <a:lstStyle/>
          <a:p>
            <a:pPr lvl="0" algn="just"/>
            <a:r>
              <a:rPr lang="it-IT" sz="1400" b="0" dirty="0">
                <a:solidFill>
                  <a:srgbClr val="00338D"/>
                </a:solidFill>
              </a:rPr>
              <a:t>L'Azienda </a:t>
            </a:r>
            <a:r>
              <a:rPr lang="it-IT" sz="1400" b="0" dirty="0" smtClean="0">
                <a:solidFill>
                  <a:srgbClr val="00338D"/>
                </a:solidFill>
              </a:rPr>
              <a:t>Lazio.0 </a:t>
            </a:r>
            <a:r>
              <a:rPr lang="it-IT" sz="1400" b="0" dirty="0">
                <a:solidFill>
                  <a:srgbClr val="00338D"/>
                </a:solidFill>
              </a:rPr>
              <a:t>avrà la funzione di programmazione e gestione della rete logistica e distributiva. Un sistema di centralizzazione del coordinamento logistico produce sia effetti di efficientamento nella gestione delle giacenze, in particolare per beni come i dispositivi medici ed i farmaci - che producono una spesa annuale complessiva di circa 1,5 €/</a:t>
            </a:r>
            <a:r>
              <a:rPr lang="it-IT" sz="1400" b="0" dirty="0" err="1">
                <a:solidFill>
                  <a:srgbClr val="00338D"/>
                </a:solidFill>
              </a:rPr>
              <a:t>mld</a:t>
            </a:r>
            <a:r>
              <a:rPr lang="it-IT" sz="1400" b="0" dirty="0">
                <a:solidFill>
                  <a:srgbClr val="00338D"/>
                </a:solidFill>
              </a:rPr>
              <a:t> - sia di puntuale rilevazione dei bisogni per gli approvvigionamenti, con conseguente raggiungimento di risparmio sugli sprechi e sui nuovi acquisti.</a:t>
            </a:r>
          </a:p>
          <a:p>
            <a:pPr lvl="0" algn="just"/>
            <a:r>
              <a:rPr lang="it-IT" sz="1400" b="0" dirty="0">
                <a:solidFill>
                  <a:srgbClr val="00338D"/>
                </a:solidFill>
              </a:rPr>
              <a:t>In una logica di lungo periodo sarà inoltre possibile, a seguito di un assessment degli attuali magazzini di tutte le Aziende del SSR, l'attuazione della centralizzazione dei magazzini, con la riduzione del numero degli stessi che permetterà la realizzazione di ulteriori economie derivanti dai minori costi derivanti dalla loro gestione e di quelli dei relativi </a:t>
            </a:r>
            <a:r>
              <a:rPr lang="it-IT" sz="1400" b="0" dirty="0" smtClean="0">
                <a:solidFill>
                  <a:srgbClr val="00338D"/>
                </a:solidFill>
              </a:rPr>
              <a:t>trasporti</a:t>
            </a:r>
            <a:r>
              <a:rPr lang="it-IT" sz="1400" dirty="0">
                <a:solidFill>
                  <a:srgbClr val="00338D"/>
                </a:solidFill>
              </a:rPr>
              <a:t> </a:t>
            </a:r>
            <a:r>
              <a:rPr lang="it-IT" sz="1400" dirty="0" smtClean="0">
                <a:solidFill>
                  <a:srgbClr val="00338D"/>
                </a:solidFill>
              </a:rPr>
              <a:t>(saranno da quantificare i risparmi correlati ai minori consumi delle utenze)</a:t>
            </a:r>
            <a:endParaRPr lang="it-IT" sz="1400" b="0" dirty="0" smtClean="0">
              <a:solidFill>
                <a:srgbClr val="00338D"/>
              </a:solidFill>
            </a:endParaRPr>
          </a:p>
          <a:p>
            <a:pPr lvl="0" algn="just"/>
            <a:endParaRPr lang="it-IT" sz="1400" dirty="0">
              <a:solidFill>
                <a:srgbClr val="00338D"/>
              </a:solidFill>
            </a:endParaRPr>
          </a:p>
          <a:p>
            <a:pPr lvl="0" algn="just"/>
            <a:endParaRPr lang="it-IT" sz="1400" b="0" dirty="0">
              <a:solidFill>
                <a:srgbClr val="00338D"/>
              </a:solidFill>
            </a:endParaRPr>
          </a:p>
        </p:txBody>
      </p:sp>
      <p:sp>
        <p:nvSpPr>
          <p:cNvPr id="7" name="Title 6"/>
          <p:cNvSpPr>
            <a:spLocks noGrp="1"/>
          </p:cNvSpPr>
          <p:nvPr>
            <p:ph type="title"/>
          </p:nvPr>
        </p:nvSpPr>
        <p:spPr/>
        <p:txBody>
          <a:bodyPr/>
          <a:lstStyle/>
          <a:p>
            <a:r>
              <a:rPr lang="it-IT" kern="0" dirty="0" smtClean="0">
                <a:cs typeface="Arial" panose="020B0604020202020204" pitchFamily="34" charset="0"/>
              </a:rPr>
              <a:t>Gestione della rete logistica e distributiva</a:t>
            </a:r>
            <a:endParaRPr lang="it-IT" dirty="0"/>
          </a:p>
        </p:txBody>
      </p:sp>
      <p:graphicFrame>
        <p:nvGraphicFramePr>
          <p:cNvPr id="53" name="Tabella 4"/>
          <p:cNvGraphicFramePr>
            <a:graphicFrameLocks noGrp="1"/>
          </p:cNvGraphicFramePr>
          <p:nvPr>
            <p:extLst>
              <p:ext uri="{D42A27DB-BD31-4B8C-83A1-F6EECF244321}">
                <p14:modId xmlns:p14="http://schemas.microsoft.com/office/powerpoint/2010/main" val="3328962323"/>
              </p:ext>
            </p:extLst>
          </p:nvPr>
        </p:nvGraphicFramePr>
        <p:xfrm>
          <a:off x="998400" y="2954093"/>
          <a:ext cx="10080000" cy="1943853"/>
        </p:xfrm>
        <a:graphic>
          <a:graphicData uri="http://schemas.openxmlformats.org/drawingml/2006/table">
            <a:tbl>
              <a:tblPr firstRow="1" bandRow="1">
                <a:tableStyleId>{5C22544A-7EE6-4342-B048-85BDC9FD1C3A}</a:tableStyleId>
              </a:tblPr>
              <a:tblGrid>
                <a:gridCol w="1857258">
                  <a:extLst>
                    <a:ext uri="{9D8B030D-6E8A-4147-A177-3AD203B41FA5}">
                      <a16:colId xmlns:a16="http://schemas.microsoft.com/office/drawing/2014/main" val="20000"/>
                    </a:ext>
                  </a:extLst>
                </a:gridCol>
                <a:gridCol w="2842865">
                  <a:extLst>
                    <a:ext uri="{9D8B030D-6E8A-4147-A177-3AD203B41FA5}">
                      <a16:colId xmlns:a16="http://schemas.microsoft.com/office/drawing/2014/main" val="20001"/>
                    </a:ext>
                  </a:extLst>
                </a:gridCol>
                <a:gridCol w="3553481">
                  <a:extLst>
                    <a:ext uri="{9D8B030D-6E8A-4147-A177-3AD203B41FA5}">
                      <a16:colId xmlns:a16="http://schemas.microsoft.com/office/drawing/2014/main" val="20002"/>
                    </a:ext>
                  </a:extLst>
                </a:gridCol>
                <a:gridCol w="1826396">
                  <a:extLst>
                    <a:ext uri="{9D8B030D-6E8A-4147-A177-3AD203B41FA5}">
                      <a16:colId xmlns:a16="http://schemas.microsoft.com/office/drawing/2014/main" val="20003"/>
                    </a:ext>
                  </a:extLst>
                </a:gridCol>
              </a:tblGrid>
              <a:tr h="264752">
                <a:tc>
                  <a:txBody>
                    <a:bodyPr/>
                    <a:lstStyle/>
                    <a:p>
                      <a:pPr marL="0" marR="0" indent="0" algn="l" defTabSz="685709" rtl="0" eaLnBrk="1" fontAlgn="auto" latinLnBrk="0" hangingPunct="1">
                        <a:lnSpc>
                          <a:spcPct val="100000"/>
                        </a:lnSpc>
                        <a:spcBef>
                          <a:spcPts val="0"/>
                        </a:spcBef>
                        <a:spcAft>
                          <a:spcPts val="0"/>
                        </a:spcAft>
                        <a:buClrTx/>
                        <a:buSzTx/>
                        <a:buFontTx/>
                        <a:buNone/>
                        <a:tabLst/>
                        <a:defRPr/>
                      </a:pPr>
                      <a:r>
                        <a:rPr lang="it-IT" sz="1200" b="1" dirty="0" smtClean="0">
                          <a:solidFill>
                            <a:srgbClr val="FFFFFF"/>
                          </a:solidFill>
                          <a:latin typeface="+mn-lt"/>
                          <a:cs typeface="Univers 45 Light"/>
                        </a:rPr>
                        <a:t>Natura del costo</a:t>
                      </a:r>
                      <a:endParaRPr lang="it-IT" sz="1200" dirty="0" smtClean="0">
                        <a:latin typeface="+mn-lt"/>
                        <a:cs typeface="Univers 45 Light"/>
                      </a:endParaRPr>
                    </a:p>
                  </a:txBody>
                  <a:tcPr marL="54610" marR="54610" marT="54610" marB="5461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C1F77"/>
                    </a:solidFill>
                  </a:tcPr>
                </a:tc>
                <a:tc>
                  <a:txBody>
                    <a:bodyPr/>
                    <a:lstStyle/>
                    <a:p>
                      <a:pPr marL="0" marR="0" indent="0" algn="l" defTabSz="685709" rtl="0" eaLnBrk="1" fontAlgn="auto" latinLnBrk="0" hangingPunct="1">
                        <a:lnSpc>
                          <a:spcPct val="100000"/>
                        </a:lnSpc>
                        <a:spcBef>
                          <a:spcPts val="0"/>
                        </a:spcBef>
                        <a:spcAft>
                          <a:spcPts val="0"/>
                        </a:spcAft>
                        <a:buClrTx/>
                        <a:buSzTx/>
                        <a:buFontTx/>
                        <a:buNone/>
                        <a:tabLst/>
                        <a:defRPr/>
                      </a:pPr>
                      <a:r>
                        <a:rPr lang="it-IT" sz="1200" b="1" spc="-4" dirty="0" smtClean="0">
                          <a:solidFill>
                            <a:srgbClr val="FFFFFF"/>
                          </a:solidFill>
                          <a:latin typeface="+mn-lt"/>
                          <a:cs typeface="Univers 45 Light"/>
                        </a:rPr>
                        <a:t>Manovra</a:t>
                      </a:r>
                      <a:endParaRPr lang="it-IT" sz="1200" dirty="0" smtClean="0">
                        <a:latin typeface="+mn-lt"/>
                        <a:cs typeface="Univers 45 Light"/>
                      </a:endParaRPr>
                    </a:p>
                  </a:txBody>
                  <a:tcPr marL="54610" marR="54610" marT="54610" marB="5461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C1F77"/>
                    </a:solidFill>
                  </a:tcPr>
                </a:tc>
                <a:tc>
                  <a:txBody>
                    <a:bodyPr/>
                    <a:lstStyle/>
                    <a:p>
                      <a:pPr marL="0" marR="0" indent="0" algn="l" defTabSz="685709" rtl="0" eaLnBrk="1" fontAlgn="auto" latinLnBrk="0" hangingPunct="1">
                        <a:lnSpc>
                          <a:spcPct val="100000"/>
                        </a:lnSpc>
                        <a:spcBef>
                          <a:spcPts val="0"/>
                        </a:spcBef>
                        <a:spcAft>
                          <a:spcPts val="0"/>
                        </a:spcAft>
                        <a:buClrTx/>
                        <a:buSzTx/>
                        <a:buFontTx/>
                        <a:buNone/>
                        <a:tabLst/>
                        <a:defRPr/>
                      </a:pPr>
                      <a:r>
                        <a:rPr lang="it-IT" sz="1200" dirty="0" smtClean="0">
                          <a:latin typeface="+mn-lt"/>
                          <a:cs typeface="Univers 45 Light"/>
                        </a:rPr>
                        <a:t>Benefici</a:t>
                      </a:r>
                    </a:p>
                  </a:txBody>
                  <a:tcPr marL="54610" marR="54610" marT="54610" marB="5461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C1F77"/>
                    </a:solidFill>
                  </a:tcPr>
                </a:tc>
                <a:tc>
                  <a:txBody>
                    <a:bodyPr/>
                    <a:lstStyle/>
                    <a:p>
                      <a:pPr marL="11516"/>
                      <a:r>
                        <a:rPr lang="it-IT" sz="1200" b="1" noProof="0" dirty="0" smtClean="0">
                          <a:solidFill>
                            <a:srgbClr val="FFFFFF"/>
                          </a:solidFill>
                          <a:latin typeface="+mn-lt"/>
                          <a:cs typeface="Univers 45 Light"/>
                        </a:rPr>
                        <a:t>Impatto - Risparmi</a:t>
                      </a:r>
                      <a:endParaRPr lang="it-IT" sz="1200" noProof="0" dirty="0">
                        <a:latin typeface="+mn-lt"/>
                        <a:cs typeface="Univers 45 Light"/>
                      </a:endParaRPr>
                    </a:p>
                  </a:txBody>
                  <a:tcPr marL="54610" marR="54610" marT="54610" marB="5461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C1F77"/>
                    </a:solidFill>
                  </a:tcPr>
                </a:tc>
                <a:extLst>
                  <a:ext uri="{0D108BD9-81ED-4DB2-BD59-A6C34878D82A}">
                    <a16:rowId xmlns:a16="http://schemas.microsoft.com/office/drawing/2014/main" val="10000"/>
                  </a:ext>
                </a:extLst>
              </a:tr>
              <a:tr h="828195">
                <a:tc>
                  <a:txBody>
                    <a:bodyPr/>
                    <a:lstStyle/>
                    <a:p>
                      <a:pPr marL="12700" marR="5080" indent="0" algn="l" defTabSz="685709" rtl="0" eaLnBrk="1" fontAlgn="auto" latinLnBrk="0" hangingPunct="1">
                        <a:lnSpc>
                          <a:spcPct val="100000"/>
                        </a:lnSpc>
                        <a:spcBef>
                          <a:spcPts val="0"/>
                        </a:spcBef>
                        <a:spcAft>
                          <a:spcPts val="0"/>
                        </a:spcAft>
                        <a:buClrTx/>
                        <a:buSzTx/>
                        <a:buFont typeface="+mj-lt"/>
                        <a:buNone/>
                        <a:tabLst/>
                        <a:defRPr/>
                      </a:pPr>
                      <a:r>
                        <a:rPr lang="it-IT" sz="1200" b="1" kern="1200" spc="-5" baseline="0" noProof="0" dirty="0" smtClean="0">
                          <a:solidFill>
                            <a:srgbClr val="00338D"/>
                          </a:solidFill>
                          <a:latin typeface="+mn-lt"/>
                          <a:ea typeface="+mn-ea"/>
                          <a:cs typeface="Arial" panose="020B0604020202020204" pitchFamily="34" charset="0"/>
                        </a:rPr>
                        <a:t>Altri Beni Sanitari e Non Sanitari</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ysDash"/>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12700" marR="5080" lvl="0" indent="0" algn="just" defTabSz="685709" rtl="0" eaLnBrk="1" fontAlgn="auto" latinLnBrk="0" hangingPunct="1">
                        <a:lnSpc>
                          <a:spcPct val="100000"/>
                        </a:lnSpc>
                        <a:spcBef>
                          <a:spcPts val="400"/>
                        </a:spcBef>
                        <a:spcAft>
                          <a:spcPts val="0"/>
                        </a:spcAft>
                        <a:buClr>
                          <a:srgbClr val="00338D"/>
                        </a:buClr>
                        <a:buSzTx/>
                        <a:buFont typeface="Univers 45 Light"/>
                        <a:buNone/>
                        <a:tabLst>
                          <a:tab pos="279400" algn="l"/>
                        </a:tabLst>
                        <a:defRPr/>
                      </a:pPr>
                      <a:r>
                        <a:rPr lang="it-IT" sz="1200" b="0" i="0" baseline="0" noProof="0" dirty="0" smtClean="0">
                          <a:solidFill>
                            <a:schemeClr val="tx2"/>
                          </a:solidFill>
                          <a:latin typeface="+mn-lt"/>
                          <a:cs typeface="+mn-cs"/>
                        </a:rPr>
                        <a:t>Accentramento delle funzioni gestionali di approvvigionamento e definizione dei fabbisogni.</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ysDash"/>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2700" marR="5080" lvl="0" indent="0" algn="just" defTabSz="685709" rtl="0" eaLnBrk="1" fontAlgn="auto" latinLnBrk="0" hangingPunct="1">
                        <a:lnSpc>
                          <a:spcPct val="100000"/>
                        </a:lnSpc>
                        <a:spcBef>
                          <a:spcPts val="400"/>
                        </a:spcBef>
                        <a:spcAft>
                          <a:spcPts val="0"/>
                        </a:spcAft>
                        <a:buClr>
                          <a:srgbClr val="00338D"/>
                        </a:buClr>
                        <a:buSzTx/>
                        <a:buFont typeface="Univers 45 Light"/>
                        <a:buNone/>
                        <a:tabLst>
                          <a:tab pos="279400" algn="l"/>
                        </a:tabLst>
                        <a:defRPr/>
                      </a:pPr>
                      <a:r>
                        <a:rPr lang="it-IT" sz="1200" b="0" i="0" baseline="0" noProof="0" dirty="0" smtClean="0">
                          <a:solidFill>
                            <a:schemeClr val="tx2"/>
                          </a:solidFill>
                          <a:latin typeface="+mn-lt"/>
                          <a:cs typeface="+mn-cs"/>
                        </a:rPr>
                        <a:t>Standardizzazione delle procedure e definizione delle regole per le anagrafiche;</a:t>
                      </a:r>
                    </a:p>
                    <a:p>
                      <a:pPr marL="12700" marR="5080" lvl="0" indent="0" algn="just" defTabSz="685709" rtl="0" eaLnBrk="1" fontAlgn="auto" latinLnBrk="0" hangingPunct="1">
                        <a:lnSpc>
                          <a:spcPct val="100000"/>
                        </a:lnSpc>
                        <a:spcBef>
                          <a:spcPts val="400"/>
                        </a:spcBef>
                        <a:spcAft>
                          <a:spcPts val="0"/>
                        </a:spcAft>
                        <a:buClr>
                          <a:srgbClr val="00338D"/>
                        </a:buClr>
                        <a:buSzTx/>
                        <a:buFont typeface="Univers 45 Light"/>
                        <a:buNone/>
                        <a:tabLst>
                          <a:tab pos="279400" algn="l"/>
                        </a:tabLst>
                        <a:defRPr/>
                      </a:pPr>
                      <a:r>
                        <a:rPr lang="it-IT" sz="1200" b="0" i="0" baseline="0" noProof="0" dirty="0" smtClean="0">
                          <a:solidFill>
                            <a:schemeClr val="tx2"/>
                          </a:solidFill>
                          <a:latin typeface="+mn-lt"/>
                          <a:cs typeface="+mn-cs"/>
                        </a:rPr>
                        <a:t>Riduzione delle giacenze</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ysDash"/>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l" defTabSz="99057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a:pPr>
                      <a:endParaRPr lang="it-IT" sz="1100" b="1" i="0" kern="0" baseline="0" noProof="0" dirty="0" smtClean="0">
                        <a:solidFill>
                          <a:srgbClr val="00338D"/>
                        </a:solidFill>
                        <a:latin typeface="+mn-lt"/>
                        <a:ea typeface="+mn-ea"/>
                        <a:cs typeface="Arial" panose="020B0604020202020204" pitchFamily="34" charset="0"/>
                      </a:endParaRPr>
                    </a:p>
                    <a:p>
                      <a:pPr marL="0" marR="0" lvl="2" indent="0" algn="l" defTabSz="990570" rtl="0" eaLnBrk="1" fontAlgn="auto" latinLnBrk="0" hangingPunct="1">
                        <a:lnSpc>
                          <a:spcPct val="100000"/>
                        </a:lnSpc>
                        <a:spcBef>
                          <a:spcPts val="0"/>
                        </a:spcBef>
                        <a:spcAft>
                          <a:spcPts val="600"/>
                        </a:spcAft>
                        <a:buClr>
                          <a:srgbClr val="00338D"/>
                        </a:buClr>
                        <a:buSzTx/>
                        <a:buFont typeface="Arial" panose="020B0604020202020204" pitchFamily="34" charset="0"/>
                        <a:buNone/>
                        <a:tabLst/>
                        <a:defRPr/>
                      </a:pPr>
                      <a:r>
                        <a:rPr lang="it-IT" sz="1100" b="1" i="0" kern="0" baseline="0" noProof="0" dirty="0" smtClean="0">
                          <a:solidFill>
                            <a:srgbClr val="00338D"/>
                          </a:solidFill>
                          <a:latin typeface="+mn-lt"/>
                          <a:ea typeface="+mn-ea"/>
                          <a:cs typeface="Arial" panose="020B0604020202020204" pitchFamily="34" charset="0"/>
                        </a:rPr>
                        <a:t>2,8 €/mln – 5,7 €/mln</a:t>
                      </a:r>
                    </a:p>
                    <a:p>
                      <a:pPr marL="0" marR="0" lvl="2" indent="0" algn="l" defTabSz="990570" rtl="0" eaLnBrk="1" fontAlgn="auto" latinLnBrk="0" hangingPunct="1">
                        <a:lnSpc>
                          <a:spcPct val="100000"/>
                        </a:lnSpc>
                        <a:spcBef>
                          <a:spcPts val="0"/>
                        </a:spcBef>
                        <a:spcAft>
                          <a:spcPts val="0"/>
                        </a:spcAft>
                        <a:buClr>
                          <a:srgbClr val="00338D"/>
                        </a:buClr>
                        <a:buSzTx/>
                        <a:buFont typeface="Arial" panose="020B0604020202020204" pitchFamily="34" charset="0"/>
                        <a:buNone/>
                        <a:tabLst/>
                        <a:defRPr/>
                      </a:pPr>
                      <a:r>
                        <a:rPr kumimoji="0" lang="it-IT" sz="1100" b="1" i="0" u="none" strike="noStrike" kern="0" cap="none" spc="0" normalizeH="0" baseline="0" noProof="0" dirty="0" smtClean="0">
                          <a:ln>
                            <a:noFill/>
                          </a:ln>
                          <a:solidFill>
                            <a:srgbClr val="00338D"/>
                          </a:solidFill>
                          <a:effectLst/>
                          <a:uLnTx/>
                          <a:uFillTx/>
                          <a:latin typeface="+mn-lt"/>
                          <a:ea typeface="+mn-ea"/>
                          <a:cs typeface="Arial" panose="020B0604020202020204" pitchFamily="34" charset="0"/>
                        </a:rPr>
                        <a:t>Pari al 0,5% - 1%</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ysDash"/>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823558">
                <a:tc>
                  <a:txBody>
                    <a:bodyPr/>
                    <a:lstStyle/>
                    <a:p>
                      <a:pPr marL="12700" marR="5080" indent="0" algn="l" defTabSz="685709" rtl="0" eaLnBrk="1" fontAlgn="auto" latinLnBrk="0" hangingPunct="1">
                        <a:lnSpc>
                          <a:spcPct val="100000"/>
                        </a:lnSpc>
                        <a:spcBef>
                          <a:spcPts val="0"/>
                        </a:spcBef>
                        <a:spcAft>
                          <a:spcPts val="0"/>
                        </a:spcAft>
                        <a:buClrTx/>
                        <a:buSzTx/>
                        <a:buFont typeface="+mj-lt"/>
                        <a:buNone/>
                        <a:tabLst/>
                        <a:defRPr/>
                      </a:pPr>
                      <a:r>
                        <a:rPr lang="it-IT" sz="1200" b="1" kern="1200" spc="-5" baseline="0" noProof="0" dirty="0" smtClean="0">
                          <a:solidFill>
                            <a:srgbClr val="00338D"/>
                          </a:solidFill>
                          <a:latin typeface="+mn-lt"/>
                          <a:ea typeface="+mn-ea"/>
                          <a:cs typeface="Arial" panose="020B0604020202020204" pitchFamily="34" charset="0"/>
                        </a:rPr>
                        <a:t>Prodotti Farmaceutici ed Emoderivati</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12700" marR="5080" lvl="0" indent="0" algn="just" defTabSz="685709" rtl="0" eaLnBrk="1" fontAlgn="auto" latinLnBrk="0" hangingPunct="1">
                        <a:lnSpc>
                          <a:spcPct val="100000"/>
                        </a:lnSpc>
                        <a:spcBef>
                          <a:spcPts val="400"/>
                        </a:spcBef>
                        <a:spcAft>
                          <a:spcPts val="0"/>
                        </a:spcAft>
                        <a:buClr>
                          <a:srgbClr val="00338D"/>
                        </a:buClr>
                        <a:buSzTx/>
                        <a:buFont typeface="Univers 45 Light"/>
                        <a:buNone/>
                        <a:tabLst>
                          <a:tab pos="279400" algn="l"/>
                        </a:tabLst>
                        <a:defRPr/>
                      </a:pPr>
                      <a:endParaRPr lang="it-IT" sz="1400" b="0" i="0" baseline="0" noProof="0" dirty="0" smtClean="0">
                        <a:solidFill>
                          <a:schemeClr val="tx2"/>
                        </a:solidFill>
                        <a:latin typeface="Arial Narrow" panose="020B0606020202030204" pitchFamily="34" charset="0"/>
                        <a:cs typeface="+mn-cs"/>
                      </a:endParaRPr>
                    </a:p>
                  </a:txBody>
                  <a:tcPr marL="54610" marR="54610" marT="54610" marB="5461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2700" marR="5080" lvl="0" indent="0" algn="just" defTabSz="685709" rtl="0" eaLnBrk="1" fontAlgn="auto" latinLnBrk="0" hangingPunct="1">
                        <a:lnSpc>
                          <a:spcPct val="100000"/>
                        </a:lnSpc>
                        <a:spcBef>
                          <a:spcPts val="400"/>
                        </a:spcBef>
                        <a:spcAft>
                          <a:spcPts val="0"/>
                        </a:spcAft>
                        <a:buClr>
                          <a:srgbClr val="00338D"/>
                        </a:buClr>
                        <a:buSzTx/>
                        <a:buFont typeface="Univers 45 Light"/>
                        <a:buNone/>
                        <a:tabLst>
                          <a:tab pos="279400" algn="l"/>
                        </a:tabLst>
                        <a:defRPr/>
                      </a:pPr>
                      <a:r>
                        <a:rPr lang="it-IT" sz="1200" b="0" i="0" baseline="0" noProof="0" dirty="0" smtClean="0">
                          <a:solidFill>
                            <a:schemeClr val="tx2"/>
                          </a:solidFill>
                          <a:latin typeface="+mn-lt"/>
                          <a:cs typeface="+mn-cs"/>
                        </a:rPr>
                        <a:t>Riduzione degli sprechi e dei medicinali scaduti;</a:t>
                      </a:r>
                    </a:p>
                    <a:p>
                      <a:pPr marL="12700" marR="5080" lvl="0" indent="0" algn="just" defTabSz="685709" rtl="0" eaLnBrk="1" fontAlgn="auto" latinLnBrk="0" hangingPunct="1">
                        <a:lnSpc>
                          <a:spcPct val="100000"/>
                        </a:lnSpc>
                        <a:spcBef>
                          <a:spcPts val="400"/>
                        </a:spcBef>
                        <a:spcAft>
                          <a:spcPts val="0"/>
                        </a:spcAft>
                        <a:buClr>
                          <a:srgbClr val="00338D"/>
                        </a:buClr>
                        <a:buSzTx/>
                        <a:buFont typeface="Univers 45 Light"/>
                        <a:buNone/>
                        <a:tabLst>
                          <a:tab pos="279400" algn="l"/>
                        </a:tabLst>
                        <a:defRPr/>
                      </a:pPr>
                      <a:r>
                        <a:rPr lang="it-IT" sz="1200" b="0" i="0" baseline="0" noProof="0" dirty="0" smtClean="0">
                          <a:solidFill>
                            <a:schemeClr val="tx2"/>
                          </a:solidFill>
                          <a:latin typeface="+mn-lt"/>
                          <a:cs typeface="+mn-cs"/>
                        </a:rPr>
                        <a:t>Riduzione delle giacenze</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l" defTabSz="99057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a:pPr>
                      <a:endParaRPr lang="it-IT" sz="1100" b="1" i="0" kern="0" baseline="0" noProof="0" dirty="0" smtClean="0">
                        <a:solidFill>
                          <a:srgbClr val="00338D"/>
                        </a:solidFill>
                        <a:latin typeface="+mn-lt"/>
                        <a:ea typeface="+mn-ea"/>
                        <a:cs typeface="Arial" panose="020B0604020202020204" pitchFamily="34" charset="0"/>
                      </a:endParaRPr>
                    </a:p>
                    <a:p>
                      <a:pPr marL="0" marR="0" lvl="2" indent="0" algn="l" defTabSz="990570" rtl="0" eaLnBrk="1" fontAlgn="auto" latinLnBrk="0" hangingPunct="1">
                        <a:lnSpc>
                          <a:spcPct val="100000"/>
                        </a:lnSpc>
                        <a:spcBef>
                          <a:spcPts val="0"/>
                        </a:spcBef>
                        <a:spcAft>
                          <a:spcPts val="600"/>
                        </a:spcAft>
                        <a:buClr>
                          <a:srgbClr val="00338D"/>
                        </a:buClr>
                        <a:buSzTx/>
                        <a:buFont typeface="Arial" panose="020B0604020202020204" pitchFamily="34" charset="0"/>
                        <a:buNone/>
                        <a:tabLst/>
                        <a:defRPr/>
                      </a:pPr>
                      <a:r>
                        <a:rPr lang="it-IT" sz="1100" b="1" i="0" kern="0" baseline="0" noProof="0" dirty="0" smtClean="0">
                          <a:solidFill>
                            <a:srgbClr val="00338D"/>
                          </a:solidFill>
                          <a:latin typeface="+mn-lt"/>
                          <a:ea typeface="+mn-ea"/>
                          <a:cs typeface="Arial" panose="020B0604020202020204" pitchFamily="34" charset="0"/>
                        </a:rPr>
                        <a:t>5,8 €/mln – 9,3 €/mln</a:t>
                      </a:r>
                    </a:p>
                    <a:p>
                      <a:pPr marL="0" marR="0" lvl="2" indent="0" algn="l" defTabSz="990570" rtl="0" eaLnBrk="1" fontAlgn="auto" latinLnBrk="0" hangingPunct="1">
                        <a:lnSpc>
                          <a:spcPct val="100000"/>
                        </a:lnSpc>
                        <a:spcBef>
                          <a:spcPts val="0"/>
                        </a:spcBef>
                        <a:spcAft>
                          <a:spcPts val="600"/>
                        </a:spcAft>
                        <a:buClr>
                          <a:srgbClr val="00338D"/>
                        </a:buClr>
                        <a:buSzTx/>
                        <a:buFont typeface="Arial" panose="020B0604020202020204" pitchFamily="34" charset="0"/>
                        <a:buNone/>
                        <a:tabLst/>
                        <a:defRPr/>
                      </a:pPr>
                      <a:r>
                        <a:rPr kumimoji="0" lang="it-IT" sz="1100" b="1" i="0" u="none" strike="noStrike" kern="0" cap="none" spc="0" normalizeH="0" baseline="0" noProof="0" dirty="0" smtClean="0">
                          <a:ln>
                            <a:noFill/>
                          </a:ln>
                          <a:solidFill>
                            <a:srgbClr val="00338D"/>
                          </a:solidFill>
                          <a:effectLst/>
                          <a:uLnTx/>
                          <a:uFillTx/>
                          <a:latin typeface="+mn-lt"/>
                          <a:ea typeface="+mn-ea"/>
                          <a:cs typeface="Arial" panose="020B0604020202020204" pitchFamily="34" charset="0"/>
                        </a:rPr>
                        <a:t>Pari al 0,5% - 0,9%</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grpSp>
        <p:nvGrpSpPr>
          <p:cNvPr id="54" name="Gruppo 131"/>
          <p:cNvGrpSpPr/>
          <p:nvPr/>
        </p:nvGrpSpPr>
        <p:grpSpPr>
          <a:xfrm>
            <a:off x="9356045" y="3348488"/>
            <a:ext cx="770933" cy="145107"/>
            <a:chOff x="5177726" y="6308509"/>
            <a:chExt cx="770933" cy="145107"/>
          </a:xfrm>
          <a:solidFill>
            <a:srgbClr val="6C1F77"/>
          </a:solidFill>
        </p:grpSpPr>
        <p:sp>
          <p:nvSpPr>
            <p:cNvPr id="55" name="Stella a 5 punte 132"/>
            <p:cNvSpPr>
              <a:spLocks noChangeAspect="1"/>
            </p:cNvSpPr>
            <p:nvPr/>
          </p:nvSpPr>
          <p:spPr>
            <a:xfrm>
              <a:off x="5177726" y="6308509"/>
              <a:ext cx="179926" cy="145107"/>
            </a:xfrm>
            <a:prstGeom prst="star5">
              <a:avLst/>
            </a:prstGeom>
            <a:grp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99" dirty="0" err="1">
                <a:solidFill>
                  <a:prstClr val="white"/>
                </a:solidFill>
              </a:endParaRPr>
            </a:p>
          </p:txBody>
        </p:sp>
        <p:sp>
          <p:nvSpPr>
            <p:cNvPr id="56" name="Stella a 5 punte 133"/>
            <p:cNvSpPr>
              <a:spLocks noChangeAspect="1"/>
            </p:cNvSpPr>
            <p:nvPr/>
          </p:nvSpPr>
          <p:spPr>
            <a:xfrm>
              <a:off x="5327065" y="6308509"/>
              <a:ext cx="179926" cy="145107"/>
            </a:xfrm>
            <a:prstGeom prst="star5">
              <a:avLst/>
            </a:prstGeom>
            <a:grp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99" dirty="0" err="1">
                <a:solidFill>
                  <a:prstClr val="white"/>
                </a:solidFill>
              </a:endParaRPr>
            </a:p>
          </p:txBody>
        </p:sp>
        <p:sp>
          <p:nvSpPr>
            <p:cNvPr id="57" name="Stella a 5 punte 134"/>
            <p:cNvSpPr>
              <a:spLocks noChangeAspect="1"/>
            </p:cNvSpPr>
            <p:nvPr/>
          </p:nvSpPr>
          <p:spPr>
            <a:xfrm>
              <a:off x="5476404" y="6308509"/>
              <a:ext cx="179926" cy="145107"/>
            </a:xfrm>
            <a:prstGeom prst="star5">
              <a:avLst/>
            </a:prstGeom>
            <a:solidFill>
              <a:srgbClr val="732A7D"/>
            </a:solid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99" dirty="0" err="1">
                <a:solidFill>
                  <a:prstClr val="white"/>
                </a:solidFill>
              </a:endParaRPr>
            </a:p>
          </p:txBody>
        </p:sp>
        <p:sp>
          <p:nvSpPr>
            <p:cNvPr id="58" name="Stella a 5 punte 135"/>
            <p:cNvSpPr>
              <a:spLocks noChangeAspect="1"/>
            </p:cNvSpPr>
            <p:nvPr/>
          </p:nvSpPr>
          <p:spPr>
            <a:xfrm>
              <a:off x="5625743" y="6308509"/>
              <a:ext cx="179926" cy="145107"/>
            </a:xfrm>
            <a:prstGeom prst="star5">
              <a:avLst/>
            </a:prstGeom>
            <a:solidFill>
              <a:srgbClr val="732A7D"/>
            </a:solid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99" dirty="0" err="1">
                <a:solidFill>
                  <a:prstClr val="white"/>
                </a:solidFill>
              </a:endParaRPr>
            </a:p>
          </p:txBody>
        </p:sp>
        <p:sp>
          <p:nvSpPr>
            <p:cNvPr id="59" name="Stella a 5 punte 136"/>
            <p:cNvSpPr>
              <a:spLocks noChangeAspect="1"/>
            </p:cNvSpPr>
            <p:nvPr/>
          </p:nvSpPr>
          <p:spPr>
            <a:xfrm>
              <a:off x="5768733"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99" dirty="0" err="1">
                <a:solidFill>
                  <a:prstClr val="white"/>
                </a:solidFill>
              </a:endParaRPr>
            </a:p>
          </p:txBody>
        </p:sp>
      </p:grpSp>
      <p:grpSp>
        <p:nvGrpSpPr>
          <p:cNvPr id="60" name="Gruppo 131"/>
          <p:cNvGrpSpPr/>
          <p:nvPr/>
        </p:nvGrpSpPr>
        <p:grpSpPr>
          <a:xfrm>
            <a:off x="9356045" y="4173107"/>
            <a:ext cx="770933" cy="145107"/>
            <a:chOff x="5177726" y="6308509"/>
            <a:chExt cx="770933" cy="145107"/>
          </a:xfrm>
          <a:solidFill>
            <a:srgbClr val="6C1F77"/>
          </a:solidFill>
        </p:grpSpPr>
        <p:sp>
          <p:nvSpPr>
            <p:cNvPr id="61" name="Stella a 5 punte 132"/>
            <p:cNvSpPr>
              <a:spLocks noChangeAspect="1"/>
            </p:cNvSpPr>
            <p:nvPr/>
          </p:nvSpPr>
          <p:spPr>
            <a:xfrm>
              <a:off x="5177726" y="6308509"/>
              <a:ext cx="179926" cy="145107"/>
            </a:xfrm>
            <a:prstGeom prst="star5">
              <a:avLst/>
            </a:prstGeom>
            <a:grp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99" dirty="0" err="1">
                <a:solidFill>
                  <a:prstClr val="white"/>
                </a:solidFill>
              </a:endParaRPr>
            </a:p>
          </p:txBody>
        </p:sp>
        <p:sp>
          <p:nvSpPr>
            <p:cNvPr id="62" name="Stella a 5 punte 133"/>
            <p:cNvSpPr>
              <a:spLocks noChangeAspect="1"/>
            </p:cNvSpPr>
            <p:nvPr/>
          </p:nvSpPr>
          <p:spPr>
            <a:xfrm>
              <a:off x="5327065" y="6308509"/>
              <a:ext cx="179926" cy="145107"/>
            </a:xfrm>
            <a:prstGeom prst="star5">
              <a:avLst/>
            </a:prstGeom>
            <a:grp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99" dirty="0" err="1">
                <a:solidFill>
                  <a:prstClr val="white"/>
                </a:solidFill>
              </a:endParaRPr>
            </a:p>
          </p:txBody>
        </p:sp>
        <p:sp>
          <p:nvSpPr>
            <p:cNvPr id="63" name="Stella a 5 punte 134"/>
            <p:cNvSpPr>
              <a:spLocks noChangeAspect="1"/>
            </p:cNvSpPr>
            <p:nvPr/>
          </p:nvSpPr>
          <p:spPr>
            <a:xfrm>
              <a:off x="5476404" y="6308509"/>
              <a:ext cx="179926" cy="145107"/>
            </a:xfrm>
            <a:prstGeom prst="star5">
              <a:avLst/>
            </a:prstGeom>
            <a:solidFill>
              <a:srgbClr val="732A7D"/>
            </a:solid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99" dirty="0" err="1">
                <a:solidFill>
                  <a:prstClr val="white"/>
                </a:solidFill>
              </a:endParaRPr>
            </a:p>
          </p:txBody>
        </p:sp>
        <p:sp>
          <p:nvSpPr>
            <p:cNvPr id="64" name="Stella a 5 punte 135"/>
            <p:cNvSpPr>
              <a:spLocks noChangeAspect="1"/>
            </p:cNvSpPr>
            <p:nvPr/>
          </p:nvSpPr>
          <p:spPr>
            <a:xfrm>
              <a:off x="5625743" y="6308509"/>
              <a:ext cx="179926" cy="145107"/>
            </a:xfrm>
            <a:prstGeom prst="star5">
              <a:avLst/>
            </a:prstGeom>
            <a:solidFill>
              <a:srgbClr val="732A7D"/>
            </a:solid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99" dirty="0" err="1">
                <a:solidFill>
                  <a:prstClr val="white"/>
                </a:solidFill>
              </a:endParaRPr>
            </a:p>
          </p:txBody>
        </p:sp>
        <p:sp>
          <p:nvSpPr>
            <p:cNvPr id="65" name="Stella a 5 punte 136"/>
            <p:cNvSpPr>
              <a:spLocks noChangeAspect="1"/>
            </p:cNvSpPr>
            <p:nvPr/>
          </p:nvSpPr>
          <p:spPr>
            <a:xfrm>
              <a:off x="5768733"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99" dirty="0" err="1">
                <a:solidFill>
                  <a:prstClr val="white"/>
                </a:solidFill>
              </a:endParaRPr>
            </a:p>
          </p:txBody>
        </p:sp>
      </p:grpSp>
      <p:grpSp>
        <p:nvGrpSpPr>
          <p:cNvPr id="115" name="Gruppo 114"/>
          <p:cNvGrpSpPr/>
          <p:nvPr/>
        </p:nvGrpSpPr>
        <p:grpSpPr>
          <a:xfrm>
            <a:off x="1949771" y="6415455"/>
            <a:ext cx="6299766" cy="211204"/>
            <a:chOff x="1949771" y="6160391"/>
            <a:chExt cx="6299766" cy="211204"/>
          </a:xfrm>
        </p:grpSpPr>
        <p:grpSp>
          <p:nvGrpSpPr>
            <p:cNvPr id="116" name="Gruppo 115"/>
            <p:cNvGrpSpPr/>
            <p:nvPr/>
          </p:nvGrpSpPr>
          <p:grpSpPr>
            <a:xfrm>
              <a:off x="1949771" y="6160391"/>
              <a:ext cx="769278" cy="211203"/>
              <a:chOff x="2289825" y="6160392"/>
              <a:chExt cx="769278" cy="211203"/>
            </a:xfrm>
          </p:grpSpPr>
          <p:sp>
            <p:nvSpPr>
              <p:cNvPr id="148" name="Stella a 5 punte 132"/>
              <p:cNvSpPr>
                <a:spLocks noChangeAspect="1"/>
              </p:cNvSpPr>
              <p:nvPr/>
            </p:nvSpPr>
            <p:spPr>
              <a:xfrm>
                <a:off x="2289825" y="6199842"/>
                <a:ext cx="172968" cy="132302"/>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sp>
            <p:nvSpPr>
              <p:cNvPr id="149" name="CasellaDiTesto 148"/>
              <p:cNvSpPr txBox="1"/>
              <p:nvPr/>
            </p:nvSpPr>
            <p:spPr>
              <a:xfrm>
                <a:off x="2492675" y="6160392"/>
                <a:ext cx="566428" cy="211203"/>
              </a:xfrm>
              <a:prstGeom prst="rect">
                <a:avLst/>
              </a:prstGeom>
              <a:noFill/>
            </p:spPr>
            <p:txBody>
              <a:bodyPr wrap="none" lIns="36000" tIns="36000" rIns="36000" bIns="36000" rtlCol="0" anchor="ctr">
                <a:spAutoFit/>
              </a:bodyPr>
              <a:lstStyle/>
              <a:p>
                <a:pPr>
                  <a:spcAft>
                    <a:spcPts val="600"/>
                  </a:spcAft>
                </a:pPr>
                <a:r>
                  <a:rPr lang="it-IT" sz="900" b="1" i="1" dirty="0" smtClean="0">
                    <a:solidFill>
                      <a:schemeClr val="tx2"/>
                    </a:solidFill>
                  </a:rPr>
                  <a:t>Non utile</a:t>
                </a:r>
              </a:p>
            </p:txBody>
          </p:sp>
        </p:grpSp>
        <p:grpSp>
          <p:nvGrpSpPr>
            <p:cNvPr id="117" name="Gruppo 116"/>
            <p:cNvGrpSpPr/>
            <p:nvPr/>
          </p:nvGrpSpPr>
          <p:grpSpPr>
            <a:xfrm>
              <a:off x="2833944" y="6160392"/>
              <a:ext cx="1541219" cy="211203"/>
              <a:chOff x="3088985" y="6160392"/>
              <a:chExt cx="1541219" cy="211203"/>
            </a:xfrm>
          </p:grpSpPr>
          <p:grpSp>
            <p:nvGrpSpPr>
              <p:cNvPr id="144" name="Gruppo 131"/>
              <p:cNvGrpSpPr/>
              <p:nvPr/>
            </p:nvGrpSpPr>
            <p:grpSpPr>
              <a:xfrm>
                <a:off x="3088985" y="6199842"/>
                <a:ext cx="316532" cy="132302"/>
                <a:chOff x="5177726" y="6308509"/>
                <a:chExt cx="329265" cy="145107"/>
              </a:xfrm>
              <a:solidFill>
                <a:srgbClr val="6C1F77"/>
              </a:solidFill>
            </p:grpSpPr>
            <p:sp>
              <p:nvSpPr>
                <p:cNvPr id="146" name="Stella a 5 punte 132"/>
                <p:cNvSpPr>
                  <a:spLocks noChangeAspect="1"/>
                </p:cNvSpPr>
                <p:nvPr/>
              </p:nvSpPr>
              <p:spPr>
                <a:xfrm>
                  <a:off x="5177726"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sp>
              <p:nvSpPr>
                <p:cNvPr id="147" name="Stella a 5 punte 133"/>
                <p:cNvSpPr>
                  <a:spLocks noChangeAspect="1"/>
                </p:cNvSpPr>
                <p:nvPr/>
              </p:nvSpPr>
              <p:spPr>
                <a:xfrm>
                  <a:off x="5327065"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grpSp>
          <p:sp>
            <p:nvSpPr>
              <p:cNvPr id="145" name="CasellaDiTesto 144"/>
              <p:cNvSpPr txBox="1"/>
              <p:nvPr/>
            </p:nvSpPr>
            <p:spPr>
              <a:xfrm>
                <a:off x="3435399" y="6160392"/>
                <a:ext cx="1194805" cy="211203"/>
              </a:xfrm>
              <a:prstGeom prst="rect">
                <a:avLst/>
              </a:prstGeom>
              <a:noFill/>
            </p:spPr>
            <p:txBody>
              <a:bodyPr wrap="none" lIns="36000" tIns="36000" rIns="36000" bIns="36000" rtlCol="0" anchor="ctr">
                <a:spAutoFit/>
              </a:bodyPr>
              <a:lstStyle/>
              <a:p>
                <a:pPr>
                  <a:spcAft>
                    <a:spcPts val="600"/>
                  </a:spcAft>
                </a:pPr>
                <a:r>
                  <a:rPr lang="it-IT" sz="900" b="1" i="1" dirty="0" smtClean="0">
                    <a:solidFill>
                      <a:schemeClr val="tx2"/>
                    </a:solidFill>
                  </a:rPr>
                  <a:t>Moderatamente utile</a:t>
                </a:r>
              </a:p>
            </p:txBody>
          </p:sp>
        </p:grpSp>
        <p:grpSp>
          <p:nvGrpSpPr>
            <p:cNvPr id="118" name="Gruppo 117"/>
            <p:cNvGrpSpPr/>
            <p:nvPr/>
          </p:nvGrpSpPr>
          <p:grpSpPr>
            <a:xfrm>
              <a:off x="4490058" y="6160392"/>
              <a:ext cx="812750" cy="211203"/>
              <a:chOff x="4660086" y="6160392"/>
              <a:chExt cx="812750" cy="211203"/>
            </a:xfrm>
          </p:grpSpPr>
          <p:grpSp>
            <p:nvGrpSpPr>
              <p:cNvPr id="139" name="Gruppo 131"/>
              <p:cNvGrpSpPr/>
              <p:nvPr/>
            </p:nvGrpSpPr>
            <p:grpSpPr>
              <a:xfrm>
                <a:off x="4660086" y="6199842"/>
                <a:ext cx="460096" cy="132302"/>
                <a:chOff x="5177726" y="6308509"/>
                <a:chExt cx="478604" cy="145107"/>
              </a:xfrm>
              <a:solidFill>
                <a:srgbClr val="6C1F77"/>
              </a:solidFill>
            </p:grpSpPr>
            <p:sp>
              <p:nvSpPr>
                <p:cNvPr id="141" name="Stella a 5 punte 132"/>
                <p:cNvSpPr>
                  <a:spLocks noChangeAspect="1"/>
                </p:cNvSpPr>
                <p:nvPr/>
              </p:nvSpPr>
              <p:spPr>
                <a:xfrm>
                  <a:off x="5177726"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sp>
              <p:nvSpPr>
                <p:cNvPr id="142" name="Stella a 5 punte 133"/>
                <p:cNvSpPr>
                  <a:spLocks noChangeAspect="1"/>
                </p:cNvSpPr>
                <p:nvPr/>
              </p:nvSpPr>
              <p:spPr>
                <a:xfrm>
                  <a:off x="5327065"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sp>
              <p:nvSpPr>
                <p:cNvPr id="143" name="Stella a 5 punte 134"/>
                <p:cNvSpPr>
                  <a:spLocks noChangeAspect="1"/>
                </p:cNvSpPr>
                <p:nvPr/>
              </p:nvSpPr>
              <p:spPr>
                <a:xfrm>
                  <a:off x="5476404"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grpSp>
          <p:sp>
            <p:nvSpPr>
              <p:cNvPr id="140" name="CasellaDiTesto 139"/>
              <p:cNvSpPr txBox="1"/>
              <p:nvPr/>
            </p:nvSpPr>
            <p:spPr>
              <a:xfrm>
                <a:off x="5150064" y="6160392"/>
                <a:ext cx="322772" cy="211203"/>
              </a:xfrm>
              <a:prstGeom prst="rect">
                <a:avLst/>
              </a:prstGeom>
              <a:noFill/>
            </p:spPr>
            <p:txBody>
              <a:bodyPr wrap="none" lIns="36000" tIns="36000" rIns="36000" bIns="36000" rtlCol="0" anchor="ctr">
                <a:spAutoFit/>
              </a:bodyPr>
              <a:lstStyle/>
              <a:p>
                <a:pPr>
                  <a:spcAft>
                    <a:spcPts val="600"/>
                  </a:spcAft>
                </a:pPr>
                <a:r>
                  <a:rPr lang="it-IT" sz="900" b="1" i="1" dirty="0" smtClean="0">
                    <a:solidFill>
                      <a:schemeClr val="tx2"/>
                    </a:solidFill>
                  </a:rPr>
                  <a:t>Utile</a:t>
                </a:r>
              </a:p>
            </p:txBody>
          </p:sp>
        </p:grpSp>
        <p:grpSp>
          <p:nvGrpSpPr>
            <p:cNvPr id="119" name="Gruppo 118"/>
            <p:cNvGrpSpPr/>
            <p:nvPr/>
          </p:nvGrpSpPr>
          <p:grpSpPr>
            <a:xfrm>
              <a:off x="5417703" y="6160392"/>
              <a:ext cx="1283325" cy="211203"/>
              <a:chOff x="5502718" y="6160392"/>
              <a:chExt cx="1283325" cy="211203"/>
            </a:xfrm>
          </p:grpSpPr>
          <p:grpSp>
            <p:nvGrpSpPr>
              <p:cNvPr id="133" name="Gruppo 131"/>
              <p:cNvGrpSpPr/>
              <p:nvPr/>
            </p:nvGrpSpPr>
            <p:grpSpPr>
              <a:xfrm>
                <a:off x="5502718" y="6199842"/>
                <a:ext cx="603659" cy="132302"/>
                <a:chOff x="5177726" y="6308509"/>
                <a:chExt cx="627943" cy="145107"/>
              </a:xfrm>
              <a:solidFill>
                <a:srgbClr val="6C1F77"/>
              </a:solidFill>
            </p:grpSpPr>
            <p:sp>
              <p:nvSpPr>
                <p:cNvPr id="135" name="Stella a 5 punte 132"/>
                <p:cNvSpPr>
                  <a:spLocks noChangeAspect="1"/>
                </p:cNvSpPr>
                <p:nvPr/>
              </p:nvSpPr>
              <p:spPr>
                <a:xfrm>
                  <a:off x="5177726"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sp>
              <p:nvSpPr>
                <p:cNvPr id="136" name="Stella a 5 punte 133"/>
                <p:cNvSpPr>
                  <a:spLocks noChangeAspect="1"/>
                </p:cNvSpPr>
                <p:nvPr/>
              </p:nvSpPr>
              <p:spPr>
                <a:xfrm>
                  <a:off x="5327065"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sp>
              <p:nvSpPr>
                <p:cNvPr id="137" name="Stella a 5 punte 134"/>
                <p:cNvSpPr>
                  <a:spLocks noChangeAspect="1"/>
                </p:cNvSpPr>
                <p:nvPr/>
              </p:nvSpPr>
              <p:spPr>
                <a:xfrm>
                  <a:off x="5476404"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sp>
              <p:nvSpPr>
                <p:cNvPr id="138" name="Stella a 5 punte 135"/>
                <p:cNvSpPr>
                  <a:spLocks noChangeAspect="1"/>
                </p:cNvSpPr>
                <p:nvPr/>
              </p:nvSpPr>
              <p:spPr>
                <a:xfrm>
                  <a:off x="5625743"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grpSp>
          <p:sp>
            <p:nvSpPr>
              <p:cNvPr id="134" name="CasellaDiTesto 133"/>
              <p:cNvSpPr txBox="1"/>
              <p:nvPr/>
            </p:nvSpPr>
            <p:spPr>
              <a:xfrm>
                <a:off x="6136259" y="6160392"/>
                <a:ext cx="649784" cy="211203"/>
              </a:xfrm>
              <a:prstGeom prst="rect">
                <a:avLst/>
              </a:prstGeom>
              <a:noFill/>
            </p:spPr>
            <p:txBody>
              <a:bodyPr wrap="none" lIns="36000" tIns="36000" rIns="36000" bIns="36000" rtlCol="0" anchor="ctr">
                <a:spAutoFit/>
              </a:bodyPr>
              <a:lstStyle/>
              <a:p>
                <a:pPr>
                  <a:spcAft>
                    <a:spcPts val="600"/>
                  </a:spcAft>
                </a:pPr>
                <a:r>
                  <a:rPr lang="it-IT" sz="900" b="1" i="1" dirty="0" smtClean="0">
                    <a:solidFill>
                      <a:schemeClr val="tx2"/>
                    </a:solidFill>
                  </a:rPr>
                  <a:t>Molto utile</a:t>
                </a:r>
              </a:p>
            </p:txBody>
          </p:sp>
        </p:grpSp>
        <p:grpSp>
          <p:nvGrpSpPr>
            <p:cNvPr id="125" name="Gruppo 124"/>
            <p:cNvGrpSpPr/>
            <p:nvPr/>
          </p:nvGrpSpPr>
          <p:grpSpPr>
            <a:xfrm>
              <a:off x="6815925" y="6160392"/>
              <a:ext cx="1433612" cy="211203"/>
              <a:chOff x="6815925" y="6160392"/>
              <a:chExt cx="1433612" cy="211203"/>
            </a:xfrm>
          </p:grpSpPr>
          <p:grpSp>
            <p:nvGrpSpPr>
              <p:cNvPr id="126" name="Gruppo 131"/>
              <p:cNvGrpSpPr/>
              <p:nvPr/>
            </p:nvGrpSpPr>
            <p:grpSpPr>
              <a:xfrm>
                <a:off x="6815925" y="6199842"/>
                <a:ext cx="741120" cy="132302"/>
                <a:chOff x="5177726" y="6308509"/>
                <a:chExt cx="770933" cy="145107"/>
              </a:xfrm>
              <a:solidFill>
                <a:srgbClr val="6C1F77"/>
              </a:solidFill>
            </p:grpSpPr>
            <p:sp>
              <p:nvSpPr>
                <p:cNvPr id="128" name="Stella a 5 punte 132"/>
                <p:cNvSpPr>
                  <a:spLocks noChangeAspect="1"/>
                </p:cNvSpPr>
                <p:nvPr/>
              </p:nvSpPr>
              <p:spPr>
                <a:xfrm>
                  <a:off x="5177726"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sp>
              <p:nvSpPr>
                <p:cNvPr id="129" name="Stella a 5 punte 133"/>
                <p:cNvSpPr>
                  <a:spLocks noChangeAspect="1"/>
                </p:cNvSpPr>
                <p:nvPr/>
              </p:nvSpPr>
              <p:spPr>
                <a:xfrm>
                  <a:off x="5327065"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sp>
              <p:nvSpPr>
                <p:cNvPr id="130" name="Stella a 5 punte 134"/>
                <p:cNvSpPr>
                  <a:spLocks noChangeAspect="1"/>
                </p:cNvSpPr>
                <p:nvPr/>
              </p:nvSpPr>
              <p:spPr>
                <a:xfrm>
                  <a:off x="5476404"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sp>
              <p:nvSpPr>
                <p:cNvPr id="131" name="Stella a 5 punte 135"/>
                <p:cNvSpPr>
                  <a:spLocks noChangeAspect="1"/>
                </p:cNvSpPr>
                <p:nvPr/>
              </p:nvSpPr>
              <p:spPr>
                <a:xfrm>
                  <a:off x="5625743"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sp>
              <p:nvSpPr>
                <p:cNvPr id="132" name="Stella a 5 punte 136"/>
                <p:cNvSpPr>
                  <a:spLocks noChangeAspect="1"/>
                </p:cNvSpPr>
                <p:nvPr/>
              </p:nvSpPr>
              <p:spPr>
                <a:xfrm>
                  <a:off x="5768733"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grpSp>
          <p:sp>
            <p:nvSpPr>
              <p:cNvPr id="127" name="CasellaDiTesto 126"/>
              <p:cNvSpPr txBox="1"/>
              <p:nvPr/>
            </p:nvSpPr>
            <p:spPr>
              <a:xfrm>
                <a:off x="7586929" y="6160392"/>
                <a:ext cx="662608" cy="211203"/>
              </a:xfrm>
              <a:prstGeom prst="rect">
                <a:avLst/>
              </a:prstGeom>
              <a:noFill/>
            </p:spPr>
            <p:txBody>
              <a:bodyPr wrap="none" lIns="36000" tIns="36000" rIns="36000" bIns="36000" rtlCol="0" anchor="ctr">
                <a:spAutoFit/>
              </a:bodyPr>
              <a:lstStyle/>
              <a:p>
                <a:pPr>
                  <a:spcAft>
                    <a:spcPts val="600"/>
                  </a:spcAft>
                </a:pPr>
                <a:r>
                  <a:rPr lang="it-IT" sz="900" b="1" i="1" dirty="0" smtClean="0">
                    <a:solidFill>
                      <a:schemeClr val="tx2"/>
                    </a:solidFill>
                  </a:rPr>
                  <a:t>Essenziale</a:t>
                </a:r>
              </a:p>
            </p:txBody>
          </p:sp>
        </p:grpSp>
      </p:grpSp>
    </p:spTree>
    <p:extLst>
      <p:ext uri="{BB962C8B-B14F-4D97-AF65-F5344CB8AC3E}">
        <p14:creationId xmlns:p14="http://schemas.microsoft.com/office/powerpoint/2010/main" val="3284114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09683" y="437300"/>
            <a:ext cx="10190130" cy="3651124"/>
          </a:xfrm>
        </p:spPr>
        <p:txBody>
          <a:bodyPr anchor="ctr"/>
          <a:lstStyle/>
          <a:p>
            <a:r>
              <a:rPr lang="it-IT" sz="5400" dirty="0" smtClean="0">
                <a:solidFill>
                  <a:prstClr val="white"/>
                </a:solidFill>
              </a:rPr>
              <a:t>Governance del SSR</a:t>
            </a:r>
            <a:br>
              <a:rPr lang="it-IT" sz="5400" dirty="0" smtClean="0">
                <a:solidFill>
                  <a:prstClr val="white"/>
                </a:solidFill>
              </a:rPr>
            </a:br>
            <a:r>
              <a:rPr lang="it-IT" sz="4000" dirty="0">
                <a:solidFill>
                  <a:prstClr val="white"/>
                </a:solidFill>
              </a:rPr>
              <a:t/>
            </a:r>
            <a:br>
              <a:rPr lang="it-IT" sz="4000" dirty="0">
                <a:solidFill>
                  <a:prstClr val="white"/>
                </a:solidFill>
              </a:rPr>
            </a:br>
            <a:r>
              <a:rPr lang="it-IT" sz="4000" dirty="0"/>
              <a:t>Quale livello di accentramento-decentramento di competenze e funzioni per affrontare al meglio le sfide del SSR</a:t>
            </a:r>
          </a:p>
        </p:txBody>
      </p:sp>
    </p:spTree>
    <p:extLst>
      <p:ext uri="{BB962C8B-B14F-4D97-AF65-F5344CB8AC3E}">
        <p14:creationId xmlns:p14="http://schemas.microsoft.com/office/powerpoint/2010/main" val="27780930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998400" y="981523"/>
            <a:ext cx="10340160" cy="4531004"/>
          </a:xfrm>
        </p:spPr>
        <p:txBody>
          <a:bodyPr/>
          <a:lstStyle/>
          <a:p>
            <a:pPr algn="just"/>
            <a:r>
              <a:rPr lang="it-IT" sz="1400" b="0" dirty="0">
                <a:solidFill>
                  <a:srgbClr val="00338D"/>
                </a:solidFill>
              </a:rPr>
              <a:t>L'Azienda </a:t>
            </a:r>
            <a:r>
              <a:rPr lang="it-IT" sz="1400" b="0" dirty="0" smtClean="0">
                <a:solidFill>
                  <a:srgbClr val="00338D"/>
                </a:solidFill>
              </a:rPr>
              <a:t>Lazio.0 </a:t>
            </a:r>
            <a:r>
              <a:rPr lang="it-IT" sz="1400" b="0" dirty="0">
                <a:solidFill>
                  <a:srgbClr val="00338D"/>
                </a:solidFill>
              </a:rPr>
              <a:t>avrà la funzione di definire un nuovo modello di gestione integrata dei sistemi informativi ICT (HW, SW, Infrastrutture…) della sanità della Regione Lazio  a supporto della presa in carico degli assistiti. A titolo esemplificativo, si prevede il coordinamento e l'indirizzo dei sistemi informativi inerenti:  l'assistenza territoriale, l'assistenza ospedaliera, il sistema amministrativo-contabile unico regionale, i  pagamenti elettronici centralizzati</a:t>
            </a:r>
            <a:r>
              <a:rPr lang="it-IT" sz="1400" b="0" dirty="0" smtClean="0">
                <a:solidFill>
                  <a:srgbClr val="00338D"/>
                </a:solidFill>
              </a:rPr>
              <a:t>.</a:t>
            </a:r>
          </a:p>
          <a:p>
            <a:pPr algn="just"/>
            <a:r>
              <a:rPr lang="it-IT" sz="1400" dirty="0" smtClean="0">
                <a:solidFill>
                  <a:srgbClr val="00338D"/>
                </a:solidFill>
              </a:rPr>
              <a:t>Resta da quantificare il risparmio correlato alla gestione dei sistemi informativi regionali centralizzati, il risparmio correlato all’adozione di un sistema Contabile Unico Regionale e alla centralizzazione per la gestione delle informazioni relative ai ricoveri ospedalieri, come pure alla gestione del contenzioso attraverso un sistema informativo unico che favorisca </a:t>
            </a:r>
            <a:r>
              <a:rPr lang="it-IT" sz="1400" dirty="0">
                <a:solidFill>
                  <a:srgbClr val="00338D"/>
                </a:solidFill>
              </a:rPr>
              <a:t>l</a:t>
            </a:r>
            <a:r>
              <a:rPr lang="it-IT" sz="1400" dirty="0" smtClean="0">
                <a:solidFill>
                  <a:srgbClr val="00338D"/>
                </a:solidFill>
              </a:rPr>
              <a:t>a difesa giudiziaria e la definizione degli accantonamenti da iscrivere a bilancio.</a:t>
            </a:r>
            <a:endParaRPr lang="it-IT" dirty="0"/>
          </a:p>
        </p:txBody>
      </p:sp>
      <p:sp>
        <p:nvSpPr>
          <p:cNvPr id="7" name="Title 6"/>
          <p:cNvSpPr>
            <a:spLocks noGrp="1"/>
          </p:cNvSpPr>
          <p:nvPr>
            <p:ph type="title"/>
          </p:nvPr>
        </p:nvSpPr>
        <p:spPr/>
        <p:txBody>
          <a:bodyPr/>
          <a:lstStyle/>
          <a:p>
            <a:r>
              <a:rPr lang="it-IT" kern="0" dirty="0" smtClean="0">
                <a:cs typeface="Arial" panose="020B0604020202020204" pitchFamily="34" charset="0"/>
              </a:rPr>
              <a:t>Coordinamento e sviluppo dei sistemi informativi</a:t>
            </a:r>
            <a:endParaRPr lang="it-IT" dirty="0"/>
          </a:p>
        </p:txBody>
      </p:sp>
      <p:graphicFrame>
        <p:nvGraphicFramePr>
          <p:cNvPr id="3" name="Tabella 2"/>
          <p:cNvGraphicFramePr>
            <a:graphicFrameLocks noGrp="1"/>
          </p:cNvGraphicFramePr>
          <p:nvPr>
            <p:extLst>
              <p:ext uri="{D42A27DB-BD31-4B8C-83A1-F6EECF244321}">
                <p14:modId xmlns:p14="http://schemas.microsoft.com/office/powerpoint/2010/main" val="3361825205"/>
              </p:ext>
            </p:extLst>
          </p:nvPr>
        </p:nvGraphicFramePr>
        <p:xfrm>
          <a:off x="1055999" y="2980327"/>
          <a:ext cx="10080001" cy="968185"/>
        </p:xfrm>
        <a:graphic>
          <a:graphicData uri="http://schemas.openxmlformats.org/drawingml/2006/table">
            <a:tbl>
              <a:tblPr firstRow="1" bandRow="1">
                <a:tableStyleId>{5C22544A-7EE6-4342-B048-85BDC9FD1C3A}</a:tableStyleId>
              </a:tblPr>
              <a:tblGrid>
                <a:gridCol w="1856042">
                  <a:extLst>
                    <a:ext uri="{9D8B030D-6E8A-4147-A177-3AD203B41FA5}">
                      <a16:colId xmlns:a16="http://schemas.microsoft.com/office/drawing/2014/main" val="20000"/>
                    </a:ext>
                  </a:extLst>
                </a:gridCol>
                <a:gridCol w="2841004">
                  <a:extLst>
                    <a:ext uri="{9D8B030D-6E8A-4147-A177-3AD203B41FA5}">
                      <a16:colId xmlns:a16="http://schemas.microsoft.com/office/drawing/2014/main" val="20001"/>
                    </a:ext>
                  </a:extLst>
                </a:gridCol>
                <a:gridCol w="3559621">
                  <a:extLst>
                    <a:ext uri="{9D8B030D-6E8A-4147-A177-3AD203B41FA5}">
                      <a16:colId xmlns:a16="http://schemas.microsoft.com/office/drawing/2014/main" val="20002"/>
                    </a:ext>
                  </a:extLst>
                </a:gridCol>
                <a:gridCol w="1823334">
                  <a:extLst>
                    <a:ext uri="{9D8B030D-6E8A-4147-A177-3AD203B41FA5}">
                      <a16:colId xmlns:a16="http://schemas.microsoft.com/office/drawing/2014/main" val="20003"/>
                    </a:ext>
                  </a:extLst>
                </a:gridCol>
              </a:tblGrid>
              <a:tr h="265336">
                <a:tc>
                  <a:txBody>
                    <a:bodyPr/>
                    <a:lstStyle/>
                    <a:p>
                      <a:pPr marL="0" marR="0" indent="0" algn="l" defTabSz="685709" rtl="0" eaLnBrk="1" fontAlgn="auto" latinLnBrk="0" hangingPunct="1">
                        <a:lnSpc>
                          <a:spcPct val="100000"/>
                        </a:lnSpc>
                        <a:spcBef>
                          <a:spcPts val="0"/>
                        </a:spcBef>
                        <a:spcAft>
                          <a:spcPts val="0"/>
                        </a:spcAft>
                        <a:buClrTx/>
                        <a:buSzTx/>
                        <a:buFontTx/>
                        <a:buNone/>
                        <a:tabLst/>
                        <a:defRPr/>
                      </a:pPr>
                      <a:r>
                        <a:rPr lang="it-IT" sz="1200" b="1" dirty="0" smtClean="0">
                          <a:solidFill>
                            <a:srgbClr val="FFFFFF"/>
                          </a:solidFill>
                          <a:latin typeface="+mn-lt"/>
                          <a:cs typeface="Univers 45 Light"/>
                        </a:rPr>
                        <a:t>Natura del costo</a:t>
                      </a:r>
                      <a:endParaRPr lang="it-IT" sz="1200" dirty="0" smtClean="0">
                        <a:latin typeface="+mn-lt"/>
                        <a:cs typeface="Univers 45 Light"/>
                      </a:endParaRPr>
                    </a:p>
                  </a:txBody>
                  <a:tcPr marL="54610" marR="54610" marT="54610" marB="5461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C1F77"/>
                    </a:solidFill>
                  </a:tcPr>
                </a:tc>
                <a:tc>
                  <a:txBody>
                    <a:bodyPr/>
                    <a:lstStyle/>
                    <a:p>
                      <a:pPr marL="0" marR="0" indent="0" algn="l" defTabSz="685709" rtl="0" eaLnBrk="1" fontAlgn="auto" latinLnBrk="0" hangingPunct="1">
                        <a:lnSpc>
                          <a:spcPct val="100000"/>
                        </a:lnSpc>
                        <a:spcBef>
                          <a:spcPts val="0"/>
                        </a:spcBef>
                        <a:spcAft>
                          <a:spcPts val="0"/>
                        </a:spcAft>
                        <a:buClrTx/>
                        <a:buSzTx/>
                        <a:buFontTx/>
                        <a:buNone/>
                        <a:tabLst/>
                        <a:defRPr/>
                      </a:pPr>
                      <a:r>
                        <a:rPr lang="it-IT" sz="1200" b="1" spc="-4" dirty="0" smtClean="0">
                          <a:solidFill>
                            <a:srgbClr val="FFFFFF"/>
                          </a:solidFill>
                          <a:latin typeface="+mn-lt"/>
                          <a:cs typeface="Univers 45 Light"/>
                        </a:rPr>
                        <a:t>Manovra</a:t>
                      </a:r>
                      <a:endParaRPr lang="it-IT" sz="1200" dirty="0" smtClean="0">
                        <a:latin typeface="+mn-lt"/>
                        <a:cs typeface="Univers 45 Light"/>
                      </a:endParaRPr>
                    </a:p>
                  </a:txBody>
                  <a:tcPr marL="54610" marR="54610" marT="54610" marB="5461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C1F77"/>
                    </a:solidFill>
                  </a:tcPr>
                </a:tc>
                <a:tc>
                  <a:txBody>
                    <a:bodyPr/>
                    <a:lstStyle/>
                    <a:p>
                      <a:pPr marL="0" marR="0" indent="0" algn="l" defTabSz="685709" rtl="0" eaLnBrk="1" fontAlgn="auto" latinLnBrk="0" hangingPunct="1">
                        <a:lnSpc>
                          <a:spcPct val="100000"/>
                        </a:lnSpc>
                        <a:spcBef>
                          <a:spcPts val="0"/>
                        </a:spcBef>
                        <a:spcAft>
                          <a:spcPts val="0"/>
                        </a:spcAft>
                        <a:buClrTx/>
                        <a:buSzTx/>
                        <a:buFontTx/>
                        <a:buNone/>
                        <a:tabLst/>
                        <a:defRPr/>
                      </a:pPr>
                      <a:r>
                        <a:rPr lang="it-IT" sz="1200" dirty="0" smtClean="0">
                          <a:latin typeface="+mn-lt"/>
                          <a:cs typeface="Univers 45 Light"/>
                        </a:rPr>
                        <a:t>Benefici</a:t>
                      </a:r>
                    </a:p>
                  </a:txBody>
                  <a:tcPr marL="54610" marR="54610" marT="54610" marB="5461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C1F77"/>
                    </a:solidFill>
                  </a:tcPr>
                </a:tc>
                <a:tc>
                  <a:txBody>
                    <a:bodyPr/>
                    <a:lstStyle/>
                    <a:p>
                      <a:pPr marL="11516"/>
                      <a:r>
                        <a:rPr lang="it-IT" sz="1200" b="1" noProof="0" dirty="0" smtClean="0">
                          <a:solidFill>
                            <a:srgbClr val="FFFFFF"/>
                          </a:solidFill>
                          <a:latin typeface="+mn-lt"/>
                          <a:cs typeface="Univers 45 Light"/>
                        </a:rPr>
                        <a:t>Impatto – Risparmi</a:t>
                      </a:r>
                      <a:endParaRPr lang="it-IT" sz="1200" noProof="0" dirty="0">
                        <a:latin typeface="+mn-lt"/>
                        <a:cs typeface="Univers 45 Light"/>
                      </a:endParaRPr>
                    </a:p>
                  </a:txBody>
                  <a:tcPr marL="54610" marR="54610" marT="54610" marB="5461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C1F77"/>
                    </a:solidFill>
                  </a:tcPr>
                </a:tc>
                <a:extLst>
                  <a:ext uri="{0D108BD9-81ED-4DB2-BD59-A6C34878D82A}">
                    <a16:rowId xmlns:a16="http://schemas.microsoft.com/office/drawing/2014/main" val="10000"/>
                  </a:ext>
                </a:extLst>
              </a:tr>
              <a:tr h="676085">
                <a:tc>
                  <a:txBody>
                    <a:bodyPr/>
                    <a:lstStyle/>
                    <a:p>
                      <a:pPr marL="12700" marR="5080" indent="0" algn="l" defTabSz="685709" rtl="0" eaLnBrk="1" fontAlgn="auto" latinLnBrk="0" hangingPunct="1">
                        <a:lnSpc>
                          <a:spcPct val="100000"/>
                        </a:lnSpc>
                        <a:spcBef>
                          <a:spcPts val="0"/>
                        </a:spcBef>
                        <a:spcAft>
                          <a:spcPts val="0"/>
                        </a:spcAft>
                        <a:buClrTx/>
                        <a:buSzTx/>
                        <a:buFont typeface="+mj-lt"/>
                        <a:buNone/>
                        <a:tabLst/>
                        <a:defRPr/>
                      </a:pPr>
                      <a:r>
                        <a:rPr lang="it-IT" sz="1200" b="1" kern="1200" spc="-5" baseline="0" noProof="0" dirty="0" smtClean="0">
                          <a:solidFill>
                            <a:srgbClr val="00338D"/>
                          </a:solidFill>
                          <a:latin typeface="+mn-lt"/>
                          <a:ea typeface="+mn-ea"/>
                          <a:cs typeface="Arial" panose="020B0604020202020204" pitchFamily="34" charset="0"/>
                        </a:rPr>
                        <a:t>Gestione dei sistemi informativi regionali</a:t>
                      </a:r>
                    </a:p>
                  </a:txBody>
                  <a:tcPr marL="54610" marR="54610" marT="54610" marB="5461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2700" marR="5080" lvl="0" indent="0" algn="just" defTabSz="685709" rtl="0" eaLnBrk="1" fontAlgn="auto" latinLnBrk="0" hangingPunct="1">
                        <a:lnSpc>
                          <a:spcPct val="100000"/>
                        </a:lnSpc>
                        <a:spcBef>
                          <a:spcPts val="400"/>
                        </a:spcBef>
                        <a:spcAft>
                          <a:spcPts val="0"/>
                        </a:spcAft>
                        <a:buClr>
                          <a:srgbClr val="00338D"/>
                        </a:buClr>
                        <a:buSzTx/>
                        <a:buFont typeface="Univers 45 Light"/>
                        <a:buNone/>
                        <a:tabLst>
                          <a:tab pos="279400" algn="l"/>
                        </a:tabLst>
                        <a:defRPr/>
                      </a:pPr>
                      <a:r>
                        <a:rPr lang="it-IT" sz="1200" b="0" i="0" baseline="0" noProof="0" dirty="0" smtClean="0">
                          <a:solidFill>
                            <a:schemeClr val="tx2"/>
                          </a:solidFill>
                          <a:latin typeface="+mn-lt"/>
                          <a:cs typeface="+mn-cs"/>
                        </a:rPr>
                        <a:t>Gestione e centralizzazione delle infrastrutture e dei sistemi informativi delle singole aziende</a:t>
                      </a:r>
                    </a:p>
                  </a:txBody>
                  <a:tcPr marL="54610" marR="54610" marT="54610" marB="5461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2700" marR="5080" lvl="0" indent="0" algn="just" defTabSz="685709" rtl="0" eaLnBrk="1" fontAlgn="auto" latinLnBrk="0" hangingPunct="1">
                        <a:lnSpc>
                          <a:spcPct val="100000"/>
                        </a:lnSpc>
                        <a:spcBef>
                          <a:spcPts val="400"/>
                        </a:spcBef>
                        <a:spcAft>
                          <a:spcPts val="0"/>
                        </a:spcAft>
                        <a:buClr>
                          <a:srgbClr val="00338D"/>
                        </a:buClr>
                        <a:buSzTx/>
                        <a:buFont typeface="Univers 45 Light"/>
                        <a:buNone/>
                        <a:tabLst>
                          <a:tab pos="279400" algn="l"/>
                        </a:tabLst>
                        <a:defRPr/>
                      </a:pPr>
                      <a:r>
                        <a:rPr lang="it-IT" sz="1200" b="0" i="0" baseline="0" noProof="0" dirty="0" smtClean="0">
                          <a:solidFill>
                            <a:schemeClr val="tx2"/>
                          </a:solidFill>
                          <a:latin typeface="+mn-lt"/>
                          <a:cs typeface="+mn-cs"/>
                        </a:rPr>
                        <a:t>Razionalizzazione delle licenze e gestione del patrimonio informatico del SSR</a:t>
                      </a:r>
                    </a:p>
                  </a:txBody>
                  <a:tcPr marL="54610" marR="54610" marT="54610" marB="5461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l" defTabSz="990570" rtl="0" eaLnBrk="1" fontAlgn="auto" latinLnBrk="0" hangingPunct="1">
                        <a:lnSpc>
                          <a:spcPct val="100000"/>
                        </a:lnSpc>
                        <a:spcBef>
                          <a:spcPts val="0"/>
                        </a:spcBef>
                        <a:spcAft>
                          <a:spcPts val="600"/>
                        </a:spcAft>
                        <a:buClr>
                          <a:srgbClr val="00338D"/>
                        </a:buClr>
                        <a:buSzTx/>
                        <a:buFont typeface="Arial" panose="020B0604020202020204" pitchFamily="34" charset="0"/>
                        <a:buNone/>
                        <a:tabLst/>
                        <a:defRPr/>
                      </a:pPr>
                      <a:endParaRPr lang="it-IT" sz="1100" b="1" i="0" kern="0" baseline="0" noProof="0" dirty="0" smtClean="0">
                        <a:solidFill>
                          <a:srgbClr val="00338D"/>
                        </a:solidFill>
                        <a:latin typeface="+mn-lt"/>
                        <a:ea typeface="+mn-ea"/>
                        <a:cs typeface="Arial" panose="020B0604020202020204" pitchFamily="34" charset="0"/>
                      </a:endParaRPr>
                    </a:p>
                    <a:p>
                      <a:pPr marL="0" marR="0" lvl="2" indent="0" algn="l" defTabSz="990570" rtl="0" eaLnBrk="1" fontAlgn="auto" latinLnBrk="0" hangingPunct="1">
                        <a:lnSpc>
                          <a:spcPct val="100000"/>
                        </a:lnSpc>
                        <a:spcBef>
                          <a:spcPts val="0"/>
                        </a:spcBef>
                        <a:spcAft>
                          <a:spcPts val="600"/>
                        </a:spcAft>
                        <a:buClr>
                          <a:srgbClr val="00338D"/>
                        </a:buClr>
                        <a:buSzTx/>
                        <a:buFont typeface="Arial" panose="020B0604020202020204" pitchFamily="34" charset="0"/>
                        <a:buNone/>
                        <a:tabLst/>
                        <a:defRPr/>
                      </a:pPr>
                      <a:r>
                        <a:rPr lang="it-IT" sz="1100" b="1" i="0" kern="0" baseline="0" noProof="0" dirty="0" smtClean="0">
                          <a:solidFill>
                            <a:srgbClr val="00338D"/>
                          </a:solidFill>
                          <a:latin typeface="+mn-lt"/>
                          <a:ea typeface="+mn-ea"/>
                          <a:cs typeface="Arial" panose="020B0604020202020204" pitchFamily="34" charset="0"/>
                        </a:rPr>
                        <a:t>14 €/mln – 28,5 €/mln</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grpSp>
        <p:nvGrpSpPr>
          <p:cNvPr id="5" name="Gruppo 131"/>
          <p:cNvGrpSpPr/>
          <p:nvPr/>
        </p:nvGrpSpPr>
        <p:grpSpPr>
          <a:xfrm>
            <a:off x="9622997" y="3391865"/>
            <a:ext cx="770933" cy="145107"/>
            <a:chOff x="5177726" y="6308509"/>
            <a:chExt cx="770933" cy="145107"/>
          </a:xfrm>
          <a:solidFill>
            <a:srgbClr val="6C1F77"/>
          </a:solidFill>
        </p:grpSpPr>
        <p:sp>
          <p:nvSpPr>
            <p:cNvPr id="6" name="Stella a 5 punte 132"/>
            <p:cNvSpPr>
              <a:spLocks noChangeAspect="1"/>
            </p:cNvSpPr>
            <p:nvPr/>
          </p:nvSpPr>
          <p:spPr>
            <a:xfrm>
              <a:off x="5177726" y="6308509"/>
              <a:ext cx="179926" cy="145107"/>
            </a:xfrm>
            <a:prstGeom prst="star5">
              <a:avLst/>
            </a:prstGeom>
            <a:grp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99" dirty="0" err="1">
                <a:solidFill>
                  <a:prstClr val="white"/>
                </a:solidFill>
              </a:endParaRPr>
            </a:p>
          </p:txBody>
        </p:sp>
        <p:sp>
          <p:nvSpPr>
            <p:cNvPr id="8" name="Stella a 5 punte 133"/>
            <p:cNvSpPr>
              <a:spLocks noChangeAspect="1"/>
            </p:cNvSpPr>
            <p:nvPr/>
          </p:nvSpPr>
          <p:spPr>
            <a:xfrm>
              <a:off x="5327065" y="6308509"/>
              <a:ext cx="179926" cy="145107"/>
            </a:xfrm>
            <a:prstGeom prst="star5">
              <a:avLst/>
            </a:prstGeom>
            <a:grp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99" dirty="0" err="1">
                <a:solidFill>
                  <a:prstClr val="white"/>
                </a:solidFill>
              </a:endParaRPr>
            </a:p>
          </p:txBody>
        </p:sp>
        <p:sp>
          <p:nvSpPr>
            <p:cNvPr id="9" name="Stella a 5 punte 134"/>
            <p:cNvSpPr>
              <a:spLocks noChangeAspect="1"/>
            </p:cNvSpPr>
            <p:nvPr/>
          </p:nvSpPr>
          <p:spPr>
            <a:xfrm>
              <a:off x="5476404" y="6308509"/>
              <a:ext cx="179926" cy="145107"/>
            </a:xfrm>
            <a:prstGeom prst="star5">
              <a:avLst/>
            </a:prstGeom>
            <a:solidFill>
              <a:srgbClr val="732A7D"/>
            </a:solid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99" dirty="0" err="1">
                <a:solidFill>
                  <a:prstClr val="white"/>
                </a:solidFill>
              </a:endParaRPr>
            </a:p>
          </p:txBody>
        </p:sp>
        <p:sp>
          <p:nvSpPr>
            <p:cNvPr id="10" name="Stella a 5 punte 135"/>
            <p:cNvSpPr>
              <a:spLocks noChangeAspect="1"/>
            </p:cNvSpPr>
            <p:nvPr/>
          </p:nvSpPr>
          <p:spPr>
            <a:xfrm>
              <a:off x="5625743" y="6308509"/>
              <a:ext cx="179926" cy="145107"/>
            </a:xfrm>
            <a:prstGeom prst="star5">
              <a:avLst/>
            </a:prstGeom>
            <a:solidFill>
              <a:srgbClr val="732A7D"/>
            </a:solid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99" dirty="0" err="1">
                <a:solidFill>
                  <a:prstClr val="white"/>
                </a:solidFill>
              </a:endParaRPr>
            </a:p>
          </p:txBody>
        </p:sp>
        <p:sp>
          <p:nvSpPr>
            <p:cNvPr id="11" name="Stella a 5 punte 136"/>
            <p:cNvSpPr>
              <a:spLocks noChangeAspect="1"/>
            </p:cNvSpPr>
            <p:nvPr/>
          </p:nvSpPr>
          <p:spPr>
            <a:xfrm>
              <a:off x="5768733"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99" dirty="0" err="1">
                <a:solidFill>
                  <a:prstClr val="white"/>
                </a:solidFill>
              </a:endParaRPr>
            </a:p>
          </p:txBody>
        </p:sp>
      </p:grpSp>
      <p:grpSp>
        <p:nvGrpSpPr>
          <p:cNvPr id="12" name="Gruppo 11"/>
          <p:cNvGrpSpPr/>
          <p:nvPr/>
        </p:nvGrpSpPr>
        <p:grpSpPr>
          <a:xfrm>
            <a:off x="1949771" y="6415455"/>
            <a:ext cx="6299766" cy="211204"/>
            <a:chOff x="1949771" y="6160391"/>
            <a:chExt cx="6299766" cy="211204"/>
          </a:xfrm>
        </p:grpSpPr>
        <p:grpSp>
          <p:nvGrpSpPr>
            <p:cNvPr id="13" name="Gruppo 12"/>
            <p:cNvGrpSpPr/>
            <p:nvPr/>
          </p:nvGrpSpPr>
          <p:grpSpPr>
            <a:xfrm>
              <a:off x="1949771" y="6160391"/>
              <a:ext cx="769278" cy="211203"/>
              <a:chOff x="2289825" y="6160392"/>
              <a:chExt cx="769278" cy="211203"/>
            </a:xfrm>
          </p:grpSpPr>
          <p:sp>
            <p:nvSpPr>
              <p:cNvPr id="40" name="Stella a 5 punte 132"/>
              <p:cNvSpPr>
                <a:spLocks noChangeAspect="1"/>
              </p:cNvSpPr>
              <p:nvPr/>
            </p:nvSpPr>
            <p:spPr>
              <a:xfrm>
                <a:off x="2289825" y="6199842"/>
                <a:ext cx="172968" cy="132302"/>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sp>
            <p:nvSpPr>
              <p:cNvPr id="41" name="CasellaDiTesto 40"/>
              <p:cNvSpPr txBox="1"/>
              <p:nvPr/>
            </p:nvSpPr>
            <p:spPr>
              <a:xfrm>
                <a:off x="2492675" y="6160392"/>
                <a:ext cx="566428" cy="211203"/>
              </a:xfrm>
              <a:prstGeom prst="rect">
                <a:avLst/>
              </a:prstGeom>
              <a:noFill/>
            </p:spPr>
            <p:txBody>
              <a:bodyPr wrap="none" lIns="36000" tIns="36000" rIns="36000" bIns="36000" rtlCol="0" anchor="ctr">
                <a:spAutoFit/>
              </a:bodyPr>
              <a:lstStyle/>
              <a:p>
                <a:pPr>
                  <a:spcAft>
                    <a:spcPts val="600"/>
                  </a:spcAft>
                </a:pPr>
                <a:r>
                  <a:rPr lang="it-IT" sz="900" b="1" i="1" dirty="0" smtClean="0">
                    <a:solidFill>
                      <a:schemeClr val="tx2"/>
                    </a:solidFill>
                  </a:rPr>
                  <a:t>Non utile</a:t>
                </a:r>
              </a:p>
            </p:txBody>
          </p:sp>
        </p:grpSp>
        <p:grpSp>
          <p:nvGrpSpPr>
            <p:cNvPr id="14" name="Gruppo 13"/>
            <p:cNvGrpSpPr/>
            <p:nvPr/>
          </p:nvGrpSpPr>
          <p:grpSpPr>
            <a:xfrm>
              <a:off x="2833944" y="6160392"/>
              <a:ext cx="1541219" cy="211203"/>
              <a:chOff x="3088985" y="6160392"/>
              <a:chExt cx="1541219" cy="211203"/>
            </a:xfrm>
          </p:grpSpPr>
          <p:grpSp>
            <p:nvGrpSpPr>
              <p:cNvPr id="36" name="Gruppo 131"/>
              <p:cNvGrpSpPr/>
              <p:nvPr/>
            </p:nvGrpSpPr>
            <p:grpSpPr>
              <a:xfrm>
                <a:off x="3088985" y="6199842"/>
                <a:ext cx="316532" cy="132302"/>
                <a:chOff x="5177726" y="6308509"/>
                <a:chExt cx="329265" cy="145107"/>
              </a:xfrm>
              <a:solidFill>
                <a:srgbClr val="6C1F77"/>
              </a:solidFill>
            </p:grpSpPr>
            <p:sp>
              <p:nvSpPr>
                <p:cNvPr id="38" name="Stella a 5 punte 132"/>
                <p:cNvSpPr>
                  <a:spLocks noChangeAspect="1"/>
                </p:cNvSpPr>
                <p:nvPr/>
              </p:nvSpPr>
              <p:spPr>
                <a:xfrm>
                  <a:off x="5177726"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sp>
              <p:nvSpPr>
                <p:cNvPr id="39" name="Stella a 5 punte 133"/>
                <p:cNvSpPr>
                  <a:spLocks noChangeAspect="1"/>
                </p:cNvSpPr>
                <p:nvPr/>
              </p:nvSpPr>
              <p:spPr>
                <a:xfrm>
                  <a:off x="5327065"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grpSp>
          <p:sp>
            <p:nvSpPr>
              <p:cNvPr id="37" name="CasellaDiTesto 36"/>
              <p:cNvSpPr txBox="1"/>
              <p:nvPr/>
            </p:nvSpPr>
            <p:spPr>
              <a:xfrm>
                <a:off x="3435399" y="6160392"/>
                <a:ext cx="1194805" cy="211203"/>
              </a:xfrm>
              <a:prstGeom prst="rect">
                <a:avLst/>
              </a:prstGeom>
              <a:noFill/>
            </p:spPr>
            <p:txBody>
              <a:bodyPr wrap="none" lIns="36000" tIns="36000" rIns="36000" bIns="36000" rtlCol="0" anchor="ctr">
                <a:spAutoFit/>
              </a:bodyPr>
              <a:lstStyle/>
              <a:p>
                <a:pPr>
                  <a:spcAft>
                    <a:spcPts val="600"/>
                  </a:spcAft>
                </a:pPr>
                <a:r>
                  <a:rPr lang="it-IT" sz="900" b="1" i="1" dirty="0" smtClean="0">
                    <a:solidFill>
                      <a:schemeClr val="tx2"/>
                    </a:solidFill>
                  </a:rPr>
                  <a:t>Moderatamente utile</a:t>
                </a:r>
              </a:p>
            </p:txBody>
          </p:sp>
        </p:grpSp>
        <p:grpSp>
          <p:nvGrpSpPr>
            <p:cNvPr id="15" name="Gruppo 14"/>
            <p:cNvGrpSpPr/>
            <p:nvPr/>
          </p:nvGrpSpPr>
          <p:grpSpPr>
            <a:xfrm>
              <a:off x="4490058" y="6160392"/>
              <a:ext cx="812750" cy="211203"/>
              <a:chOff x="4660086" y="6160392"/>
              <a:chExt cx="812750" cy="211203"/>
            </a:xfrm>
          </p:grpSpPr>
          <p:grpSp>
            <p:nvGrpSpPr>
              <p:cNvPr id="31" name="Gruppo 131"/>
              <p:cNvGrpSpPr/>
              <p:nvPr/>
            </p:nvGrpSpPr>
            <p:grpSpPr>
              <a:xfrm>
                <a:off x="4660086" y="6199842"/>
                <a:ext cx="460096" cy="132302"/>
                <a:chOff x="5177726" y="6308509"/>
                <a:chExt cx="478604" cy="145107"/>
              </a:xfrm>
              <a:solidFill>
                <a:srgbClr val="6C1F77"/>
              </a:solidFill>
            </p:grpSpPr>
            <p:sp>
              <p:nvSpPr>
                <p:cNvPr id="33" name="Stella a 5 punte 132"/>
                <p:cNvSpPr>
                  <a:spLocks noChangeAspect="1"/>
                </p:cNvSpPr>
                <p:nvPr/>
              </p:nvSpPr>
              <p:spPr>
                <a:xfrm>
                  <a:off x="5177726"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sp>
              <p:nvSpPr>
                <p:cNvPr id="34" name="Stella a 5 punte 133"/>
                <p:cNvSpPr>
                  <a:spLocks noChangeAspect="1"/>
                </p:cNvSpPr>
                <p:nvPr/>
              </p:nvSpPr>
              <p:spPr>
                <a:xfrm>
                  <a:off x="5327065"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sp>
              <p:nvSpPr>
                <p:cNvPr id="35" name="Stella a 5 punte 134"/>
                <p:cNvSpPr>
                  <a:spLocks noChangeAspect="1"/>
                </p:cNvSpPr>
                <p:nvPr/>
              </p:nvSpPr>
              <p:spPr>
                <a:xfrm>
                  <a:off x="5476404"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grpSp>
          <p:sp>
            <p:nvSpPr>
              <p:cNvPr id="32" name="CasellaDiTesto 31"/>
              <p:cNvSpPr txBox="1"/>
              <p:nvPr/>
            </p:nvSpPr>
            <p:spPr>
              <a:xfrm>
                <a:off x="5150064" y="6160392"/>
                <a:ext cx="322772" cy="211203"/>
              </a:xfrm>
              <a:prstGeom prst="rect">
                <a:avLst/>
              </a:prstGeom>
              <a:noFill/>
            </p:spPr>
            <p:txBody>
              <a:bodyPr wrap="none" lIns="36000" tIns="36000" rIns="36000" bIns="36000" rtlCol="0" anchor="ctr">
                <a:spAutoFit/>
              </a:bodyPr>
              <a:lstStyle/>
              <a:p>
                <a:pPr>
                  <a:spcAft>
                    <a:spcPts val="600"/>
                  </a:spcAft>
                </a:pPr>
                <a:r>
                  <a:rPr lang="it-IT" sz="900" b="1" i="1" dirty="0" smtClean="0">
                    <a:solidFill>
                      <a:schemeClr val="tx2"/>
                    </a:solidFill>
                  </a:rPr>
                  <a:t>Utile</a:t>
                </a:r>
              </a:p>
            </p:txBody>
          </p:sp>
        </p:grpSp>
        <p:grpSp>
          <p:nvGrpSpPr>
            <p:cNvPr id="16" name="Gruppo 15"/>
            <p:cNvGrpSpPr/>
            <p:nvPr/>
          </p:nvGrpSpPr>
          <p:grpSpPr>
            <a:xfrm>
              <a:off x="5417703" y="6160392"/>
              <a:ext cx="1283325" cy="211203"/>
              <a:chOff x="5502718" y="6160392"/>
              <a:chExt cx="1283325" cy="211203"/>
            </a:xfrm>
          </p:grpSpPr>
          <p:grpSp>
            <p:nvGrpSpPr>
              <p:cNvPr id="25" name="Gruppo 131"/>
              <p:cNvGrpSpPr/>
              <p:nvPr/>
            </p:nvGrpSpPr>
            <p:grpSpPr>
              <a:xfrm>
                <a:off x="5502718" y="6199842"/>
                <a:ext cx="603659" cy="132302"/>
                <a:chOff x="5177726" y="6308509"/>
                <a:chExt cx="627943" cy="145107"/>
              </a:xfrm>
              <a:solidFill>
                <a:srgbClr val="6C1F77"/>
              </a:solidFill>
            </p:grpSpPr>
            <p:sp>
              <p:nvSpPr>
                <p:cNvPr id="27" name="Stella a 5 punte 132"/>
                <p:cNvSpPr>
                  <a:spLocks noChangeAspect="1"/>
                </p:cNvSpPr>
                <p:nvPr/>
              </p:nvSpPr>
              <p:spPr>
                <a:xfrm>
                  <a:off x="5177726"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sp>
              <p:nvSpPr>
                <p:cNvPr id="28" name="Stella a 5 punte 133"/>
                <p:cNvSpPr>
                  <a:spLocks noChangeAspect="1"/>
                </p:cNvSpPr>
                <p:nvPr/>
              </p:nvSpPr>
              <p:spPr>
                <a:xfrm>
                  <a:off x="5327065"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sp>
              <p:nvSpPr>
                <p:cNvPr id="29" name="Stella a 5 punte 134"/>
                <p:cNvSpPr>
                  <a:spLocks noChangeAspect="1"/>
                </p:cNvSpPr>
                <p:nvPr/>
              </p:nvSpPr>
              <p:spPr>
                <a:xfrm>
                  <a:off x="5476404"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sp>
              <p:nvSpPr>
                <p:cNvPr id="30" name="Stella a 5 punte 135"/>
                <p:cNvSpPr>
                  <a:spLocks noChangeAspect="1"/>
                </p:cNvSpPr>
                <p:nvPr/>
              </p:nvSpPr>
              <p:spPr>
                <a:xfrm>
                  <a:off x="5625743"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grpSp>
          <p:sp>
            <p:nvSpPr>
              <p:cNvPr id="26" name="CasellaDiTesto 25"/>
              <p:cNvSpPr txBox="1"/>
              <p:nvPr/>
            </p:nvSpPr>
            <p:spPr>
              <a:xfrm>
                <a:off x="6136259" y="6160392"/>
                <a:ext cx="649784" cy="211203"/>
              </a:xfrm>
              <a:prstGeom prst="rect">
                <a:avLst/>
              </a:prstGeom>
              <a:noFill/>
            </p:spPr>
            <p:txBody>
              <a:bodyPr wrap="none" lIns="36000" tIns="36000" rIns="36000" bIns="36000" rtlCol="0" anchor="ctr">
                <a:spAutoFit/>
              </a:bodyPr>
              <a:lstStyle/>
              <a:p>
                <a:pPr>
                  <a:spcAft>
                    <a:spcPts val="600"/>
                  </a:spcAft>
                </a:pPr>
                <a:r>
                  <a:rPr lang="it-IT" sz="900" b="1" i="1" dirty="0" smtClean="0">
                    <a:solidFill>
                      <a:schemeClr val="tx2"/>
                    </a:solidFill>
                  </a:rPr>
                  <a:t>Molto utile</a:t>
                </a:r>
              </a:p>
            </p:txBody>
          </p:sp>
        </p:grpSp>
        <p:grpSp>
          <p:nvGrpSpPr>
            <p:cNvPr id="17" name="Gruppo 16"/>
            <p:cNvGrpSpPr/>
            <p:nvPr/>
          </p:nvGrpSpPr>
          <p:grpSpPr>
            <a:xfrm>
              <a:off x="6815925" y="6160392"/>
              <a:ext cx="1433612" cy="211203"/>
              <a:chOff x="6815925" y="6160392"/>
              <a:chExt cx="1433612" cy="211203"/>
            </a:xfrm>
          </p:grpSpPr>
          <p:grpSp>
            <p:nvGrpSpPr>
              <p:cNvPr id="18" name="Gruppo 131"/>
              <p:cNvGrpSpPr/>
              <p:nvPr/>
            </p:nvGrpSpPr>
            <p:grpSpPr>
              <a:xfrm>
                <a:off x="6815925" y="6199842"/>
                <a:ext cx="741120" cy="132302"/>
                <a:chOff x="5177726" y="6308509"/>
                <a:chExt cx="770933" cy="145107"/>
              </a:xfrm>
              <a:solidFill>
                <a:srgbClr val="6C1F77"/>
              </a:solidFill>
            </p:grpSpPr>
            <p:sp>
              <p:nvSpPr>
                <p:cNvPr id="20" name="Stella a 5 punte 132"/>
                <p:cNvSpPr>
                  <a:spLocks noChangeAspect="1"/>
                </p:cNvSpPr>
                <p:nvPr/>
              </p:nvSpPr>
              <p:spPr>
                <a:xfrm>
                  <a:off x="5177726"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sp>
              <p:nvSpPr>
                <p:cNvPr id="21" name="Stella a 5 punte 133"/>
                <p:cNvSpPr>
                  <a:spLocks noChangeAspect="1"/>
                </p:cNvSpPr>
                <p:nvPr/>
              </p:nvSpPr>
              <p:spPr>
                <a:xfrm>
                  <a:off x="5327065"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sp>
              <p:nvSpPr>
                <p:cNvPr id="22" name="Stella a 5 punte 134"/>
                <p:cNvSpPr>
                  <a:spLocks noChangeAspect="1"/>
                </p:cNvSpPr>
                <p:nvPr/>
              </p:nvSpPr>
              <p:spPr>
                <a:xfrm>
                  <a:off x="5476404"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sp>
              <p:nvSpPr>
                <p:cNvPr id="23" name="Stella a 5 punte 135"/>
                <p:cNvSpPr>
                  <a:spLocks noChangeAspect="1"/>
                </p:cNvSpPr>
                <p:nvPr/>
              </p:nvSpPr>
              <p:spPr>
                <a:xfrm>
                  <a:off x="5625743"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sp>
              <p:nvSpPr>
                <p:cNvPr id="24" name="Stella a 5 punte 136"/>
                <p:cNvSpPr>
                  <a:spLocks noChangeAspect="1"/>
                </p:cNvSpPr>
                <p:nvPr/>
              </p:nvSpPr>
              <p:spPr>
                <a:xfrm>
                  <a:off x="5768733" y="6308509"/>
                  <a:ext cx="179926" cy="145107"/>
                </a:xfrm>
                <a:prstGeom prst="star5">
                  <a:avLst/>
                </a:prstGeom>
                <a:noFill/>
                <a:ln w="6350">
                  <a:solidFill>
                    <a:srgbClr val="6C1F77"/>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t"/>
                <a:lstStyle/>
                <a:p>
                  <a:endParaRPr lang="it-IT" sz="1400" dirty="0" err="1">
                    <a:solidFill>
                      <a:prstClr val="white"/>
                    </a:solidFill>
                  </a:endParaRPr>
                </a:p>
              </p:txBody>
            </p:sp>
          </p:grpSp>
          <p:sp>
            <p:nvSpPr>
              <p:cNvPr id="19" name="CasellaDiTesto 18"/>
              <p:cNvSpPr txBox="1"/>
              <p:nvPr/>
            </p:nvSpPr>
            <p:spPr>
              <a:xfrm>
                <a:off x="7586929" y="6160392"/>
                <a:ext cx="662608" cy="211203"/>
              </a:xfrm>
              <a:prstGeom prst="rect">
                <a:avLst/>
              </a:prstGeom>
              <a:noFill/>
            </p:spPr>
            <p:txBody>
              <a:bodyPr wrap="none" lIns="36000" tIns="36000" rIns="36000" bIns="36000" rtlCol="0" anchor="ctr">
                <a:spAutoFit/>
              </a:bodyPr>
              <a:lstStyle/>
              <a:p>
                <a:pPr>
                  <a:spcAft>
                    <a:spcPts val="600"/>
                  </a:spcAft>
                </a:pPr>
                <a:r>
                  <a:rPr lang="it-IT" sz="900" b="1" i="1" dirty="0" smtClean="0">
                    <a:solidFill>
                      <a:schemeClr val="tx2"/>
                    </a:solidFill>
                  </a:rPr>
                  <a:t>Essenziale</a:t>
                </a:r>
              </a:p>
            </p:txBody>
          </p:sp>
        </p:grpSp>
      </p:grpSp>
    </p:spTree>
    <p:extLst>
      <p:ext uri="{BB962C8B-B14F-4D97-AF65-F5344CB8AC3E}">
        <p14:creationId xmlns:p14="http://schemas.microsoft.com/office/powerpoint/2010/main" val="221059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998400" y="981523"/>
            <a:ext cx="10195200" cy="4546800"/>
          </a:xfrm>
        </p:spPr>
        <p:txBody>
          <a:bodyPr/>
          <a:lstStyle/>
          <a:p>
            <a:pPr lvl="0" algn="just"/>
            <a:r>
              <a:rPr lang="it-IT" sz="1400" b="0" dirty="0">
                <a:solidFill>
                  <a:srgbClr val="00338D"/>
                </a:solidFill>
              </a:rPr>
              <a:t>L'Azienda </a:t>
            </a:r>
            <a:r>
              <a:rPr lang="it-IT" sz="1400" b="0" dirty="0" smtClean="0">
                <a:solidFill>
                  <a:srgbClr val="00338D"/>
                </a:solidFill>
              </a:rPr>
              <a:t>Lazio.0 </a:t>
            </a:r>
            <a:r>
              <a:rPr lang="it-IT" sz="1400" b="0" dirty="0">
                <a:solidFill>
                  <a:srgbClr val="00338D"/>
                </a:solidFill>
              </a:rPr>
              <a:t>avrà la funzione di svolgere in modo centralizzato le procedure assunzionali per figure professionali comuni che si identificheranno nel tempo a favore di tutte o alcune delle Aziende del SSR, fermo restando in capo a quest'ultime la rilevazione dei fabbisogni e la gestione delle risorse umane. Ciò ridurrà la complessità amministrativa all'interno degli uffici aziendali e consentirà sia lo snellimento delle procedure amministrative sia la riduzione dei relativi costi</a:t>
            </a:r>
            <a:r>
              <a:rPr lang="it-IT" sz="1400" b="0" dirty="0" smtClean="0">
                <a:solidFill>
                  <a:srgbClr val="00338D"/>
                </a:solidFill>
              </a:rPr>
              <a:t>.</a:t>
            </a:r>
          </a:p>
          <a:p>
            <a:pPr lvl="0" algn="just"/>
            <a:r>
              <a:rPr lang="it-IT" sz="1400" dirty="0" smtClean="0">
                <a:solidFill>
                  <a:srgbClr val="00338D"/>
                </a:solidFill>
              </a:rPr>
              <a:t>Resta da quantificare il risparmio conseguente all’accentramento delle procedure </a:t>
            </a:r>
            <a:r>
              <a:rPr lang="it-IT" sz="1400" dirty="0" err="1" smtClean="0">
                <a:solidFill>
                  <a:srgbClr val="00338D"/>
                </a:solidFill>
              </a:rPr>
              <a:t>assunzionali</a:t>
            </a:r>
            <a:r>
              <a:rPr lang="it-IT" sz="1400" dirty="0" smtClean="0">
                <a:solidFill>
                  <a:srgbClr val="00338D"/>
                </a:solidFill>
              </a:rPr>
              <a:t> e allo snellimento delle procedure stesse in rapporto ai minori costi amministrativi.</a:t>
            </a:r>
            <a:endParaRPr lang="it-IT" sz="1400" b="0" dirty="0">
              <a:solidFill>
                <a:srgbClr val="00338D"/>
              </a:solidFill>
            </a:endParaRPr>
          </a:p>
          <a:p>
            <a:endParaRPr lang="it-IT" dirty="0"/>
          </a:p>
        </p:txBody>
      </p:sp>
      <p:sp>
        <p:nvSpPr>
          <p:cNvPr id="7" name="Title 6"/>
          <p:cNvSpPr>
            <a:spLocks noGrp="1"/>
          </p:cNvSpPr>
          <p:nvPr>
            <p:ph type="title"/>
          </p:nvPr>
        </p:nvSpPr>
        <p:spPr/>
        <p:txBody>
          <a:bodyPr/>
          <a:lstStyle/>
          <a:p>
            <a:r>
              <a:rPr lang="it-IT" kern="0" dirty="0">
                <a:cs typeface="Arial" panose="020B0604020202020204" pitchFamily="34" charset="0"/>
              </a:rPr>
              <a:t>Personale</a:t>
            </a:r>
            <a:endParaRPr lang="it-IT" dirty="0"/>
          </a:p>
        </p:txBody>
      </p:sp>
    </p:spTree>
    <p:extLst>
      <p:ext uri="{BB962C8B-B14F-4D97-AF65-F5344CB8AC3E}">
        <p14:creationId xmlns:p14="http://schemas.microsoft.com/office/powerpoint/2010/main" val="3406346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Costi stimati per la costituzione dell'Azienda Lazio.0</a:t>
            </a:r>
            <a:endParaRPr lang="it-IT" dirty="0"/>
          </a:p>
        </p:txBody>
      </p:sp>
      <p:pic>
        <p:nvPicPr>
          <p:cNvPr id="11" name="Immagine 10"/>
          <p:cNvPicPr>
            <a:picLocks noChangeAspect="1"/>
          </p:cNvPicPr>
          <p:nvPr/>
        </p:nvPicPr>
        <p:blipFill>
          <a:blip r:embed="rId2"/>
          <a:stretch>
            <a:fillRect/>
          </a:stretch>
        </p:blipFill>
        <p:spPr>
          <a:xfrm>
            <a:off x="998400" y="1164083"/>
            <a:ext cx="5896641" cy="5004000"/>
          </a:xfrm>
          <a:prstGeom prst="rect">
            <a:avLst/>
          </a:prstGeom>
        </p:spPr>
      </p:pic>
      <p:sp>
        <p:nvSpPr>
          <p:cNvPr id="12" name="Callout 1 11"/>
          <p:cNvSpPr/>
          <p:nvPr/>
        </p:nvSpPr>
        <p:spPr>
          <a:xfrm>
            <a:off x="7493000" y="1041398"/>
            <a:ext cx="3700600" cy="626535"/>
          </a:xfrm>
          <a:prstGeom prst="borderCallout1">
            <a:avLst>
              <a:gd name="adj1" fmla="val 26858"/>
              <a:gd name="adj2" fmla="val -3300"/>
              <a:gd name="adj3" fmla="val 60003"/>
              <a:gd name="adj4" fmla="val -15250"/>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it-IT" sz="1100" dirty="0" smtClean="0">
                <a:solidFill>
                  <a:schemeClr val="tx2"/>
                </a:solidFill>
              </a:rPr>
              <a:t>I  ricavi dell'Azienda Lazio.0 sono individuati all'interno del FSR indistinto per l'anno 2018 nella misura del 0,03%. Tale quota sarà decurtata dai ricavi della GSA</a:t>
            </a:r>
          </a:p>
        </p:txBody>
      </p:sp>
      <p:sp>
        <p:nvSpPr>
          <p:cNvPr id="13" name="Callout 1 12"/>
          <p:cNvSpPr/>
          <p:nvPr/>
        </p:nvSpPr>
        <p:spPr>
          <a:xfrm>
            <a:off x="7493000" y="3666083"/>
            <a:ext cx="3700600" cy="499535"/>
          </a:xfrm>
          <a:prstGeom prst="borderCallout1">
            <a:avLst>
              <a:gd name="adj1" fmla="val 26858"/>
              <a:gd name="adj2" fmla="val -3300"/>
              <a:gd name="adj3" fmla="val 44405"/>
              <a:gd name="adj4" fmla="val -14793"/>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it-IT" sz="1100" dirty="0" smtClean="0">
                <a:solidFill>
                  <a:schemeClr val="tx2"/>
                </a:solidFill>
              </a:rPr>
              <a:t>Il costo è valorizzato considerando 3 Unità Operative Complesse delle 6 posizioni dirigenziali previste</a:t>
            </a:r>
          </a:p>
        </p:txBody>
      </p:sp>
      <p:sp>
        <p:nvSpPr>
          <p:cNvPr id="14" name="Callout 1 13"/>
          <p:cNvSpPr/>
          <p:nvPr/>
        </p:nvSpPr>
        <p:spPr>
          <a:xfrm>
            <a:off x="7493000" y="2023532"/>
            <a:ext cx="3700600" cy="1075268"/>
          </a:xfrm>
          <a:prstGeom prst="borderCallout1">
            <a:avLst>
              <a:gd name="adj1" fmla="val 26858"/>
              <a:gd name="adj2" fmla="val -3300"/>
              <a:gd name="adj3" fmla="val 32976"/>
              <a:gd name="adj4" fmla="val -14335"/>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it-IT" sz="1100" dirty="0">
                <a:solidFill>
                  <a:schemeClr val="tx2"/>
                </a:solidFill>
              </a:rPr>
              <a:t>Come previsto dal </a:t>
            </a:r>
            <a:r>
              <a:rPr lang="it-IT" sz="1100" dirty="0" err="1">
                <a:solidFill>
                  <a:schemeClr val="tx2"/>
                </a:solidFill>
              </a:rPr>
              <a:t>D.Lgs.</a:t>
            </a:r>
            <a:r>
              <a:rPr lang="it-IT" sz="1100" dirty="0">
                <a:solidFill>
                  <a:schemeClr val="tx2"/>
                </a:solidFill>
              </a:rPr>
              <a:t> 502/1992 e </a:t>
            </a:r>
            <a:r>
              <a:rPr lang="it-IT" sz="1100" dirty="0" err="1">
                <a:solidFill>
                  <a:schemeClr val="tx2"/>
                </a:solidFill>
              </a:rPr>
              <a:t>s.m.i</a:t>
            </a:r>
            <a:r>
              <a:rPr lang="it-IT" sz="1100" dirty="0">
                <a:solidFill>
                  <a:schemeClr val="tx2"/>
                </a:solidFill>
              </a:rPr>
              <a:t> art 3, c.1-quater, sono organi dell’Azienda Sanitaria il Direttore Generale e il Collegio Sindacale (3 componenti). Il direttore generale è coadiuvato, nell'esercizio delle proprie funzioni, dal direttore amministrativo e dal direttore sanitario.</a:t>
            </a:r>
            <a:endParaRPr lang="it-IT" sz="1100" dirty="0" smtClean="0">
              <a:solidFill>
                <a:schemeClr val="tx2"/>
              </a:solidFill>
            </a:endParaRPr>
          </a:p>
        </p:txBody>
      </p:sp>
      <p:sp>
        <p:nvSpPr>
          <p:cNvPr id="15" name="Callout 1 14"/>
          <p:cNvSpPr/>
          <p:nvPr/>
        </p:nvSpPr>
        <p:spPr>
          <a:xfrm>
            <a:off x="7493000" y="4732901"/>
            <a:ext cx="3700600" cy="990566"/>
          </a:xfrm>
          <a:prstGeom prst="borderCallout1">
            <a:avLst>
              <a:gd name="adj1" fmla="val 26858"/>
              <a:gd name="adj2" fmla="val -3300"/>
              <a:gd name="adj3" fmla="val 44405"/>
              <a:gd name="adj4" fmla="val -14793"/>
            </a:avLst>
          </a:prstGeom>
          <a:noFill/>
          <a:ln>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it-IT" sz="1100" dirty="0">
                <a:solidFill>
                  <a:schemeClr val="tx2"/>
                </a:solidFill>
              </a:rPr>
              <a:t>Si prevede che l’utilizzo di immobili avvenga senza maggiori costi a carico del SSR. Con riferimento alla dotazione strutturale, tecnologica e informatica (e.g. workstation) le risorse da destinare a tali allestimenti saranno reperite nel perimetro del </a:t>
            </a:r>
            <a:r>
              <a:rPr lang="it-IT" sz="1100" dirty="0" smtClean="0">
                <a:solidFill>
                  <a:schemeClr val="tx2"/>
                </a:solidFill>
              </a:rPr>
              <a:t>FSR.</a:t>
            </a:r>
          </a:p>
        </p:txBody>
      </p:sp>
      <p:sp>
        <p:nvSpPr>
          <p:cNvPr id="16" name="Rettangolo 15"/>
          <p:cNvSpPr/>
          <p:nvPr/>
        </p:nvSpPr>
        <p:spPr>
          <a:xfrm>
            <a:off x="1370933" y="6322541"/>
            <a:ext cx="8970269" cy="261610"/>
          </a:xfrm>
          <a:prstGeom prst="rect">
            <a:avLst/>
          </a:prstGeom>
        </p:spPr>
        <p:txBody>
          <a:bodyPr wrap="square">
            <a:spAutoFit/>
          </a:bodyPr>
          <a:lstStyle/>
          <a:p>
            <a:pPr lvl="0"/>
            <a:r>
              <a:rPr lang="it-IT" sz="1100" b="1" i="1" dirty="0" smtClean="0">
                <a:solidFill>
                  <a:srgbClr val="00338D"/>
                </a:solidFill>
              </a:rPr>
              <a:t>N.B. I </a:t>
            </a:r>
            <a:r>
              <a:rPr lang="it-IT" sz="1100" b="1" i="1" dirty="0">
                <a:solidFill>
                  <a:srgbClr val="00338D"/>
                </a:solidFill>
              </a:rPr>
              <a:t>costi </a:t>
            </a:r>
            <a:r>
              <a:rPr lang="it-IT" sz="1100" b="1" i="1" dirty="0" smtClean="0">
                <a:solidFill>
                  <a:srgbClr val="00338D"/>
                </a:solidFill>
              </a:rPr>
              <a:t>del personale quantificati per </a:t>
            </a:r>
            <a:r>
              <a:rPr lang="it-IT" sz="1100" b="1" i="1" dirty="0">
                <a:solidFill>
                  <a:srgbClr val="00338D"/>
                </a:solidFill>
              </a:rPr>
              <a:t>il funzionamento </a:t>
            </a:r>
            <a:r>
              <a:rPr lang="it-IT" sz="1100" b="1" i="1" dirty="0" smtClean="0">
                <a:solidFill>
                  <a:srgbClr val="00338D"/>
                </a:solidFill>
              </a:rPr>
              <a:t>dell'Azienda sono già </a:t>
            </a:r>
            <a:r>
              <a:rPr lang="it-IT" sz="1100" b="1" i="1" dirty="0">
                <a:solidFill>
                  <a:srgbClr val="00338D"/>
                </a:solidFill>
              </a:rPr>
              <a:t>sostenuti dal </a:t>
            </a:r>
            <a:r>
              <a:rPr lang="it-IT" sz="1100" b="1" i="1" dirty="0" smtClean="0">
                <a:solidFill>
                  <a:srgbClr val="00338D"/>
                </a:solidFill>
              </a:rPr>
              <a:t>SSR in misura pari almeno al 75%.</a:t>
            </a:r>
            <a:endParaRPr lang="it-IT" sz="1100" b="1" i="1" dirty="0">
              <a:solidFill>
                <a:srgbClr val="00338D"/>
              </a:solidFill>
            </a:endParaRPr>
          </a:p>
        </p:txBody>
      </p:sp>
      <p:sp>
        <p:nvSpPr>
          <p:cNvPr id="2" name="CasellaDiTesto 1"/>
          <p:cNvSpPr txBox="1"/>
          <p:nvPr/>
        </p:nvSpPr>
        <p:spPr>
          <a:xfrm>
            <a:off x="5860869" y="3641530"/>
            <a:ext cx="235131" cy="274320"/>
          </a:xfrm>
          <a:prstGeom prst="rect">
            <a:avLst/>
          </a:prstGeom>
          <a:noFill/>
        </p:spPr>
        <p:txBody>
          <a:bodyPr wrap="square" lIns="54610" tIns="54610" rIns="54610" bIns="54610" rtlCol="0">
            <a:noAutofit/>
          </a:bodyPr>
          <a:lstStyle/>
          <a:p>
            <a:pPr>
              <a:spcAft>
                <a:spcPts val="600"/>
              </a:spcAft>
            </a:pPr>
            <a:r>
              <a:rPr lang="it-IT" sz="1100" dirty="0" smtClean="0"/>
              <a:t>)</a:t>
            </a:r>
          </a:p>
        </p:txBody>
      </p:sp>
    </p:spTree>
    <p:extLst>
      <p:ext uri="{BB962C8B-B14F-4D97-AF65-F5344CB8AC3E}">
        <p14:creationId xmlns:p14="http://schemas.microsoft.com/office/powerpoint/2010/main" val="4276763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Benefici </a:t>
            </a:r>
            <a:r>
              <a:rPr lang="it-IT" i="1" dirty="0" smtClean="0"/>
              <a:t>economici</a:t>
            </a:r>
            <a:r>
              <a:rPr lang="it-IT" dirty="0" smtClean="0"/>
              <a:t> stimati derivanti dalla costituzione dell'Azienda Lazio.0</a:t>
            </a:r>
            <a:endParaRPr lang="it-IT" dirty="0"/>
          </a:p>
        </p:txBody>
      </p:sp>
      <p:graphicFrame>
        <p:nvGraphicFramePr>
          <p:cNvPr id="3" name="Tabella 2"/>
          <p:cNvGraphicFramePr>
            <a:graphicFrameLocks noGrp="1"/>
          </p:cNvGraphicFramePr>
          <p:nvPr>
            <p:extLst>
              <p:ext uri="{D42A27DB-BD31-4B8C-83A1-F6EECF244321}">
                <p14:modId xmlns:p14="http://schemas.microsoft.com/office/powerpoint/2010/main" val="1564548406"/>
              </p:ext>
            </p:extLst>
          </p:nvPr>
        </p:nvGraphicFramePr>
        <p:xfrm>
          <a:off x="998400" y="1325930"/>
          <a:ext cx="9412684" cy="2682572"/>
        </p:xfrm>
        <a:graphic>
          <a:graphicData uri="http://schemas.openxmlformats.org/drawingml/2006/table">
            <a:tbl>
              <a:tblPr firstRow="1" bandRow="1">
                <a:tableStyleId>{5C22544A-7EE6-4342-B048-85BDC9FD1C3A}</a:tableStyleId>
              </a:tblPr>
              <a:tblGrid>
                <a:gridCol w="1827919">
                  <a:extLst>
                    <a:ext uri="{9D8B030D-6E8A-4147-A177-3AD203B41FA5}">
                      <a16:colId xmlns:a16="http://schemas.microsoft.com/office/drawing/2014/main" val="20000"/>
                    </a:ext>
                  </a:extLst>
                </a:gridCol>
                <a:gridCol w="3538383">
                  <a:extLst>
                    <a:ext uri="{9D8B030D-6E8A-4147-A177-3AD203B41FA5}">
                      <a16:colId xmlns:a16="http://schemas.microsoft.com/office/drawing/2014/main" val="20001"/>
                    </a:ext>
                  </a:extLst>
                </a:gridCol>
                <a:gridCol w="1987991">
                  <a:extLst>
                    <a:ext uri="{9D8B030D-6E8A-4147-A177-3AD203B41FA5}">
                      <a16:colId xmlns:a16="http://schemas.microsoft.com/office/drawing/2014/main" val="20002"/>
                    </a:ext>
                  </a:extLst>
                </a:gridCol>
                <a:gridCol w="2058391">
                  <a:extLst>
                    <a:ext uri="{9D8B030D-6E8A-4147-A177-3AD203B41FA5}">
                      <a16:colId xmlns:a16="http://schemas.microsoft.com/office/drawing/2014/main" val="20003"/>
                    </a:ext>
                  </a:extLst>
                </a:gridCol>
              </a:tblGrid>
              <a:tr h="258059">
                <a:tc>
                  <a:txBody>
                    <a:bodyPr/>
                    <a:lstStyle/>
                    <a:p>
                      <a:pPr marL="0" marR="0" indent="0" algn="l" defTabSz="685709" rtl="0" eaLnBrk="1" fontAlgn="auto" latinLnBrk="0" hangingPunct="1">
                        <a:lnSpc>
                          <a:spcPct val="100000"/>
                        </a:lnSpc>
                        <a:spcBef>
                          <a:spcPts val="0"/>
                        </a:spcBef>
                        <a:spcAft>
                          <a:spcPts val="0"/>
                        </a:spcAft>
                        <a:buClrTx/>
                        <a:buSzTx/>
                        <a:buFontTx/>
                        <a:buNone/>
                        <a:tabLst/>
                        <a:defRPr/>
                      </a:pPr>
                      <a:r>
                        <a:rPr lang="it-IT" sz="1200" b="1" dirty="0" smtClean="0">
                          <a:solidFill>
                            <a:srgbClr val="FFFFFF"/>
                          </a:solidFill>
                          <a:latin typeface="+mn-lt"/>
                          <a:cs typeface="Univers 45 Light"/>
                        </a:rPr>
                        <a:t>Ambito di attività</a:t>
                      </a:r>
                      <a:endParaRPr lang="it-IT" sz="1200" dirty="0" smtClean="0">
                        <a:latin typeface="+mn-lt"/>
                        <a:cs typeface="Univers 45 Light"/>
                      </a:endParaRP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C1F77"/>
                    </a:solidFill>
                  </a:tcPr>
                </a:tc>
                <a:tc>
                  <a:txBody>
                    <a:bodyPr/>
                    <a:lstStyle/>
                    <a:p>
                      <a:pPr marL="0" marR="0" indent="0" algn="l" defTabSz="685709" rtl="0" eaLnBrk="1" fontAlgn="auto" latinLnBrk="0" hangingPunct="1">
                        <a:lnSpc>
                          <a:spcPct val="100000"/>
                        </a:lnSpc>
                        <a:spcBef>
                          <a:spcPts val="0"/>
                        </a:spcBef>
                        <a:spcAft>
                          <a:spcPts val="0"/>
                        </a:spcAft>
                        <a:buClrTx/>
                        <a:buSzTx/>
                        <a:buFontTx/>
                        <a:buNone/>
                        <a:tabLst/>
                        <a:defRPr/>
                      </a:pPr>
                      <a:r>
                        <a:rPr lang="it-IT" sz="1200" b="1" dirty="0" smtClean="0">
                          <a:solidFill>
                            <a:srgbClr val="FFFFFF"/>
                          </a:solidFill>
                          <a:latin typeface="+mn-lt"/>
                          <a:cs typeface="Univers 45 Light"/>
                        </a:rPr>
                        <a:t>Natura del costo</a:t>
                      </a:r>
                      <a:endParaRPr lang="it-IT" sz="1200" dirty="0" smtClean="0">
                        <a:latin typeface="+mn-lt"/>
                        <a:cs typeface="Univers 45 Light"/>
                      </a:endParaRP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C1F77"/>
                    </a:solidFill>
                  </a:tcPr>
                </a:tc>
                <a:tc>
                  <a:txBody>
                    <a:bodyPr/>
                    <a:lstStyle/>
                    <a:p>
                      <a:pPr marL="11516"/>
                      <a:r>
                        <a:rPr lang="it-IT" sz="1200" b="1" noProof="0" dirty="0" smtClean="0">
                          <a:solidFill>
                            <a:srgbClr val="FFFFFF"/>
                          </a:solidFill>
                          <a:latin typeface="+mn-lt"/>
                          <a:cs typeface="Univers 45 Light"/>
                        </a:rPr>
                        <a:t>Risparmi stimati</a:t>
                      </a:r>
                      <a:endParaRPr lang="it-IT" sz="1200" noProof="0" dirty="0">
                        <a:latin typeface="+mn-lt"/>
                        <a:cs typeface="Univers 45 Light"/>
                      </a:endParaRP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C1F77"/>
                    </a:solidFill>
                  </a:tcPr>
                </a:tc>
                <a:tc>
                  <a:txBody>
                    <a:bodyPr/>
                    <a:lstStyle/>
                    <a:p>
                      <a:pPr marL="11516"/>
                      <a:r>
                        <a:rPr lang="it-IT" sz="1200" noProof="0" dirty="0" smtClean="0">
                          <a:latin typeface="+mn-lt"/>
                          <a:cs typeface="Univers 45 Light"/>
                        </a:rPr>
                        <a:t>Totale risparmi stimati</a:t>
                      </a:r>
                      <a:endParaRPr lang="it-IT" sz="1200" noProof="0" dirty="0">
                        <a:latin typeface="+mn-lt"/>
                        <a:cs typeface="Univers 45 Light"/>
                      </a:endParaRP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6C1F77"/>
                    </a:solidFill>
                  </a:tcPr>
                </a:tc>
                <a:extLst>
                  <a:ext uri="{0D108BD9-81ED-4DB2-BD59-A6C34878D82A}">
                    <a16:rowId xmlns:a16="http://schemas.microsoft.com/office/drawing/2014/main" val="10000"/>
                  </a:ext>
                </a:extLst>
              </a:tr>
              <a:tr h="258059">
                <a:tc rowSpan="3">
                  <a:txBody>
                    <a:bodyPr/>
                    <a:lstStyle/>
                    <a:p>
                      <a:pPr marL="12700" marR="5080" indent="0" algn="l" defTabSz="685709" rtl="0" eaLnBrk="1" fontAlgn="auto" latinLnBrk="0" hangingPunct="1">
                        <a:lnSpc>
                          <a:spcPct val="100000"/>
                        </a:lnSpc>
                        <a:spcBef>
                          <a:spcPts val="0"/>
                        </a:spcBef>
                        <a:spcAft>
                          <a:spcPts val="0"/>
                        </a:spcAft>
                        <a:buClrTx/>
                        <a:buSzTx/>
                        <a:buFont typeface="+mj-lt"/>
                        <a:buNone/>
                        <a:tabLst/>
                        <a:defRPr/>
                      </a:pPr>
                      <a:r>
                        <a:rPr lang="it-IT" sz="1200" b="1" kern="1200" spc="-5" baseline="0" noProof="0" dirty="0" smtClean="0">
                          <a:solidFill>
                            <a:srgbClr val="00338D"/>
                          </a:solidFill>
                          <a:latin typeface="+mn-lt"/>
                          <a:ea typeface="+mn-ea"/>
                          <a:cs typeface="Arial" panose="020B0604020202020204" pitchFamily="34" charset="0"/>
                        </a:rPr>
                        <a:t>Piani di acquisto e approvvigionamento</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ysDash"/>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2700" marR="5080" lvl="0" indent="0" algn="l" defTabSz="685709" rtl="0" eaLnBrk="1" fontAlgn="auto" latinLnBrk="0" hangingPunct="1">
                        <a:lnSpc>
                          <a:spcPct val="100000"/>
                        </a:lnSpc>
                        <a:spcBef>
                          <a:spcPts val="0"/>
                        </a:spcBef>
                        <a:spcAft>
                          <a:spcPts val="0"/>
                        </a:spcAft>
                        <a:buClrTx/>
                        <a:buSzTx/>
                        <a:buFont typeface="+mj-lt"/>
                        <a:buNone/>
                        <a:tabLst/>
                        <a:defRPr/>
                      </a:pPr>
                      <a:r>
                        <a:rPr lang="it-IT" sz="1200" b="1" kern="1200" spc="-5" baseline="0" noProof="0" dirty="0" smtClean="0">
                          <a:solidFill>
                            <a:srgbClr val="00338D"/>
                          </a:solidFill>
                          <a:latin typeface="+mn-lt"/>
                          <a:ea typeface="+mn-ea"/>
                          <a:cs typeface="Arial" panose="020B0604020202020204" pitchFamily="34" charset="0"/>
                        </a:rPr>
                        <a:t>Altri Beni Sanitari e Non Sanitari</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ysDash"/>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l" defTabSz="990570" rtl="0" eaLnBrk="1" fontAlgn="auto" latinLnBrk="0" hangingPunct="1">
                        <a:lnSpc>
                          <a:spcPct val="100000"/>
                        </a:lnSpc>
                        <a:spcBef>
                          <a:spcPts val="0"/>
                        </a:spcBef>
                        <a:spcAft>
                          <a:spcPts val="600"/>
                        </a:spcAft>
                        <a:buClr>
                          <a:srgbClr val="00338D"/>
                        </a:buClr>
                        <a:buSzTx/>
                        <a:buFont typeface="Arial" panose="020B0604020202020204" pitchFamily="34" charset="0"/>
                        <a:buNone/>
                        <a:tabLst/>
                        <a:defRPr/>
                      </a:pPr>
                      <a:r>
                        <a:rPr lang="it-IT" sz="1100" b="1" i="0" kern="0" baseline="0" noProof="0" dirty="0" smtClean="0">
                          <a:solidFill>
                            <a:srgbClr val="00338D"/>
                          </a:solidFill>
                          <a:latin typeface="+mn-lt"/>
                          <a:ea typeface="+mn-ea"/>
                          <a:cs typeface="Arial" panose="020B0604020202020204" pitchFamily="34" charset="0"/>
                        </a:rPr>
                        <a:t>5,7 €/mln – 11,4 €/mln</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ysDash"/>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lvl="2" indent="0" algn="ctr" defTabSz="990570" rtl="0" eaLnBrk="1" fontAlgn="auto" latinLnBrk="0" hangingPunct="1">
                        <a:lnSpc>
                          <a:spcPct val="100000"/>
                        </a:lnSpc>
                        <a:spcBef>
                          <a:spcPts val="0"/>
                        </a:spcBef>
                        <a:spcAft>
                          <a:spcPts val="600"/>
                        </a:spcAft>
                        <a:buClr>
                          <a:srgbClr val="00338D"/>
                        </a:buClr>
                        <a:buSzTx/>
                        <a:buFont typeface="Arial" panose="020B0604020202020204" pitchFamily="34" charset="0"/>
                        <a:buNone/>
                        <a:tabLst/>
                        <a:defRPr/>
                      </a:pPr>
                      <a:r>
                        <a:rPr lang="it-IT" sz="1400" b="1" i="0" kern="0" baseline="0" noProof="0" dirty="0" smtClean="0">
                          <a:solidFill>
                            <a:srgbClr val="00338D"/>
                          </a:solidFill>
                          <a:latin typeface="+mn-lt"/>
                          <a:ea typeface="+mn-ea"/>
                          <a:cs typeface="Arial" panose="020B0604020202020204" pitchFamily="34" charset="0"/>
                        </a:rPr>
                        <a:t>20,4 €/mln - 35,1 €/mln</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ysDash"/>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58059">
                <a:tc vMerge="1">
                  <a:txBody>
                    <a:bodyPr/>
                    <a:lstStyle/>
                    <a:p>
                      <a:endParaRPr lang="it-IT"/>
                    </a:p>
                  </a:txBody>
                  <a:tcPr/>
                </a:tc>
                <a:tc>
                  <a:txBody>
                    <a:bodyPr/>
                    <a:lstStyle/>
                    <a:p>
                      <a:pPr marL="12700" marR="5080" indent="0" algn="l" defTabSz="685709" rtl="0" eaLnBrk="1" fontAlgn="auto" latinLnBrk="0" hangingPunct="1">
                        <a:lnSpc>
                          <a:spcPct val="100000"/>
                        </a:lnSpc>
                        <a:spcBef>
                          <a:spcPts val="0"/>
                        </a:spcBef>
                        <a:spcAft>
                          <a:spcPts val="0"/>
                        </a:spcAft>
                        <a:buClrTx/>
                        <a:buSzTx/>
                        <a:buFont typeface="+mj-lt"/>
                        <a:buNone/>
                        <a:tabLst/>
                        <a:defRPr/>
                      </a:pPr>
                      <a:r>
                        <a:rPr lang="it-IT" sz="1200" b="1" kern="1200" spc="-5" baseline="0" noProof="0" dirty="0" smtClean="0">
                          <a:solidFill>
                            <a:srgbClr val="00338D"/>
                          </a:solidFill>
                          <a:latin typeface="+mn-lt"/>
                          <a:ea typeface="+mn-ea"/>
                          <a:cs typeface="Arial" panose="020B0604020202020204" pitchFamily="34" charset="0"/>
                        </a:rPr>
                        <a:t>Prodotti Farmaceutici ed Emoderivati</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l" defTabSz="990570" rtl="0" eaLnBrk="1" fontAlgn="auto" latinLnBrk="0" hangingPunct="1">
                        <a:lnSpc>
                          <a:spcPct val="100000"/>
                        </a:lnSpc>
                        <a:spcBef>
                          <a:spcPts val="0"/>
                        </a:spcBef>
                        <a:spcAft>
                          <a:spcPts val="600"/>
                        </a:spcAft>
                        <a:buClr>
                          <a:srgbClr val="00338D"/>
                        </a:buClr>
                        <a:buSzTx/>
                        <a:buFont typeface="Arial" panose="020B0604020202020204" pitchFamily="34" charset="0"/>
                        <a:buNone/>
                        <a:tabLst/>
                        <a:defRPr/>
                      </a:pPr>
                      <a:r>
                        <a:rPr lang="it-IT" sz="1100" b="1" i="0" kern="0" baseline="0" noProof="0" dirty="0" smtClean="0">
                          <a:solidFill>
                            <a:srgbClr val="00338D"/>
                          </a:solidFill>
                          <a:latin typeface="+mn-lt"/>
                          <a:ea typeface="+mn-ea"/>
                          <a:cs typeface="Arial" panose="020B0604020202020204" pitchFamily="34" charset="0"/>
                        </a:rPr>
                        <a:t>11,6 €/mln – 17,5 €/mln</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2" indent="0" algn="l" defTabSz="990570" rtl="0" eaLnBrk="1" fontAlgn="auto" latinLnBrk="0" hangingPunct="1">
                        <a:lnSpc>
                          <a:spcPct val="100000"/>
                        </a:lnSpc>
                        <a:spcBef>
                          <a:spcPts val="0"/>
                        </a:spcBef>
                        <a:spcAft>
                          <a:spcPts val="600"/>
                        </a:spcAft>
                        <a:buClr>
                          <a:srgbClr val="00338D"/>
                        </a:buClr>
                        <a:buSzTx/>
                        <a:buFont typeface="Arial" panose="020B0604020202020204" pitchFamily="34" charset="0"/>
                        <a:buNone/>
                        <a:tabLst/>
                        <a:defRPr/>
                      </a:pPr>
                      <a:endParaRPr kumimoji="0" lang="it-IT" sz="1100" b="1" i="0" u="none" strike="noStrike" kern="0" cap="none" spc="0" normalizeH="0" baseline="0" noProof="0" dirty="0" smtClean="0">
                        <a:ln>
                          <a:noFill/>
                        </a:ln>
                        <a:solidFill>
                          <a:srgbClr val="00338D"/>
                        </a:solidFill>
                        <a:effectLst/>
                        <a:uLnTx/>
                        <a:uFillTx/>
                        <a:latin typeface="+mn-lt"/>
                        <a:ea typeface="+mn-ea"/>
                        <a:cs typeface="Arial" panose="020B0604020202020204" pitchFamily="34" charset="0"/>
                      </a:endParaRP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58059">
                <a:tc vMerge="1">
                  <a:txBody>
                    <a:bodyPr/>
                    <a:lstStyle/>
                    <a:p>
                      <a:pPr marL="12700" marR="5080" indent="0" algn="l" defTabSz="685709" rtl="0" eaLnBrk="1" fontAlgn="auto" latinLnBrk="0" hangingPunct="1">
                        <a:lnSpc>
                          <a:spcPct val="100000"/>
                        </a:lnSpc>
                        <a:spcBef>
                          <a:spcPts val="0"/>
                        </a:spcBef>
                        <a:spcAft>
                          <a:spcPts val="0"/>
                        </a:spcAft>
                        <a:buClrTx/>
                        <a:buSzTx/>
                        <a:buFont typeface="+mj-lt"/>
                        <a:buNone/>
                        <a:tabLst/>
                        <a:defRPr/>
                      </a:pPr>
                      <a:endParaRPr lang="it-IT" sz="1200" b="1" kern="1200" spc="-5" baseline="0" noProof="0" dirty="0" smtClean="0">
                        <a:solidFill>
                          <a:srgbClr val="00338D"/>
                        </a:solidFill>
                        <a:latin typeface="+mn-lt"/>
                        <a:ea typeface="+mn-ea"/>
                        <a:cs typeface="Arial" panose="020B0604020202020204" pitchFamily="34" charset="0"/>
                      </a:endParaRP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2700" marR="0" lvl="0" indent="0" algn="l" defTabSz="685738" rtl="0" eaLnBrk="1" fontAlgn="auto" latinLnBrk="0" hangingPunct="1">
                        <a:lnSpc>
                          <a:spcPct val="100000"/>
                        </a:lnSpc>
                        <a:spcBef>
                          <a:spcPts val="0"/>
                        </a:spcBef>
                        <a:spcAft>
                          <a:spcPts val="0"/>
                        </a:spcAft>
                        <a:buClrTx/>
                        <a:buSzTx/>
                        <a:buFont typeface="+mj-lt"/>
                        <a:buNone/>
                        <a:tabLst>
                          <a:tab pos="1375410" algn="l"/>
                        </a:tabLst>
                        <a:defRPr/>
                      </a:pPr>
                      <a:r>
                        <a:rPr lang="it-IT" sz="1200" b="1" spc="-5" noProof="0" dirty="0" smtClean="0">
                          <a:solidFill>
                            <a:srgbClr val="00338D"/>
                          </a:solidFill>
                          <a:latin typeface="+mn-lt"/>
                          <a:cs typeface="Arial" panose="020B0604020202020204" pitchFamily="34" charset="0"/>
                        </a:rPr>
                        <a:t>Servizi</a:t>
                      </a:r>
                      <a:r>
                        <a:rPr lang="it-IT" sz="1200" b="1" spc="-5" baseline="0" noProof="0" dirty="0" smtClean="0">
                          <a:solidFill>
                            <a:srgbClr val="00338D"/>
                          </a:solidFill>
                          <a:latin typeface="+mn-lt"/>
                          <a:cs typeface="Arial" panose="020B0604020202020204" pitchFamily="34" charset="0"/>
                        </a:rPr>
                        <a:t> Appalti, Utenze e Consulenze</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l" defTabSz="990570" rtl="0" eaLnBrk="1" fontAlgn="auto" latinLnBrk="0" hangingPunct="1">
                        <a:lnSpc>
                          <a:spcPct val="100000"/>
                        </a:lnSpc>
                        <a:spcBef>
                          <a:spcPts val="0"/>
                        </a:spcBef>
                        <a:spcAft>
                          <a:spcPts val="600"/>
                        </a:spcAft>
                        <a:buClr>
                          <a:srgbClr val="00338D"/>
                        </a:buClr>
                        <a:buSzTx/>
                        <a:buFont typeface="Arial" panose="020B0604020202020204" pitchFamily="34" charset="0"/>
                        <a:buNone/>
                        <a:tabLst/>
                        <a:defRPr/>
                      </a:pPr>
                      <a:r>
                        <a:rPr lang="it-IT" sz="1100" b="1" i="0" kern="0" baseline="0" noProof="0" dirty="0" smtClean="0">
                          <a:solidFill>
                            <a:srgbClr val="00338D"/>
                          </a:solidFill>
                          <a:latin typeface="+mn-lt"/>
                          <a:ea typeface="+mn-ea"/>
                          <a:cs typeface="Arial" panose="020B0604020202020204" pitchFamily="34" charset="0"/>
                        </a:rPr>
                        <a:t>3,1 €/mln – 6,2 €/mln</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2" indent="0" algn="l" defTabSz="990570" rtl="0" eaLnBrk="1" fontAlgn="auto" latinLnBrk="0" hangingPunct="1">
                        <a:lnSpc>
                          <a:spcPct val="100000"/>
                        </a:lnSpc>
                        <a:spcBef>
                          <a:spcPts val="0"/>
                        </a:spcBef>
                        <a:spcAft>
                          <a:spcPts val="0"/>
                        </a:spcAft>
                        <a:buClr>
                          <a:srgbClr val="00338D"/>
                        </a:buClr>
                        <a:buSzTx/>
                        <a:buFont typeface="Arial" panose="020B0604020202020204" pitchFamily="34" charset="0"/>
                        <a:buNone/>
                        <a:tabLst/>
                        <a:defRPr/>
                      </a:pPr>
                      <a:endParaRPr kumimoji="0" lang="it-IT" sz="1100" b="1" i="0" u="none" strike="noStrike" kern="0" cap="none" spc="0" normalizeH="0" baseline="0" noProof="0" dirty="0" smtClean="0">
                        <a:ln>
                          <a:noFill/>
                        </a:ln>
                        <a:solidFill>
                          <a:srgbClr val="00338D"/>
                        </a:solidFill>
                        <a:effectLst/>
                        <a:uLnTx/>
                        <a:uFillTx/>
                        <a:latin typeface="+mn-lt"/>
                        <a:ea typeface="+mn-ea"/>
                        <a:cs typeface="Arial" panose="020B0604020202020204" pitchFamily="34" charset="0"/>
                      </a:endParaRP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96286">
                <a:tc rowSpan="2">
                  <a:txBody>
                    <a:bodyPr/>
                    <a:lstStyle/>
                    <a:p>
                      <a:pPr marL="12700" marR="5080" lvl="0" indent="0" algn="l" defTabSz="685709" rtl="0" eaLnBrk="1" fontAlgn="auto" latinLnBrk="0" hangingPunct="1">
                        <a:lnSpc>
                          <a:spcPct val="100000"/>
                        </a:lnSpc>
                        <a:spcBef>
                          <a:spcPts val="0"/>
                        </a:spcBef>
                        <a:spcAft>
                          <a:spcPts val="0"/>
                        </a:spcAft>
                        <a:buClrTx/>
                        <a:buSzTx/>
                        <a:buFont typeface="+mj-lt"/>
                        <a:buNone/>
                        <a:tabLst/>
                        <a:defRPr/>
                      </a:pPr>
                      <a:r>
                        <a:rPr lang="it-IT" sz="1200" b="1" kern="1200" spc="-5" baseline="0" noProof="0" dirty="0" smtClean="0">
                          <a:solidFill>
                            <a:srgbClr val="00338D"/>
                          </a:solidFill>
                          <a:latin typeface="+mn-lt"/>
                          <a:ea typeface="+mn-ea"/>
                          <a:cs typeface="Arial" panose="020B0604020202020204" pitchFamily="34" charset="0"/>
                        </a:rPr>
                        <a:t>Gestione della rete logistica e distributiva</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2700" marR="5080" indent="0" algn="l" defTabSz="685709" rtl="0" eaLnBrk="1" fontAlgn="auto" latinLnBrk="0" hangingPunct="1">
                        <a:lnSpc>
                          <a:spcPct val="100000"/>
                        </a:lnSpc>
                        <a:spcBef>
                          <a:spcPts val="0"/>
                        </a:spcBef>
                        <a:spcAft>
                          <a:spcPts val="0"/>
                        </a:spcAft>
                        <a:buClrTx/>
                        <a:buSzTx/>
                        <a:buFont typeface="+mj-lt"/>
                        <a:buNone/>
                        <a:tabLst/>
                        <a:defRPr/>
                      </a:pPr>
                      <a:r>
                        <a:rPr lang="it-IT" sz="1200" b="1" kern="1200" spc="-5" baseline="0" noProof="0" dirty="0" smtClean="0">
                          <a:solidFill>
                            <a:srgbClr val="00338D"/>
                          </a:solidFill>
                          <a:latin typeface="+mn-lt"/>
                          <a:ea typeface="+mn-ea"/>
                          <a:cs typeface="Arial" panose="020B0604020202020204" pitchFamily="34" charset="0"/>
                        </a:rPr>
                        <a:t>Altri Beni Sanitari e Non Sanitari</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l" defTabSz="990570" rtl="0" eaLnBrk="1" fontAlgn="auto" latinLnBrk="0" hangingPunct="1">
                        <a:lnSpc>
                          <a:spcPct val="100000"/>
                        </a:lnSpc>
                        <a:spcBef>
                          <a:spcPts val="0"/>
                        </a:spcBef>
                        <a:spcAft>
                          <a:spcPts val="600"/>
                        </a:spcAft>
                        <a:buClr>
                          <a:srgbClr val="00338D"/>
                        </a:buClr>
                        <a:buSzTx/>
                        <a:buFont typeface="Arial" panose="020B0604020202020204" pitchFamily="34" charset="0"/>
                        <a:buNone/>
                        <a:tabLst/>
                        <a:defRPr/>
                      </a:pPr>
                      <a:r>
                        <a:rPr lang="it-IT" sz="1100" b="1" i="0" kern="0" baseline="0" noProof="0" dirty="0" smtClean="0">
                          <a:solidFill>
                            <a:srgbClr val="00338D"/>
                          </a:solidFill>
                          <a:latin typeface="+mn-lt"/>
                          <a:ea typeface="+mn-ea"/>
                          <a:cs typeface="Arial" panose="020B0604020202020204" pitchFamily="34" charset="0"/>
                        </a:rPr>
                        <a:t>2,8 €/mln – 5,7 €/mln</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lvl="2" indent="0" algn="ctr" defTabSz="990570" rtl="0" eaLnBrk="1" fontAlgn="auto" latinLnBrk="0" hangingPunct="1">
                        <a:lnSpc>
                          <a:spcPct val="100000"/>
                        </a:lnSpc>
                        <a:spcBef>
                          <a:spcPts val="0"/>
                        </a:spcBef>
                        <a:spcAft>
                          <a:spcPts val="0"/>
                        </a:spcAft>
                        <a:buClr>
                          <a:srgbClr val="00338D"/>
                        </a:buClr>
                        <a:buSzTx/>
                        <a:buFont typeface="Arial" panose="020B0604020202020204" pitchFamily="34" charset="0"/>
                        <a:buNone/>
                        <a:tabLst/>
                        <a:defRPr/>
                      </a:pPr>
                      <a:r>
                        <a:rPr kumimoji="0" lang="it-IT" sz="1400" b="1" i="0" u="none" strike="noStrike" kern="0" cap="none" spc="0" normalizeH="0" baseline="0" noProof="0" dirty="0" smtClean="0">
                          <a:ln>
                            <a:noFill/>
                          </a:ln>
                          <a:solidFill>
                            <a:srgbClr val="00338D"/>
                          </a:solidFill>
                          <a:effectLst/>
                          <a:uLnTx/>
                          <a:uFillTx/>
                          <a:latin typeface="+mn-lt"/>
                          <a:ea typeface="+mn-ea"/>
                          <a:cs typeface="Arial" panose="020B0604020202020204" pitchFamily="34" charset="0"/>
                        </a:rPr>
                        <a:t>8,6 €/mln - 15 €/mln</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05281">
                <a:tc vMerge="1">
                  <a:txBody>
                    <a:bodyPr/>
                    <a:lstStyle/>
                    <a:p>
                      <a:pPr marL="12700" marR="5080" indent="0" algn="l" defTabSz="685709" rtl="0" eaLnBrk="1" fontAlgn="auto" latinLnBrk="0" hangingPunct="1">
                        <a:lnSpc>
                          <a:spcPct val="100000"/>
                        </a:lnSpc>
                        <a:spcBef>
                          <a:spcPts val="0"/>
                        </a:spcBef>
                        <a:spcAft>
                          <a:spcPts val="0"/>
                        </a:spcAft>
                        <a:buClrTx/>
                        <a:buSzTx/>
                        <a:buFont typeface="+mj-lt"/>
                        <a:buNone/>
                        <a:tabLst/>
                        <a:defRPr/>
                      </a:pPr>
                      <a:endParaRPr lang="it-IT" sz="1200" b="1" kern="1200" spc="-5" baseline="0" noProof="0" dirty="0" smtClean="0">
                        <a:solidFill>
                          <a:srgbClr val="00338D"/>
                        </a:solidFill>
                        <a:latin typeface="+mn-lt"/>
                        <a:ea typeface="+mn-ea"/>
                        <a:cs typeface="Arial" panose="020B0604020202020204" pitchFamily="34" charset="0"/>
                      </a:endParaRP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2700" marR="5080" indent="0" algn="l" defTabSz="685709" rtl="0" eaLnBrk="1" fontAlgn="auto" latinLnBrk="0" hangingPunct="1">
                        <a:lnSpc>
                          <a:spcPct val="100000"/>
                        </a:lnSpc>
                        <a:spcBef>
                          <a:spcPts val="0"/>
                        </a:spcBef>
                        <a:spcAft>
                          <a:spcPts val="0"/>
                        </a:spcAft>
                        <a:buClrTx/>
                        <a:buSzTx/>
                        <a:buFont typeface="+mj-lt"/>
                        <a:buNone/>
                        <a:tabLst/>
                        <a:defRPr/>
                      </a:pPr>
                      <a:r>
                        <a:rPr lang="it-IT" sz="1200" b="1" kern="1200" spc="-5" baseline="0" noProof="0" dirty="0" smtClean="0">
                          <a:solidFill>
                            <a:srgbClr val="00338D"/>
                          </a:solidFill>
                          <a:latin typeface="+mn-lt"/>
                          <a:ea typeface="+mn-ea"/>
                          <a:cs typeface="Arial" panose="020B0604020202020204" pitchFamily="34" charset="0"/>
                        </a:rPr>
                        <a:t>Prodotti Farmaceutici ed Emoderivati</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l" defTabSz="990570" rtl="0" eaLnBrk="1" fontAlgn="auto" latinLnBrk="0" hangingPunct="1">
                        <a:lnSpc>
                          <a:spcPct val="100000"/>
                        </a:lnSpc>
                        <a:spcBef>
                          <a:spcPts val="0"/>
                        </a:spcBef>
                        <a:spcAft>
                          <a:spcPts val="600"/>
                        </a:spcAft>
                        <a:buClr>
                          <a:srgbClr val="00338D"/>
                        </a:buClr>
                        <a:buSzTx/>
                        <a:buFont typeface="Arial" panose="020B0604020202020204" pitchFamily="34" charset="0"/>
                        <a:buNone/>
                        <a:tabLst/>
                        <a:defRPr/>
                      </a:pPr>
                      <a:r>
                        <a:rPr lang="it-IT" sz="1100" b="1" i="0" kern="0" baseline="0" noProof="0" dirty="0" smtClean="0">
                          <a:solidFill>
                            <a:srgbClr val="00338D"/>
                          </a:solidFill>
                          <a:latin typeface="+mn-lt"/>
                          <a:ea typeface="+mn-ea"/>
                          <a:cs typeface="Arial" panose="020B0604020202020204" pitchFamily="34" charset="0"/>
                        </a:rPr>
                        <a:t>5,8 €/mln – 9,3 €/mln</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2" indent="0" algn="l" defTabSz="990570" rtl="0" eaLnBrk="1" fontAlgn="auto" latinLnBrk="0" hangingPunct="1">
                        <a:lnSpc>
                          <a:spcPct val="100000"/>
                        </a:lnSpc>
                        <a:spcBef>
                          <a:spcPts val="0"/>
                        </a:spcBef>
                        <a:spcAft>
                          <a:spcPts val="600"/>
                        </a:spcAft>
                        <a:buClr>
                          <a:srgbClr val="00338D"/>
                        </a:buClr>
                        <a:buSzTx/>
                        <a:buFont typeface="Arial" panose="020B0604020202020204" pitchFamily="34" charset="0"/>
                        <a:buNone/>
                        <a:tabLst/>
                        <a:defRPr/>
                      </a:pPr>
                      <a:endParaRPr kumimoji="0" lang="it-IT" sz="1100" b="1" i="0" u="none" strike="noStrike" kern="0" cap="none" spc="0" normalizeH="0" baseline="0" noProof="0" dirty="0" smtClean="0">
                        <a:ln>
                          <a:noFill/>
                        </a:ln>
                        <a:solidFill>
                          <a:srgbClr val="00338D"/>
                        </a:solidFill>
                        <a:effectLst/>
                        <a:uLnTx/>
                        <a:uFillTx/>
                        <a:latin typeface="+mn-lt"/>
                        <a:ea typeface="+mn-ea"/>
                        <a:cs typeface="Arial" panose="020B0604020202020204" pitchFamily="34" charset="0"/>
                      </a:endParaRP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912605">
                <a:tc>
                  <a:txBody>
                    <a:bodyPr/>
                    <a:lstStyle/>
                    <a:p>
                      <a:pPr marL="12700" marR="5080" indent="0" algn="l" defTabSz="685709" rtl="0" eaLnBrk="1" fontAlgn="auto" latinLnBrk="0" hangingPunct="1">
                        <a:lnSpc>
                          <a:spcPct val="100000"/>
                        </a:lnSpc>
                        <a:spcBef>
                          <a:spcPts val="0"/>
                        </a:spcBef>
                        <a:spcAft>
                          <a:spcPts val="0"/>
                        </a:spcAft>
                        <a:buClrTx/>
                        <a:buSzTx/>
                        <a:buFont typeface="+mj-lt"/>
                        <a:buNone/>
                        <a:tabLst/>
                        <a:defRPr/>
                      </a:pPr>
                      <a:r>
                        <a:rPr lang="it-IT" sz="1200" b="1" kern="1200" spc="-5" baseline="0" noProof="0" dirty="0" smtClean="0">
                          <a:solidFill>
                            <a:srgbClr val="00338D"/>
                          </a:solidFill>
                          <a:latin typeface="+mn-lt"/>
                          <a:ea typeface="+mn-ea"/>
                          <a:cs typeface="Arial" panose="020B0604020202020204" pitchFamily="34" charset="0"/>
                        </a:rPr>
                        <a:t>Coordinamento e sviluppo dei sistemi informativi</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2700" marR="5080" lvl="0" indent="0" algn="l" defTabSz="685709" rtl="0" eaLnBrk="1" fontAlgn="auto" latinLnBrk="0" hangingPunct="1">
                        <a:lnSpc>
                          <a:spcPct val="100000"/>
                        </a:lnSpc>
                        <a:spcBef>
                          <a:spcPts val="0"/>
                        </a:spcBef>
                        <a:spcAft>
                          <a:spcPts val="0"/>
                        </a:spcAft>
                        <a:buClrTx/>
                        <a:buSzTx/>
                        <a:buFont typeface="+mj-lt"/>
                        <a:buNone/>
                        <a:tabLst/>
                        <a:defRPr/>
                      </a:pPr>
                      <a:r>
                        <a:rPr lang="it-IT" sz="1200" b="1" kern="1200" spc="-5" baseline="0" noProof="0" dirty="0" smtClean="0">
                          <a:solidFill>
                            <a:srgbClr val="00338D"/>
                          </a:solidFill>
                          <a:latin typeface="+mn-lt"/>
                          <a:ea typeface="+mn-ea"/>
                          <a:cs typeface="Arial" panose="020B0604020202020204" pitchFamily="34" charset="0"/>
                        </a:rPr>
                        <a:t>Gestione dei sistemi informativi regionali</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l" defTabSz="990570" rtl="0" eaLnBrk="1" fontAlgn="auto" latinLnBrk="0" hangingPunct="1">
                        <a:lnSpc>
                          <a:spcPct val="100000"/>
                        </a:lnSpc>
                        <a:spcBef>
                          <a:spcPts val="0"/>
                        </a:spcBef>
                        <a:spcAft>
                          <a:spcPts val="600"/>
                        </a:spcAft>
                        <a:buClr>
                          <a:srgbClr val="00338D"/>
                        </a:buClr>
                        <a:buSzTx/>
                        <a:buFont typeface="Arial" panose="020B0604020202020204" pitchFamily="34" charset="0"/>
                        <a:buNone/>
                        <a:tabLst/>
                        <a:defRPr/>
                      </a:pPr>
                      <a:r>
                        <a:rPr lang="it-IT" sz="1100" b="1" i="0" kern="0" baseline="0" noProof="0" dirty="0" smtClean="0">
                          <a:solidFill>
                            <a:srgbClr val="00338D"/>
                          </a:solidFill>
                          <a:latin typeface="+mn-lt"/>
                          <a:ea typeface="+mn-ea"/>
                          <a:cs typeface="Arial" panose="020B0604020202020204" pitchFamily="34" charset="0"/>
                        </a:rPr>
                        <a:t>14 €/mln – 28,5 €/mln</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ctr" defTabSz="990570" rtl="0" eaLnBrk="1" fontAlgn="auto" latinLnBrk="0" hangingPunct="1">
                        <a:lnSpc>
                          <a:spcPct val="100000"/>
                        </a:lnSpc>
                        <a:spcBef>
                          <a:spcPts val="0"/>
                        </a:spcBef>
                        <a:spcAft>
                          <a:spcPts val="600"/>
                        </a:spcAft>
                        <a:buClr>
                          <a:srgbClr val="00338D"/>
                        </a:buClr>
                        <a:buSzTx/>
                        <a:buFont typeface="Arial" panose="020B0604020202020204" pitchFamily="34" charset="0"/>
                        <a:buNone/>
                        <a:tabLst/>
                        <a:defRPr/>
                      </a:pPr>
                      <a:r>
                        <a:rPr lang="it-IT" sz="1400" b="1" i="0" kern="0" baseline="0" noProof="0" dirty="0" smtClean="0">
                          <a:solidFill>
                            <a:srgbClr val="00338D"/>
                          </a:solidFill>
                          <a:latin typeface="+mn-lt"/>
                          <a:ea typeface="+mn-ea"/>
                          <a:cs typeface="Arial" panose="020B0604020202020204" pitchFamily="34" charset="0"/>
                        </a:rPr>
                        <a:t>14 €/mln – 28,5 €/mln</a:t>
                      </a:r>
                    </a:p>
                  </a:txBody>
                  <a:tcPr marL="54610" marR="54610" marT="54610" marB="5461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6C1F77"/>
                      </a:solidFill>
                      <a:prstDash val="sysDot"/>
                      <a:round/>
                      <a:headEnd type="none" w="med" len="med"/>
                      <a:tailEnd type="none" w="med" len="med"/>
                    </a:lnT>
                    <a:lnB w="12700" cap="flat" cmpd="sng" algn="ctr">
                      <a:solidFill>
                        <a:srgbClr val="6C1F7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2" name="CasellaDiTesto 1"/>
          <p:cNvSpPr txBox="1"/>
          <p:nvPr/>
        </p:nvSpPr>
        <p:spPr>
          <a:xfrm>
            <a:off x="998400" y="4078298"/>
            <a:ext cx="9412684" cy="635622"/>
          </a:xfrm>
          <a:prstGeom prst="rect">
            <a:avLst/>
          </a:prstGeom>
          <a:noFill/>
        </p:spPr>
        <p:txBody>
          <a:bodyPr wrap="square" lIns="54610" tIns="54610" rIns="54610" bIns="54610" rtlCol="0">
            <a:noAutofit/>
          </a:bodyPr>
          <a:lstStyle/>
          <a:p>
            <a:pPr>
              <a:spcAft>
                <a:spcPts val="600"/>
              </a:spcAft>
            </a:pPr>
            <a:r>
              <a:rPr lang="it-IT" sz="1500" b="1" dirty="0" smtClean="0">
                <a:solidFill>
                  <a:schemeClr val="tx2"/>
                </a:solidFill>
              </a:rPr>
              <a:t>Totale dei risparmi annui stimati a regime</a:t>
            </a:r>
            <a:r>
              <a:rPr lang="it-IT" sz="1500" dirty="0" smtClean="0">
                <a:solidFill>
                  <a:schemeClr val="tx2"/>
                </a:solidFill>
              </a:rPr>
              <a:t>				 </a:t>
            </a:r>
            <a:r>
              <a:rPr lang="it-IT" sz="1500" b="1" dirty="0" smtClean="0">
                <a:solidFill>
                  <a:schemeClr val="tx2"/>
                </a:solidFill>
              </a:rPr>
              <a:t>43 €/mln – 78,6 €/mln</a:t>
            </a:r>
            <a:r>
              <a:rPr lang="it-IT" sz="1500" dirty="0" smtClean="0">
                <a:solidFill>
                  <a:schemeClr val="tx2"/>
                </a:solidFill>
              </a:rPr>
              <a:t>	  </a:t>
            </a:r>
          </a:p>
        </p:txBody>
      </p:sp>
      <p:sp>
        <p:nvSpPr>
          <p:cNvPr id="5" name="CasellaDiTesto 4"/>
          <p:cNvSpPr txBox="1"/>
          <p:nvPr/>
        </p:nvSpPr>
        <p:spPr>
          <a:xfrm>
            <a:off x="849141" y="5632341"/>
            <a:ext cx="10104804" cy="635622"/>
          </a:xfrm>
          <a:prstGeom prst="rect">
            <a:avLst/>
          </a:prstGeom>
          <a:noFill/>
        </p:spPr>
        <p:txBody>
          <a:bodyPr wrap="square" lIns="54610" tIns="54610" rIns="54610" bIns="54610" rtlCol="0">
            <a:noAutofit/>
          </a:bodyPr>
          <a:lstStyle/>
          <a:p>
            <a:pPr>
              <a:spcAft>
                <a:spcPts val="600"/>
              </a:spcAft>
            </a:pPr>
            <a:r>
              <a:rPr lang="it-IT" sz="1500" dirty="0" smtClean="0">
                <a:solidFill>
                  <a:schemeClr val="tx2"/>
                </a:solidFill>
              </a:rPr>
              <a:t>Tali valori sono raggiungibili gradualmente nell'arco di un triennio, a partire dall'entrata in funzione dell'Azienda Lazio.0   </a:t>
            </a:r>
          </a:p>
        </p:txBody>
      </p:sp>
    </p:spTree>
    <p:extLst>
      <p:ext uri="{BB962C8B-B14F-4D97-AF65-F5344CB8AC3E}">
        <p14:creationId xmlns:p14="http://schemas.microsoft.com/office/powerpoint/2010/main" val="3637192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a:xfrm>
            <a:off x="998400" y="981523"/>
            <a:ext cx="10195200" cy="4546800"/>
          </a:xfrm>
        </p:spPr>
        <p:txBody>
          <a:bodyPr/>
          <a:lstStyle/>
          <a:p>
            <a:pPr lvl="0" algn="just"/>
            <a:r>
              <a:rPr lang="it-IT" sz="1400" b="0" dirty="0">
                <a:solidFill>
                  <a:srgbClr val="00338D"/>
                </a:solidFill>
              </a:rPr>
              <a:t>Le sopra individuate funzioni possono essere svolte unicamente ad un livello </a:t>
            </a:r>
            <a:r>
              <a:rPr lang="it-IT" sz="1400" b="0" dirty="0" err="1">
                <a:solidFill>
                  <a:srgbClr val="00338D"/>
                </a:solidFill>
              </a:rPr>
              <a:t>sovraziendale</a:t>
            </a:r>
            <a:r>
              <a:rPr lang="it-IT" sz="1400" b="0" dirty="0">
                <a:solidFill>
                  <a:srgbClr val="00338D"/>
                </a:solidFill>
              </a:rPr>
              <a:t>/regionale. L'assenza di un ente intermedio, a tale scopo dedicato, </a:t>
            </a:r>
            <a:r>
              <a:rPr lang="it-IT" sz="1400" b="0" dirty="0" smtClean="0">
                <a:solidFill>
                  <a:srgbClr val="00338D"/>
                </a:solidFill>
              </a:rPr>
              <a:t>renderebbe </a:t>
            </a:r>
            <a:r>
              <a:rPr lang="it-IT" sz="1400" b="0" dirty="0">
                <a:solidFill>
                  <a:srgbClr val="00338D"/>
                </a:solidFill>
              </a:rPr>
              <a:t>non realizzabili la standardizzazione e l'efficientamento delle attività assegnata all'Azienda </a:t>
            </a:r>
            <a:r>
              <a:rPr lang="it-IT" sz="1400" b="0" dirty="0" smtClean="0">
                <a:solidFill>
                  <a:srgbClr val="00338D"/>
                </a:solidFill>
              </a:rPr>
              <a:t>Lazio.0.</a:t>
            </a:r>
            <a:endParaRPr lang="it-IT" sz="1400" b="0" dirty="0">
              <a:solidFill>
                <a:srgbClr val="00338D"/>
              </a:solidFill>
            </a:endParaRPr>
          </a:p>
          <a:p>
            <a:pPr lvl="0" algn="just"/>
            <a:r>
              <a:rPr lang="it-IT" sz="1400" b="0" dirty="0">
                <a:solidFill>
                  <a:srgbClr val="00338D"/>
                </a:solidFill>
              </a:rPr>
              <a:t>I reali benefici, </a:t>
            </a:r>
            <a:r>
              <a:rPr lang="it-IT" sz="1400" b="0" dirty="0" smtClean="0">
                <a:solidFill>
                  <a:srgbClr val="00338D"/>
                </a:solidFill>
              </a:rPr>
              <a:t>oltre che economici</a:t>
            </a:r>
            <a:r>
              <a:rPr lang="it-IT" sz="1400" b="0" dirty="0">
                <a:solidFill>
                  <a:srgbClr val="00338D"/>
                </a:solidFill>
              </a:rPr>
              <a:t>, sono legati al miglioramento delle performance gestionali aziendali e regionali, producendo effetti di miglioramento ai diversi livelli.</a:t>
            </a:r>
          </a:p>
          <a:p>
            <a:pPr marL="342900" lvl="0" indent="-342900" algn="just">
              <a:buFont typeface="Wingdings" panose="05000000000000000000" pitchFamily="2" charset="2"/>
              <a:buChar char="q"/>
            </a:pPr>
            <a:r>
              <a:rPr lang="it-IT" sz="1400" b="0" dirty="0">
                <a:solidFill>
                  <a:srgbClr val="00338D"/>
                </a:solidFill>
              </a:rPr>
              <a:t>La riduzione della complessità amministrativa e gestionale permetterà:</a:t>
            </a:r>
          </a:p>
          <a:p>
            <a:pPr marL="720725" lvl="0" indent="-273050" algn="just">
              <a:buFont typeface="Wingdings" panose="05000000000000000000" pitchFamily="2" charset="2"/>
              <a:buChar char="Ø"/>
            </a:pPr>
            <a:r>
              <a:rPr lang="it-IT" sz="1400" b="0" dirty="0">
                <a:solidFill>
                  <a:srgbClr val="00338D"/>
                </a:solidFill>
              </a:rPr>
              <a:t>alle aziende del SSR di concentrarsi sulla loro attività </a:t>
            </a:r>
            <a:r>
              <a:rPr lang="it-IT" sz="1400" b="0" i="1" dirty="0">
                <a:solidFill>
                  <a:srgbClr val="00338D"/>
                </a:solidFill>
              </a:rPr>
              <a:t>core:</a:t>
            </a:r>
            <a:r>
              <a:rPr lang="it-IT" sz="1400" b="0" dirty="0">
                <a:solidFill>
                  <a:srgbClr val="00338D"/>
                </a:solidFill>
              </a:rPr>
              <a:t> </a:t>
            </a:r>
            <a:r>
              <a:rPr lang="it-IT" sz="1400" dirty="0">
                <a:solidFill>
                  <a:srgbClr val="00338D"/>
                </a:solidFill>
              </a:rPr>
              <a:t>la salute del cittadino</a:t>
            </a:r>
            <a:r>
              <a:rPr lang="it-IT" sz="1400" b="0" dirty="0">
                <a:solidFill>
                  <a:srgbClr val="00338D"/>
                </a:solidFill>
              </a:rPr>
              <a:t>;</a:t>
            </a:r>
          </a:p>
          <a:p>
            <a:pPr marL="720725" lvl="0" indent="-273050" algn="just">
              <a:buFont typeface="Wingdings" panose="05000000000000000000" pitchFamily="2" charset="2"/>
              <a:buChar char="Ø"/>
            </a:pPr>
            <a:r>
              <a:rPr lang="it-IT" sz="1400" b="0" dirty="0">
                <a:solidFill>
                  <a:srgbClr val="00338D"/>
                </a:solidFill>
              </a:rPr>
              <a:t>alla Regione di svolgere al meglio la funzione di regolatore del sistema, nonché quelle di programmazione e controllo.</a:t>
            </a:r>
          </a:p>
          <a:p>
            <a:pPr marL="342900" lvl="0" indent="-342900" algn="just">
              <a:buFont typeface="Wingdings" panose="05000000000000000000" pitchFamily="2" charset="2"/>
              <a:buChar char="q"/>
            </a:pPr>
            <a:r>
              <a:rPr lang="it-IT" sz="1400" b="0" dirty="0">
                <a:solidFill>
                  <a:srgbClr val="00338D"/>
                </a:solidFill>
              </a:rPr>
              <a:t>L'odierno sviluppo tecnologico permette, impone,  di effettuare politiche centralizzate, che comportano un elevato miglioramento dei processi, che, se non attuate oggi, genereranno domani un </a:t>
            </a:r>
            <a:r>
              <a:rPr lang="it-IT" sz="1400" b="0" i="1" dirty="0">
                <a:solidFill>
                  <a:srgbClr val="00338D"/>
                </a:solidFill>
              </a:rPr>
              <a:t>gap</a:t>
            </a:r>
            <a:r>
              <a:rPr lang="it-IT" sz="1400" b="0" dirty="0">
                <a:solidFill>
                  <a:srgbClr val="00338D"/>
                </a:solidFill>
              </a:rPr>
              <a:t> difficilmente colmabile.</a:t>
            </a:r>
          </a:p>
          <a:p>
            <a:pPr marL="342900" lvl="0" indent="-342900" algn="just">
              <a:buFont typeface="Wingdings" panose="05000000000000000000" pitchFamily="2" charset="2"/>
              <a:buChar char="q"/>
            </a:pPr>
            <a:r>
              <a:rPr lang="it-IT" sz="1400" b="0" dirty="0">
                <a:solidFill>
                  <a:srgbClr val="00338D"/>
                </a:solidFill>
              </a:rPr>
              <a:t>Le stime di risparmio economico ad oggi quantificabili, rappresenteranno domani i KPI (</a:t>
            </a:r>
            <a:r>
              <a:rPr lang="it-IT" sz="1400" b="0" dirty="0" err="1">
                <a:solidFill>
                  <a:srgbClr val="00338D"/>
                </a:solidFill>
              </a:rPr>
              <a:t>Key</a:t>
            </a:r>
            <a:r>
              <a:rPr lang="it-IT" sz="1400" b="0" dirty="0">
                <a:solidFill>
                  <a:srgbClr val="00338D"/>
                </a:solidFill>
              </a:rPr>
              <a:t> Performance </a:t>
            </a:r>
            <a:r>
              <a:rPr lang="it-IT" sz="1400" b="0" dirty="0" err="1">
                <a:solidFill>
                  <a:srgbClr val="00338D"/>
                </a:solidFill>
              </a:rPr>
              <a:t>Indicator</a:t>
            </a:r>
            <a:r>
              <a:rPr lang="it-IT" sz="1400" b="0" dirty="0">
                <a:solidFill>
                  <a:srgbClr val="00338D"/>
                </a:solidFill>
              </a:rPr>
              <a:t>) del sistema.</a:t>
            </a:r>
          </a:p>
          <a:p>
            <a:pPr marL="342900" lvl="0" indent="-342900" algn="just">
              <a:buFont typeface="Wingdings" panose="05000000000000000000" pitchFamily="2" charset="2"/>
              <a:buChar char="q"/>
            </a:pPr>
            <a:r>
              <a:rPr lang="it-IT" sz="1400" b="0" dirty="0">
                <a:solidFill>
                  <a:srgbClr val="00338D"/>
                </a:solidFill>
              </a:rPr>
              <a:t>A fronte dei benefici esposti bisogna considerare che i costi per </a:t>
            </a:r>
            <a:r>
              <a:rPr lang="it-IT" sz="1400" b="0" dirty="0" smtClean="0">
                <a:solidFill>
                  <a:srgbClr val="00338D"/>
                </a:solidFill>
              </a:rPr>
              <a:t>l'immediata attivazione </a:t>
            </a:r>
            <a:r>
              <a:rPr lang="it-IT" sz="1400" b="0" dirty="0">
                <a:solidFill>
                  <a:srgbClr val="00338D"/>
                </a:solidFill>
              </a:rPr>
              <a:t>dell'Azienda </a:t>
            </a:r>
            <a:r>
              <a:rPr lang="it-IT" sz="1400" b="0" dirty="0" smtClean="0">
                <a:solidFill>
                  <a:srgbClr val="00338D"/>
                </a:solidFill>
              </a:rPr>
              <a:t>Lazio.0 </a:t>
            </a:r>
            <a:r>
              <a:rPr lang="it-IT" sz="1400" b="0" dirty="0">
                <a:solidFill>
                  <a:srgbClr val="00338D"/>
                </a:solidFill>
              </a:rPr>
              <a:t>– da strutturare in forma "snella e leggera", quale centro di competenze al servizio degli enti del SSR - sono </a:t>
            </a:r>
            <a:r>
              <a:rPr lang="it-IT" sz="1400" b="0" dirty="0" smtClean="0">
                <a:solidFill>
                  <a:srgbClr val="00338D"/>
                </a:solidFill>
              </a:rPr>
              <a:t>pari al 43% </a:t>
            </a:r>
            <a:r>
              <a:rPr lang="it-IT" sz="1400" b="0" dirty="0">
                <a:solidFill>
                  <a:srgbClr val="00338D"/>
                </a:solidFill>
              </a:rPr>
              <a:t>già sostenuti dal SSR</a:t>
            </a:r>
            <a:r>
              <a:rPr lang="it-IT" sz="1400" b="0" dirty="0" smtClean="0">
                <a:solidFill>
                  <a:srgbClr val="00338D"/>
                </a:solidFill>
              </a:rPr>
              <a:t>.</a:t>
            </a:r>
            <a:endParaRPr lang="it-IT" dirty="0" smtClean="0">
              <a:solidFill>
                <a:srgbClr val="00338D"/>
              </a:solidFill>
            </a:endParaRPr>
          </a:p>
        </p:txBody>
      </p:sp>
      <p:sp>
        <p:nvSpPr>
          <p:cNvPr id="4" name="Titolo 3"/>
          <p:cNvSpPr>
            <a:spLocks noGrp="1"/>
          </p:cNvSpPr>
          <p:nvPr>
            <p:ph type="title"/>
          </p:nvPr>
        </p:nvSpPr>
        <p:spPr/>
        <p:txBody>
          <a:bodyPr/>
          <a:lstStyle/>
          <a:p>
            <a:r>
              <a:rPr lang="it-IT" dirty="0" smtClean="0"/>
              <a:t>Benefici nella </a:t>
            </a:r>
            <a:r>
              <a:rPr lang="it-IT" i="1" dirty="0" smtClean="0"/>
              <a:t>governance</a:t>
            </a:r>
            <a:r>
              <a:rPr lang="it-IT" dirty="0" smtClean="0"/>
              <a:t> derivanti dalla costituzione dell'Azienda Lazio.0</a:t>
            </a:r>
            <a:endParaRPr lang="it-IT" dirty="0"/>
          </a:p>
        </p:txBody>
      </p:sp>
    </p:spTree>
    <p:extLst>
      <p:ext uri="{BB962C8B-B14F-4D97-AF65-F5344CB8AC3E}">
        <p14:creationId xmlns:p14="http://schemas.microsoft.com/office/powerpoint/2010/main" val="1039888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6"/>
          <p:cNvSpPr>
            <a:spLocks noGrp="1"/>
          </p:cNvSpPr>
          <p:nvPr>
            <p:ph type="body" sz="quarter" idx="10"/>
          </p:nvPr>
        </p:nvSpPr>
        <p:spPr>
          <a:xfrm>
            <a:off x="998400" y="1135391"/>
            <a:ext cx="10195200" cy="4546800"/>
          </a:xfrm>
        </p:spPr>
        <p:txBody>
          <a:bodyPr/>
          <a:lstStyle/>
          <a:p>
            <a:r>
              <a:rPr lang="it-IT" sz="1400" dirty="0"/>
              <a:t>Negli ultimi 20 anni il numero delle ASL e delle AO si è quasi dimezzato e sulla spinta delle politiche regionali, molte Regioni hanno iniziato un percorso di accentramento delle funzioni che ha portato livelli differenti di intermediazione di risorse per la gestione dei processi organizzativi e di funzioni di governo.</a:t>
            </a:r>
          </a:p>
          <a:p>
            <a:endParaRPr lang="it-IT" dirty="0"/>
          </a:p>
        </p:txBody>
      </p:sp>
      <p:sp>
        <p:nvSpPr>
          <p:cNvPr id="2" name="Titolo 1"/>
          <p:cNvSpPr>
            <a:spLocks noGrp="1"/>
          </p:cNvSpPr>
          <p:nvPr>
            <p:ph type="title"/>
          </p:nvPr>
        </p:nvSpPr>
        <p:spPr/>
        <p:txBody>
          <a:bodyPr/>
          <a:lstStyle/>
          <a:p>
            <a:r>
              <a:rPr lang="it-IT" kern="0" dirty="0">
                <a:cs typeface="Arial" panose="020B0604020202020204" pitchFamily="34" charset="0"/>
              </a:rPr>
              <a:t>Le Regioni hanno intrapreso la strada dell'accentramento</a:t>
            </a:r>
            <a:endParaRPr lang="it-IT" dirty="0"/>
          </a:p>
        </p:txBody>
      </p:sp>
      <p:pic>
        <p:nvPicPr>
          <p:cNvPr id="4" name="Immagine 3"/>
          <p:cNvPicPr>
            <a:picLocks noChangeAspect="1"/>
          </p:cNvPicPr>
          <p:nvPr/>
        </p:nvPicPr>
        <p:blipFill rotWithShape="1">
          <a:blip r:embed="rId3"/>
          <a:srcRect l="4750" t="11442" r="28181" b="19339"/>
          <a:stretch/>
        </p:blipFill>
        <p:spPr>
          <a:xfrm>
            <a:off x="3135080" y="2052646"/>
            <a:ext cx="5921839" cy="3797975"/>
          </a:xfrm>
          <a:prstGeom prst="rect">
            <a:avLst/>
          </a:prstGeom>
        </p:spPr>
      </p:pic>
      <p:sp>
        <p:nvSpPr>
          <p:cNvPr id="5" name="CasellaDiTesto 4"/>
          <p:cNvSpPr txBox="1"/>
          <p:nvPr/>
        </p:nvSpPr>
        <p:spPr>
          <a:xfrm>
            <a:off x="4758556" y="1936262"/>
            <a:ext cx="1241697" cy="361950"/>
          </a:xfrm>
          <a:prstGeom prst="rect">
            <a:avLst/>
          </a:prstGeom>
          <a:noFill/>
        </p:spPr>
        <p:txBody>
          <a:bodyPr wrap="square" lIns="54610" tIns="54610" rIns="54610" bIns="54610" rtlCol="0">
            <a:noAutofit/>
          </a:bodyPr>
          <a:lstStyle/>
          <a:p>
            <a:pPr algn="ctr">
              <a:spcAft>
                <a:spcPts val="600"/>
              </a:spcAft>
            </a:pPr>
            <a:r>
              <a:rPr lang="it-IT" sz="1100" b="1" dirty="0" smtClean="0">
                <a:solidFill>
                  <a:srgbClr val="F68D2E"/>
                </a:solidFill>
              </a:rPr>
              <a:t>Spinta prevalente dei </a:t>
            </a:r>
            <a:r>
              <a:rPr lang="it-IT" sz="1100" b="1" dirty="0" err="1" smtClean="0">
                <a:solidFill>
                  <a:srgbClr val="F68D2E"/>
                </a:solidFill>
              </a:rPr>
              <a:t>PdR</a:t>
            </a:r>
            <a:endParaRPr lang="it-IT" sz="1100" b="1" dirty="0" smtClean="0">
              <a:solidFill>
                <a:srgbClr val="F68D2E"/>
              </a:solidFill>
            </a:endParaRPr>
          </a:p>
        </p:txBody>
      </p:sp>
      <p:sp>
        <p:nvSpPr>
          <p:cNvPr id="6" name="CasellaDiTesto 5"/>
          <p:cNvSpPr txBox="1"/>
          <p:nvPr/>
        </p:nvSpPr>
        <p:spPr>
          <a:xfrm>
            <a:off x="6801444" y="1969478"/>
            <a:ext cx="1718303" cy="361950"/>
          </a:xfrm>
          <a:prstGeom prst="rect">
            <a:avLst/>
          </a:prstGeom>
          <a:noFill/>
        </p:spPr>
        <p:txBody>
          <a:bodyPr wrap="square" lIns="54610" tIns="54610" rIns="54610" bIns="54610" rtlCol="0">
            <a:noAutofit/>
          </a:bodyPr>
          <a:lstStyle/>
          <a:p>
            <a:pPr algn="ctr">
              <a:spcAft>
                <a:spcPts val="600"/>
              </a:spcAft>
            </a:pPr>
            <a:r>
              <a:rPr lang="it-IT" sz="1100" b="1" dirty="0" smtClean="0">
                <a:solidFill>
                  <a:srgbClr val="F68D2E"/>
                </a:solidFill>
              </a:rPr>
              <a:t>Si riorganizzano anche i SSR in equilibrio, sulla spinta di politiche regionali</a:t>
            </a:r>
          </a:p>
        </p:txBody>
      </p:sp>
      <p:sp>
        <p:nvSpPr>
          <p:cNvPr id="8" name="Freccia in giù 7"/>
          <p:cNvSpPr/>
          <p:nvPr/>
        </p:nvSpPr>
        <p:spPr>
          <a:xfrm>
            <a:off x="5309953" y="2550511"/>
            <a:ext cx="127000" cy="188913"/>
          </a:xfrm>
          <a:prstGeom prst="downArrow">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it-IT" sz="1500" dirty="0" err="1" smtClean="0">
              <a:solidFill>
                <a:schemeClr val="bg1"/>
              </a:solidFill>
            </a:endParaRPr>
          </a:p>
        </p:txBody>
      </p:sp>
      <p:sp>
        <p:nvSpPr>
          <p:cNvPr id="9" name="Freccia in giù 8"/>
          <p:cNvSpPr/>
          <p:nvPr/>
        </p:nvSpPr>
        <p:spPr>
          <a:xfrm>
            <a:off x="7601925" y="2703456"/>
            <a:ext cx="127000" cy="188913"/>
          </a:xfrm>
          <a:prstGeom prst="downArrow">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it-IT" sz="1500" dirty="0" err="1" smtClean="0">
              <a:solidFill>
                <a:schemeClr val="bg1"/>
              </a:solidFill>
            </a:endParaRPr>
          </a:p>
        </p:txBody>
      </p:sp>
      <p:sp>
        <p:nvSpPr>
          <p:cNvPr id="10" name="Text Box 2"/>
          <p:cNvSpPr txBox="1">
            <a:spLocks noChangeArrowheads="1"/>
          </p:cNvSpPr>
          <p:nvPr>
            <p:custDataLst>
              <p:tags r:id="rId1"/>
            </p:custDataLst>
          </p:nvPr>
        </p:nvSpPr>
        <p:spPr bwMode="auto">
          <a:xfrm>
            <a:off x="998400" y="6116453"/>
            <a:ext cx="9972000" cy="301244"/>
          </a:xfrm>
          <a:prstGeom prst="rect">
            <a:avLst/>
          </a:prstGeom>
          <a:noFill/>
          <a:ln w="9525" algn="ctr">
            <a:noFill/>
            <a:miter lim="800000"/>
            <a:headEnd/>
            <a:tailEnd/>
          </a:ln>
          <a:effectLst/>
        </p:spPr>
        <p:txBody>
          <a:bodyPr lIns="0" tIns="0" rIns="0" bIns="0" anchor="b">
            <a:noAutofit/>
          </a:bodyPr>
          <a:lstStyle/>
          <a:p>
            <a:pPr algn="r" defTabSz="762000" eaLnBrk="0" hangingPunct="0"/>
            <a:r>
              <a:rPr lang="it-IT" sz="1400" b="1" dirty="0" smtClean="0">
                <a:solidFill>
                  <a:srgbClr val="BC204B"/>
                </a:solidFill>
                <a:cs typeface="Arial" pitchFamily="34" charset="0"/>
              </a:rPr>
              <a:t>…il perimetro aziendale - ad eccezione di aziende uniche regionali – non può non tener conto delle profonde interazioni e interconnessioni con atti di indirizzo e programmazione (DM 70/15, PNC, …), nonché </a:t>
            </a:r>
            <a:r>
              <a:rPr lang="it-IT" sz="1400" b="1" dirty="0">
                <a:solidFill>
                  <a:srgbClr val="BC204B"/>
                </a:solidFill>
                <a:cs typeface="Arial" pitchFamily="34" charset="0"/>
              </a:rPr>
              <a:t>processi amministrativi (acquisti, logistica, amministrazione del personale</a:t>
            </a:r>
            <a:r>
              <a:rPr lang="it-IT" sz="1400" b="1" dirty="0" smtClean="0">
                <a:solidFill>
                  <a:srgbClr val="BC204B"/>
                </a:solidFill>
                <a:cs typeface="Arial" pitchFamily="34" charset="0"/>
              </a:rPr>
              <a:t>), </a:t>
            </a:r>
            <a:r>
              <a:rPr lang="it-IT" sz="1400" b="1" dirty="0">
                <a:solidFill>
                  <a:srgbClr val="BC204B"/>
                </a:solidFill>
                <a:cs typeface="Arial" pitchFamily="34" charset="0"/>
              </a:rPr>
              <a:t>sempre </a:t>
            </a:r>
            <a:r>
              <a:rPr lang="it-IT" sz="1400" b="1" dirty="0" smtClean="0">
                <a:solidFill>
                  <a:srgbClr val="BC204B"/>
                </a:solidFill>
                <a:cs typeface="Arial" pitchFamily="34" charset="0"/>
              </a:rPr>
              <a:t>più </a:t>
            </a:r>
            <a:r>
              <a:rPr lang="it-IT" sz="1400" b="1" dirty="0" err="1" smtClean="0">
                <a:solidFill>
                  <a:srgbClr val="BC204B"/>
                </a:solidFill>
                <a:cs typeface="Arial" pitchFamily="34" charset="0"/>
              </a:rPr>
              <a:t>sovraziendali</a:t>
            </a:r>
            <a:r>
              <a:rPr lang="it-IT" sz="1400" b="1" dirty="0" smtClean="0">
                <a:solidFill>
                  <a:srgbClr val="BC204B"/>
                </a:solidFill>
                <a:cs typeface="Arial" pitchFamily="34" charset="0"/>
              </a:rPr>
              <a:t>.</a:t>
            </a:r>
            <a:endParaRPr lang="en-GB" sz="1400" b="1" dirty="0">
              <a:solidFill>
                <a:srgbClr val="BC204B"/>
              </a:solidFill>
              <a:cs typeface="Arial" pitchFamily="34" charset="0"/>
            </a:endParaRPr>
          </a:p>
        </p:txBody>
      </p:sp>
    </p:spTree>
    <p:extLst>
      <p:ext uri="{BB962C8B-B14F-4D97-AF65-F5344CB8AC3E}">
        <p14:creationId xmlns:p14="http://schemas.microsoft.com/office/powerpoint/2010/main" val="4075156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pPr marL="342900" indent="-255588">
              <a:spcAft>
                <a:spcPts val="1800"/>
              </a:spcAft>
              <a:buFont typeface="+mj-lt"/>
              <a:buAutoNum type="arabicPeriod"/>
            </a:pPr>
            <a:r>
              <a:rPr lang="it-IT" sz="1400" dirty="0"/>
              <a:t>Le riforme (o mancate riforme) costituzionali hanno confermato la competenza esclusiva delle Regioni nella programmazione, organizzazione e gestione del Servizio Sanitario, con piena responsabilità sulla copertura delle spese</a:t>
            </a:r>
          </a:p>
          <a:p>
            <a:pPr marL="342900" indent="-255588">
              <a:buFont typeface="+mj-lt"/>
              <a:buAutoNum type="arabicPeriod"/>
            </a:pPr>
            <a:r>
              <a:rPr lang="it-IT" sz="1400" dirty="0"/>
              <a:t>Gli assessorati alla sanità/salute delle regioni svolgono un doppio ruolo:</a:t>
            </a:r>
          </a:p>
          <a:p>
            <a:pPr marL="536575" indent="-174625">
              <a:buFont typeface="Arial" panose="020B0604020202020204" pitchFamily="34" charset="0"/>
              <a:buChar char="•"/>
            </a:pPr>
            <a:r>
              <a:rPr lang="it-IT" sz="1400" dirty="0"/>
              <a:t>Regolatore del servizio sanitario regionale</a:t>
            </a:r>
          </a:p>
          <a:p>
            <a:pPr marL="536575" indent="-174625">
              <a:spcAft>
                <a:spcPts val="1800"/>
              </a:spcAft>
              <a:buFont typeface="Arial" panose="020B0604020202020204" pitchFamily="34" charset="0"/>
              <a:buChar char="•"/>
            </a:pPr>
            <a:r>
              <a:rPr lang="it-IT" sz="1400" dirty="0"/>
              <a:t>Capogruppo/Holding delle aziende pubbliche (ASL, AO, AOU, IRCCS,…) di cui sono l'unico "azionista"</a:t>
            </a:r>
          </a:p>
          <a:p>
            <a:pPr marL="342900" indent="-255588">
              <a:spcAft>
                <a:spcPts val="1800"/>
              </a:spcAft>
              <a:buFont typeface="+mj-lt"/>
              <a:buAutoNum type="arabicPeriod" startAt="3"/>
            </a:pPr>
            <a:r>
              <a:rPr lang="it-IT" sz="1400" dirty="0"/>
              <a:t>I modelli di aziende pubbliche previsti dall'attuale ordinamento si stanno rivelando obsoleti ed inadeguati alle esigenze imposte dai bisogni emergenti, che siano o meno rilevati dal quadro normativo e regolamentare nazionale</a:t>
            </a:r>
          </a:p>
          <a:p>
            <a:pPr marL="342900" indent="-255588">
              <a:spcAft>
                <a:spcPts val="1800"/>
              </a:spcAft>
              <a:buFont typeface="+mj-lt"/>
              <a:buAutoNum type="arabicPeriod" startAt="3"/>
            </a:pPr>
            <a:r>
              <a:rPr lang="it-IT" sz="1400" dirty="0"/>
              <a:t>Le Regioni stanno cercando strumenti per poter svolgere in maniera più efficace il ruolo di capogruppo/holding del SSR (</a:t>
            </a:r>
            <a:r>
              <a:rPr lang="it-IT" sz="1400" dirty="0" err="1"/>
              <a:t>Estar</a:t>
            </a:r>
            <a:r>
              <a:rPr lang="it-IT" sz="1400" dirty="0"/>
              <a:t> Toscana, Alisa Liguria, Azienda </a:t>
            </a:r>
            <a:r>
              <a:rPr lang="it-IT" sz="1400" dirty="0" smtClean="0"/>
              <a:t>Zero </a:t>
            </a:r>
            <a:r>
              <a:rPr lang="it-IT" sz="1400" dirty="0"/>
              <a:t>Veneto, ATS/ASST Lombardia), definendo nei fatti nuovi modelli di </a:t>
            </a:r>
            <a:r>
              <a:rPr lang="it-IT" sz="1400" i="1" dirty="0" smtClean="0">
                <a:solidFill>
                  <a:srgbClr val="FF0000"/>
                </a:solidFill>
              </a:rPr>
              <a:t>governance</a:t>
            </a:r>
            <a:endParaRPr lang="it-IT" sz="1400" i="1" dirty="0">
              <a:solidFill>
                <a:srgbClr val="FF0000"/>
              </a:solidFill>
            </a:endParaRPr>
          </a:p>
        </p:txBody>
      </p:sp>
      <p:sp>
        <p:nvSpPr>
          <p:cNvPr id="3" name="Titolo 2"/>
          <p:cNvSpPr>
            <a:spLocks noGrp="1"/>
          </p:cNvSpPr>
          <p:nvPr>
            <p:ph type="title"/>
          </p:nvPr>
        </p:nvSpPr>
        <p:spPr/>
        <p:txBody>
          <a:bodyPr/>
          <a:lstStyle/>
          <a:p>
            <a:r>
              <a:rPr lang="it-IT" dirty="0"/>
              <a:t>Premesse istituzionali</a:t>
            </a:r>
          </a:p>
        </p:txBody>
      </p:sp>
    </p:spTree>
    <p:extLst>
      <p:ext uri="{BB962C8B-B14F-4D97-AF65-F5344CB8AC3E}">
        <p14:creationId xmlns:p14="http://schemas.microsoft.com/office/powerpoint/2010/main" val="842368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endParaRPr lang="it-IT" dirty="0"/>
          </a:p>
        </p:txBody>
      </p:sp>
      <p:sp>
        <p:nvSpPr>
          <p:cNvPr id="3" name="Titolo 2"/>
          <p:cNvSpPr>
            <a:spLocks noGrp="1"/>
          </p:cNvSpPr>
          <p:nvPr>
            <p:ph type="title"/>
          </p:nvPr>
        </p:nvSpPr>
        <p:spPr/>
        <p:txBody>
          <a:bodyPr/>
          <a:lstStyle/>
          <a:p>
            <a:r>
              <a:rPr lang="it-IT" kern="0" dirty="0">
                <a:cs typeface="Arial" panose="020B0604020202020204" pitchFamily="34" charset="0"/>
              </a:rPr>
              <a:t>Per supportare Regione e Aziende, nascono Enti intermedi</a:t>
            </a:r>
            <a:endParaRPr lang="it-IT" dirty="0"/>
          </a:p>
        </p:txBody>
      </p:sp>
      <p:grpSp>
        <p:nvGrpSpPr>
          <p:cNvPr id="4" name="Group 3"/>
          <p:cNvGrpSpPr/>
          <p:nvPr/>
        </p:nvGrpSpPr>
        <p:grpSpPr>
          <a:xfrm>
            <a:off x="3550316" y="2223995"/>
            <a:ext cx="4613636" cy="2397928"/>
            <a:chOff x="1464771" y="2975575"/>
            <a:chExt cx="4059542" cy="1977425"/>
          </a:xfrm>
        </p:grpSpPr>
        <p:pic>
          <p:nvPicPr>
            <p:cNvPr id="5" name="Picture 4"/>
            <p:cNvPicPr>
              <a:picLocks noChangeAspect="1"/>
            </p:cNvPicPr>
            <p:nvPr/>
          </p:nvPicPr>
          <p:blipFill rotWithShape="1">
            <a:blip r:embed="rId4"/>
            <a:srcRect b="54606"/>
            <a:stretch/>
          </p:blipFill>
          <p:spPr>
            <a:xfrm>
              <a:off x="1770771" y="3784603"/>
              <a:ext cx="3437888" cy="1168397"/>
            </a:xfrm>
            <a:prstGeom prst="rect">
              <a:avLst/>
            </a:prstGeom>
          </p:spPr>
        </p:pic>
        <p:pic>
          <p:nvPicPr>
            <p:cNvPr id="6" name="Picture 5"/>
            <p:cNvPicPr>
              <a:picLocks noChangeAspect="1"/>
            </p:cNvPicPr>
            <p:nvPr/>
          </p:nvPicPr>
          <p:blipFill rotWithShape="1">
            <a:blip r:embed="rId4"/>
            <a:srcRect b="54606"/>
            <a:stretch/>
          </p:blipFill>
          <p:spPr>
            <a:xfrm rot="10800000">
              <a:off x="1635302" y="3268131"/>
              <a:ext cx="3437888" cy="1168397"/>
            </a:xfrm>
            <a:prstGeom prst="rect">
              <a:avLst/>
            </a:prstGeom>
          </p:spPr>
        </p:pic>
        <p:sp>
          <p:nvSpPr>
            <p:cNvPr id="7" name="Rounded Rectangle 6"/>
            <p:cNvSpPr/>
            <p:nvPr/>
          </p:nvSpPr>
          <p:spPr>
            <a:xfrm>
              <a:off x="2302933" y="4588934"/>
              <a:ext cx="643467" cy="273864"/>
            </a:xfrm>
            <a:prstGeom prst="round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dirty="0" smtClean="0">
                  <a:solidFill>
                    <a:schemeClr val="bg1"/>
                  </a:solidFill>
                </a:rPr>
                <a:t>Aziende</a:t>
              </a:r>
              <a:endParaRPr lang="it-IT" sz="1400" b="1" dirty="0">
                <a:solidFill>
                  <a:schemeClr val="bg1"/>
                </a:solidFill>
              </a:endParaRPr>
            </a:p>
          </p:txBody>
        </p:sp>
        <p:sp>
          <p:nvSpPr>
            <p:cNvPr id="8" name="Rounded Rectangle 7"/>
            <p:cNvSpPr/>
            <p:nvPr/>
          </p:nvSpPr>
          <p:spPr>
            <a:xfrm>
              <a:off x="3136968" y="4588934"/>
              <a:ext cx="643467" cy="273864"/>
            </a:xfrm>
            <a:prstGeom prst="round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dirty="0" smtClean="0">
                  <a:solidFill>
                    <a:schemeClr val="bg1"/>
                  </a:solidFill>
                </a:rPr>
                <a:t>Aziende</a:t>
              </a:r>
              <a:endParaRPr lang="it-IT" sz="1400" b="1" dirty="0">
                <a:solidFill>
                  <a:schemeClr val="bg1"/>
                </a:solidFill>
              </a:endParaRPr>
            </a:p>
          </p:txBody>
        </p:sp>
        <p:sp>
          <p:nvSpPr>
            <p:cNvPr id="9" name="Rounded Rectangle 8"/>
            <p:cNvSpPr/>
            <p:nvPr/>
          </p:nvSpPr>
          <p:spPr>
            <a:xfrm>
              <a:off x="3904732" y="4588934"/>
              <a:ext cx="643467" cy="273864"/>
            </a:xfrm>
            <a:prstGeom prst="round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dirty="0" smtClean="0">
                  <a:solidFill>
                    <a:schemeClr val="bg1"/>
                  </a:solidFill>
                </a:rPr>
                <a:t>Aziende</a:t>
              </a:r>
              <a:endParaRPr lang="it-IT" sz="1400" b="1" dirty="0">
                <a:solidFill>
                  <a:schemeClr val="bg1"/>
                </a:solidFill>
              </a:endParaRPr>
            </a:p>
          </p:txBody>
        </p:sp>
        <p:sp>
          <p:nvSpPr>
            <p:cNvPr id="10" name="Rounded Rectangle 9"/>
            <p:cNvSpPr/>
            <p:nvPr/>
          </p:nvSpPr>
          <p:spPr>
            <a:xfrm>
              <a:off x="3002849" y="3937000"/>
              <a:ext cx="827033" cy="307455"/>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200" b="1" dirty="0" smtClean="0">
                  <a:solidFill>
                    <a:schemeClr val="bg1"/>
                  </a:solidFill>
                </a:rPr>
                <a:t>Enti intermedi</a:t>
              </a:r>
              <a:endParaRPr lang="it-IT" sz="1200" b="1" dirty="0">
                <a:solidFill>
                  <a:schemeClr val="bg1"/>
                </a:solidFill>
              </a:endParaRPr>
            </a:p>
          </p:txBody>
        </p:sp>
        <p:sp>
          <p:nvSpPr>
            <p:cNvPr id="11" name="Rounded Rectangle 10"/>
            <p:cNvSpPr/>
            <p:nvPr/>
          </p:nvSpPr>
          <p:spPr>
            <a:xfrm>
              <a:off x="2788496" y="3356266"/>
              <a:ext cx="1276504" cy="307455"/>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100" b="1" dirty="0" smtClean="0">
                  <a:solidFill>
                    <a:schemeClr val="bg1"/>
                  </a:solidFill>
                </a:rPr>
                <a:t>Direzione Regionale</a:t>
              </a:r>
              <a:endParaRPr lang="it-IT" sz="1100" b="1" dirty="0">
                <a:solidFill>
                  <a:schemeClr val="bg1"/>
                </a:solidFill>
              </a:endParaRPr>
            </a:p>
          </p:txBody>
        </p:sp>
        <p:sp>
          <p:nvSpPr>
            <p:cNvPr id="12" name="Rounded Rectangle 11"/>
            <p:cNvSpPr/>
            <p:nvPr/>
          </p:nvSpPr>
          <p:spPr>
            <a:xfrm>
              <a:off x="2773860" y="2975575"/>
              <a:ext cx="1298349" cy="25981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100" b="1" dirty="0" smtClean="0">
                  <a:solidFill>
                    <a:schemeClr val="bg1"/>
                  </a:solidFill>
                </a:rPr>
                <a:t>Politica e istituzioni</a:t>
              </a:r>
              <a:endParaRPr lang="it-IT" sz="1100" b="1" dirty="0">
                <a:solidFill>
                  <a:schemeClr val="bg1"/>
                </a:solidFill>
              </a:endParaRPr>
            </a:p>
          </p:txBody>
        </p:sp>
        <p:sp>
          <p:nvSpPr>
            <p:cNvPr id="13" name="Rounded Rectangle 12"/>
            <p:cNvSpPr/>
            <p:nvPr/>
          </p:nvSpPr>
          <p:spPr>
            <a:xfrm>
              <a:off x="1464771" y="4004233"/>
              <a:ext cx="612000" cy="25981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400" b="1" dirty="0" smtClean="0">
                  <a:solidFill>
                    <a:schemeClr val="bg1"/>
                  </a:solidFill>
                </a:rPr>
                <a:t>Risorse</a:t>
              </a:r>
              <a:endParaRPr lang="it-IT" sz="1400" b="1" dirty="0">
                <a:solidFill>
                  <a:schemeClr val="bg1"/>
                </a:solidFill>
              </a:endParaRPr>
            </a:p>
          </p:txBody>
        </p:sp>
        <p:sp>
          <p:nvSpPr>
            <p:cNvPr id="14" name="Rounded Rectangle 13"/>
            <p:cNvSpPr/>
            <p:nvPr/>
          </p:nvSpPr>
          <p:spPr>
            <a:xfrm>
              <a:off x="4912313" y="3894168"/>
              <a:ext cx="612000" cy="47994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200" b="1" dirty="0" smtClean="0">
                  <a:solidFill>
                    <a:schemeClr val="bg1"/>
                  </a:solidFill>
                </a:rPr>
                <a:t>Bisogni e attese</a:t>
              </a:r>
              <a:endParaRPr lang="it-IT" sz="1200" b="1" dirty="0">
                <a:solidFill>
                  <a:schemeClr val="bg1"/>
                </a:solidFill>
              </a:endParaRPr>
            </a:p>
          </p:txBody>
        </p:sp>
      </p:grpSp>
      <p:sp>
        <p:nvSpPr>
          <p:cNvPr id="15" name="Curved Right Arrow 2"/>
          <p:cNvSpPr/>
          <p:nvPr/>
        </p:nvSpPr>
        <p:spPr>
          <a:xfrm>
            <a:off x="2460057" y="3314103"/>
            <a:ext cx="757084" cy="1533832"/>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400" dirty="0" err="1" smtClean="0">
              <a:solidFill>
                <a:schemeClr val="bg1"/>
              </a:solidFill>
            </a:endParaRPr>
          </a:p>
        </p:txBody>
      </p:sp>
      <p:sp>
        <p:nvSpPr>
          <p:cNvPr id="16" name="Text Box 2"/>
          <p:cNvSpPr txBox="1">
            <a:spLocks noChangeArrowheads="1"/>
          </p:cNvSpPr>
          <p:nvPr>
            <p:custDataLst>
              <p:tags r:id="rId1"/>
            </p:custDataLst>
          </p:nvPr>
        </p:nvSpPr>
        <p:spPr bwMode="auto">
          <a:xfrm>
            <a:off x="987767" y="4736279"/>
            <a:ext cx="10195200" cy="301244"/>
          </a:xfrm>
          <a:prstGeom prst="rect">
            <a:avLst/>
          </a:prstGeom>
          <a:noFill/>
          <a:ln w="9525" algn="ctr">
            <a:noFill/>
            <a:miter lim="800000"/>
            <a:headEnd/>
            <a:tailEnd/>
          </a:ln>
          <a:effectLst/>
        </p:spPr>
        <p:txBody>
          <a:bodyPr lIns="0" tIns="0" rIns="0" bIns="0" anchor="b">
            <a:noAutofit/>
          </a:bodyPr>
          <a:lstStyle/>
          <a:p>
            <a:pPr algn="r" defTabSz="762000" eaLnBrk="0" hangingPunct="0"/>
            <a:r>
              <a:rPr lang="it-IT" sz="1400" b="1" dirty="0" smtClean="0">
                <a:solidFill>
                  <a:srgbClr val="BC204B"/>
                </a:solidFill>
                <a:cs typeface="Arial" pitchFamily="34" charset="0"/>
              </a:rPr>
              <a:t>Gli Enti intermedi supportano le Aziende con servizi caratterizzati da competenze gestionali - organizzative</a:t>
            </a:r>
            <a:endParaRPr lang="en-GB" sz="1400" b="1" dirty="0">
              <a:solidFill>
                <a:srgbClr val="BC204B"/>
              </a:solidFill>
              <a:cs typeface="Arial" pitchFamily="34" charset="0"/>
            </a:endParaRPr>
          </a:p>
        </p:txBody>
      </p:sp>
      <p:sp>
        <p:nvSpPr>
          <p:cNvPr id="17" name="Text Box 2"/>
          <p:cNvSpPr txBox="1">
            <a:spLocks noChangeArrowheads="1"/>
          </p:cNvSpPr>
          <p:nvPr>
            <p:custDataLst>
              <p:tags r:id="rId2"/>
            </p:custDataLst>
          </p:nvPr>
        </p:nvSpPr>
        <p:spPr bwMode="auto">
          <a:xfrm>
            <a:off x="1980829" y="1778032"/>
            <a:ext cx="6644425" cy="301244"/>
          </a:xfrm>
          <a:prstGeom prst="rect">
            <a:avLst/>
          </a:prstGeom>
          <a:noFill/>
          <a:ln w="9525" algn="ctr">
            <a:noFill/>
            <a:miter lim="800000"/>
            <a:headEnd/>
            <a:tailEnd/>
          </a:ln>
          <a:effectLst/>
        </p:spPr>
        <p:txBody>
          <a:bodyPr lIns="0" tIns="0" rIns="0" bIns="0" anchor="b">
            <a:noAutofit/>
          </a:bodyPr>
          <a:lstStyle/>
          <a:p>
            <a:pPr defTabSz="762000" eaLnBrk="0" hangingPunct="0"/>
            <a:r>
              <a:rPr lang="it-IT" sz="1400" b="1" dirty="0" smtClean="0">
                <a:solidFill>
                  <a:srgbClr val="BC204B"/>
                </a:solidFill>
                <a:cs typeface="Arial" pitchFamily="34" charset="0"/>
              </a:rPr>
              <a:t>Gli Enti intermedi supportano Regione nel suo ruolo di azionista - regolatore</a:t>
            </a:r>
            <a:endParaRPr lang="en-GB" sz="1400" b="1" dirty="0">
              <a:solidFill>
                <a:srgbClr val="BC204B"/>
              </a:solidFill>
              <a:cs typeface="Arial" pitchFamily="34" charset="0"/>
            </a:endParaRPr>
          </a:p>
        </p:txBody>
      </p:sp>
      <p:sp>
        <p:nvSpPr>
          <p:cNvPr id="18" name="Curved Right Arrow 29"/>
          <p:cNvSpPr/>
          <p:nvPr/>
        </p:nvSpPr>
        <p:spPr>
          <a:xfrm rot="10800000">
            <a:off x="8353040" y="1910980"/>
            <a:ext cx="757084" cy="1533832"/>
          </a:xfrm>
          <a:prstGeom prst="curv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400" dirty="0" err="1" smtClean="0">
              <a:solidFill>
                <a:schemeClr val="bg1"/>
              </a:solidFill>
            </a:endParaRPr>
          </a:p>
        </p:txBody>
      </p:sp>
    </p:spTree>
    <p:extLst>
      <p:ext uri="{BB962C8B-B14F-4D97-AF65-F5344CB8AC3E}">
        <p14:creationId xmlns:p14="http://schemas.microsoft.com/office/powerpoint/2010/main" val="3064840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6"/>
          <p:cNvSpPr>
            <a:spLocks noGrp="1"/>
          </p:cNvSpPr>
          <p:nvPr>
            <p:ph type="body" sz="quarter" idx="10"/>
          </p:nvPr>
        </p:nvSpPr>
        <p:spPr>
          <a:xfrm>
            <a:off x="998400" y="1135391"/>
            <a:ext cx="10195200" cy="4546800"/>
          </a:xfrm>
        </p:spPr>
        <p:txBody>
          <a:bodyPr/>
          <a:lstStyle/>
          <a:p>
            <a:r>
              <a:rPr lang="it-IT" dirty="0"/>
              <a:t>Se alcune funzioni necessitano  di essere decentrate per garantirne lo sviluppo e la qualità del servizio (ad es. presa in carico "reale" della cronicità), esistono funzioni tecnico specialistiche amministrative (ad es. logistica, sistemi informativi) </a:t>
            </a:r>
            <a:r>
              <a:rPr lang="it-IT" dirty="0" smtClean="0"/>
              <a:t>e sanitarie (ad es. reti per patologia) per </a:t>
            </a:r>
            <a:r>
              <a:rPr lang="it-IT" dirty="0"/>
              <a:t>cui l'accentramento costituisce valore aggiunto nell'erogazione e ottimizzazione del servizio.</a:t>
            </a:r>
          </a:p>
          <a:p>
            <a:endParaRPr lang="it-IT" dirty="0"/>
          </a:p>
        </p:txBody>
      </p:sp>
      <p:sp>
        <p:nvSpPr>
          <p:cNvPr id="2" name="Titolo 1"/>
          <p:cNvSpPr>
            <a:spLocks noGrp="1"/>
          </p:cNvSpPr>
          <p:nvPr>
            <p:ph type="title"/>
          </p:nvPr>
        </p:nvSpPr>
        <p:spPr/>
        <p:txBody>
          <a:bodyPr/>
          <a:lstStyle/>
          <a:p>
            <a:r>
              <a:rPr lang="it-IT" kern="0" dirty="0">
                <a:cs typeface="Arial" panose="020B0604020202020204" pitchFamily="34" charset="0"/>
              </a:rPr>
              <a:t>Le funzioni tecnico specialistiche e amministrative possono essere accentrate	</a:t>
            </a:r>
            <a:endParaRPr lang="it-IT" dirty="0"/>
          </a:p>
        </p:txBody>
      </p:sp>
      <p:grpSp>
        <p:nvGrpSpPr>
          <p:cNvPr id="8" name="Group 3"/>
          <p:cNvGrpSpPr/>
          <p:nvPr/>
        </p:nvGrpSpPr>
        <p:grpSpPr>
          <a:xfrm>
            <a:off x="4226900" y="5336066"/>
            <a:ext cx="3606801" cy="414867"/>
            <a:chOff x="6536267" y="4724400"/>
            <a:chExt cx="4207933" cy="414867"/>
          </a:xfrm>
        </p:grpSpPr>
        <p:sp>
          <p:nvSpPr>
            <p:cNvPr id="9" name="Rectangle 1"/>
            <p:cNvSpPr/>
            <p:nvPr/>
          </p:nvSpPr>
          <p:spPr>
            <a:xfrm>
              <a:off x="6536267" y="4724400"/>
              <a:ext cx="4207933" cy="10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200" dirty="0" err="1" smtClean="0">
                <a:solidFill>
                  <a:schemeClr val="bg1"/>
                </a:solidFill>
              </a:endParaRPr>
            </a:p>
          </p:txBody>
        </p:sp>
        <p:sp>
          <p:nvSpPr>
            <p:cNvPr id="10" name="Isosceles Triangle 2"/>
            <p:cNvSpPr/>
            <p:nvPr/>
          </p:nvSpPr>
          <p:spPr>
            <a:xfrm>
              <a:off x="8420099" y="4826000"/>
              <a:ext cx="440267" cy="313267"/>
            </a:xfrm>
            <a:prstGeom prst="triangl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200" dirty="0" err="1" smtClean="0">
                <a:solidFill>
                  <a:schemeClr val="bg1"/>
                </a:solidFill>
              </a:endParaRPr>
            </a:p>
          </p:txBody>
        </p:sp>
      </p:grpSp>
      <p:sp>
        <p:nvSpPr>
          <p:cNvPr id="11" name="Rounded Rectangle 4"/>
          <p:cNvSpPr/>
          <p:nvPr/>
        </p:nvSpPr>
        <p:spPr>
          <a:xfrm>
            <a:off x="3959352" y="2931850"/>
            <a:ext cx="1918550" cy="601492"/>
          </a:xfrm>
          <a:prstGeom prst="roundRect">
            <a:avLst/>
          </a:prstGeom>
          <a:no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200" b="1" dirty="0">
                <a:solidFill>
                  <a:srgbClr val="005EB8"/>
                </a:solidFill>
              </a:rPr>
              <a:t>Funzioni tecnico specialistiche</a:t>
            </a:r>
          </a:p>
          <a:p>
            <a:pPr algn="ctr"/>
            <a:r>
              <a:rPr lang="it-IT" sz="1200" b="1" dirty="0" smtClean="0">
                <a:solidFill>
                  <a:srgbClr val="005EB8"/>
                </a:solidFill>
              </a:rPr>
              <a:t>amministrative</a:t>
            </a:r>
            <a:endParaRPr lang="en-US" sz="1200" b="1" dirty="0" err="1" smtClean="0">
              <a:solidFill>
                <a:srgbClr val="005EB8"/>
              </a:solidFill>
            </a:endParaRPr>
          </a:p>
        </p:txBody>
      </p:sp>
      <p:sp>
        <p:nvSpPr>
          <p:cNvPr id="12" name="Rounded Rectangle 34"/>
          <p:cNvSpPr/>
          <p:nvPr/>
        </p:nvSpPr>
        <p:spPr>
          <a:xfrm>
            <a:off x="3959352" y="4251652"/>
            <a:ext cx="1918550" cy="555645"/>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200" b="1" dirty="0">
                <a:solidFill>
                  <a:schemeClr val="tx2"/>
                </a:solidFill>
              </a:rPr>
              <a:t>Assistenza ospedaliera (volumi/esiti)</a:t>
            </a:r>
          </a:p>
        </p:txBody>
      </p:sp>
      <p:sp>
        <p:nvSpPr>
          <p:cNvPr id="13" name="Rounded Rectangle 35"/>
          <p:cNvSpPr/>
          <p:nvPr/>
        </p:nvSpPr>
        <p:spPr>
          <a:xfrm>
            <a:off x="3959352" y="4869721"/>
            <a:ext cx="1918550" cy="4318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200" b="1" dirty="0">
                <a:solidFill>
                  <a:schemeClr val="tx2"/>
                </a:solidFill>
              </a:rPr>
              <a:t>E/U logica </a:t>
            </a:r>
            <a:r>
              <a:rPr lang="it-IT" sz="1200" b="1" dirty="0" err="1">
                <a:solidFill>
                  <a:schemeClr val="tx2"/>
                </a:solidFill>
              </a:rPr>
              <a:t>Hub</a:t>
            </a:r>
            <a:r>
              <a:rPr lang="it-IT" sz="1200" b="1" dirty="0">
                <a:solidFill>
                  <a:schemeClr val="tx2"/>
                </a:solidFill>
              </a:rPr>
              <a:t> &amp; </a:t>
            </a:r>
            <a:r>
              <a:rPr lang="it-IT" sz="1200" b="1" dirty="0" err="1">
                <a:solidFill>
                  <a:schemeClr val="tx2"/>
                </a:solidFill>
              </a:rPr>
              <a:t>Spoke</a:t>
            </a:r>
            <a:endParaRPr lang="it-IT" sz="1200" b="1" dirty="0">
              <a:solidFill>
                <a:schemeClr val="tx2"/>
              </a:solidFill>
            </a:endParaRPr>
          </a:p>
        </p:txBody>
      </p:sp>
      <p:sp>
        <p:nvSpPr>
          <p:cNvPr id="14" name="Rounded Rectangle 36"/>
          <p:cNvSpPr/>
          <p:nvPr/>
        </p:nvSpPr>
        <p:spPr>
          <a:xfrm>
            <a:off x="6106501" y="2934581"/>
            <a:ext cx="1990800" cy="1228659"/>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200" b="1" dirty="0">
                <a:solidFill>
                  <a:schemeClr val="tx2"/>
                </a:solidFill>
              </a:rPr>
              <a:t>Prossimità dei servizi di base</a:t>
            </a:r>
          </a:p>
        </p:txBody>
      </p:sp>
      <p:sp>
        <p:nvSpPr>
          <p:cNvPr id="15" name="Rounded Rectangle 37"/>
          <p:cNvSpPr/>
          <p:nvPr/>
        </p:nvSpPr>
        <p:spPr>
          <a:xfrm>
            <a:off x="6106501" y="4251652"/>
            <a:ext cx="1990800" cy="555645"/>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200" b="1" dirty="0">
                <a:solidFill>
                  <a:schemeClr val="tx2"/>
                </a:solidFill>
              </a:rPr>
              <a:t>Presa in carico «reale» della cronicità </a:t>
            </a:r>
          </a:p>
        </p:txBody>
      </p:sp>
      <p:sp>
        <p:nvSpPr>
          <p:cNvPr id="16" name="Rounded Rectangle 38"/>
          <p:cNvSpPr/>
          <p:nvPr/>
        </p:nvSpPr>
        <p:spPr>
          <a:xfrm>
            <a:off x="6106501" y="4869721"/>
            <a:ext cx="1990800" cy="4318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200" b="1" dirty="0" err="1">
                <a:solidFill>
                  <a:schemeClr val="tx2"/>
                </a:solidFill>
              </a:rPr>
              <a:t>Domiciliarità</a:t>
            </a:r>
            <a:endParaRPr lang="it-IT" sz="1200" b="1" dirty="0">
              <a:solidFill>
                <a:schemeClr val="tx2"/>
              </a:solidFill>
            </a:endParaRPr>
          </a:p>
        </p:txBody>
      </p:sp>
      <p:sp>
        <p:nvSpPr>
          <p:cNvPr id="17" name="Rectangle 39"/>
          <p:cNvSpPr/>
          <p:nvPr/>
        </p:nvSpPr>
        <p:spPr>
          <a:xfrm>
            <a:off x="4965745" y="5722814"/>
            <a:ext cx="2129109" cy="338554"/>
          </a:xfrm>
          <a:prstGeom prst="rect">
            <a:avLst/>
          </a:prstGeom>
        </p:spPr>
        <p:txBody>
          <a:bodyPr wrap="none">
            <a:spAutoFit/>
          </a:bodyPr>
          <a:lstStyle/>
          <a:p>
            <a:pPr lvl="0" algn="ctr"/>
            <a:r>
              <a:rPr lang="it-IT" sz="1600" b="1" dirty="0" smtClean="0">
                <a:solidFill>
                  <a:srgbClr val="C00000"/>
                </a:solidFill>
              </a:rPr>
              <a:t>GOVERNANCE SSR</a:t>
            </a:r>
            <a:endParaRPr lang="it-IT" sz="1600" b="1" dirty="0">
              <a:solidFill>
                <a:srgbClr val="C00000"/>
              </a:solidFill>
            </a:endParaRPr>
          </a:p>
        </p:txBody>
      </p:sp>
      <p:sp>
        <p:nvSpPr>
          <p:cNvPr id="18" name="Rectangle 40"/>
          <p:cNvSpPr/>
          <p:nvPr/>
        </p:nvSpPr>
        <p:spPr>
          <a:xfrm>
            <a:off x="4104736" y="2388391"/>
            <a:ext cx="1677062" cy="338554"/>
          </a:xfrm>
          <a:prstGeom prst="rect">
            <a:avLst/>
          </a:prstGeom>
          <a:ln>
            <a:solidFill>
              <a:srgbClr val="C00000"/>
            </a:solidFill>
            <a:prstDash val="sysDash"/>
          </a:ln>
        </p:spPr>
        <p:txBody>
          <a:bodyPr wrap="none">
            <a:spAutoFit/>
          </a:bodyPr>
          <a:lstStyle/>
          <a:p>
            <a:pPr lvl="0" algn="ctr"/>
            <a:r>
              <a:rPr lang="it-IT" sz="1600" b="1" dirty="0" smtClean="0">
                <a:solidFill>
                  <a:srgbClr val="C00000"/>
                </a:solidFill>
              </a:rPr>
              <a:t>Accentramento</a:t>
            </a:r>
            <a:endParaRPr lang="it-IT" sz="1600" b="1" dirty="0">
              <a:solidFill>
                <a:srgbClr val="C00000"/>
              </a:solidFill>
            </a:endParaRPr>
          </a:p>
        </p:txBody>
      </p:sp>
      <p:sp>
        <p:nvSpPr>
          <p:cNvPr id="19" name="Rectangle 42"/>
          <p:cNvSpPr/>
          <p:nvPr/>
        </p:nvSpPr>
        <p:spPr>
          <a:xfrm>
            <a:off x="6193716" y="2388391"/>
            <a:ext cx="1677062" cy="338554"/>
          </a:xfrm>
          <a:prstGeom prst="rect">
            <a:avLst/>
          </a:prstGeom>
          <a:ln>
            <a:solidFill>
              <a:srgbClr val="C00000"/>
            </a:solidFill>
            <a:prstDash val="sysDash"/>
          </a:ln>
        </p:spPr>
        <p:txBody>
          <a:bodyPr wrap="none">
            <a:spAutoFit/>
          </a:bodyPr>
          <a:lstStyle/>
          <a:p>
            <a:pPr lvl="0" algn="ctr"/>
            <a:r>
              <a:rPr lang="it-IT" sz="1600" b="1" dirty="0" smtClean="0">
                <a:solidFill>
                  <a:srgbClr val="C00000"/>
                </a:solidFill>
              </a:rPr>
              <a:t>Decentramento</a:t>
            </a:r>
            <a:endParaRPr lang="it-IT" sz="1600" b="1" dirty="0">
              <a:solidFill>
                <a:srgbClr val="C00000"/>
              </a:solidFill>
            </a:endParaRPr>
          </a:p>
        </p:txBody>
      </p:sp>
      <p:sp>
        <p:nvSpPr>
          <p:cNvPr id="20" name="Curved Up Arrow 43"/>
          <p:cNvSpPr/>
          <p:nvPr/>
        </p:nvSpPr>
        <p:spPr>
          <a:xfrm>
            <a:off x="5635992" y="5388431"/>
            <a:ext cx="788613" cy="274091"/>
          </a:xfrm>
          <a:prstGeom prst="curved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200" dirty="0" err="1" smtClean="0">
              <a:solidFill>
                <a:schemeClr val="bg1"/>
              </a:solidFill>
            </a:endParaRPr>
          </a:p>
        </p:txBody>
      </p:sp>
      <p:sp>
        <p:nvSpPr>
          <p:cNvPr id="21" name="Curved Up Arrow 44"/>
          <p:cNvSpPr/>
          <p:nvPr/>
        </p:nvSpPr>
        <p:spPr>
          <a:xfrm rot="10800000">
            <a:off x="5574361" y="2172959"/>
            <a:ext cx="788613" cy="274091"/>
          </a:xfrm>
          <a:prstGeom prst="curved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200" dirty="0" err="1" smtClean="0">
              <a:solidFill>
                <a:schemeClr val="bg1"/>
              </a:solidFill>
            </a:endParaRPr>
          </a:p>
        </p:txBody>
      </p:sp>
      <p:sp>
        <p:nvSpPr>
          <p:cNvPr id="22" name="Rounded Rectangle 4"/>
          <p:cNvSpPr/>
          <p:nvPr/>
        </p:nvSpPr>
        <p:spPr>
          <a:xfrm>
            <a:off x="3965017" y="3595468"/>
            <a:ext cx="1918550" cy="601492"/>
          </a:xfrm>
          <a:prstGeom prst="roundRect">
            <a:avLst/>
          </a:prstGeom>
          <a:no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200" b="1" dirty="0">
                <a:solidFill>
                  <a:srgbClr val="005EB8"/>
                </a:solidFill>
              </a:rPr>
              <a:t>Funzioni tecnico specialistiche</a:t>
            </a:r>
          </a:p>
          <a:p>
            <a:pPr algn="ctr"/>
            <a:r>
              <a:rPr lang="it-IT" sz="1200" b="1" dirty="0" smtClean="0">
                <a:solidFill>
                  <a:srgbClr val="005EB8"/>
                </a:solidFill>
              </a:rPr>
              <a:t>sanitarie</a:t>
            </a:r>
            <a:endParaRPr lang="en-US" sz="1200" b="1" dirty="0" err="1" smtClean="0">
              <a:solidFill>
                <a:srgbClr val="005EB8"/>
              </a:solidFill>
            </a:endParaRPr>
          </a:p>
        </p:txBody>
      </p:sp>
      <p:sp>
        <p:nvSpPr>
          <p:cNvPr id="23" name="CasellaDiTesto 22"/>
          <p:cNvSpPr txBox="1">
            <a:spLocks noChangeArrowheads="1"/>
          </p:cNvSpPr>
          <p:nvPr/>
        </p:nvSpPr>
        <p:spPr bwMode="auto">
          <a:xfrm>
            <a:off x="995363" y="3389878"/>
            <a:ext cx="2640574" cy="861774"/>
          </a:xfrm>
          <a:prstGeom prst="rect">
            <a:avLst/>
          </a:prstGeom>
        </p:spPr>
        <p:txBody>
          <a:bodyPr/>
          <a:lstStyle>
            <a:defPPr>
              <a:defRPr lang="en-US"/>
            </a:defPPr>
            <a:lvl1pPr indent="0">
              <a:lnSpc>
                <a:spcPct val="100000"/>
              </a:lnSpc>
              <a:spcBef>
                <a:spcPts val="0"/>
              </a:spcBef>
              <a:spcAft>
                <a:spcPts val="600"/>
              </a:spcAft>
              <a:buFontTx/>
              <a:buNone/>
              <a:defRPr sz="1500" b="0">
                <a:solidFill>
                  <a:srgbClr val="C00000"/>
                </a:solidFill>
                <a:latin typeface="Univers 47 CondensedLight" panose="00000400000000000000" pitchFamily="2" charset="0"/>
                <a:cs typeface="Adobe Devanagari" panose="02040503050201020203" pitchFamily="18" charset="0"/>
              </a:defRPr>
            </a:lvl1pPr>
            <a:lvl2pPr marL="0" indent="0">
              <a:lnSpc>
                <a:spcPct val="100000"/>
              </a:lnSpc>
              <a:spcBef>
                <a:spcPts val="0"/>
              </a:spcBef>
              <a:spcAft>
                <a:spcPts val="600"/>
              </a:spcAft>
              <a:buFontTx/>
              <a:buNone/>
              <a:defRPr sz="1500">
                <a:solidFill>
                  <a:schemeClr val="tx2"/>
                </a:solidFill>
                <a:latin typeface="Univers 47 CondensedLight" panose="00000400000000000000" pitchFamily="2" charset="0"/>
                <a:cs typeface="Adobe Devanagari" panose="02040503050201020203" pitchFamily="18" charset="0"/>
              </a:defRPr>
            </a:lvl2pPr>
            <a:lvl3pPr marL="284400" indent="-284400">
              <a:lnSpc>
                <a:spcPct val="100000"/>
              </a:lnSpc>
              <a:spcBef>
                <a:spcPts val="0"/>
              </a:spcBef>
              <a:spcAft>
                <a:spcPts val="600"/>
              </a:spcAft>
              <a:buClr>
                <a:schemeClr val="tx2"/>
              </a:buClr>
              <a:buFont typeface="Arial" panose="020B0604020202020204" pitchFamily="34" charset="0"/>
              <a:buChar char="—"/>
              <a:defRPr sz="1500">
                <a:solidFill>
                  <a:schemeClr val="tx2"/>
                </a:solidFill>
                <a:latin typeface="Univers 47 CondensedLight" panose="00000400000000000000" pitchFamily="2" charset="0"/>
                <a:cs typeface="Adobe Devanagari" panose="02040503050201020203" pitchFamily="18" charset="0"/>
              </a:defRPr>
            </a:lvl3pPr>
            <a:lvl4pPr marL="576000" indent="-230400">
              <a:lnSpc>
                <a:spcPct val="100000"/>
              </a:lnSpc>
              <a:spcBef>
                <a:spcPts val="0"/>
              </a:spcBef>
              <a:spcAft>
                <a:spcPts val="600"/>
              </a:spcAft>
              <a:buClr>
                <a:schemeClr val="tx2"/>
              </a:buClr>
              <a:buFont typeface="Arial" panose="020B0604020202020204" pitchFamily="34" charset="0"/>
              <a:buChar char="-"/>
              <a:defRPr sz="1500">
                <a:solidFill>
                  <a:schemeClr val="tx2"/>
                </a:solidFill>
                <a:latin typeface="Univers 47 CondensedLight" panose="00000400000000000000" pitchFamily="2" charset="0"/>
                <a:cs typeface="Adobe Devanagari" panose="02040503050201020203" pitchFamily="18" charset="0"/>
              </a:defRPr>
            </a:lvl4pPr>
            <a:lvl5pPr marL="824400" indent="-284400">
              <a:lnSpc>
                <a:spcPct val="100000"/>
              </a:lnSpc>
              <a:spcBef>
                <a:spcPts val="0"/>
              </a:spcBef>
              <a:spcAft>
                <a:spcPts val="600"/>
              </a:spcAft>
              <a:buClr>
                <a:schemeClr val="tx2"/>
              </a:buClr>
              <a:buFont typeface="Arial" panose="020B0604020202020204" pitchFamily="34" charset="0"/>
              <a:buChar char="—"/>
              <a:defRPr sz="1500" baseline="0">
                <a:solidFill>
                  <a:schemeClr val="tx2"/>
                </a:solidFill>
                <a:latin typeface="Univers 47 CondensedLight" panose="00000400000000000000" pitchFamily="2" charset="0"/>
                <a:cs typeface="Adobe Devanagari" panose="02040503050201020203" pitchFamily="18" charset="0"/>
              </a:defRPr>
            </a:lvl5pPr>
            <a:lvl6pPr marL="1098000" indent="-230400">
              <a:lnSpc>
                <a:spcPct val="100000"/>
              </a:lnSpc>
              <a:spcBef>
                <a:spcPts val="0"/>
              </a:spcBef>
              <a:spcAft>
                <a:spcPts val="600"/>
              </a:spcAft>
              <a:buClr>
                <a:schemeClr val="tx2"/>
              </a:buClr>
              <a:buFont typeface="Arial" panose="020B0604020202020204" pitchFamily="34" charset="0"/>
              <a:buChar char="-"/>
              <a:defRPr sz="1500">
                <a:solidFill>
                  <a:schemeClr val="tx2"/>
                </a:solidFill>
              </a:defRPr>
            </a:lvl6pPr>
            <a:lvl7pPr marL="1371600" indent="-284400">
              <a:lnSpc>
                <a:spcPct val="100000"/>
              </a:lnSpc>
              <a:spcBef>
                <a:spcPts val="0"/>
              </a:spcBef>
              <a:spcAft>
                <a:spcPts val="600"/>
              </a:spcAft>
              <a:buClr>
                <a:schemeClr val="tx2"/>
              </a:buClr>
              <a:buFont typeface="Arial" panose="020B0604020202020204" pitchFamily="34" charset="0"/>
              <a:buChar char="—"/>
              <a:defRPr sz="1500">
                <a:solidFill>
                  <a:schemeClr val="tx2"/>
                </a:solidFill>
              </a:defRPr>
            </a:lvl7pPr>
            <a:lvl8pPr marL="1645200" indent="-228600">
              <a:lnSpc>
                <a:spcPct val="100000"/>
              </a:lnSpc>
              <a:spcBef>
                <a:spcPts val="0"/>
              </a:spcBef>
              <a:spcAft>
                <a:spcPts val="600"/>
              </a:spcAft>
              <a:buClr>
                <a:schemeClr val="tx2"/>
              </a:buClr>
              <a:buFont typeface="Arial" panose="020B0604020202020204" pitchFamily="34" charset="0"/>
              <a:buChar char="-"/>
              <a:defRPr sz="1500">
                <a:solidFill>
                  <a:schemeClr val="tx2"/>
                </a:solidFill>
              </a:defRPr>
            </a:lvl8pPr>
            <a:lvl9pPr marL="3886200" indent="-228600">
              <a:lnSpc>
                <a:spcPct val="90000"/>
              </a:lnSpc>
              <a:spcBef>
                <a:spcPts val="500"/>
              </a:spcBef>
              <a:buFont typeface="Arial" panose="020B0604020202020204" pitchFamily="34" charset="0"/>
              <a:buChar char="•"/>
            </a:lvl9pPr>
          </a:lstStyle>
          <a:p>
            <a:pPr algn="r"/>
            <a:r>
              <a:rPr lang="it-IT" altLang="it-IT" sz="1200" dirty="0">
                <a:solidFill>
                  <a:srgbClr val="00338D"/>
                </a:solidFill>
                <a:latin typeface="+mn-lt"/>
              </a:rPr>
              <a:t>Qualità nell’erogazione dei </a:t>
            </a:r>
            <a:r>
              <a:rPr lang="it-IT" altLang="it-IT" sz="1200" dirty="0" smtClean="0">
                <a:solidFill>
                  <a:srgbClr val="00338D"/>
                </a:solidFill>
                <a:latin typeface="+mn-lt"/>
              </a:rPr>
              <a:t>servizi e razionalizzazione </a:t>
            </a:r>
            <a:r>
              <a:rPr lang="it-IT" altLang="it-IT" sz="1200" dirty="0">
                <a:solidFill>
                  <a:srgbClr val="00338D"/>
                </a:solidFill>
                <a:latin typeface="+mn-lt"/>
              </a:rPr>
              <a:t>della spesa per creare margini di investimento </a:t>
            </a:r>
          </a:p>
        </p:txBody>
      </p:sp>
      <p:sp>
        <p:nvSpPr>
          <p:cNvPr id="24" name="CasellaDiTesto 22"/>
          <p:cNvSpPr txBox="1">
            <a:spLocks noChangeArrowheads="1"/>
          </p:cNvSpPr>
          <p:nvPr/>
        </p:nvSpPr>
        <p:spPr bwMode="auto">
          <a:xfrm>
            <a:off x="8179499" y="3389878"/>
            <a:ext cx="2640574" cy="861774"/>
          </a:xfrm>
          <a:prstGeom prst="rect">
            <a:avLst/>
          </a:prstGeom>
        </p:spPr>
        <p:txBody>
          <a:bodyPr/>
          <a:lstStyle>
            <a:defPPr>
              <a:defRPr lang="en-US"/>
            </a:defPPr>
            <a:lvl1pPr indent="0">
              <a:lnSpc>
                <a:spcPct val="100000"/>
              </a:lnSpc>
              <a:spcBef>
                <a:spcPts val="0"/>
              </a:spcBef>
              <a:spcAft>
                <a:spcPts val="600"/>
              </a:spcAft>
              <a:buFontTx/>
              <a:buNone/>
              <a:defRPr sz="1500" b="0">
                <a:solidFill>
                  <a:srgbClr val="C00000"/>
                </a:solidFill>
                <a:latin typeface="Univers 47 CondensedLight" panose="00000400000000000000" pitchFamily="2" charset="0"/>
                <a:cs typeface="Adobe Devanagari" panose="02040503050201020203" pitchFamily="18" charset="0"/>
              </a:defRPr>
            </a:lvl1pPr>
            <a:lvl2pPr marL="0" indent="0">
              <a:lnSpc>
                <a:spcPct val="100000"/>
              </a:lnSpc>
              <a:spcBef>
                <a:spcPts val="0"/>
              </a:spcBef>
              <a:spcAft>
                <a:spcPts val="600"/>
              </a:spcAft>
              <a:buFontTx/>
              <a:buNone/>
              <a:defRPr sz="1500">
                <a:solidFill>
                  <a:schemeClr val="tx2"/>
                </a:solidFill>
                <a:latin typeface="Univers 47 CondensedLight" panose="00000400000000000000" pitchFamily="2" charset="0"/>
                <a:cs typeface="Adobe Devanagari" panose="02040503050201020203" pitchFamily="18" charset="0"/>
              </a:defRPr>
            </a:lvl2pPr>
            <a:lvl3pPr marL="284400" indent="-284400">
              <a:lnSpc>
                <a:spcPct val="100000"/>
              </a:lnSpc>
              <a:spcBef>
                <a:spcPts val="0"/>
              </a:spcBef>
              <a:spcAft>
                <a:spcPts val="600"/>
              </a:spcAft>
              <a:buClr>
                <a:schemeClr val="tx2"/>
              </a:buClr>
              <a:buFont typeface="Arial" panose="020B0604020202020204" pitchFamily="34" charset="0"/>
              <a:buChar char="—"/>
              <a:defRPr sz="1500">
                <a:solidFill>
                  <a:schemeClr val="tx2"/>
                </a:solidFill>
                <a:latin typeface="Univers 47 CondensedLight" panose="00000400000000000000" pitchFamily="2" charset="0"/>
                <a:cs typeface="Adobe Devanagari" panose="02040503050201020203" pitchFamily="18" charset="0"/>
              </a:defRPr>
            </a:lvl3pPr>
            <a:lvl4pPr marL="576000" indent="-230400">
              <a:lnSpc>
                <a:spcPct val="100000"/>
              </a:lnSpc>
              <a:spcBef>
                <a:spcPts val="0"/>
              </a:spcBef>
              <a:spcAft>
                <a:spcPts val="600"/>
              </a:spcAft>
              <a:buClr>
                <a:schemeClr val="tx2"/>
              </a:buClr>
              <a:buFont typeface="Arial" panose="020B0604020202020204" pitchFamily="34" charset="0"/>
              <a:buChar char="-"/>
              <a:defRPr sz="1500">
                <a:solidFill>
                  <a:schemeClr val="tx2"/>
                </a:solidFill>
                <a:latin typeface="Univers 47 CondensedLight" panose="00000400000000000000" pitchFamily="2" charset="0"/>
                <a:cs typeface="Adobe Devanagari" panose="02040503050201020203" pitchFamily="18" charset="0"/>
              </a:defRPr>
            </a:lvl4pPr>
            <a:lvl5pPr marL="824400" indent="-284400">
              <a:lnSpc>
                <a:spcPct val="100000"/>
              </a:lnSpc>
              <a:spcBef>
                <a:spcPts val="0"/>
              </a:spcBef>
              <a:spcAft>
                <a:spcPts val="600"/>
              </a:spcAft>
              <a:buClr>
                <a:schemeClr val="tx2"/>
              </a:buClr>
              <a:buFont typeface="Arial" panose="020B0604020202020204" pitchFamily="34" charset="0"/>
              <a:buChar char="—"/>
              <a:defRPr sz="1500" baseline="0">
                <a:solidFill>
                  <a:schemeClr val="tx2"/>
                </a:solidFill>
                <a:latin typeface="Univers 47 CondensedLight" panose="00000400000000000000" pitchFamily="2" charset="0"/>
                <a:cs typeface="Adobe Devanagari" panose="02040503050201020203" pitchFamily="18" charset="0"/>
              </a:defRPr>
            </a:lvl5pPr>
            <a:lvl6pPr marL="1098000" indent="-230400">
              <a:lnSpc>
                <a:spcPct val="100000"/>
              </a:lnSpc>
              <a:spcBef>
                <a:spcPts val="0"/>
              </a:spcBef>
              <a:spcAft>
                <a:spcPts val="600"/>
              </a:spcAft>
              <a:buClr>
                <a:schemeClr val="tx2"/>
              </a:buClr>
              <a:buFont typeface="Arial" panose="020B0604020202020204" pitchFamily="34" charset="0"/>
              <a:buChar char="-"/>
              <a:defRPr sz="1500">
                <a:solidFill>
                  <a:schemeClr val="tx2"/>
                </a:solidFill>
              </a:defRPr>
            </a:lvl6pPr>
            <a:lvl7pPr marL="1371600" indent="-284400">
              <a:lnSpc>
                <a:spcPct val="100000"/>
              </a:lnSpc>
              <a:spcBef>
                <a:spcPts val="0"/>
              </a:spcBef>
              <a:spcAft>
                <a:spcPts val="600"/>
              </a:spcAft>
              <a:buClr>
                <a:schemeClr val="tx2"/>
              </a:buClr>
              <a:buFont typeface="Arial" panose="020B0604020202020204" pitchFamily="34" charset="0"/>
              <a:buChar char="—"/>
              <a:defRPr sz="1500">
                <a:solidFill>
                  <a:schemeClr val="tx2"/>
                </a:solidFill>
              </a:defRPr>
            </a:lvl7pPr>
            <a:lvl8pPr marL="1645200" indent="-228600">
              <a:lnSpc>
                <a:spcPct val="100000"/>
              </a:lnSpc>
              <a:spcBef>
                <a:spcPts val="0"/>
              </a:spcBef>
              <a:spcAft>
                <a:spcPts val="600"/>
              </a:spcAft>
              <a:buClr>
                <a:schemeClr val="tx2"/>
              </a:buClr>
              <a:buFont typeface="Arial" panose="020B0604020202020204" pitchFamily="34" charset="0"/>
              <a:buChar char="-"/>
              <a:defRPr sz="1500">
                <a:solidFill>
                  <a:schemeClr val="tx2"/>
                </a:solidFill>
              </a:defRPr>
            </a:lvl8pPr>
            <a:lvl9pPr marL="3886200" indent="-228600">
              <a:lnSpc>
                <a:spcPct val="90000"/>
              </a:lnSpc>
              <a:spcBef>
                <a:spcPts val="500"/>
              </a:spcBef>
              <a:buFont typeface="Arial" panose="020B0604020202020204" pitchFamily="34" charset="0"/>
              <a:buChar char="•"/>
            </a:lvl9pPr>
          </a:lstStyle>
          <a:p>
            <a:r>
              <a:rPr lang="it-IT" altLang="it-IT" sz="1200" dirty="0" smtClean="0">
                <a:solidFill>
                  <a:srgbClr val="00338D"/>
                </a:solidFill>
                <a:latin typeface="+mn-lt"/>
              </a:rPr>
              <a:t>Possibilità </a:t>
            </a:r>
            <a:r>
              <a:rPr lang="it-IT" altLang="it-IT" sz="1200" dirty="0">
                <a:solidFill>
                  <a:srgbClr val="00338D"/>
                </a:solidFill>
                <a:latin typeface="+mn-lt"/>
              </a:rPr>
              <a:t>di </a:t>
            </a:r>
            <a:r>
              <a:rPr lang="it-IT" altLang="it-IT" sz="1200" dirty="0" smtClean="0">
                <a:solidFill>
                  <a:srgbClr val="00338D"/>
                </a:solidFill>
                <a:latin typeface="+mn-lt"/>
              </a:rPr>
              <a:t>sviluppo e qualità </a:t>
            </a:r>
            <a:r>
              <a:rPr lang="it-IT" altLang="it-IT" sz="1200" dirty="0">
                <a:solidFill>
                  <a:srgbClr val="00338D"/>
                </a:solidFill>
                <a:latin typeface="+mn-lt"/>
              </a:rPr>
              <a:t>nell’erogazione dei servizi </a:t>
            </a:r>
          </a:p>
        </p:txBody>
      </p:sp>
    </p:spTree>
    <p:extLst>
      <p:ext uri="{BB962C8B-B14F-4D97-AF65-F5344CB8AC3E}">
        <p14:creationId xmlns:p14="http://schemas.microsoft.com/office/powerpoint/2010/main" val="3566390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6"/>
          <p:cNvSpPr>
            <a:spLocks noGrp="1"/>
          </p:cNvSpPr>
          <p:nvPr>
            <p:ph type="body" sz="quarter" idx="10"/>
          </p:nvPr>
        </p:nvSpPr>
        <p:spPr>
          <a:xfrm>
            <a:off x="998400" y="1135391"/>
            <a:ext cx="10195200" cy="4546800"/>
          </a:xfrm>
        </p:spPr>
        <p:txBody>
          <a:bodyPr/>
          <a:lstStyle/>
          <a:p>
            <a:r>
              <a:rPr lang="it-IT" dirty="0"/>
              <a:t>L’accentramento dei servizi di supporto </a:t>
            </a:r>
            <a:r>
              <a:rPr lang="it-IT" dirty="0" smtClean="0"/>
              <a:t>alle attività sanitarie e </a:t>
            </a:r>
            <a:r>
              <a:rPr lang="it-IT" dirty="0"/>
              <a:t>non </a:t>
            </a:r>
            <a:r>
              <a:rPr lang="it-IT" dirty="0" smtClean="0"/>
              <a:t>sanitarie comporta </a:t>
            </a:r>
            <a:r>
              <a:rPr lang="it-IT" dirty="0"/>
              <a:t>l’esigenza di definire il modello organizzativo più appropriato per la gestione del cambiamento e per il superamento delle possibili criticità interne ed esterne al contesto di riferimento. </a:t>
            </a:r>
          </a:p>
          <a:p>
            <a:endParaRPr lang="it-IT" dirty="0"/>
          </a:p>
        </p:txBody>
      </p:sp>
      <p:sp>
        <p:nvSpPr>
          <p:cNvPr id="2" name="Titolo 1"/>
          <p:cNvSpPr>
            <a:spLocks noGrp="1"/>
          </p:cNvSpPr>
          <p:nvPr>
            <p:ph type="title"/>
          </p:nvPr>
        </p:nvSpPr>
        <p:spPr/>
        <p:txBody>
          <a:bodyPr/>
          <a:lstStyle/>
          <a:p>
            <a:r>
              <a:rPr lang="it-IT" dirty="0"/>
              <a:t>L’individuazione del modello organizzativo è condizione necessaria per il successo delle iniziative che si intendono porre in essere</a:t>
            </a:r>
          </a:p>
        </p:txBody>
      </p:sp>
      <p:sp>
        <p:nvSpPr>
          <p:cNvPr id="4" name="Text Placeholder 14"/>
          <p:cNvSpPr txBox="1">
            <a:spLocks/>
          </p:cNvSpPr>
          <p:nvPr/>
        </p:nvSpPr>
        <p:spPr>
          <a:xfrm>
            <a:off x="1108670" y="4431945"/>
            <a:ext cx="10026817" cy="1524401"/>
          </a:xfrm>
          <a:prstGeom prst="rect">
            <a:avLst/>
          </a:prstGeom>
          <a:solidFill>
            <a:schemeClr val="bg1"/>
          </a:solidFill>
          <a:ln>
            <a:noFill/>
          </a:ln>
          <a:effectLst>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Univers 47 CondensedLight" panose="00000400000000000000" pitchFamily="2" charset="0"/>
                <a:ea typeface="+mn-ea"/>
                <a:cs typeface="Adobe Devanagari" panose="02040503050201020203" pitchFamily="18" charset="0"/>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Univers 47 CondensedLight" panose="00000400000000000000" pitchFamily="2" charset="0"/>
                <a:ea typeface="+mn-ea"/>
                <a:cs typeface="Adobe Devanagari" panose="02040503050201020203" pitchFamily="18" charset="0"/>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Univers 47 CondensedLight" panose="00000400000000000000" pitchFamily="2" charset="0"/>
                <a:ea typeface="+mn-ea"/>
                <a:cs typeface="Adobe Devanagari" panose="02040503050201020203" pitchFamily="18" charset="0"/>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Univers 47 CondensedLight" panose="00000400000000000000" pitchFamily="2" charset="0"/>
                <a:ea typeface="+mn-ea"/>
                <a:cs typeface="Adobe Devanagari" panose="02040503050201020203" pitchFamily="18" charset="0"/>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Univers 47 CondensedLight" panose="00000400000000000000" pitchFamily="2" charset="0"/>
                <a:ea typeface="+mn-ea"/>
                <a:cs typeface="Adobe Devanagari" panose="02040503050201020203" pitchFamily="18" charset="0"/>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1338" indent="-541338"/>
            <a:endParaRPr lang="it-IT" sz="1100" b="0" dirty="0">
              <a:latin typeface="+mn-lt"/>
            </a:endParaRPr>
          </a:p>
        </p:txBody>
      </p:sp>
      <p:sp>
        <p:nvSpPr>
          <p:cNvPr id="5" name="Text Placeholder 14"/>
          <p:cNvSpPr txBox="1">
            <a:spLocks/>
          </p:cNvSpPr>
          <p:nvPr/>
        </p:nvSpPr>
        <p:spPr>
          <a:xfrm>
            <a:off x="1108670" y="2673455"/>
            <a:ext cx="10026817" cy="1524401"/>
          </a:xfrm>
          <a:prstGeom prst="rect">
            <a:avLst/>
          </a:prstGeom>
          <a:solidFill>
            <a:schemeClr val="bg1"/>
          </a:solidFill>
          <a:ln>
            <a:noFill/>
          </a:ln>
          <a:effectLst>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p:spPr>
        <p:txBody>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Univers 47 CondensedLight" panose="00000400000000000000" pitchFamily="2" charset="0"/>
                <a:ea typeface="+mn-ea"/>
                <a:cs typeface="Adobe Devanagari" panose="02040503050201020203" pitchFamily="18" charset="0"/>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Univers 47 CondensedLight" panose="00000400000000000000" pitchFamily="2" charset="0"/>
                <a:ea typeface="+mn-ea"/>
                <a:cs typeface="Adobe Devanagari" panose="02040503050201020203" pitchFamily="18" charset="0"/>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Univers 47 CondensedLight" panose="00000400000000000000" pitchFamily="2" charset="0"/>
                <a:ea typeface="+mn-ea"/>
                <a:cs typeface="Adobe Devanagari" panose="02040503050201020203" pitchFamily="18" charset="0"/>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Univers 47 CondensedLight" panose="00000400000000000000" pitchFamily="2" charset="0"/>
                <a:ea typeface="+mn-ea"/>
                <a:cs typeface="Adobe Devanagari" panose="02040503050201020203" pitchFamily="18" charset="0"/>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Univers 47 CondensedLight" panose="00000400000000000000" pitchFamily="2" charset="0"/>
                <a:ea typeface="+mn-ea"/>
                <a:cs typeface="Adobe Devanagari" panose="02040503050201020203" pitchFamily="18" charset="0"/>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1338" indent="-541338"/>
            <a:endParaRPr lang="it-IT" sz="1100" b="0" dirty="0">
              <a:latin typeface="+mn-lt"/>
            </a:endParaRPr>
          </a:p>
        </p:txBody>
      </p:sp>
      <p:sp>
        <p:nvSpPr>
          <p:cNvPr id="6" name="CasellaDiTesto 42">
            <a:extLst>
              <a:ext uri="{FF2B5EF4-FFF2-40B4-BE49-F238E27FC236}">
                <a16:creationId xmlns:a16="http://schemas.microsoft.com/office/drawing/2014/main" id="{829B2216-A3FB-4D63-B7D0-DC658495B938}"/>
              </a:ext>
            </a:extLst>
          </p:cNvPr>
          <p:cNvSpPr txBox="1">
            <a:spLocks noChangeArrowheads="1"/>
          </p:cNvSpPr>
          <p:nvPr/>
        </p:nvSpPr>
        <p:spPr bwMode="auto">
          <a:xfrm>
            <a:off x="1532962" y="2194052"/>
            <a:ext cx="45000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it-IT" altLang="it-IT" sz="1200" b="1" i="1" dirty="0">
                <a:solidFill>
                  <a:srgbClr val="C00000"/>
                </a:solidFill>
                <a:latin typeface="+mn-lt"/>
              </a:rPr>
              <a:t>Organismo dotato di autonoma soggettività e </a:t>
            </a:r>
          </a:p>
          <a:p>
            <a:pPr eaLnBrk="1" hangingPunct="1">
              <a:lnSpc>
                <a:spcPct val="100000"/>
              </a:lnSpc>
              <a:spcBef>
                <a:spcPct val="0"/>
              </a:spcBef>
              <a:buFontTx/>
              <a:buNone/>
              <a:defRPr/>
            </a:pPr>
            <a:r>
              <a:rPr lang="it-IT" altLang="it-IT" sz="1200" b="1" i="1" dirty="0">
                <a:solidFill>
                  <a:srgbClr val="C00000"/>
                </a:solidFill>
                <a:latin typeface="+mn-lt"/>
              </a:rPr>
              <a:t>personalità giuridica</a:t>
            </a:r>
            <a:endParaRPr lang="en-US" altLang="it-IT" sz="1200" b="1" i="1" dirty="0">
              <a:solidFill>
                <a:srgbClr val="C00000"/>
              </a:solidFill>
              <a:latin typeface="+mn-lt"/>
            </a:endParaRPr>
          </a:p>
        </p:txBody>
      </p:sp>
      <p:sp>
        <p:nvSpPr>
          <p:cNvPr id="8" name="CasellaDiTesto 43">
            <a:extLst>
              <a:ext uri="{FF2B5EF4-FFF2-40B4-BE49-F238E27FC236}">
                <a16:creationId xmlns:a16="http://schemas.microsoft.com/office/drawing/2014/main" id="{025A7BEB-1D23-4FAD-9F93-C7B8BBA401DC}"/>
              </a:ext>
            </a:extLst>
          </p:cNvPr>
          <p:cNvSpPr txBox="1">
            <a:spLocks noChangeArrowheads="1"/>
          </p:cNvSpPr>
          <p:nvPr/>
        </p:nvSpPr>
        <p:spPr bwMode="auto">
          <a:xfrm>
            <a:off x="6121150" y="2194051"/>
            <a:ext cx="45000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ct val="100000"/>
              </a:lnSpc>
              <a:spcBef>
                <a:spcPct val="0"/>
              </a:spcBef>
              <a:buFontTx/>
              <a:buNone/>
              <a:defRPr sz="1400" b="1" i="1">
                <a:solidFill>
                  <a:srgbClr val="C00000"/>
                </a:solidFill>
                <a:latin typeface="Univers 47 CondensedLight" panose="00000400000000000000" pitchFamily="2" charset="0"/>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9pPr>
          </a:lstStyle>
          <a:p>
            <a:r>
              <a:rPr lang="it-IT" altLang="it-IT" sz="1200" dirty="0">
                <a:latin typeface="+mn-lt"/>
              </a:rPr>
              <a:t>Organismo privo di rilevanza esterna </a:t>
            </a:r>
          </a:p>
          <a:p>
            <a:r>
              <a:rPr lang="it-IT" altLang="it-IT" sz="1200" dirty="0">
                <a:latin typeface="+mn-lt"/>
              </a:rPr>
              <a:t>(Dipartimento/coordinamento Interaziendale)</a:t>
            </a:r>
            <a:endParaRPr lang="en-US" altLang="it-IT" sz="1200" dirty="0">
              <a:latin typeface="+mn-lt"/>
            </a:endParaRPr>
          </a:p>
        </p:txBody>
      </p:sp>
      <p:sp>
        <p:nvSpPr>
          <p:cNvPr id="9" name="CasellaDiTesto 45">
            <a:extLst>
              <a:ext uri="{FF2B5EF4-FFF2-40B4-BE49-F238E27FC236}">
                <a16:creationId xmlns:a16="http://schemas.microsoft.com/office/drawing/2014/main" id="{E1C3DE1F-BA7A-4D43-BF8B-39DB596BE7AC}"/>
              </a:ext>
            </a:extLst>
          </p:cNvPr>
          <p:cNvSpPr txBox="1">
            <a:spLocks noChangeArrowheads="1"/>
          </p:cNvSpPr>
          <p:nvPr/>
        </p:nvSpPr>
        <p:spPr bwMode="auto">
          <a:xfrm>
            <a:off x="1700958" y="2689751"/>
            <a:ext cx="4320000" cy="1292662"/>
          </a:xfrm>
          <a:prstGeom prst="rect">
            <a:avLst/>
          </a:prstGeom>
          <a:noFill/>
          <a:ln>
            <a:noFill/>
          </a:ln>
          <a:extLst/>
        </p:spPr>
        <p:txBody>
          <a:bodyPr wrap="square" lIns="0" tIns="0" rIns="0" bIns="0">
            <a:spAutoFit/>
          </a:bodyPr>
          <a:lstStyle>
            <a:lvl1pPr marL="82550" indent="-825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defRPr/>
            </a:pPr>
            <a:r>
              <a:rPr lang="it-IT" altLang="it-IT" sz="1200" dirty="0">
                <a:solidFill>
                  <a:srgbClr val="00338D"/>
                </a:solidFill>
                <a:latin typeface="+mn-lt"/>
              </a:rPr>
              <a:t>Modello strutturato, giuridicamente autonomo e distinto rispetto alle singole Aziende</a:t>
            </a:r>
          </a:p>
          <a:p>
            <a:pPr eaLnBrk="1" hangingPunct="1">
              <a:lnSpc>
                <a:spcPct val="100000"/>
              </a:lnSpc>
              <a:spcBef>
                <a:spcPct val="0"/>
              </a:spcBef>
              <a:defRPr/>
            </a:pPr>
            <a:r>
              <a:rPr lang="it-IT" altLang="it-IT" sz="1200" dirty="0">
                <a:solidFill>
                  <a:srgbClr val="00338D"/>
                </a:solidFill>
                <a:latin typeface="+mn-lt"/>
              </a:rPr>
              <a:t>Controllo diretto da parte della Regione</a:t>
            </a:r>
          </a:p>
          <a:p>
            <a:pPr eaLnBrk="1" hangingPunct="1">
              <a:lnSpc>
                <a:spcPct val="100000"/>
              </a:lnSpc>
              <a:spcBef>
                <a:spcPct val="0"/>
              </a:spcBef>
              <a:defRPr/>
            </a:pPr>
            <a:r>
              <a:rPr lang="it-IT" altLang="it-IT" sz="1200" dirty="0">
                <a:solidFill>
                  <a:srgbClr val="00338D"/>
                </a:solidFill>
                <a:latin typeface="+mn-lt"/>
              </a:rPr>
              <a:t>Tempi decisionali ridotti</a:t>
            </a:r>
          </a:p>
          <a:p>
            <a:pPr eaLnBrk="1" hangingPunct="1">
              <a:lnSpc>
                <a:spcPct val="100000"/>
              </a:lnSpc>
              <a:spcBef>
                <a:spcPct val="0"/>
              </a:spcBef>
              <a:defRPr/>
            </a:pPr>
            <a:r>
              <a:rPr lang="it-IT" altLang="it-IT" sz="1200" dirty="0">
                <a:solidFill>
                  <a:srgbClr val="00338D"/>
                </a:solidFill>
                <a:latin typeface="+mn-lt"/>
              </a:rPr>
              <a:t>Flessibilità</a:t>
            </a:r>
          </a:p>
          <a:p>
            <a:pPr eaLnBrk="1" hangingPunct="1">
              <a:lnSpc>
                <a:spcPct val="100000"/>
              </a:lnSpc>
              <a:spcBef>
                <a:spcPct val="0"/>
              </a:spcBef>
              <a:defRPr/>
            </a:pPr>
            <a:r>
              <a:rPr lang="it-IT" altLang="it-IT" sz="1200" dirty="0">
                <a:solidFill>
                  <a:srgbClr val="00338D"/>
                </a:solidFill>
                <a:latin typeface="+mn-lt"/>
              </a:rPr>
              <a:t>Soggetto autonomo e neutrale rispetto ai cambiamenti organizzativi delle Aziende</a:t>
            </a:r>
          </a:p>
        </p:txBody>
      </p:sp>
      <p:sp>
        <p:nvSpPr>
          <p:cNvPr id="10" name="CasellaDiTesto 46">
            <a:extLst>
              <a:ext uri="{FF2B5EF4-FFF2-40B4-BE49-F238E27FC236}">
                <a16:creationId xmlns:a16="http://schemas.microsoft.com/office/drawing/2014/main" id="{38BF3231-A4BF-4C46-8325-05F22DB827B5}"/>
              </a:ext>
            </a:extLst>
          </p:cNvPr>
          <p:cNvSpPr txBox="1">
            <a:spLocks noChangeArrowheads="1"/>
          </p:cNvSpPr>
          <p:nvPr/>
        </p:nvSpPr>
        <p:spPr bwMode="auto">
          <a:xfrm>
            <a:off x="6391462" y="2689751"/>
            <a:ext cx="4320000" cy="738664"/>
          </a:xfrm>
          <a:prstGeom prst="rect">
            <a:avLst/>
          </a:prstGeom>
          <a:noFill/>
          <a:ln>
            <a:noFill/>
          </a:ln>
          <a:extLst/>
        </p:spPr>
        <p:txBody>
          <a:bodyPr wrap="square" lIns="0" tIns="0" rIns="0" bIns="0">
            <a:spAutoFit/>
          </a:bodyPr>
          <a:lstStyle>
            <a:lvl1pPr marL="82550" indent="-825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defRPr/>
            </a:pPr>
            <a:r>
              <a:rPr lang="it-IT" altLang="it-IT" sz="1200" dirty="0">
                <a:solidFill>
                  <a:srgbClr val="00338D"/>
                </a:solidFill>
                <a:latin typeface="+mn-lt"/>
              </a:rPr>
              <a:t>Modello partecipativo</a:t>
            </a:r>
          </a:p>
          <a:p>
            <a:pPr eaLnBrk="1" hangingPunct="1">
              <a:lnSpc>
                <a:spcPct val="100000"/>
              </a:lnSpc>
              <a:spcBef>
                <a:spcPct val="0"/>
              </a:spcBef>
              <a:defRPr/>
            </a:pPr>
            <a:r>
              <a:rPr lang="it-IT" altLang="it-IT" sz="1200" dirty="0">
                <a:solidFill>
                  <a:srgbClr val="00338D"/>
                </a:solidFill>
                <a:latin typeface="+mn-lt"/>
              </a:rPr>
              <a:t>Livelli di specializzazione / Poli di eccellenza</a:t>
            </a:r>
          </a:p>
          <a:p>
            <a:pPr eaLnBrk="1" hangingPunct="1">
              <a:lnSpc>
                <a:spcPct val="100000"/>
              </a:lnSpc>
              <a:spcBef>
                <a:spcPct val="0"/>
              </a:spcBef>
              <a:defRPr/>
            </a:pPr>
            <a:r>
              <a:rPr lang="it-IT" altLang="it-IT" sz="1200" dirty="0">
                <a:solidFill>
                  <a:srgbClr val="00338D"/>
                </a:solidFill>
                <a:latin typeface="+mn-lt"/>
              </a:rPr>
              <a:t>Senso di coesione e di appartenenza</a:t>
            </a:r>
          </a:p>
          <a:p>
            <a:pPr eaLnBrk="1" hangingPunct="1">
              <a:lnSpc>
                <a:spcPct val="100000"/>
              </a:lnSpc>
              <a:spcBef>
                <a:spcPct val="0"/>
              </a:spcBef>
              <a:defRPr/>
            </a:pPr>
            <a:r>
              <a:rPr lang="it-IT" altLang="it-IT" sz="1200" dirty="0">
                <a:solidFill>
                  <a:srgbClr val="00338D"/>
                </a:solidFill>
                <a:latin typeface="+mn-lt"/>
              </a:rPr>
              <a:t>Dialogo tra le Aziende</a:t>
            </a:r>
          </a:p>
        </p:txBody>
      </p:sp>
      <p:sp>
        <p:nvSpPr>
          <p:cNvPr id="11" name="CasellaDiTesto 48">
            <a:extLst>
              <a:ext uri="{FF2B5EF4-FFF2-40B4-BE49-F238E27FC236}">
                <a16:creationId xmlns:a16="http://schemas.microsoft.com/office/drawing/2014/main" id="{F904133A-B55D-4279-B647-E6F2D6DE6FD4}"/>
              </a:ext>
            </a:extLst>
          </p:cNvPr>
          <p:cNvSpPr txBox="1">
            <a:spLocks noChangeArrowheads="1"/>
          </p:cNvSpPr>
          <p:nvPr/>
        </p:nvSpPr>
        <p:spPr bwMode="auto">
          <a:xfrm rot="16200000">
            <a:off x="881960" y="3046949"/>
            <a:ext cx="935038" cy="307777"/>
          </a:xfrm>
          <a:prstGeom prst="rect">
            <a:avLst/>
          </a:prstGeom>
          <a:no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it-IT" altLang="it-IT" sz="1400" b="1" i="1" dirty="0">
                <a:solidFill>
                  <a:srgbClr val="00338D"/>
                </a:solidFill>
                <a:latin typeface="+mn-lt"/>
              </a:rPr>
              <a:t>Benefici</a:t>
            </a:r>
            <a:endParaRPr lang="en-US" altLang="it-IT" sz="1400" b="1" i="1" dirty="0">
              <a:solidFill>
                <a:srgbClr val="00338D"/>
              </a:solidFill>
              <a:latin typeface="+mn-lt"/>
            </a:endParaRPr>
          </a:p>
        </p:txBody>
      </p:sp>
      <p:sp>
        <p:nvSpPr>
          <p:cNvPr id="12" name="CasellaDiTesto 49">
            <a:extLst>
              <a:ext uri="{FF2B5EF4-FFF2-40B4-BE49-F238E27FC236}">
                <a16:creationId xmlns:a16="http://schemas.microsoft.com/office/drawing/2014/main" id="{11E8865E-F15A-41C1-BF81-21CCA8E2C996}"/>
              </a:ext>
            </a:extLst>
          </p:cNvPr>
          <p:cNvSpPr txBox="1">
            <a:spLocks noChangeArrowheads="1"/>
          </p:cNvSpPr>
          <p:nvPr/>
        </p:nvSpPr>
        <p:spPr bwMode="auto">
          <a:xfrm rot="16200000">
            <a:off x="900116" y="4869735"/>
            <a:ext cx="933893" cy="307777"/>
          </a:xfrm>
          <a:prstGeom prst="rect">
            <a:avLst/>
          </a:prstGeom>
          <a:no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it-IT" altLang="it-IT" sz="1400" b="1" i="1" dirty="0">
                <a:solidFill>
                  <a:srgbClr val="00338D"/>
                </a:solidFill>
                <a:latin typeface="+mn-lt"/>
              </a:rPr>
              <a:t>Rischi</a:t>
            </a:r>
            <a:endParaRPr lang="en-US" altLang="it-IT" sz="1400" b="1" i="1" dirty="0">
              <a:solidFill>
                <a:srgbClr val="00338D"/>
              </a:solidFill>
              <a:latin typeface="+mn-lt"/>
            </a:endParaRPr>
          </a:p>
        </p:txBody>
      </p:sp>
      <p:sp>
        <p:nvSpPr>
          <p:cNvPr id="13" name="CasellaDiTesto 50">
            <a:extLst>
              <a:ext uri="{FF2B5EF4-FFF2-40B4-BE49-F238E27FC236}">
                <a16:creationId xmlns:a16="http://schemas.microsoft.com/office/drawing/2014/main" id="{15C1970B-3133-48E6-9571-21D0B403CF2C}"/>
              </a:ext>
            </a:extLst>
          </p:cNvPr>
          <p:cNvSpPr txBox="1">
            <a:spLocks noChangeArrowheads="1"/>
          </p:cNvSpPr>
          <p:nvPr/>
        </p:nvSpPr>
        <p:spPr bwMode="auto">
          <a:xfrm>
            <a:off x="6391462" y="4459577"/>
            <a:ext cx="4320000" cy="1292662"/>
          </a:xfrm>
          <a:prstGeom prst="rect">
            <a:avLst/>
          </a:prstGeom>
          <a:noFill/>
          <a:ln>
            <a:noFill/>
          </a:ln>
          <a:extLst/>
        </p:spPr>
        <p:txBody>
          <a:bodyPr wrap="square" lIns="0" tIns="0" rIns="0" bIns="0">
            <a:spAutoFit/>
          </a:bodyPr>
          <a:lstStyle>
            <a:defPPr>
              <a:defRPr lang="en-US"/>
            </a:defPPr>
            <a:lvl1pPr marL="82550" indent="-82550">
              <a:lnSpc>
                <a:spcPct val="120000"/>
              </a:lnSpc>
              <a:spcBef>
                <a:spcPct val="0"/>
              </a:spcBef>
              <a:buFont typeface="Arial" panose="020B0604020202020204" pitchFamily="34" charset="0"/>
              <a:buChar char="•"/>
              <a:defRPr sz="1200" b="1"/>
            </a:lvl1pPr>
            <a:lvl2pPr marL="742950" indent="-285750">
              <a:lnSpc>
                <a:spcPct val="90000"/>
              </a:lnSpc>
              <a:spcBef>
                <a:spcPts val="500"/>
              </a:spcBef>
              <a:buFont typeface="Arial" panose="020B0604020202020204" pitchFamily="34" charset="0"/>
              <a:buChar char="•"/>
              <a:defRPr sz="2400">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9pPr>
          </a:lstStyle>
          <a:p>
            <a:pPr>
              <a:lnSpc>
                <a:spcPct val="100000"/>
              </a:lnSpc>
            </a:pPr>
            <a:r>
              <a:rPr lang="it-IT" altLang="it-IT" b="0" dirty="0">
                <a:solidFill>
                  <a:srgbClr val="00338D"/>
                </a:solidFill>
              </a:rPr>
              <a:t>Possibili aggravi in termini di carichi di lavoro per l’Azienda capofila</a:t>
            </a:r>
          </a:p>
          <a:p>
            <a:pPr>
              <a:lnSpc>
                <a:spcPct val="100000"/>
              </a:lnSpc>
            </a:pPr>
            <a:r>
              <a:rPr lang="it-IT" altLang="it-IT" b="0" dirty="0">
                <a:solidFill>
                  <a:srgbClr val="00338D"/>
                </a:solidFill>
              </a:rPr>
              <a:t>Obbligo per la capofila di attivazione della contabilità separata</a:t>
            </a:r>
          </a:p>
          <a:p>
            <a:pPr>
              <a:lnSpc>
                <a:spcPct val="100000"/>
              </a:lnSpc>
            </a:pPr>
            <a:r>
              <a:rPr lang="it-IT" altLang="it-IT" b="0" dirty="0">
                <a:solidFill>
                  <a:srgbClr val="00338D"/>
                </a:solidFill>
              </a:rPr>
              <a:t>Presenza di situazioni di partenza eterogenei in termini di procedure, comportamenti e sistemi informativi</a:t>
            </a:r>
          </a:p>
          <a:p>
            <a:pPr>
              <a:lnSpc>
                <a:spcPct val="100000"/>
              </a:lnSpc>
            </a:pPr>
            <a:r>
              <a:rPr lang="it-IT" altLang="it-IT" b="0" dirty="0">
                <a:solidFill>
                  <a:srgbClr val="00338D"/>
                </a:solidFill>
              </a:rPr>
              <a:t>Tempi decisionali elevati</a:t>
            </a:r>
          </a:p>
          <a:p>
            <a:pPr>
              <a:lnSpc>
                <a:spcPct val="100000"/>
              </a:lnSpc>
            </a:pPr>
            <a:r>
              <a:rPr lang="it-IT" altLang="it-IT" b="0" dirty="0">
                <a:solidFill>
                  <a:srgbClr val="00338D"/>
                </a:solidFill>
              </a:rPr>
              <a:t>Tempi di realizzazione lunghi </a:t>
            </a:r>
          </a:p>
          <a:p>
            <a:pPr>
              <a:lnSpc>
                <a:spcPct val="100000"/>
              </a:lnSpc>
            </a:pPr>
            <a:r>
              <a:rPr lang="it-IT" altLang="it-IT" b="0" dirty="0">
                <a:solidFill>
                  <a:srgbClr val="00338D"/>
                </a:solidFill>
              </a:rPr>
              <a:t>Dipendenza dalle persone attualmente impiegate nelle funzioni</a:t>
            </a:r>
          </a:p>
        </p:txBody>
      </p:sp>
      <p:sp>
        <p:nvSpPr>
          <p:cNvPr id="14" name="CasellaDiTesto 52">
            <a:extLst>
              <a:ext uri="{FF2B5EF4-FFF2-40B4-BE49-F238E27FC236}">
                <a16:creationId xmlns:a16="http://schemas.microsoft.com/office/drawing/2014/main" id="{9E3CEBD8-4ED5-4613-9651-F72A396383CC}"/>
              </a:ext>
            </a:extLst>
          </p:cNvPr>
          <p:cNvSpPr txBox="1">
            <a:spLocks noChangeArrowheads="1"/>
          </p:cNvSpPr>
          <p:nvPr/>
        </p:nvSpPr>
        <p:spPr bwMode="auto">
          <a:xfrm>
            <a:off x="1700958" y="4459577"/>
            <a:ext cx="4320000" cy="1107996"/>
          </a:xfrm>
          <a:prstGeom prst="rect">
            <a:avLst/>
          </a:prstGeom>
          <a:noFill/>
          <a:ln>
            <a:noFill/>
          </a:ln>
          <a:extLst/>
        </p:spPr>
        <p:txBody>
          <a:bodyPr wrap="square" lIns="0" tIns="0" rIns="0" bIns="0">
            <a:spAutoFit/>
          </a:bodyPr>
          <a:lstStyle>
            <a:defPPr>
              <a:defRPr lang="en-US"/>
            </a:defPPr>
            <a:lvl1pPr marL="82550" indent="-82550">
              <a:lnSpc>
                <a:spcPct val="120000"/>
              </a:lnSpc>
              <a:spcBef>
                <a:spcPct val="0"/>
              </a:spcBef>
              <a:buFont typeface="Arial" panose="020B0604020202020204" pitchFamily="34" charset="0"/>
              <a:buChar char="•"/>
              <a:defRPr sz="1200" b="0"/>
            </a:lvl1pPr>
            <a:lvl2pPr marL="742950" indent="-285750">
              <a:lnSpc>
                <a:spcPct val="90000"/>
              </a:lnSpc>
              <a:spcBef>
                <a:spcPts val="500"/>
              </a:spcBef>
              <a:buFont typeface="Arial" panose="020B0604020202020204" pitchFamily="34" charset="0"/>
              <a:buChar char="•"/>
              <a:defRPr sz="2400">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9pPr>
          </a:lstStyle>
          <a:p>
            <a:pPr>
              <a:lnSpc>
                <a:spcPct val="100000"/>
              </a:lnSpc>
            </a:pPr>
            <a:r>
              <a:rPr lang="it-IT" altLang="it-IT" dirty="0">
                <a:solidFill>
                  <a:srgbClr val="00338D"/>
                </a:solidFill>
              </a:rPr>
              <a:t>Necessità di collaborazione da parte delle Aziende al fine di stabilire regole condivise</a:t>
            </a:r>
          </a:p>
          <a:p>
            <a:pPr>
              <a:lnSpc>
                <a:spcPct val="100000"/>
              </a:lnSpc>
            </a:pPr>
            <a:r>
              <a:rPr lang="it-IT" altLang="it-IT" dirty="0">
                <a:solidFill>
                  <a:srgbClr val="00338D"/>
                </a:solidFill>
              </a:rPr>
              <a:t>Gestione dei rapporti tra il nuovo soggetto, la Regione e le Aziende</a:t>
            </a:r>
          </a:p>
          <a:p>
            <a:pPr>
              <a:lnSpc>
                <a:spcPct val="100000"/>
              </a:lnSpc>
            </a:pPr>
            <a:r>
              <a:rPr lang="it-IT" altLang="it-IT" dirty="0">
                <a:solidFill>
                  <a:srgbClr val="00338D"/>
                </a:solidFill>
              </a:rPr>
              <a:t>Sovrapposizioni/duplicazioni di attività</a:t>
            </a:r>
          </a:p>
          <a:p>
            <a:pPr>
              <a:lnSpc>
                <a:spcPct val="100000"/>
              </a:lnSpc>
            </a:pPr>
            <a:r>
              <a:rPr lang="it-IT" altLang="it-IT" dirty="0">
                <a:solidFill>
                  <a:srgbClr val="00338D"/>
                </a:solidFill>
              </a:rPr>
              <a:t>Tempi necessari per lo start-up</a:t>
            </a:r>
          </a:p>
        </p:txBody>
      </p:sp>
    </p:spTree>
    <p:extLst>
      <p:ext uri="{BB962C8B-B14F-4D97-AF65-F5344CB8AC3E}">
        <p14:creationId xmlns:p14="http://schemas.microsoft.com/office/powerpoint/2010/main" val="329909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6"/>
          <p:cNvSpPr>
            <a:spLocks noGrp="1"/>
          </p:cNvSpPr>
          <p:nvPr>
            <p:ph type="body" sz="quarter" idx="10"/>
          </p:nvPr>
        </p:nvSpPr>
        <p:spPr>
          <a:xfrm>
            <a:off x="998400" y="1135391"/>
            <a:ext cx="10195200" cy="4546800"/>
          </a:xfrm>
        </p:spPr>
        <p:txBody>
          <a:bodyPr/>
          <a:lstStyle/>
          <a:p>
            <a:r>
              <a:rPr lang="it-IT" sz="1400" smtClean="0"/>
              <a:t>La matrice consente di individuare, in relazione alla struttura organizzativa e al numero e tipologia di funzioni decentrate, il livello di complessità associato a ciascun modello regionale</a:t>
            </a:r>
          </a:p>
          <a:p>
            <a:endParaRPr lang="it-IT" dirty="0"/>
          </a:p>
        </p:txBody>
      </p:sp>
      <p:sp>
        <p:nvSpPr>
          <p:cNvPr id="2" name="Titolo 1"/>
          <p:cNvSpPr>
            <a:spLocks noGrp="1"/>
          </p:cNvSpPr>
          <p:nvPr>
            <p:ph type="title"/>
          </p:nvPr>
        </p:nvSpPr>
        <p:spPr/>
        <p:txBody>
          <a:bodyPr/>
          <a:lstStyle/>
          <a:p>
            <a:r>
              <a:rPr lang="it-IT" smtClean="0"/>
              <a:t>Il dibattito regionale ha portato all'implementazione di organismi diversi </a:t>
            </a:r>
            <a:endParaRPr lang="it-IT" dirty="0"/>
          </a:p>
        </p:txBody>
      </p:sp>
      <p:pic>
        <p:nvPicPr>
          <p:cNvPr id="4" name="Immagine 3"/>
          <p:cNvPicPr>
            <a:picLocks noChangeAspect="1"/>
          </p:cNvPicPr>
          <p:nvPr/>
        </p:nvPicPr>
        <p:blipFill rotWithShape="1">
          <a:blip r:embed="rId2"/>
          <a:srcRect l="10522" t="10310" r="16359" b="22307"/>
          <a:stretch/>
        </p:blipFill>
        <p:spPr>
          <a:xfrm>
            <a:off x="3006073" y="2147767"/>
            <a:ext cx="5424459" cy="3162343"/>
          </a:xfrm>
          <a:prstGeom prst="rect">
            <a:avLst/>
          </a:prstGeom>
        </p:spPr>
      </p:pic>
      <p:cxnSp>
        <p:nvCxnSpPr>
          <p:cNvPr id="5" name="Connettore diritto 7">
            <a:extLst>
              <a:ext uri="{FF2B5EF4-FFF2-40B4-BE49-F238E27FC236}">
                <a16:creationId xmlns:a16="http://schemas.microsoft.com/office/drawing/2014/main" id="{19C21DA2-7BA2-40F6-AB61-64ABABEDAE60}"/>
              </a:ext>
            </a:extLst>
          </p:cNvPr>
          <p:cNvCxnSpPr/>
          <p:nvPr/>
        </p:nvCxnSpPr>
        <p:spPr bwMode="auto">
          <a:xfrm flipV="1">
            <a:off x="3895853" y="5266870"/>
            <a:ext cx="4609051" cy="13668"/>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 name="CasellaDiTesto 8">
            <a:extLst>
              <a:ext uri="{FF2B5EF4-FFF2-40B4-BE49-F238E27FC236}">
                <a16:creationId xmlns:a16="http://schemas.microsoft.com/office/drawing/2014/main" id="{9A065EA9-9E97-4DD4-8EAA-A2EAD5EED562}"/>
              </a:ext>
            </a:extLst>
          </p:cNvPr>
          <p:cNvSpPr txBox="1"/>
          <p:nvPr/>
        </p:nvSpPr>
        <p:spPr bwMode="auto">
          <a:xfrm>
            <a:off x="4494394" y="5723945"/>
            <a:ext cx="2716802" cy="338554"/>
          </a:xfrm>
          <a:prstGeom prst="rect">
            <a:avLst/>
          </a:prstGeom>
          <a:noFill/>
        </p:spPr>
        <p:txBody>
          <a:bodyPr wrap="square" anchor="ctr">
            <a:spAutoFit/>
          </a:bodyPr>
          <a:lstStyle/>
          <a:p>
            <a:pPr algn="ctr" eaLnBrk="1" fontAlgn="auto" hangingPunct="1">
              <a:spcBef>
                <a:spcPts val="0"/>
              </a:spcBef>
              <a:spcAft>
                <a:spcPts val="0"/>
              </a:spcAft>
              <a:defRPr/>
            </a:pPr>
            <a:r>
              <a:rPr lang="it-IT" sz="1600" b="1" dirty="0">
                <a:solidFill>
                  <a:srgbClr val="00338D"/>
                </a:solidFill>
              </a:rPr>
              <a:t>Accentramento funzioni</a:t>
            </a:r>
          </a:p>
        </p:txBody>
      </p:sp>
      <p:sp>
        <p:nvSpPr>
          <p:cNvPr id="8" name="CasellaDiTesto 10"/>
          <p:cNvSpPr txBox="1">
            <a:spLocks noChangeArrowheads="1"/>
          </p:cNvSpPr>
          <p:nvPr/>
        </p:nvSpPr>
        <p:spPr bwMode="auto">
          <a:xfrm>
            <a:off x="4052134" y="5329683"/>
            <a:ext cx="1545496" cy="338554"/>
          </a:xfrm>
          <a:prstGeom prst="rect">
            <a:avLst/>
          </a:prstGeom>
          <a:noFill/>
        </p:spPr>
        <p:txBody>
          <a:bodyPr wrap="square" anchor="ctr">
            <a:spAutoFit/>
          </a:bodyPr>
          <a:lstStyle>
            <a:defPPr>
              <a:defRPr lang="en-US"/>
            </a:defPPr>
            <a:lvl1pPr algn="ctr" fontAlgn="auto">
              <a:spcBef>
                <a:spcPts val="0"/>
              </a:spcBef>
              <a:spcAft>
                <a:spcPts val="0"/>
              </a:spcAft>
              <a:defRPr sz="1600" b="1">
                <a:latin typeface="+mj-lt"/>
              </a:defRPr>
            </a:lvl1pPr>
          </a:lstStyle>
          <a:p>
            <a:r>
              <a:rPr lang="it-IT" altLang="it-IT" dirty="0">
                <a:latin typeface="+mn-lt"/>
              </a:rPr>
              <a:t>Debole</a:t>
            </a:r>
          </a:p>
        </p:txBody>
      </p:sp>
      <p:sp>
        <p:nvSpPr>
          <p:cNvPr id="9" name="CasellaDiTesto 11"/>
          <p:cNvSpPr txBox="1">
            <a:spLocks noChangeArrowheads="1"/>
          </p:cNvSpPr>
          <p:nvPr/>
        </p:nvSpPr>
        <p:spPr bwMode="auto">
          <a:xfrm>
            <a:off x="6594232" y="5333450"/>
            <a:ext cx="1256386" cy="338554"/>
          </a:xfrm>
          <a:prstGeom prst="rect">
            <a:avLst/>
          </a:prstGeom>
          <a:noFill/>
        </p:spPr>
        <p:txBody>
          <a:bodyPr wrap="square" anchor="ctr">
            <a:spAutoFit/>
          </a:bodyPr>
          <a:lstStyle>
            <a:defPPr>
              <a:defRPr lang="en-US"/>
            </a:defPPr>
            <a:lvl1pPr algn="ctr" fontAlgn="auto">
              <a:spcBef>
                <a:spcPts val="0"/>
              </a:spcBef>
              <a:spcAft>
                <a:spcPts val="0"/>
              </a:spcAft>
              <a:defRPr sz="1600" b="1">
                <a:latin typeface="+mj-lt"/>
              </a:defRPr>
            </a:lvl1pPr>
          </a:lstStyle>
          <a:p>
            <a:r>
              <a:rPr lang="it-IT" altLang="it-IT" dirty="0">
                <a:latin typeface="+mn-lt"/>
              </a:rPr>
              <a:t>Forte</a:t>
            </a:r>
          </a:p>
        </p:txBody>
      </p:sp>
      <p:cxnSp>
        <p:nvCxnSpPr>
          <p:cNvPr id="10" name="Connettore 2 11">
            <a:extLst>
              <a:ext uri="{FF2B5EF4-FFF2-40B4-BE49-F238E27FC236}">
                <a16:creationId xmlns:a16="http://schemas.microsoft.com/office/drawing/2014/main" id="{E5EE2B29-6D59-45ED-A5EF-9D5618D8427A}"/>
              </a:ext>
            </a:extLst>
          </p:cNvPr>
          <p:cNvCxnSpPr/>
          <p:nvPr/>
        </p:nvCxnSpPr>
        <p:spPr bwMode="auto">
          <a:xfrm flipV="1">
            <a:off x="3895853" y="2349910"/>
            <a:ext cx="0" cy="293063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CasellaDiTesto 12">
            <a:extLst>
              <a:ext uri="{FF2B5EF4-FFF2-40B4-BE49-F238E27FC236}">
                <a16:creationId xmlns:a16="http://schemas.microsoft.com/office/drawing/2014/main" id="{9E6F2BA9-2D4C-4FEE-B9FC-34CF7D4C6B81}"/>
              </a:ext>
            </a:extLst>
          </p:cNvPr>
          <p:cNvSpPr txBox="1"/>
          <p:nvPr/>
        </p:nvSpPr>
        <p:spPr bwMode="auto">
          <a:xfrm rot="16200000">
            <a:off x="1911140" y="3706450"/>
            <a:ext cx="2588859" cy="338554"/>
          </a:xfrm>
          <a:prstGeom prst="rect">
            <a:avLst/>
          </a:prstGeom>
          <a:noFill/>
        </p:spPr>
        <p:txBody>
          <a:bodyPr wrap="square">
            <a:spAutoFit/>
          </a:bodyPr>
          <a:lstStyle/>
          <a:p>
            <a:pPr algn="ctr" eaLnBrk="1" fontAlgn="auto" hangingPunct="1">
              <a:spcBef>
                <a:spcPts val="0"/>
              </a:spcBef>
              <a:spcAft>
                <a:spcPts val="0"/>
              </a:spcAft>
              <a:defRPr/>
            </a:pPr>
            <a:r>
              <a:rPr lang="it-IT" sz="1600" b="1" dirty="0">
                <a:solidFill>
                  <a:srgbClr val="00338D"/>
                </a:solidFill>
              </a:rPr>
              <a:t>Modello organizzativo</a:t>
            </a:r>
          </a:p>
        </p:txBody>
      </p:sp>
      <p:sp>
        <p:nvSpPr>
          <p:cNvPr id="12" name="CasellaDiTesto 13">
            <a:extLst>
              <a:ext uri="{FF2B5EF4-FFF2-40B4-BE49-F238E27FC236}">
                <a16:creationId xmlns:a16="http://schemas.microsoft.com/office/drawing/2014/main" id="{F64E17A1-7FE4-47FA-9E5A-D9894BCB4BDA}"/>
              </a:ext>
            </a:extLst>
          </p:cNvPr>
          <p:cNvSpPr txBox="1"/>
          <p:nvPr/>
        </p:nvSpPr>
        <p:spPr bwMode="auto">
          <a:xfrm rot="16200000">
            <a:off x="2801170" y="4494190"/>
            <a:ext cx="1670986" cy="338554"/>
          </a:xfrm>
          <a:prstGeom prst="rect">
            <a:avLst/>
          </a:prstGeom>
          <a:noFill/>
        </p:spPr>
        <p:txBody>
          <a:bodyPr wrap="square">
            <a:spAutoFit/>
          </a:bodyPr>
          <a:lstStyle/>
          <a:p>
            <a:pPr algn="ctr" eaLnBrk="1" fontAlgn="auto" hangingPunct="1">
              <a:spcBef>
                <a:spcPts val="0"/>
              </a:spcBef>
              <a:spcAft>
                <a:spcPts val="0"/>
              </a:spcAft>
              <a:defRPr/>
            </a:pPr>
            <a:r>
              <a:rPr lang="it-IT" sz="1600" b="1" dirty="0"/>
              <a:t>Partecipativo</a:t>
            </a:r>
          </a:p>
        </p:txBody>
      </p:sp>
      <p:sp>
        <p:nvSpPr>
          <p:cNvPr id="13" name="CasellaDiTesto 14">
            <a:extLst>
              <a:ext uri="{FF2B5EF4-FFF2-40B4-BE49-F238E27FC236}">
                <a16:creationId xmlns:a16="http://schemas.microsoft.com/office/drawing/2014/main" id="{18E1F53D-41A1-4E17-AA78-270A318E39E5}"/>
              </a:ext>
            </a:extLst>
          </p:cNvPr>
          <p:cNvSpPr txBox="1"/>
          <p:nvPr/>
        </p:nvSpPr>
        <p:spPr bwMode="auto">
          <a:xfrm rot="16200000">
            <a:off x="2877084" y="2864193"/>
            <a:ext cx="1519157" cy="338554"/>
          </a:xfrm>
          <a:prstGeom prst="rect">
            <a:avLst/>
          </a:prstGeom>
          <a:noFill/>
        </p:spPr>
        <p:txBody>
          <a:bodyPr wrap="square">
            <a:spAutoFit/>
          </a:bodyPr>
          <a:lstStyle/>
          <a:p>
            <a:pPr algn="ctr" eaLnBrk="1" fontAlgn="auto" hangingPunct="1">
              <a:spcBef>
                <a:spcPts val="0"/>
              </a:spcBef>
              <a:spcAft>
                <a:spcPts val="0"/>
              </a:spcAft>
              <a:defRPr/>
            </a:pPr>
            <a:r>
              <a:rPr lang="it-IT" sz="1600" b="1" dirty="0"/>
              <a:t>Autonomo</a:t>
            </a:r>
          </a:p>
        </p:txBody>
      </p:sp>
      <p:cxnSp>
        <p:nvCxnSpPr>
          <p:cNvPr id="14" name="Connettore diritto 15">
            <a:extLst>
              <a:ext uri="{FF2B5EF4-FFF2-40B4-BE49-F238E27FC236}">
                <a16:creationId xmlns:a16="http://schemas.microsoft.com/office/drawing/2014/main" id="{767A8F01-ADA3-493C-9AAB-337614389AAC}"/>
              </a:ext>
            </a:extLst>
          </p:cNvPr>
          <p:cNvCxnSpPr/>
          <p:nvPr/>
        </p:nvCxnSpPr>
        <p:spPr bwMode="auto">
          <a:xfrm flipV="1">
            <a:off x="3895853" y="3793050"/>
            <a:ext cx="3521075" cy="3492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Connettore diritto 16">
            <a:extLst>
              <a:ext uri="{FF2B5EF4-FFF2-40B4-BE49-F238E27FC236}">
                <a16:creationId xmlns:a16="http://schemas.microsoft.com/office/drawing/2014/main" id="{3F2B6C80-D0F7-4011-8920-85515C13C45C}"/>
              </a:ext>
            </a:extLst>
          </p:cNvPr>
          <p:cNvCxnSpPr>
            <a:cxnSpLocks/>
          </p:cNvCxnSpPr>
          <p:nvPr/>
        </p:nvCxnSpPr>
        <p:spPr bwMode="auto">
          <a:xfrm>
            <a:off x="5718303" y="2484950"/>
            <a:ext cx="20637" cy="280670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200356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6"/>
          <p:cNvSpPr>
            <a:spLocks noGrp="1"/>
          </p:cNvSpPr>
          <p:nvPr>
            <p:ph type="body" sz="quarter" idx="10"/>
          </p:nvPr>
        </p:nvSpPr>
        <p:spPr>
          <a:xfrm>
            <a:off x="998400" y="1135391"/>
            <a:ext cx="10195200" cy="4546800"/>
          </a:xfrm>
        </p:spPr>
        <p:txBody>
          <a:bodyPr/>
          <a:lstStyle/>
          <a:p>
            <a:r>
              <a:rPr lang="it-IT" sz="1400" dirty="0"/>
              <a:t>Tutti gli organismi regionali ma anche i cittadini saranno interessati dagli impatti derivanti dalla nascita dell'Azienda </a:t>
            </a:r>
            <a:r>
              <a:rPr lang="it-IT" sz="1400" dirty="0" smtClean="0"/>
              <a:t>Lazio.0. </a:t>
            </a:r>
            <a:r>
              <a:rPr lang="it-IT" sz="1400" dirty="0"/>
              <a:t>È dunque opportuno che ciascuno degli stakeholder tenga bene a mente le funzioni che dovrà assolvere per la corretta e proficua gestione del cambiamento.</a:t>
            </a:r>
          </a:p>
          <a:p>
            <a:endParaRPr lang="it-IT" dirty="0"/>
          </a:p>
        </p:txBody>
      </p:sp>
      <p:sp>
        <p:nvSpPr>
          <p:cNvPr id="2" name="Titolo 1"/>
          <p:cNvSpPr>
            <a:spLocks noGrp="1"/>
          </p:cNvSpPr>
          <p:nvPr>
            <p:ph type="title"/>
          </p:nvPr>
        </p:nvSpPr>
        <p:spPr/>
        <p:txBody>
          <a:bodyPr/>
          <a:lstStyle/>
          <a:p>
            <a:r>
              <a:rPr lang="it-IT" dirty="0"/>
              <a:t>La creazione di </a:t>
            </a:r>
            <a:r>
              <a:rPr lang="it-IT" dirty="0" smtClean="0"/>
              <a:t>Lazio.0 deve </a:t>
            </a:r>
            <a:r>
              <a:rPr lang="it-IT" dirty="0"/>
              <a:t>coinvolgere tutti gli attori della filiera</a:t>
            </a:r>
          </a:p>
        </p:txBody>
      </p:sp>
      <p:sp>
        <p:nvSpPr>
          <p:cNvPr id="4" name="Rectangle 15"/>
          <p:cNvSpPr/>
          <p:nvPr/>
        </p:nvSpPr>
        <p:spPr>
          <a:xfrm>
            <a:off x="997047" y="2338308"/>
            <a:ext cx="2412000" cy="43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Aft>
                <a:spcPts val="600"/>
              </a:spcAft>
            </a:pPr>
            <a:r>
              <a:rPr lang="en-GB" sz="1400" b="1" dirty="0" err="1">
                <a:solidFill>
                  <a:schemeClr val="bg1"/>
                </a:solidFill>
              </a:rPr>
              <a:t>Regione</a:t>
            </a:r>
            <a:endParaRPr lang="en-GB" sz="1400" b="1" dirty="0">
              <a:solidFill>
                <a:schemeClr val="bg1"/>
              </a:solidFill>
            </a:endParaRPr>
          </a:p>
        </p:txBody>
      </p:sp>
      <p:sp>
        <p:nvSpPr>
          <p:cNvPr id="5" name="Rectangle 16"/>
          <p:cNvSpPr/>
          <p:nvPr/>
        </p:nvSpPr>
        <p:spPr>
          <a:xfrm>
            <a:off x="3595868" y="2338308"/>
            <a:ext cx="2412000" cy="432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Aft>
                <a:spcPts val="600"/>
              </a:spcAft>
            </a:pPr>
            <a:r>
              <a:rPr lang="it-IT" altLang="it-IT" sz="1400" b="1" dirty="0" smtClean="0"/>
              <a:t>Aziende </a:t>
            </a:r>
            <a:r>
              <a:rPr lang="it-IT" altLang="it-IT" sz="1400" b="1" dirty="0"/>
              <a:t>sanitarie locali</a:t>
            </a:r>
            <a:endParaRPr lang="en-GB" sz="1400" b="1" dirty="0">
              <a:solidFill>
                <a:schemeClr val="bg1"/>
              </a:solidFill>
            </a:endParaRPr>
          </a:p>
        </p:txBody>
      </p:sp>
      <p:sp>
        <p:nvSpPr>
          <p:cNvPr id="6" name="Rectangle 17"/>
          <p:cNvSpPr/>
          <p:nvPr/>
        </p:nvSpPr>
        <p:spPr>
          <a:xfrm>
            <a:off x="6194689" y="2338308"/>
            <a:ext cx="2412000" cy="4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Aft>
                <a:spcPts val="600"/>
              </a:spcAft>
            </a:pPr>
            <a:r>
              <a:rPr lang="it-IT" altLang="it-IT" sz="1400" b="1" dirty="0"/>
              <a:t>Aziende ospedaliere</a:t>
            </a:r>
            <a:endParaRPr lang="en-GB" sz="1400" b="1" dirty="0">
              <a:solidFill>
                <a:schemeClr val="bg1"/>
              </a:solidFill>
            </a:endParaRPr>
          </a:p>
        </p:txBody>
      </p:sp>
      <p:sp>
        <p:nvSpPr>
          <p:cNvPr id="8" name="Rectangle 18"/>
          <p:cNvSpPr/>
          <p:nvPr/>
        </p:nvSpPr>
        <p:spPr>
          <a:xfrm>
            <a:off x="8793511" y="2338308"/>
            <a:ext cx="2412000" cy="432000"/>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spcAft>
                <a:spcPts val="600"/>
              </a:spcAft>
            </a:pPr>
            <a:r>
              <a:rPr lang="it-IT" altLang="it-IT" sz="1400" b="1" dirty="0"/>
              <a:t>I cittadini</a:t>
            </a:r>
            <a:endParaRPr lang="en-GB" sz="1400" b="1" dirty="0">
              <a:solidFill>
                <a:schemeClr val="bg1"/>
              </a:solidFill>
            </a:endParaRPr>
          </a:p>
        </p:txBody>
      </p:sp>
      <p:sp>
        <p:nvSpPr>
          <p:cNvPr id="9" name="Rectangle 3"/>
          <p:cNvSpPr/>
          <p:nvPr/>
        </p:nvSpPr>
        <p:spPr>
          <a:xfrm>
            <a:off x="1003465" y="3078059"/>
            <a:ext cx="2405582" cy="1292662"/>
          </a:xfrm>
          <a:prstGeom prst="rect">
            <a:avLst/>
          </a:prstGeom>
          <a:noFill/>
          <a:ln>
            <a:noFill/>
          </a:ln>
        </p:spPr>
        <p:txBody>
          <a:bodyPr wrap="square" lIns="0" tIns="0" rIns="0" bIns="0">
            <a:spAutoFit/>
          </a:bodyPr>
          <a:lstStyle/>
          <a:p>
            <a:pPr>
              <a:spcBef>
                <a:spcPct val="0"/>
              </a:spcBef>
            </a:pPr>
            <a:r>
              <a:rPr lang="it-IT" altLang="it-IT" sz="1200" dirty="0" smtClean="0">
                <a:solidFill>
                  <a:srgbClr val="00338D"/>
                </a:solidFill>
              </a:rPr>
              <a:t>L’Assessorato </a:t>
            </a:r>
            <a:r>
              <a:rPr lang="it-IT" altLang="it-IT" sz="1200" dirty="0">
                <a:solidFill>
                  <a:srgbClr val="00338D"/>
                </a:solidFill>
              </a:rPr>
              <a:t>alla Sanità </a:t>
            </a:r>
            <a:r>
              <a:rPr lang="it-IT" altLang="it-IT" sz="1200" dirty="0" smtClean="0">
                <a:solidFill>
                  <a:srgbClr val="00338D"/>
                </a:solidFill>
              </a:rPr>
              <a:t>assicurerà </a:t>
            </a:r>
            <a:r>
              <a:rPr lang="it-IT" altLang="it-IT" sz="1200" dirty="0">
                <a:solidFill>
                  <a:srgbClr val="00338D"/>
                </a:solidFill>
              </a:rPr>
              <a:t>sia le Funzioni di indirizzo, programmazione strategica, monitoraggio e controllo, sia le funzioni previste dal </a:t>
            </a:r>
            <a:r>
              <a:rPr lang="it-IT" altLang="it-IT" sz="1200" dirty="0" err="1">
                <a:solidFill>
                  <a:srgbClr val="00338D"/>
                </a:solidFill>
              </a:rPr>
              <a:t>D.Lgs</a:t>
            </a:r>
            <a:r>
              <a:rPr lang="it-IT" altLang="it-IT" sz="1200" dirty="0">
                <a:solidFill>
                  <a:srgbClr val="00338D"/>
                </a:solidFill>
              </a:rPr>
              <a:t> 118/2011 e </a:t>
            </a:r>
            <a:r>
              <a:rPr lang="it-IT" altLang="it-IT" sz="1200" dirty="0" err="1">
                <a:solidFill>
                  <a:srgbClr val="00338D"/>
                </a:solidFill>
              </a:rPr>
              <a:t>s.m.i.</a:t>
            </a:r>
            <a:r>
              <a:rPr lang="it-IT" altLang="it-IT" sz="1200" dirty="0">
                <a:solidFill>
                  <a:srgbClr val="00338D"/>
                </a:solidFill>
              </a:rPr>
              <a:t> per la GSA e Consolidato regionale.</a:t>
            </a:r>
          </a:p>
        </p:txBody>
      </p:sp>
      <p:sp>
        <p:nvSpPr>
          <p:cNvPr id="10" name="Rectangle 22"/>
          <p:cNvSpPr/>
          <p:nvPr/>
        </p:nvSpPr>
        <p:spPr>
          <a:xfrm>
            <a:off x="3594365" y="3078059"/>
            <a:ext cx="2405582" cy="2215991"/>
          </a:xfrm>
          <a:prstGeom prst="rect">
            <a:avLst/>
          </a:prstGeom>
          <a:noFill/>
          <a:ln>
            <a:noFill/>
          </a:ln>
        </p:spPr>
        <p:txBody>
          <a:bodyPr wrap="square" lIns="0" tIns="0" rIns="0" bIns="0">
            <a:spAutoFit/>
          </a:bodyPr>
          <a:lstStyle/>
          <a:p>
            <a:pPr>
              <a:spcBef>
                <a:spcPct val="0"/>
              </a:spcBef>
            </a:pPr>
            <a:r>
              <a:rPr lang="it-IT" altLang="it-IT" sz="1200" dirty="0">
                <a:solidFill>
                  <a:srgbClr val="00338D"/>
                </a:solidFill>
              </a:rPr>
              <a:t>Le Aziende sanitarie locali del </a:t>
            </a:r>
            <a:r>
              <a:rPr lang="it-IT" altLang="it-IT" sz="1200" dirty="0" smtClean="0">
                <a:solidFill>
                  <a:srgbClr val="00338D"/>
                </a:solidFill>
              </a:rPr>
              <a:t>SSR, </a:t>
            </a:r>
            <a:r>
              <a:rPr lang="it-IT" altLang="it-IT" sz="1200" dirty="0">
                <a:solidFill>
                  <a:srgbClr val="00338D"/>
                </a:solidFill>
              </a:rPr>
              <a:t>ai fini di tutela, dovranno assicurare l’erogazione appropriata delle prestazioni sanitarie, socio-sanitarie e socio-assistenziali ai cittadini del proprio territorio da parte dell’Aziende di produzione, in coerenza agli obiettivi di programmazione sanitaria regionale ed alle risorse di fondo sanitario assegnate in sede di riparto</a:t>
            </a:r>
          </a:p>
        </p:txBody>
      </p:sp>
      <p:sp>
        <p:nvSpPr>
          <p:cNvPr id="11" name="Rectangle 23"/>
          <p:cNvSpPr/>
          <p:nvPr/>
        </p:nvSpPr>
        <p:spPr>
          <a:xfrm>
            <a:off x="6202811" y="3078059"/>
            <a:ext cx="2405582" cy="2400657"/>
          </a:xfrm>
          <a:prstGeom prst="rect">
            <a:avLst/>
          </a:prstGeom>
          <a:noFill/>
          <a:ln>
            <a:noFill/>
          </a:ln>
        </p:spPr>
        <p:txBody>
          <a:bodyPr wrap="square" lIns="0" tIns="0" rIns="0" bIns="0">
            <a:spAutoFit/>
          </a:bodyPr>
          <a:lstStyle/>
          <a:p>
            <a:pPr>
              <a:spcBef>
                <a:spcPct val="0"/>
              </a:spcBef>
            </a:pPr>
            <a:r>
              <a:rPr lang="it-IT" altLang="it-IT" sz="1200" dirty="0">
                <a:solidFill>
                  <a:srgbClr val="00338D"/>
                </a:solidFill>
              </a:rPr>
              <a:t>Le Aziende ospedaliere del SSR (AO e AOU) </a:t>
            </a:r>
            <a:r>
              <a:rPr lang="it-IT" altLang="it-IT" sz="1200" dirty="0" smtClean="0">
                <a:solidFill>
                  <a:srgbClr val="00338D"/>
                </a:solidFill>
              </a:rPr>
              <a:t>dovranno </a:t>
            </a:r>
            <a:r>
              <a:rPr lang="it-IT" altLang="it-IT" sz="1200" dirty="0">
                <a:solidFill>
                  <a:srgbClr val="00338D"/>
                </a:solidFill>
              </a:rPr>
              <a:t>assicurare l’erogazione delle prestazioni sanitarie, socio-sanitarie e socio-assistenziali in coerenza agli obiettivi ed ai volumi di attività definiti annualmente con la programmazione sanitaria regionale, alle delibere regionali che regolamentano i tetti e le tariffe vigenti, e nel rispetto degli equilibri economico-finanziario del bilancio aziendale</a:t>
            </a:r>
          </a:p>
        </p:txBody>
      </p:sp>
      <p:sp>
        <p:nvSpPr>
          <p:cNvPr id="12" name="Rectangle 24"/>
          <p:cNvSpPr/>
          <p:nvPr/>
        </p:nvSpPr>
        <p:spPr>
          <a:xfrm>
            <a:off x="8799929" y="3078059"/>
            <a:ext cx="2405582" cy="2400657"/>
          </a:xfrm>
          <a:prstGeom prst="rect">
            <a:avLst/>
          </a:prstGeom>
          <a:noFill/>
          <a:ln>
            <a:noFill/>
          </a:ln>
        </p:spPr>
        <p:txBody>
          <a:bodyPr wrap="square" lIns="0" tIns="0" rIns="0" bIns="0">
            <a:spAutoFit/>
          </a:bodyPr>
          <a:lstStyle/>
          <a:p>
            <a:pPr>
              <a:spcBef>
                <a:spcPct val="0"/>
              </a:spcBef>
            </a:pPr>
            <a:r>
              <a:rPr lang="it-IT" altLang="it-IT" sz="1200" dirty="0">
                <a:solidFill>
                  <a:srgbClr val="00338D"/>
                </a:solidFill>
              </a:rPr>
              <a:t>L’efficienza gestionale prodotta dalla costituzione </a:t>
            </a:r>
            <a:r>
              <a:rPr lang="it-IT" altLang="it-IT" sz="1200" dirty="0" smtClean="0">
                <a:solidFill>
                  <a:srgbClr val="00338D"/>
                </a:solidFill>
              </a:rPr>
              <a:t>dell'Azienda Lazio.0 e </a:t>
            </a:r>
            <a:r>
              <a:rPr lang="it-IT" altLang="it-IT" sz="1200" dirty="0">
                <a:solidFill>
                  <a:srgbClr val="00338D"/>
                </a:solidFill>
              </a:rPr>
              <a:t>dalla conseguente riorganizzazione dei processi sottostanti all’erogazione dei servizi sanitari e operativi di supporto a valenza regionale, consentirà di riallocare le risorse derivanti all’interno dell’SSR al fine di perseguire interventi di sviluppo e miglioramento nell’erogazione dei servizi e delle prestazioni sanitarie, socio-sanitarie e socio-assistenziali</a:t>
            </a:r>
          </a:p>
        </p:txBody>
      </p:sp>
    </p:spTree>
    <p:extLst>
      <p:ext uri="{BB962C8B-B14F-4D97-AF65-F5344CB8AC3E}">
        <p14:creationId xmlns:p14="http://schemas.microsoft.com/office/powerpoint/2010/main" val="35753478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5.1"/>
  <p:tag name="TYPE" val="ScreenWide"/>
  <p:tag name="KEYWORD" val="SCREENWIDE"/>
  <p:tag name="TEMPLATEVERSION" val="07/03/2016 15:51:52"/>
</p:tagLst>
</file>

<file path=ppt/tags/tag2.xml><?xml version="1.0" encoding="utf-8"?>
<p:tagLst xmlns:a="http://schemas.openxmlformats.org/drawingml/2006/main" xmlns:r="http://schemas.openxmlformats.org/officeDocument/2006/relationships" xmlns:p="http://schemas.openxmlformats.org/presentationml/2006/main">
  <p:tag name="ADV_TOP" val="439,0301"/>
  <p:tag name="ADV_LEFT" val="78,61417"/>
  <p:tag name="ADV_HEIGHT" val="23,72"/>
  <p:tag name="ADV_WIDTH" val="802,7717"/>
</p:tagLst>
</file>

<file path=ppt/tags/tag3.xml><?xml version="1.0" encoding="utf-8"?>
<p:tagLst xmlns:a="http://schemas.openxmlformats.org/drawingml/2006/main" xmlns:r="http://schemas.openxmlformats.org/officeDocument/2006/relationships" xmlns:p="http://schemas.openxmlformats.org/presentationml/2006/main">
  <p:tag name="ADV_TOP" val="439,0301"/>
  <p:tag name="ADV_LEFT" val="78,61417"/>
  <p:tag name="ADV_HEIGHT" val="23,72"/>
  <p:tag name="ADV_WIDTH" val="802,7717"/>
</p:tagLst>
</file>

<file path=ppt/tags/tag4.xml><?xml version="1.0" encoding="utf-8"?>
<p:tagLst xmlns:a="http://schemas.openxmlformats.org/drawingml/2006/main" xmlns:r="http://schemas.openxmlformats.org/officeDocument/2006/relationships" xmlns:p="http://schemas.openxmlformats.org/presentationml/2006/main">
  <p:tag name="ADV_TOP" val="439,0301"/>
  <p:tag name="ADV_LEFT" val="78,61417"/>
  <p:tag name="ADV_HEIGHT" val="23,72"/>
  <p:tag name="ADV_WIDTH" val="802,7717"/>
</p:tagLst>
</file>

<file path=ppt/tags/tag5.xml><?xml version="1.0" encoding="utf-8"?>
<p:tagLst xmlns:a="http://schemas.openxmlformats.org/drawingml/2006/main" xmlns:r="http://schemas.openxmlformats.org/officeDocument/2006/relationships" xmlns:p="http://schemas.openxmlformats.org/presentationml/2006/main">
  <p:tag name="ADV_TOP" val="439,0301"/>
  <p:tag name="ADV_LEFT" val="78,61417"/>
  <p:tag name="ADV_HEIGHT" val="23,72"/>
  <p:tag name="ADV_WIDTH" val="802,7717"/>
</p:tagLst>
</file>

<file path=ppt/tags/tag6.xml><?xml version="1.0" encoding="utf-8"?>
<p:tagLst xmlns:a="http://schemas.openxmlformats.org/drawingml/2006/main" xmlns:r="http://schemas.openxmlformats.org/officeDocument/2006/relationships" xmlns:p="http://schemas.openxmlformats.org/presentationml/2006/main">
  <p:tag name="ADV_TOP" val="445,7501"/>
  <p:tag name="ADV_LEFT" val="78,6141"/>
  <p:tag name="ADV_HEIGHT" val="17"/>
  <p:tag name="ADV_WIDTH" val="391,1811"/>
</p:tagLst>
</file>

<file path=ppt/tags/tag7.xml><?xml version="1.0" encoding="utf-8"?>
<p:tagLst xmlns:a="http://schemas.openxmlformats.org/drawingml/2006/main" xmlns:r="http://schemas.openxmlformats.org/officeDocument/2006/relationships" xmlns:p="http://schemas.openxmlformats.org/presentationml/2006/main">
  <p:tag name="ADV_TOP" val="445,7501"/>
  <p:tag name="ADV_LEFT" val="78,6141"/>
  <p:tag name="ADV_HEIGHT" val="17"/>
  <p:tag name="ADV_WIDTH" val="391,1811"/>
</p:tagLst>
</file>

<file path=ppt/theme/theme1.xml><?xml version="1.0" encoding="utf-8"?>
<a:theme xmlns:a="http://schemas.openxmlformats.org/drawingml/2006/main" name="KPMG_Widescreen_16:9 02/02/2016">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Widescreen Standard Template.potx" id="{655C42FF-1D2A-4152-8BC4-6C648052E67A}" vid="{354AC221-16AC-45C3-8F52-7D50E8F88797}"/>
    </a:ext>
  </a:extLst>
</a:theme>
</file>

<file path=docProps/app.xml><?xml version="1.0" encoding="utf-8"?>
<Properties xmlns="http://schemas.openxmlformats.org/officeDocument/2006/extended-properties" xmlns:vt="http://schemas.openxmlformats.org/officeDocument/2006/docPropsVTypes">
  <Template>KPMG Widescreen Standard Template</Template>
  <TotalTime>1802</TotalTime>
  <Words>3425</Words>
  <Application>Microsoft Office PowerPoint</Application>
  <PresentationFormat>Widescreen</PresentationFormat>
  <Paragraphs>275</Paragraphs>
  <Slides>24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24</vt:i4>
      </vt:variant>
    </vt:vector>
  </HeadingPairs>
  <TitlesOfParts>
    <vt:vector size="29" baseType="lpstr">
      <vt:lpstr>Adobe Devanagari</vt:lpstr>
      <vt:lpstr>Arial</vt:lpstr>
      <vt:lpstr>Univers 45 Light</vt:lpstr>
      <vt:lpstr>Wingdings</vt:lpstr>
      <vt:lpstr>KPMG_Widescreen_16:9 02/02/2016</vt:lpstr>
      <vt:lpstr>Azienda Lazio.0 Governance del SSR Costi e benefici </vt:lpstr>
      <vt:lpstr>Governance del SSR  Quale livello di accentramento-decentramento di competenze e funzioni per affrontare al meglio le sfide del SSR</vt:lpstr>
      <vt:lpstr>Le Regioni hanno intrapreso la strada dell'accentramento</vt:lpstr>
      <vt:lpstr>Premesse istituzionali</vt:lpstr>
      <vt:lpstr>Per supportare Regione e Aziende, nascono Enti intermedi</vt:lpstr>
      <vt:lpstr>Le funzioni tecnico specialistiche e amministrative possono essere accentrate </vt:lpstr>
      <vt:lpstr>L’individuazione del modello organizzativo è condizione necessaria per il successo delle iniziative che si intendono porre in essere</vt:lpstr>
      <vt:lpstr>Il dibattito regionale ha portato all'implementazione di organismi diversi </vt:lpstr>
      <vt:lpstr>La creazione di Lazio.0 deve coinvolgere tutti gli attori della filiera</vt:lpstr>
      <vt:lpstr>Lazio.0 supporta la Regione nel ruolo "holding" nei confronti delle Aziende sanitarie</vt:lpstr>
      <vt:lpstr> Funzioni centralizzabili</vt:lpstr>
      <vt:lpstr>L'Azienda Lazio.0 è un ente sanitario del SSR</vt:lpstr>
      <vt:lpstr>L'Azienda Lazio.0 ha una struttura snella e attraverso un Board si rapporta con le Aziende per portare il loro contributo e punto di vista </vt:lpstr>
      <vt:lpstr>Azienda Lazio.0  Costi e Benefici</vt:lpstr>
      <vt:lpstr>Il ruolo e gli ambiti di intervento dell'Azienda Lazio.0</vt:lpstr>
      <vt:lpstr>Il ruolo e gli ambiti di intervento dell'Azienda Lazio.0</vt:lpstr>
      <vt:lpstr>Le voci di costo da CE su cui interviene l'Azienda Lazio.0</vt:lpstr>
      <vt:lpstr>Piani di acquisto e approvvigionamento</vt:lpstr>
      <vt:lpstr>Gestione della rete logistica e distributiva</vt:lpstr>
      <vt:lpstr>Coordinamento e sviluppo dei sistemi informativi</vt:lpstr>
      <vt:lpstr>Personale</vt:lpstr>
      <vt:lpstr>Costi stimati per la costituzione dell'Azienda Lazio.0</vt:lpstr>
      <vt:lpstr>Benefici economici stimati derivanti dalla costituzione dell'Azienda Lazio.0</vt:lpstr>
      <vt:lpstr>Benefici nella governance derivanti dalla costituzione dell'Azienda Lazio.0</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Wide screen template</dc:title>
  <dc:creator>Scolozzi, Donato</dc:creator>
  <cp:lastModifiedBy>Francesca Fasani</cp:lastModifiedBy>
  <cp:revision>126</cp:revision>
  <cp:lastPrinted>2018-10-13T21:55:32Z</cp:lastPrinted>
  <dcterms:created xsi:type="dcterms:W3CDTF">2018-10-13T14:34:28Z</dcterms:created>
  <dcterms:modified xsi:type="dcterms:W3CDTF">2019-03-26T08:37:53Z</dcterms:modified>
  <cp:category>KPMG Confidential</cp:category>
</cp:coreProperties>
</file>